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459" r:id="rId4"/>
    <p:sldId id="335" r:id="rId5"/>
    <p:sldId id="478" r:id="rId6"/>
    <p:sldId id="341" r:id="rId7"/>
    <p:sldId id="319" r:id="rId8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1981">
          <p15:clr>
            <a:srgbClr val="A4A3A4"/>
          </p15:clr>
        </p15:guide>
        <p15:guide id="4" pos="39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56" y="126"/>
      </p:cViewPr>
      <p:guideLst>
        <p:guide orient="horz" pos="2183"/>
        <p:guide pos="3863"/>
        <p:guide orient="horz" pos="1981"/>
        <p:guide pos="39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83EFD-F5C3-4596-A6BE-F013D50D6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68507-E48F-4DFA-A829-9E6850D4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17824D-4963-4AEF-8845-A701F897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1B5A5-C580-4BAD-AC31-F7A349D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BBE145-E0FE-4869-BAF5-29326744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34177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0268D-5087-4782-83A0-7BDCE442A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8DDF0-95F6-4C2C-A69B-084351F85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8CA33-BB33-4277-B612-C9E1D05C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2F7DA-877C-4013-8071-00B9B560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75940-3DE1-408F-A3A8-F3079DA5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165140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15D6-DABE-4EC1-8EF8-3F28AB65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B973C-3DE2-4442-9F61-6A3A0A83B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31303-8694-4202-AE62-13D8BF19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5A991-FED7-4761-9FDA-4EBFAFD0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CE27E-CAB6-4676-A299-F8F0CC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51280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8406D-B68F-4492-B411-544EA1CB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685C1-6582-4548-93B0-CF389488E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F7209E-CA2B-4E0C-9F58-D23832130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76C25-EB1A-493E-925A-54DD261A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F1A648-573E-4D1C-9B37-0DD38B2D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7FD76-E72B-4103-8C08-909F8FBD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24283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DE9F3-0B73-451E-B1FD-E57763CA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3FAC8-02A7-41C1-9E47-10A3D4A77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9AC79-7E73-4D20-9646-DD236F0F1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C11032-0B34-41CF-82A2-9AAD8DAFA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41945D-B03E-426C-B2EB-660A2A4AF8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9AB5B1-37E9-452C-A859-82C73F48C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81A46B-C692-42B8-B5F4-F6A2F41B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570D41-E0D1-4D60-AA1B-C4505C1CA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15949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361EA-BB4F-4812-AB3B-6DC8D655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AE787D-937F-45D7-9F0A-676E9128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537004-576D-4A7C-BC07-BA35536E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8AD639-5ABD-4DF9-93B0-B163F399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274027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4F1BB8-A163-4517-B61E-339E9D08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AE9B0-8279-4D95-A8E5-FF1861DC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75CDE-48B3-4C4B-9133-0DEBA82C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8749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20E49-9673-4926-A845-7934D29D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EE9FC-96EA-426D-AECE-D5ACC8AD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3148F-7D9E-4DC2-983C-2DF4EBEF9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902337-E20A-44D7-A4A2-B3288160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9D80C-F2AF-4541-B72F-72163887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AF57B-78A1-4C8D-95D2-21E26FC40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71766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991A2-4774-4E31-AFD1-81C09538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CFEBE6-1F40-49F1-A26B-A1D2783FF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DDD43-DD00-49D2-8755-6B6C04FE9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31415-AD63-4380-B0A5-449277CC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7B878-3C64-4AD3-B496-BCCE1B059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A505B-7E14-40DC-8215-424EE71A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193815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E142B-EB09-40AC-9C1C-70743FB2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A1A42-6E36-4F8A-9BCD-E5822A637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035B9-E8D9-446C-8B0C-E620EEF0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6E3D1-50C0-4730-B528-A8C498A14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1073B-158B-4AE9-AC92-1749BAAD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713392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CCA734-14EF-4383-A502-FEEE5AB73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58EF1C-264D-4088-B5C0-E9BA4DD77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DE1C0-E5B4-4EFD-8F40-86BB2BF55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E23B-BEDB-44BD-881B-6810A511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C8A00-691D-4222-9E4C-27AD8ED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918021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DEDDA3-59C3-47C3-A9FC-BDF8CA8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632CC-E3B5-4518-BA05-A11A2C020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4713C-4252-4E02-8094-3312FC7AB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4A506-A0B2-4DE1-B069-A8C9CB89B5D1}" type="datetimeFigureOut">
              <a:rPr lang="ar-SY" smtClean="0"/>
              <a:t>10/06/1442</a:t>
            </a:fld>
            <a:endParaRPr lang="ar-S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C7B0F-1CEF-46C7-A7CA-EB23C98DB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7A0E8-86E0-4785-A23D-63C27EBC3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56113-F40E-4E10-AEB9-94A51125845C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42405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05465809-8E1D-47F5-AED0-D223A0BEEBFC}"/>
              </a:ext>
            </a:extLst>
          </p:cNvPr>
          <p:cNvSpPr txBox="1"/>
          <p:nvPr/>
        </p:nvSpPr>
        <p:spPr>
          <a:xfrm>
            <a:off x="1745342" y="3013501"/>
            <a:ext cx="57041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4800" b="1" dirty="0">
                <a:latin typeface="Oswald" panose="02000503000000000000" pitchFamily="2" charset="0"/>
              </a:rPr>
              <a:t>سلطة الخس بالدجاج (السيزر)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54C2F6-58DD-47C6-A986-E7C46732739F}"/>
              </a:ext>
            </a:extLst>
          </p:cNvPr>
          <p:cNvSpPr/>
          <p:nvPr/>
        </p:nvSpPr>
        <p:spPr>
          <a:xfrm>
            <a:off x="-2923458" y="0"/>
            <a:ext cx="18731066" cy="6858000"/>
          </a:xfrm>
          <a:custGeom>
            <a:avLst/>
            <a:gdLst>
              <a:gd name="connsiteX0" fmla="*/ 38190 w 18731066"/>
              <a:gd name="connsiteY0" fmla="*/ 0 h 6858000"/>
              <a:gd name="connsiteX1" fmla="*/ 18731066 w 18731066"/>
              <a:gd name="connsiteY1" fmla="*/ 0 h 6858000"/>
              <a:gd name="connsiteX2" fmla="*/ 18731066 w 18731066"/>
              <a:gd name="connsiteY2" fmla="*/ 6858000 h 6858000"/>
              <a:gd name="connsiteX3" fmla="*/ 0 w 18731066"/>
              <a:gd name="connsiteY3" fmla="*/ 6858000 h 6858000"/>
              <a:gd name="connsiteX4" fmla="*/ 1264651 w 18731066"/>
              <a:gd name="connsiteY4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31066" h="6858000">
                <a:moveTo>
                  <a:pt x="38190" y="0"/>
                </a:moveTo>
                <a:lnTo>
                  <a:pt x="18731066" y="0"/>
                </a:lnTo>
                <a:lnTo>
                  <a:pt x="18731066" y="6858000"/>
                </a:lnTo>
                <a:lnTo>
                  <a:pt x="0" y="6858000"/>
                </a:lnTo>
                <a:lnTo>
                  <a:pt x="1264651" y="3429000"/>
                </a:lnTo>
                <a:close/>
              </a:path>
            </a:pathLst>
          </a:custGeom>
          <a:solidFill>
            <a:srgbClr val="B51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airplane, plane&#10;&#10;Description automatically generated">
            <a:extLst>
              <a:ext uri="{FF2B5EF4-FFF2-40B4-BE49-F238E27FC236}">
                <a16:creationId xmlns:a16="http://schemas.microsoft.com/office/drawing/2014/main" id="{F7CC3B0F-DFEA-48A2-8212-17A4418205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1" t="21375" r="6873" b="22751"/>
          <a:stretch/>
        </p:blipFill>
        <p:spPr>
          <a:xfrm rot="5400000">
            <a:off x="-4128273" y="1622197"/>
            <a:ext cx="3914741" cy="361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0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 L 0.87253 0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87253 0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6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>
            <a:extLst>
              <a:ext uri="{FF2B5EF4-FFF2-40B4-BE49-F238E27FC236}">
                <a16:creationId xmlns:a16="http://schemas.microsoft.com/office/drawing/2014/main" id="{10D99B6B-1E06-4693-BD62-176DB0F6081E}"/>
              </a:ext>
            </a:extLst>
          </p:cNvPr>
          <p:cNvGrpSpPr/>
          <p:nvPr/>
        </p:nvGrpSpPr>
        <p:grpSpPr>
          <a:xfrm>
            <a:off x="4006396" y="2700776"/>
            <a:ext cx="1243892" cy="1243892"/>
            <a:chOff x="1225096" y="2700776"/>
            <a:chExt cx="1243892" cy="124389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06499E8-68A5-40CE-9B7C-5FDF88570EA3}"/>
                </a:ext>
              </a:extLst>
            </p:cNvPr>
            <p:cNvSpPr/>
            <p:nvPr/>
          </p:nvSpPr>
          <p:spPr>
            <a:xfrm>
              <a:off x="1225096" y="2700776"/>
              <a:ext cx="1243892" cy="1243892"/>
            </a:xfrm>
            <a:prstGeom prst="ellipse">
              <a:avLst/>
            </a:prstGeom>
            <a:gradFill>
              <a:gsLst>
                <a:gs pos="0">
                  <a:srgbClr val="C4CC1E"/>
                </a:gs>
                <a:gs pos="100000">
                  <a:srgbClr val="D7DF25"/>
                </a:gs>
              </a:gsLst>
              <a:lin ang="5400000" scaled="1"/>
            </a:gradFill>
            <a:ln w="25400">
              <a:solidFill>
                <a:schemeClr val="bg1"/>
              </a:solidFill>
            </a:ln>
            <a:effectLst>
              <a:innerShdw blurRad="317500">
                <a:schemeClr val="tx1">
                  <a:alpha val="17000"/>
                </a:schemeClr>
              </a:innerShdw>
            </a:effectLst>
            <a:scene3d>
              <a:camera prst="orthographicFront"/>
              <a:lightRig rig="threePt" dir="t"/>
            </a:scene3d>
            <a:sp3d contourW="44450">
              <a:bevelT w="419100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F95A19B-993C-4392-A22C-7BF264B4A9A4}"/>
                </a:ext>
              </a:extLst>
            </p:cNvPr>
            <p:cNvSpPr txBox="1"/>
            <p:nvPr/>
          </p:nvSpPr>
          <p:spPr>
            <a:xfrm>
              <a:off x="1495394" y="3134906"/>
              <a:ext cx="7725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spc="600" dirty="0">
                  <a:solidFill>
                    <a:schemeClr val="bg1"/>
                  </a:solidFill>
                  <a:latin typeface="Oswald" panose="02000503000000000000" pitchFamily="2" charset="0"/>
                </a:rPr>
                <a:t>1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C81C6B2-4993-4BB6-8CED-60EAB83ED8DB}"/>
              </a:ext>
            </a:extLst>
          </p:cNvPr>
          <p:cNvGrpSpPr/>
          <p:nvPr/>
        </p:nvGrpSpPr>
        <p:grpSpPr>
          <a:xfrm>
            <a:off x="4778968" y="3322723"/>
            <a:ext cx="1243892" cy="1243892"/>
            <a:chOff x="1997668" y="3322723"/>
            <a:chExt cx="1243892" cy="124389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7BB792D-14F7-48A8-A8EB-60B96762FA6E}"/>
                </a:ext>
              </a:extLst>
            </p:cNvPr>
            <p:cNvSpPr/>
            <p:nvPr/>
          </p:nvSpPr>
          <p:spPr>
            <a:xfrm>
              <a:off x="1997668" y="3322723"/>
              <a:ext cx="1243892" cy="1243892"/>
            </a:xfrm>
            <a:prstGeom prst="ellipse">
              <a:avLst/>
            </a:prstGeom>
            <a:gradFill>
              <a:gsLst>
                <a:gs pos="0">
                  <a:srgbClr val="99B426"/>
                </a:gs>
                <a:gs pos="100000">
                  <a:srgbClr val="B6D436"/>
                </a:gs>
              </a:gsLst>
              <a:lin ang="5400000" scaled="1"/>
            </a:gradFill>
            <a:ln w="25400">
              <a:solidFill>
                <a:schemeClr val="bg1"/>
              </a:solidFill>
            </a:ln>
            <a:effectLst>
              <a:innerShdw blurRad="317500">
                <a:schemeClr val="tx1">
                  <a:alpha val="17000"/>
                </a:schemeClr>
              </a:innerShdw>
            </a:effectLst>
            <a:scene3d>
              <a:camera prst="orthographicFront"/>
              <a:lightRig rig="threePt" dir="t"/>
            </a:scene3d>
            <a:sp3d contourW="44450">
              <a:bevelT w="419100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FD0F617-6123-452A-A61D-1F888900710B}"/>
                </a:ext>
              </a:extLst>
            </p:cNvPr>
            <p:cNvSpPr txBox="1"/>
            <p:nvPr/>
          </p:nvSpPr>
          <p:spPr>
            <a:xfrm>
              <a:off x="2285357" y="3771019"/>
              <a:ext cx="77257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spc="600" dirty="0">
                  <a:solidFill>
                    <a:schemeClr val="bg1"/>
                  </a:solidFill>
                  <a:latin typeface="Oswald" panose="02000503000000000000" pitchFamily="2" charset="0"/>
                </a:rPr>
                <a:t>2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6F41CDC-A44D-48A3-91FD-EF04E5E7E480}"/>
              </a:ext>
            </a:extLst>
          </p:cNvPr>
          <p:cNvGrpSpPr/>
          <p:nvPr/>
        </p:nvGrpSpPr>
        <p:grpSpPr>
          <a:xfrm>
            <a:off x="5551541" y="2699282"/>
            <a:ext cx="1243892" cy="1243892"/>
            <a:chOff x="2770241" y="2699282"/>
            <a:chExt cx="1243892" cy="124389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E7358C4-59E5-4552-BEE2-7AA57BC06E23}"/>
                </a:ext>
              </a:extLst>
            </p:cNvPr>
            <p:cNvSpPr/>
            <p:nvPr/>
          </p:nvSpPr>
          <p:spPr>
            <a:xfrm>
              <a:off x="2770241" y="2699282"/>
              <a:ext cx="1243892" cy="1243892"/>
            </a:xfrm>
            <a:prstGeom prst="ellipse">
              <a:avLst/>
            </a:prstGeom>
            <a:gradFill>
              <a:gsLst>
                <a:gs pos="0">
                  <a:srgbClr val="41A59E"/>
                </a:gs>
                <a:gs pos="100000">
                  <a:srgbClr val="5FC0B7"/>
                </a:gs>
              </a:gsLst>
              <a:lin ang="5400000" scaled="1"/>
            </a:gradFill>
            <a:ln w="25400">
              <a:solidFill>
                <a:schemeClr val="bg1"/>
              </a:solidFill>
            </a:ln>
            <a:effectLst>
              <a:innerShdw blurRad="317500">
                <a:schemeClr val="tx1">
                  <a:alpha val="17000"/>
                </a:schemeClr>
              </a:innerShdw>
            </a:effectLst>
            <a:scene3d>
              <a:camera prst="orthographicFront"/>
              <a:lightRig rig="threePt" dir="t"/>
            </a:scene3d>
            <a:sp3d contourW="44450">
              <a:bevelT w="419100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9D025AB-9680-42B1-90C9-A51A4BEB772C}"/>
                </a:ext>
              </a:extLst>
            </p:cNvPr>
            <p:cNvSpPr txBox="1"/>
            <p:nvPr/>
          </p:nvSpPr>
          <p:spPr>
            <a:xfrm>
              <a:off x="3025301" y="3117314"/>
              <a:ext cx="9476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spc="600" dirty="0">
                  <a:solidFill>
                    <a:schemeClr val="bg1"/>
                  </a:solidFill>
                  <a:latin typeface="Oswald" panose="02000503000000000000" pitchFamily="2" charset="0"/>
                </a:rPr>
                <a:t>3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B65706A-0C10-44A1-A3E7-1A5B1301BDF6}"/>
              </a:ext>
            </a:extLst>
          </p:cNvPr>
          <p:cNvGrpSpPr/>
          <p:nvPr/>
        </p:nvGrpSpPr>
        <p:grpSpPr>
          <a:xfrm>
            <a:off x="6341207" y="3321228"/>
            <a:ext cx="1243892" cy="1243892"/>
            <a:chOff x="3559907" y="3321228"/>
            <a:chExt cx="1243892" cy="1243892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533EFC4-4F18-4340-B51D-0B43D3C97883}"/>
                </a:ext>
              </a:extLst>
            </p:cNvPr>
            <p:cNvSpPr/>
            <p:nvPr/>
          </p:nvSpPr>
          <p:spPr>
            <a:xfrm>
              <a:off x="3559907" y="3321228"/>
              <a:ext cx="1243892" cy="1243892"/>
            </a:xfrm>
            <a:prstGeom prst="ellipse">
              <a:avLst/>
            </a:prstGeom>
            <a:gradFill>
              <a:gsLst>
                <a:gs pos="0">
                  <a:srgbClr val="1991C1"/>
                </a:gs>
                <a:gs pos="100000">
                  <a:srgbClr val="20A5DA"/>
                </a:gs>
              </a:gsLst>
              <a:lin ang="5400000" scaled="1"/>
            </a:gradFill>
            <a:ln w="25400">
              <a:solidFill>
                <a:schemeClr val="bg1"/>
              </a:solidFill>
            </a:ln>
            <a:effectLst>
              <a:innerShdw blurRad="317500">
                <a:schemeClr val="tx1">
                  <a:alpha val="17000"/>
                </a:schemeClr>
              </a:innerShdw>
            </a:effectLst>
            <a:scene3d>
              <a:camera prst="orthographicFront"/>
              <a:lightRig rig="threePt" dir="t"/>
            </a:scene3d>
            <a:sp3d contourW="44450">
              <a:bevelT w="419100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6AC3E46-830A-4AEB-AA77-BD97153EC10D}"/>
                </a:ext>
              </a:extLst>
            </p:cNvPr>
            <p:cNvSpPr txBox="1"/>
            <p:nvPr/>
          </p:nvSpPr>
          <p:spPr>
            <a:xfrm>
              <a:off x="3795566" y="3790837"/>
              <a:ext cx="82916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spc="600" dirty="0">
                  <a:solidFill>
                    <a:schemeClr val="bg1"/>
                  </a:solidFill>
                  <a:latin typeface="Oswald" panose="02000503000000000000" pitchFamily="2" charset="0"/>
                </a:rPr>
                <a:t>4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9D36124-6B08-43FF-A2DD-84B9C579AA5A}"/>
              </a:ext>
            </a:extLst>
          </p:cNvPr>
          <p:cNvGrpSpPr/>
          <p:nvPr/>
        </p:nvGrpSpPr>
        <p:grpSpPr>
          <a:xfrm>
            <a:off x="7096685" y="2700776"/>
            <a:ext cx="1243892" cy="1243892"/>
            <a:chOff x="4315385" y="2700776"/>
            <a:chExt cx="1243892" cy="1243892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66AC126-91B5-4AB8-AFC9-80ED52B8FA1A}"/>
                </a:ext>
              </a:extLst>
            </p:cNvPr>
            <p:cNvSpPr/>
            <p:nvPr/>
          </p:nvSpPr>
          <p:spPr>
            <a:xfrm>
              <a:off x="4315385" y="2700776"/>
              <a:ext cx="1243892" cy="1243892"/>
            </a:xfrm>
            <a:prstGeom prst="ellipse">
              <a:avLst/>
            </a:prstGeom>
            <a:gradFill>
              <a:gsLst>
                <a:gs pos="0">
                  <a:srgbClr val="1E7AB2"/>
                </a:gs>
                <a:gs pos="100000">
                  <a:srgbClr val="0779BB"/>
                </a:gs>
              </a:gsLst>
              <a:lin ang="5400000" scaled="1"/>
            </a:gradFill>
            <a:ln w="25400">
              <a:solidFill>
                <a:schemeClr val="bg1"/>
              </a:solidFill>
            </a:ln>
            <a:effectLst>
              <a:innerShdw blurRad="317500">
                <a:schemeClr val="tx1">
                  <a:alpha val="17000"/>
                </a:schemeClr>
              </a:innerShdw>
            </a:effectLst>
            <a:scene3d>
              <a:camera prst="orthographicFront"/>
              <a:lightRig rig="threePt" dir="t"/>
            </a:scene3d>
            <a:sp3d contourW="44450">
              <a:bevelT w="419100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70F8DA2-22CD-42F0-A842-6064879ED9AE}"/>
                </a:ext>
              </a:extLst>
            </p:cNvPr>
            <p:cNvSpPr txBox="1"/>
            <p:nvPr/>
          </p:nvSpPr>
          <p:spPr>
            <a:xfrm>
              <a:off x="4543574" y="3117314"/>
              <a:ext cx="916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spc="600" dirty="0">
                  <a:solidFill>
                    <a:schemeClr val="bg1"/>
                  </a:solidFill>
                  <a:latin typeface="Oswald" panose="02000503000000000000" pitchFamily="2" charset="0"/>
                </a:rPr>
                <a:t>5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31572CD-0650-4D07-BEA4-7A5AFA4A0D47}"/>
              </a:ext>
            </a:extLst>
          </p:cNvPr>
          <p:cNvGrpSpPr/>
          <p:nvPr/>
        </p:nvGrpSpPr>
        <p:grpSpPr>
          <a:xfrm>
            <a:off x="3884575" y="1486089"/>
            <a:ext cx="1503494" cy="1239166"/>
            <a:chOff x="1103275" y="1486089"/>
            <a:chExt cx="1503494" cy="123916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3A35414-C6C0-4CCA-AF76-31E9C90882D3}"/>
                </a:ext>
              </a:extLst>
            </p:cNvPr>
            <p:cNvSpPr/>
            <p:nvPr/>
          </p:nvSpPr>
          <p:spPr>
            <a:xfrm>
              <a:off x="1835961" y="2176615"/>
              <a:ext cx="45719" cy="5486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87108B4-A83B-440F-B803-1AC4E0D33DBE}"/>
                </a:ext>
              </a:extLst>
            </p:cNvPr>
            <p:cNvSpPr/>
            <p:nvPr/>
          </p:nvSpPr>
          <p:spPr>
            <a:xfrm rot="5400000">
              <a:off x="1813102" y="1673695"/>
              <a:ext cx="45719" cy="10058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F2A6C01-7AF3-4B13-B177-5AAFB3A4E432}"/>
                </a:ext>
              </a:extLst>
            </p:cNvPr>
            <p:cNvSpPr/>
            <p:nvPr/>
          </p:nvSpPr>
          <p:spPr>
            <a:xfrm rot="5400000">
              <a:off x="1824182" y="1006029"/>
              <a:ext cx="45719" cy="1005840"/>
            </a:xfrm>
            <a:prstGeom prst="rect">
              <a:avLst/>
            </a:prstGeom>
            <a:solidFill>
              <a:srgbClr val="DDE5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D022203-D051-4A81-B33B-262661172359}"/>
                </a:ext>
              </a:extLst>
            </p:cNvPr>
            <p:cNvSpPr txBox="1"/>
            <p:nvPr/>
          </p:nvSpPr>
          <p:spPr>
            <a:xfrm>
              <a:off x="1103275" y="1542398"/>
              <a:ext cx="1503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صدر دجاجة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5C70D66-4980-4C44-9079-467FE0426255}"/>
              </a:ext>
            </a:extLst>
          </p:cNvPr>
          <p:cNvGrpSpPr/>
          <p:nvPr/>
        </p:nvGrpSpPr>
        <p:grpSpPr>
          <a:xfrm>
            <a:off x="5294398" y="1486089"/>
            <a:ext cx="1808067" cy="1239166"/>
            <a:chOff x="2513098" y="1508949"/>
            <a:chExt cx="1808067" cy="1239166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631FBA5-1646-48D9-B000-217E99D76720}"/>
                </a:ext>
              </a:extLst>
            </p:cNvPr>
            <p:cNvSpPr/>
            <p:nvPr/>
          </p:nvSpPr>
          <p:spPr>
            <a:xfrm>
              <a:off x="3386505" y="2199475"/>
              <a:ext cx="45719" cy="5486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D040184-97FF-4C0F-A08A-95490DEB102E}"/>
                </a:ext>
              </a:extLst>
            </p:cNvPr>
            <p:cNvSpPr/>
            <p:nvPr/>
          </p:nvSpPr>
          <p:spPr>
            <a:xfrm rot="5400000">
              <a:off x="3363646" y="1696555"/>
              <a:ext cx="45719" cy="10058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DD71656-5B90-4806-B686-5F9E9A3EF510}"/>
                </a:ext>
              </a:extLst>
            </p:cNvPr>
            <p:cNvSpPr/>
            <p:nvPr/>
          </p:nvSpPr>
          <p:spPr>
            <a:xfrm rot="5400000">
              <a:off x="3374726" y="1028889"/>
              <a:ext cx="45719" cy="1005840"/>
            </a:xfrm>
            <a:prstGeom prst="rect">
              <a:avLst/>
            </a:prstGeom>
            <a:solidFill>
              <a:srgbClr val="5CC2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7458AC0-9250-4E6F-BBCA-C915EEA2B010}"/>
                </a:ext>
              </a:extLst>
            </p:cNvPr>
            <p:cNvSpPr txBox="1"/>
            <p:nvPr/>
          </p:nvSpPr>
          <p:spPr>
            <a:xfrm>
              <a:off x="2513098" y="1567798"/>
              <a:ext cx="1808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ثلاث حبات طماطم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52620C8-105A-4451-B116-992E4955CFE2}"/>
              </a:ext>
            </a:extLst>
          </p:cNvPr>
          <p:cNvGrpSpPr/>
          <p:nvPr/>
        </p:nvGrpSpPr>
        <p:grpSpPr>
          <a:xfrm>
            <a:off x="6999519" y="1486089"/>
            <a:ext cx="1503494" cy="1239166"/>
            <a:chOff x="4218219" y="1508949"/>
            <a:chExt cx="1503494" cy="123916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FE82419-7B32-4F5D-AAE0-8E0F4D74BAA0}"/>
                </a:ext>
              </a:extLst>
            </p:cNvPr>
            <p:cNvSpPr/>
            <p:nvPr/>
          </p:nvSpPr>
          <p:spPr>
            <a:xfrm>
              <a:off x="4937049" y="2199475"/>
              <a:ext cx="45719" cy="5486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FDA4118-1D4C-4231-B7EA-D4630148F354}"/>
                </a:ext>
              </a:extLst>
            </p:cNvPr>
            <p:cNvSpPr/>
            <p:nvPr/>
          </p:nvSpPr>
          <p:spPr>
            <a:xfrm rot="5400000">
              <a:off x="4914190" y="1696555"/>
              <a:ext cx="45719" cy="10058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49E98D8-9E6D-4126-A69C-6A9108A28D08}"/>
                </a:ext>
              </a:extLst>
            </p:cNvPr>
            <p:cNvSpPr/>
            <p:nvPr/>
          </p:nvSpPr>
          <p:spPr>
            <a:xfrm rot="5400000">
              <a:off x="4925270" y="1028889"/>
              <a:ext cx="45719" cy="1005840"/>
            </a:xfrm>
            <a:prstGeom prst="rect">
              <a:avLst/>
            </a:prstGeom>
            <a:solidFill>
              <a:srgbClr val="2486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F58F2BA-96D7-4E91-9BB8-3CCD3DC8D968}"/>
                </a:ext>
              </a:extLst>
            </p:cNvPr>
            <p:cNvSpPr txBox="1"/>
            <p:nvPr/>
          </p:nvSpPr>
          <p:spPr>
            <a:xfrm>
              <a:off x="4218219" y="1558272"/>
              <a:ext cx="15034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نصف كوب جبنة مبشور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FADF6E7-70B0-467B-BC9B-D091E78E6F09}"/>
              </a:ext>
            </a:extLst>
          </p:cNvPr>
          <p:cNvGrpSpPr/>
          <p:nvPr/>
        </p:nvGrpSpPr>
        <p:grpSpPr>
          <a:xfrm>
            <a:off x="4636322" y="4568979"/>
            <a:ext cx="1503494" cy="1239165"/>
            <a:chOff x="1855022" y="4568979"/>
            <a:chExt cx="1503494" cy="123916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7A12E7E-5A55-46B0-A986-08C8F4EEE59B}"/>
                </a:ext>
              </a:extLst>
            </p:cNvPr>
            <p:cNvSpPr/>
            <p:nvPr/>
          </p:nvSpPr>
          <p:spPr>
            <a:xfrm flipV="1">
              <a:off x="2559618" y="4568979"/>
              <a:ext cx="45719" cy="5486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8FF34DA-1E90-44A5-ACD3-72EF18B2680E}"/>
                </a:ext>
              </a:extLst>
            </p:cNvPr>
            <p:cNvSpPr/>
            <p:nvPr/>
          </p:nvSpPr>
          <p:spPr>
            <a:xfrm rot="16200000" flipV="1">
              <a:off x="2536759" y="4614699"/>
              <a:ext cx="45719" cy="10058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09CD7D3-A277-4493-8ED7-3FB012D49B41}"/>
                </a:ext>
              </a:extLst>
            </p:cNvPr>
            <p:cNvSpPr/>
            <p:nvPr/>
          </p:nvSpPr>
          <p:spPr>
            <a:xfrm rot="16200000" flipV="1">
              <a:off x="2547839" y="5282365"/>
              <a:ext cx="45719" cy="1005840"/>
            </a:xfrm>
            <a:prstGeom prst="rect">
              <a:avLst/>
            </a:prstGeom>
            <a:solidFill>
              <a:srgbClr val="BCDA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A4D95E0-3EAD-4F02-91CE-A3186D8B8010}"/>
                </a:ext>
              </a:extLst>
            </p:cNvPr>
            <p:cNvSpPr txBox="1"/>
            <p:nvPr/>
          </p:nvSpPr>
          <p:spPr>
            <a:xfrm>
              <a:off x="1855022" y="5146010"/>
              <a:ext cx="1503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حزمة خس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A06B484-216C-47F0-B4A3-144C023B0792}"/>
              </a:ext>
            </a:extLst>
          </p:cNvPr>
          <p:cNvGrpSpPr/>
          <p:nvPr/>
        </p:nvGrpSpPr>
        <p:grpSpPr>
          <a:xfrm>
            <a:off x="5927094" y="4568979"/>
            <a:ext cx="2027476" cy="1239165"/>
            <a:chOff x="3145794" y="4568979"/>
            <a:chExt cx="2027476" cy="1239165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9FB1323-F58A-44B7-BFF9-EAB9AD993492}"/>
                </a:ext>
              </a:extLst>
            </p:cNvPr>
            <p:cNvSpPr/>
            <p:nvPr/>
          </p:nvSpPr>
          <p:spPr>
            <a:xfrm flipV="1">
              <a:off x="4110727" y="4568979"/>
              <a:ext cx="45719" cy="5486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140E769-7815-4560-9A0E-AAD3E1B3E2FF}"/>
                </a:ext>
              </a:extLst>
            </p:cNvPr>
            <p:cNvSpPr/>
            <p:nvPr/>
          </p:nvSpPr>
          <p:spPr>
            <a:xfrm rot="16200000" flipV="1">
              <a:off x="4087868" y="4614699"/>
              <a:ext cx="45719" cy="100584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D8C373D-7FAB-4737-B5B2-9741863B5276}"/>
                </a:ext>
              </a:extLst>
            </p:cNvPr>
            <p:cNvSpPr/>
            <p:nvPr/>
          </p:nvSpPr>
          <p:spPr>
            <a:xfrm rot="16200000" flipV="1">
              <a:off x="4098948" y="5282365"/>
              <a:ext cx="45719" cy="1005840"/>
            </a:xfrm>
            <a:prstGeom prst="rect">
              <a:avLst/>
            </a:prstGeom>
            <a:solidFill>
              <a:srgbClr val="22A8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45E7AF9-73CE-4F45-88D9-0B1671E01260}"/>
                </a:ext>
              </a:extLst>
            </p:cNvPr>
            <p:cNvSpPr txBox="1"/>
            <p:nvPr/>
          </p:nvSpPr>
          <p:spPr>
            <a:xfrm>
              <a:off x="3145794" y="5146010"/>
              <a:ext cx="20274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شريحتان من خبز المكعبات (التوست)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A41982C7-0311-4FF1-9D82-571C37132E04}"/>
              </a:ext>
            </a:extLst>
          </p:cNvPr>
          <p:cNvSpPr txBox="1"/>
          <p:nvPr/>
        </p:nvSpPr>
        <p:spPr>
          <a:xfrm>
            <a:off x="0" y="138967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600" spc="300" dirty="0">
                <a:solidFill>
                  <a:srgbClr val="FF0000"/>
                </a:solidFill>
                <a:latin typeface="Oswald" panose="02000503000000000000" pitchFamily="2" charset="0"/>
              </a:rPr>
              <a:t>سلطة الخس بالدجاج (السيزر)</a:t>
            </a:r>
            <a:endParaRPr lang="en-US" sz="3600" spc="300" dirty="0">
              <a:solidFill>
                <a:srgbClr val="FF0000"/>
              </a:solidFill>
              <a:latin typeface="Oswald" panose="02000503000000000000" pitchFamily="2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7D0D3DD-A29C-45B5-AB50-7AB5550862B3}"/>
              </a:ext>
            </a:extLst>
          </p:cNvPr>
          <p:cNvSpPr txBox="1"/>
          <p:nvPr/>
        </p:nvSpPr>
        <p:spPr>
          <a:xfrm>
            <a:off x="4315385" y="716802"/>
            <a:ext cx="3639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pc="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المقادير</a:t>
            </a:r>
            <a:endParaRPr lang="en-US" spc="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4" name="Freeform: Shape 71">
            <a:extLst>
              <a:ext uri="{FF2B5EF4-FFF2-40B4-BE49-F238E27FC236}">
                <a16:creationId xmlns:a16="http://schemas.microsoft.com/office/drawing/2014/main" id="{9A7D618E-0FD2-4A68-9BD5-5D42D0B97CC4}"/>
              </a:ext>
            </a:extLst>
          </p:cNvPr>
          <p:cNvSpPr/>
          <p:nvPr/>
        </p:nvSpPr>
        <p:spPr>
          <a:xfrm rot="5400000">
            <a:off x="1644785" y="3361570"/>
            <a:ext cx="2192374" cy="2182881"/>
          </a:xfrm>
          <a:custGeom>
            <a:avLst/>
            <a:gdLst>
              <a:gd name="connsiteX0" fmla="*/ 152484 w 2311036"/>
              <a:gd name="connsiteY0" fmla="*/ 1091439 h 2182881"/>
              <a:gd name="connsiteX1" fmla="*/ 339228 w 2311036"/>
              <a:gd name="connsiteY1" fmla="*/ 1278183 h 2182881"/>
              <a:gd name="connsiteX2" fmla="*/ 525972 w 2311036"/>
              <a:gd name="connsiteY2" fmla="*/ 1091439 h 2182881"/>
              <a:gd name="connsiteX3" fmla="*/ 339228 w 2311036"/>
              <a:gd name="connsiteY3" fmla="*/ 904695 h 2182881"/>
              <a:gd name="connsiteX4" fmla="*/ 152484 w 2311036"/>
              <a:gd name="connsiteY4" fmla="*/ 1091439 h 2182881"/>
              <a:gd name="connsiteX5" fmla="*/ 0 w 2311036"/>
              <a:gd name="connsiteY5" fmla="*/ 1091441 h 2182881"/>
              <a:gd name="connsiteX6" fmla="*/ 545721 w 2311036"/>
              <a:gd name="connsiteY6" fmla="*/ 0 h 2182881"/>
              <a:gd name="connsiteX7" fmla="*/ 1765315 w 2311036"/>
              <a:gd name="connsiteY7" fmla="*/ 0 h 2182881"/>
              <a:gd name="connsiteX8" fmla="*/ 2311036 w 2311036"/>
              <a:gd name="connsiteY8" fmla="*/ 1091441 h 2182881"/>
              <a:gd name="connsiteX9" fmla="*/ 1765315 w 2311036"/>
              <a:gd name="connsiteY9" fmla="*/ 2182881 h 2182881"/>
              <a:gd name="connsiteX10" fmla="*/ 545721 w 2311036"/>
              <a:gd name="connsiteY10" fmla="*/ 2182881 h 218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1036" h="2182881">
                <a:moveTo>
                  <a:pt x="152484" y="1091439"/>
                </a:moveTo>
                <a:cubicBezTo>
                  <a:pt x="152484" y="1194575"/>
                  <a:pt x="236092" y="1278183"/>
                  <a:pt x="339228" y="1278183"/>
                </a:cubicBezTo>
                <a:cubicBezTo>
                  <a:pt x="442364" y="1278183"/>
                  <a:pt x="525972" y="1194575"/>
                  <a:pt x="525972" y="1091439"/>
                </a:cubicBezTo>
                <a:cubicBezTo>
                  <a:pt x="525972" y="988303"/>
                  <a:pt x="442364" y="904695"/>
                  <a:pt x="339228" y="904695"/>
                </a:cubicBezTo>
                <a:cubicBezTo>
                  <a:pt x="236092" y="904695"/>
                  <a:pt x="152484" y="988303"/>
                  <a:pt x="152484" y="1091439"/>
                </a:cubicBezTo>
                <a:close/>
                <a:moveTo>
                  <a:pt x="0" y="1091441"/>
                </a:moveTo>
                <a:lnTo>
                  <a:pt x="545721" y="0"/>
                </a:lnTo>
                <a:lnTo>
                  <a:pt x="1765315" y="0"/>
                </a:lnTo>
                <a:lnTo>
                  <a:pt x="2311036" y="1091441"/>
                </a:lnTo>
                <a:lnTo>
                  <a:pt x="1765315" y="2182881"/>
                </a:lnTo>
                <a:lnTo>
                  <a:pt x="545721" y="2182881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152400" dist="63500" dir="2700000" algn="tl" rotWithShape="0">
              <a:prstClr val="black">
                <a:alpha val="5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45" name="Group 72">
            <a:extLst>
              <a:ext uri="{FF2B5EF4-FFF2-40B4-BE49-F238E27FC236}">
                <a16:creationId xmlns:a16="http://schemas.microsoft.com/office/drawing/2014/main" id="{413B25AC-E2A0-45AC-BA16-FDE33233AEF8}"/>
              </a:ext>
            </a:extLst>
          </p:cNvPr>
          <p:cNvGrpSpPr/>
          <p:nvPr/>
        </p:nvGrpSpPr>
        <p:grpSpPr>
          <a:xfrm>
            <a:off x="2630313" y="3464773"/>
            <a:ext cx="229544" cy="346651"/>
            <a:chOff x="3976914" y="1402541"/>
            <a:chExt cx="421209" cy="565307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6" name="Oval 73">
              <a:extLst>
                <a:ext uri="{FF2B5EF4-FFF2-40B4-BE49-F238E27FC236}">
                  <a16:creationId xmlns:a16="http://schemas.microsoft.com/office/drawing/2014/main" id="{9C0FC374-8747-41F4-9C1A-3509C38C1F35}"/>
                </a:ext>
              </a:extLst>
            </p:cNvPr>
            <p:cNvSpPr/>
            <p:nvPr/>
          </p:nvSpPr>
          <p:spPr>
            <a:xfrm>
              <a:off x="3976914" y="1546639"/>
              <a:ext cx="421209" cy="421209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304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rapezoid 10">
              <a:extLst>
                <a:ext uri="{FF2B5EF4-FFF2-40B4-BE49-F238E27FC236}">
                  <a16:creationId xmlns:a16="http://schemas.microsoft.com/office/drawing/2014/main" id="{A0B32AC1-24FB-489B-AD4F-3407829ED09A}"/>
                </a:ext>
              </a:extLst>
            </p:cNvPr>
            <p:cNvSpPr/>
            <p:nvPr/>
          </p:nvSpPr>
          <p:spPr>
            <a:xfrm rot="1060331">
              <a:off x="4130543" y="1496993"/>
              <a:ext cx="197638" cy="310350"/>
            </a:xfrm>
            <a:custGeom>
              <a:avLst/>
              <a:gdLst>
                <a:gd name="connsiteX0" fmla="*/ 0 w 1129849"/>
                <a:gd name="connsiteY0" fmla="*/ 1197614 h 1197614"/>
                <a:gd name="connsiteX1" fmla="*/ 282462 w 1129849"/>
                <a:gd name="connsiteY1" fmla="*/ 0 h 1197614"/>
                <a:gd name="connsiteX2" fmla="*/ 847387 w 1129849"/>
                <a:gd name="connsiteY2" fmla="*/ 0 h 1197614"/>
                <a:gd name="connsiteX3" fmla="*/ 1129849 w 1129849"/>
                <a:gd name="connsiteY3" fmla="*/ 1197614 h 1197614"/>
                <a:gd name="connsiteX4" fmla="*/ 0 w 1129849"/>
                <a:gd name="connsiteY4" fmla="*/ 1197614 h 1197614"/>
                <a:gd name="connsiteX0" fmla="*/ 0 w 1129849"/>
                <a:gd name="connsiteY0" fmla="*/ 1197614 h 1310535"/>
                <a:gd name="connsiteX1" fmla="*/ 282462 w 1129849"/>
                <a:gd name="connsiteY1" fmla="*/ 0 h 1310535"/>
                <a:gd name="connsiteX2" fmla="*/ 847387 w 1129849"/>
                <a:gd name="connsiteY2" fmla="*/ 0 h 1310535"/>
                <a:gd name="connsiteX3" fmla="*/ 1129849 w 1129849"/>
                <a:gd name="connsiteY3" fmla="*/ 1197614 h 1310535"/>
                <a:gd name="connsiteX4" fmla="*/ 0 w 1129849"/>
                <a:gd name="connsiteY4" fmla="*/ 1197614 h 1310535"/>
                <a:gd name="connsiteX0" fmla="*/ 0 w 1129849"/>
                <a:gd name="connsiteY0" fmla="*/ 1197614 h 1358294"/>
                <a:gd name="connsiteX1" fmla="*/ 282462 w 1129849"/>
                <a:gd name="connsiteY1" fmla="*/ 0 h 1358294"/>
                <a:gd name="connsiteX2" fmla="*/ 847387 w 1129849"/>
                <a:gd name="connsiteY2" fmla="*/ 0 h 1358294"/>
                <a:gd name="connsiteX3" fmla="*/ 1129849 w 1129849"/>
                <a:gd name="connsiteY3" fmla="*/ 1197614 h 1358294"/>
                <a:gd name="connsiteX4" fmla="*/ 0 w 1129849"/>
                <a:gd name="connsiteY4" fmla="*/ 1197614 h 1358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9849" h="1358294">
                  <a:moveTo>
                    <a:pt x="0" y="1197614"/>
                  </a:moveTo>
                  <a:lnTo>
                    <a:pt x="282462" y="0"/>
                  </a:lnTo>
                  <a:lnTo>
                    <a:pt x="847387" y="0"/>
                  </a:lnTo>
                  <a:lnTo>
                    <a:pt x="1129849" y="1197614"/>
                  </a:lnTo>
                  <a:cubicBezTo>
                    <a:pt x="529520" y="1451687"/>
                    <a:pt x="415659" y="1367972"/>
                    <a:pt x="0" y="1197614"/>
                  </a:cubicBezTo>
                  <a:close/>
                </a:path>
              </a:pathLst>
            </a:custGeom>
            <a:solidFill>
              <a:srgbClr val="D236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75">
              <a:extLst>
                <a:ext uri="{FF2B5EF4-FFF2-40B4-BE49-F238E27FC236}">
                  <a16:creationId xmlns:a16="http://schemas.microsoft.com/office/drawing/2014/main" id="{0C5999C2-0789-4AD2-AD35-BD7693C45DBA}"/>
                </a:ext>
              </a:extLst>
            </p:cNvPr>
            <p:cNvSpPr/>
            <p:nvPr/>
          </p:nvSpPr>
          <p:spPr>
            <a:xfrm>
              <a:off x="4142587" y="1402541"/>
              <a:ext cx="255535" cy="255535"/>
            </a:xfrm>
            <a:prstGeom prst="ellipse">
              <a:avLst/>
            </a:prstGeom>
            <a:solidFill>
              <a:srgbClr val="D236A5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362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6" presetClass="emph" presetSubtype="0" autoRev="1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65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B4C8026-4DCC-4040-BA19-E923A5CA7289}"/>
              </a:ext>
            </a:extLst>
          </p:cNvPr>
          <p:cNvSpPr/>
          <p:nvPr/>
        </p:nvSpPr>
        <p:spPr>
          <a:xfrm>
            <a:off x="6125026" y="237418"/>
            <a:ext cx="5225979" cy="6497490"/>
          </a:xfrm>
          <a:prstGeom prst="rect">
            <a:avLst/>
          </a:prstGeom>
          <a:gradFill flip="none" rotWithShape="1">
            <a:gsLst>
              <a:gs pos="80000">
                <a:schemeClr val="bg1"/>
              </a:gs>
              <a:gs pos="16000">
                <a:schemeClr val="bg1">
                  <a:lumMod val="95000"/>
                </a:schemeClr>
              </a:gs>
              <a:gs pos="1000">
                <a:schemeClr val="bg1">
                  <a:lumMod val="5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88900" dist="1016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0EC012-A606-47EF-A144-ED1413BEE4A1}"/>
              </a:ext>
            </a:extLst>
          </p:cNvPr>
          <p:cNvSpPr/>
          <p:nvPr/>
        </p:nvSpPr>
        <p:spPr>
          <a:xfrm>
            <a:off x="855505" y="237417"/>
            <a:ext cx="5269521" cy="6497491"/>
          </a:xfrm>
          <a:prstGeom prst="rect">
            <a:avLst/>
          </a:prstGeom>
          <a:gradFill flip="none" rotWithShape="1">
            <a:gsLst>
              <a:gs pos="96000">
                <a:srgbClr val="33405F"/>
              </a:gs>
              <a:gs pos="14000">
                <a:srgbClr val="53689B"/>
              </a:gs>
              <a:gs pos="0">
                <a:srgbClr val="28324B"/>
              </a:gs>
            </a:gsLst>
            <a:lin ang="10800000" scaled="1"/>
            <a:tileRect/>
          </a:gradFill>
          <a:ln>
            <a:noFill/>
          </a:ln>
          <a:effectLst>
            <a:outerShdw blurRad="50800" dist="762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Triangle 2">
            <a:extLst>
              <a:ext uri="{FF2B5EF4-FFF2-40B4-BE49-F238E27FC236}">
                <a16:creationId xmlns:a16="http://schemas.microsoft.com/office/drawing/2014/main" id="{D2A8B9BB-262F-40F6-9659-A9C425110CE3}"/>
              </a:ext>
            </a:extLst>
          </p:cNvPr>
          <p:cNvSpPr/>
          <p:nvPr/>
        </p:nvSpPr>
        <p:spPr>
          <a:xfrm flipV="1">
            <a:off x="6149599" y="1657572"/>
            <a:ext cx="3153103" cy="519679"/>
          </a:xfrm>
          <a:prstGeom prst="rtTriangle">
            <a:avLst/>
          </a:prstGeom>
          <a:solidFill>
            <a:schemeClr val="tx1">
              <a:alpha val="25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Triangle 36">
            <a:extLst>
              <a:ext uri="{FF2B5EF4-FFF2-40B4-BE49-F238E27FC236}">
                <a16:creationId xmlns:a16="http://schemas.microsoft.com/office/drawing/2014/main" id="{DBC73453-CD3D-47C6-BAB7-5F87E9C3F669}"/>
              </a:ext>
            </a:extLst>
          </p:cNvPr>
          <p:cNvSpPr/>
          <p:nvPr/>
        </p:nvSpPr>
        <p:spPr>
          <a:xfrm flipH="1" flipV="1">
            <a:off x="2964667" y="2403374"/>
            <a:ext cx="3153103" cy="519679"/>
          </a:xfrm>
          <a:prstGeom prst="rtTriangle">
            <a:avLst/>
          </a:prstGeom>
          <a:solidFill>
            <a:schemeClr val="tx1">
              <a:alpha val="25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Triangle 33">
            <a:extLst>
              <a:ext uri="{FF2B5EF4-FFF2-40B4-BE49-F238E27FC236}">
                <a16:creationId xmlns:a16="http://schemas.microsoft.com/office/drawing/2014/main" id="{6B43D272-1E07-4D88-AE23-9C53A0C71AF5}"/>
              </a:ext>
            </a:extLst>
          </p:cNvPr>
          <p:cNvSpPr/>
          <p:nvPr/>
        </p:nvSpPr>
        <p:spPr>
          <a:xfrm flipV="1">
            <a:off x="6110513" y="3108682"/>
            <a:ext cx="3153103" cy="519679"/>
          </a:xfrm>
          <a:prstGeom prst="rtTriangle">
            <a:avLst/>
          </a:prstGeom>
          <a:solidFill>
            <a:schemeClr val="tx1">
              <a:alpha val="25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ight Triangle 37">
            <a:extLst>
              <a:ext uri="{FF2B5EF4-FFF2-40B4-BE49-F238E27FC236}">
                <a16:creationId xmlns:a16="http://schemas.microsoft.com/office/drawing/2014/main" id="{5436AA38-5F7D-4F93-A616-A139ECB74236}"/>
              </a:ext>
            </a:extLst>
          </p:cNvPr>
          <p:cNvSpPr/>
          <p:nvPr/>
        </p:nvSpPr>
        <p:spPr>
          <a:xfrm flipH="1" flipV="1">
            <a:off x="2925580" y="3920676"/>
            <a:ext cx="3153103" cy="519679"/>
          </a:xfrm>
          <a:prstGeom prst="rtTriangle">
            <a:avLst/>
          </a:prstGeom>
          <a:solidFill>
            <a:schemeClr val="tx1">
              <a:alpha val="25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: Top Corners Rounded 81">
            <a:extLst>
              <a:ext uri="{FF2B5EF4-FFF2-40B4-BE49-F238E27FC236}">
                <a16:creationId xmlns:a16="http://schemas.microsoft.com/office/drawing/2014/main" id="{951C3C0D-A859-48E1-902C-6CB3893E8AFA}"/>
              </a:ext>
            </a:extLst>
          </p:cNvPr>
          <p:cNvSpPr/>
          <p:nvPr/>
        </p:nvSpPr>
        <p:spPr>
          <a:xfrm rot="16200000" flipH="1">
            <a:off x="5825529" y="1849276"/>
            <a:ext cx="301111" cy="290627"/>
          </a:xfrm>
          <a:prstGeom prst="round2SameRect">
            <a:avLst>
              <a:gd name="adj1" fmla="val 32156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: Top Corners Rounded 82">
            <a:extLst>
              <a:ext uri="{FF2B5EF4-FFF2-40B4-BE49-F238E27FC236}">
                <a16:creationId xmlns:a16="http://schemas.microsoft.com/office/drawing/2014/main" id="{C1EF8FAB-982B-4B9A-95DA-ADCD413FA9C9}"/>
              </a:ext>
            </a:extLst>
          </p:cNvPr>
          <p:cNvSpPr/>
          <p:nvPr/>
        </p:nvSpPr>
        <p:spPr>
          <a:xfrm rot="5400000">
            <a:off x="6057556" y="2632283"/>
            <a:ext cx="350983" cy="23055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48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: Top Corners Rounded 85">
            <a:extLst>
              <a:ext uri="{FF2B5EF4-FFF2-40B4-BE49-F238E27FC236}">
                <a16:creationId xmlns:a16="http://schemas.microsoft.com/office/drawing/2014/main" id="{A0C97FCB-B9C8-4FA3-82EB-D6B85BBB678A}"/>
              </a:ext>
            </a:extLst>
          </p:cNvPr>
          <p:cNvSpPr/>
          <p:nvPr/>
        </p:nvSpPr>
        <p:spPr>
          <a:xfrm rot="16200000" flipH="1">
            <a:off x="5821899" y="3281033"/>
            <a:ext cx="301111" cy="290627"/>
          </a:xfrm>
          <a:prstGeom prst="round2SameRect">
            <a:avLst>
              <a:gd name="adj1" fmla="val 32156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62F829F-637B-4CDF-99F9-D370995A56B5}"/>
              </a:ext>
            </a:extLst>
          </p:cNvPr>
          <p:cNvGrpSpPr/>
          <p:nvPr/>
        </p:nvGrpSpPr>
        <p:grpSpPr>
          <a:xfrm>
            <a:off x="5830771" y="1130192"/>
            <a:ext cx="4363505" cy="947379"/>
            <a:chOff x="5830771" y="583473"/>
            <a:chExt cx="4363505" cy="94737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EE0A1F4-FD02-4AE5-9E64-B928A0821AE3}"/>
                </a:ext>
              </a:extLst>
            </p:cNvPr>
            <p:cNvSpPr/>
            <p:nvPr/>
          </p:nvSpPr>
          <p:spPr>
            <a:xfrm>
              <a:off x="5830771" y="583473"/>
              <a:ext cx="4363505" cy="947379"/>
            </a:xfrm>
            <a:custGeom>
              <a:avLst/>
              <a:gdLst>
                <a:gd name="connsiteX0" fmla="*/ 231638 w 4651717"/>
                <a:gd name="connsiteY0" fmla="*/ 0 h 1009954"/>
                <a:gd name="connsiteX1" fmla="*/ 4065563 w 4651717"/>
                <a:gd name="connsiteY1" fmla="*/ 0 h 1009954"/>
                <a:gd name="connsiteX2" fmla="*/ 4065563 w 4651717"/>
                <a:gd name="connsiteY2" fmla="*/ 1 h 1009954"/>
                <a:gd name="connsiteX3" fmla="*/ 4651717 w 4651717"/>
                <a:gd name="connsiteY3" fmla="*/ 386988 h 1009954"/>
                <a:gd name="connsiteX4" fmla="*/ 4065563 w 4651717"/>
                <a:gd name="connsiteY4" fmla="*/ 773975 h 1009954"/>
                <a:gd name="connsiteX5" fmla="*/ 4065563 w 4651717"/>
                <a:gd name="connsiteY5" fmla="*/ 771378 h 1009954"/>
                <a:gd name="connsiteX6" fmla="*/ 281427 w 4651717"/>
                <a:gd name="connsiteY6" fmla="*/ 771378 h 1009954"/>
                <a:gd name="connsiteX7" fmla="*/ 22115 w 4651717"/>
                <a:gd name="connsiteY7" fmla="*/ 917092 h 1009954"/>
                <a:gd name="connsiteX8" fmla="*/ 0 w 4651717"/>
                <a:gd name="connsiteY8" fmla="*/ 1009954 h 1009954"/>
                <a:gd name="connsiteX9" fmla="*/ 0 w 4651717"/>
                <a:gd name="connsiteY9" fmla="*/ 196371 h 1009954"/>
                <a:gd name="connsiteX10" fmla="*/ 231638 w 4651717"/>
                <a:gd name="connsiteY10" fmla="*/ 0 h 100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1717" h="1009954">
                  <a:moveTo>
                    <a:pt x="231638" y="0"/>
                  </a:moveTo>
                  <a:lnTo>
                    <a:pt x="4065563" y="0"/>
                  </a:lnTo>
                  <a:lnTo>
                    <a:pt x="4065563" y="1"/>
                  </a:lnTo>
                  <a:lnTo>
                    <a:pt x="4651717" y="386988"/>
                  </a:lnTo>
                  <a:lnTo>
                    <a:pt x="4065563" y="773975"/>
                  </a:lnTo>
                  <a:lnTo>
                    <a:pt x="4065563" y="771378"/>
                  </a:lnTo>
                  <a:lnTo>
                    <a:pt x="281427" y="771378"/>
                  </a:lnTo>
                  <a:cubicBezTo>
                    <a:pt x="164855" y="771378"/>
                    <a:pt x="64838" y="831462"/>
                    <a:pt x="22115" y="917092"/>
                  </a:cubicBezTo>
                  <a:lnTo>
                    <a:pt x="0" y="1009954"/>
                  </a:lnTo>
                  <a:lnTo>
                    <a:pt x="0" y="196371"/>
                  </a:lnTo>
                  <a:cubicBezTo>
                    <a:pt x="0" y="87918"/>
                    <a:pt x="103708" y="0"/>
                    <a:pt x="231638" y="0"/>
                  </a:cubicBezTo>
                  <a:close/>
                </a:path>
              </a:pathLst>
            </a:custGeom>
            <a:gradFill flip="none" rotWithShape="1">
              <a:gsLst>
                <a:gs pos="6000">
                  <a:srgbClr val="A5EA25"/>
                </a:gs>
                <a:gs pos="0">
                  <a:srgbClr val="53C241"/>
                </a:gs>
                <a:gs pos="97683">
                  <a:srgbClr val="49BC44"/>
                </a:gs>
                <a:gs pos="11000">
                  <a:srgbClr val="75D33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D4D6F59-136E-4C68-A837-F135754116C2}"/>
                </a:ext>
              </a:extLst>
            </p:cNvPr>
            <p:cNvSpPr txBox="1"/>
            <p:nvPr/>
          </p:nvSpPr>
          <p:spPr>
            <a:xfrm>
              <a:off x="9012904" y="625757"/>
              <a:ext cx="9451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CC4F5A1-6968-44C1-93C0-00F8C163F68C}"/>
                </a:ext>
              </a:extLst>
            </p:cNvPr>
            <p:cNvSpPr/>
            <p:nvPr/>
          </p:nvSpPr>
          <p:spPr>
            <a:xfrm>
              <a:off x="8530245" y="670566"/>
              <a:ext cx="492920" cy="492920"/>
            </a:xfrm>
            <a:prstGeom prst="ellipse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B1F1C4D-6FED-42CE-A54C-D52315B2AED8}"/>
                </a:ext>
              </a:extLst>
            </p:cNvPr>
            <p:cNvSpPr txBox="1"/>
            <p:nvPr/>
          </p:nvSpPr>
          <p:spPr>
            <a:xfrm>
              <a:off x="5848537" y="703939"/>
              <a:ext cx="29523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ملعقتان كبيرتان مايونيز</a:t>
              </a:r>
              <a:endPara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C9B308F-D667-4E4E-A1F1-B0E009190756}"/>
              </a:ext>
            </a:extLst>
          </p:cNvPr>
          <p:cNvGrpSpPr/>
          <p:nvPr/>
        </p:nvGrpSpPr>
        <p:grpSpPr>
          <a:xfrm>
            <a:off x="1997719" y="1989406"/>
            <a:ext cx="4363506" cy="947379"/>
            <a:chOff x="1997719" y="1300830"/>
            <a:chExt cx="4363506" cy="947379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FDDE1A5-7210-481A-B478-D2E5568780FB}"/>
                </a:ext>
              </a:extLst>
            </p:cNvPr>
            <p:cNvSpPr/>
            <p:nvPr/>
          </p:nvSpPr>
          <p:spPr>
            <a:xfrm rot="16200000" flipH="1">
              <a:off x="3705782" y="-407233"/>
              <a:ext cx="947379" cy="4363506"/>
            </a:xfrm>
            <a:custGeom>
              <a:avLst/>
              <a:gdLst>
                <a:gd name="connsiteX0" fmla="*/ 0 w 1009954"/>
                <a:gd name="connsiteY0" fmla="*/ 586155 h 4651718"/>
                <a:gd name="connsiteX1" fmla="*/ 0 w 1009954"/>
                <a:gd name="connsiteY1" fmla="*/ 4420080 h 4651718"/>
                <a:gd name="connsiteX2" fmla="*/ 196371 w 1009954"/>
                <a:gd name="connsiteY2" fmla="*/ 4651718 h 4651718"/>
                <a:gd name="connsiteX3" fmla="*/ 1009954 w 1009954"/>
                <a:gd name="connsiteY3" fmla="*/ 4651718 h 4651718"/>
                <a:gd name="connsiteX4" fmla="*/ 917092 w 1009954"/>
                <a:gd name="connsiteY4" fmla="*/ 4629603 h 4651718"/>
                <a:gd name="connsiteX5" fmla="*/ 771378 w 1009954"/>
                <a:gd name="connsiteY5" fmla="*/ 4370291 h 4651718"/>
                <a:gd name="connsiteX6" fmla="*/ 771378 w 1009954"/>
                <a:gd name="connsiteY6" fmla="*/ 586155 h 4651718"/>
                <a:gd name="connsiteX7" fmla="*/ 773974 w 1009954"/>
                <a:gd name="connsiteY7" fmla="*/ 586155 h 4651718"/>
                <a:gd name="connsiteX8" fmla="*/ 386987 w 1009954"/>
                <a:gd name="connsiteY8" fmla="*/ 0 h 4651718"/>
                <a:gd name="connsiteX9" fmla="*/ 0 w 1009954"/>
                <a:gd name="connsiteY9" fmla="*/ 586155 h 46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9954" h="4651718">
                  <a:moveTo>
                    <a:pt x="0" y="586155"/>
                  </a:moveTo>
                  <a:lnTo>
                    <a:pt x="0" y="4420080"/>
                  </a:lnTo>
                  <a:cubicBezTo>
                    <a:pt x="0" y="4548010"/>
                    <a:pt x="87918" y="4651718"/>
                    <a:pt x="196371" y="4651718"/>
                  </a:cubicBezTo>
                  <a:lnTo>
                    <a:pt x="1009954" y="4651718"/>
                  </a:lnTo>
                  <a:lnTo>
                    <a:pt x="917092" y="4629603"/>
                  </a:lnTo>
                  <a:cubicBezTo>
                    <a:pt x="831462" y="4586880"/>
                    <a:pt x="771378" y="4486863"/>
                    <a:pt x="771378" y="4370291"/>
                  </a:cubicBezTo>
                  <a:lnTo>
                    <a:pt x="771378" y="586155"/>
                  </a:lnTo>
                  <a:lnTo>
                    <a:pt x="773974" y="586155"/>
                  </a:lnTo>
                  <a:lnTo>
                    <a:pt x="386987" y="0"/>
                  </a:lnTo>
                  <a:lnTo>
                    <a:pt x="0" y="586155"/>
                  </a:lnTo>
                  <a:close/>
                </a:path>
              </a:pathLst>
            </a:custGeom>
            <a:gradFill flip="none" rotWithShape="1">
              <a:gsLst>
                <a:gs pos="7000">
                  <a:srgbClr val="FFCC00"/>
                </a:gs>
                <a:gs pos="0">
                  <a:srgbClr val="FF9900"/>
                </a:gs>
                <a:gs pos="97297">
                  <a:srgbClr val="FF9900"/>
                </a:gs>
                <a:gs pos="14000">
                  <a:srgbClr val="FFCC00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60C0D53-536F-4550-98AF-F10EE6613D11}"/>
                </a:ext>
              </a:extLst>
            </p:cNvPr>
            <p:cNvSpPr txBox="1"/>
            <p:nvPr/>
          </p:nvSpPr>
          <p:spPr>
            <a:xfrm>
              <a:off x="2233917" y="1394289"/>
              <a:ext cx="9451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3E596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0E4672A8-2B20-4392-8764-80B05773DFAA}"/>
                </a:ext>
              </a:extLst>
            </p:cNvPr>
            <p:cNvSpPr/>
            <p:nvPr/>
          </p:nvSpPr>
          <p:spPr>
            <a:xfrm>
              <a:off x="3049283" y="1429163"/>
              <a:ext cx="492920" cy="49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Graphic 7" descr="Open folder">
              <a:extLst>
                <a:ext uri="{FF2B5EF4-FFF2-40B4-BE49-F238E27FC236}">
                  <a16:creationId xmlns:a16="http://schemas.microsoft.com/office/drawing/2014/main" id="{E12FB155-6A05-419E-9F91-040499A90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114311" y="1490333"/>
              <a:ext cx="365760" cy="365760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D7D97FA-55AE-4F16-8263-835E28F62454}"/>
                </a:ext>
              </a:extLst>
            </p:cNvPr>
            <p:cNvSpPr txBox="1"/>
            <p:nvPr/>
          </p:nvSpPr>
          <p:spPr>
            <a:xfrm>
              <a:off x="3299616" y="1380789"/>
              <a:ext cx="26672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ملعقة كبيرة زبادي</a:t>
              </a:r>
              <a:endPara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7" name="Rectangle: Top Corners Rounded 86">
            <a:extLst>
              <a:ext uri="{FF2B5EF4-FFF2-40B4-BE49-F238E27FC236}">
                <a16:creationId xmlns:a16="http://schemas.microsoft.com/office/drawing/2014/main" id="{CF6F2921-B8CA-43CF-B7F4-1CA933638BB8}"/>
              </a:ext>
            </a:extLst>
          </p:cNvPr>
          <p:cNvSpPr/>
          <p:nvPr/>
        </p:nvSpPr>
        <p:spPr>
          <a:xfrm rot="5400000">
            <a:off x="6060001" y="4056859"/>
            <a:ext cx="350983" cy="23055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48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019BD97-6CAF-4E08-B6CF-6850389D68A3}"/>
              </a:ext>
            </a:extLst>
          </p:cNvPr>
          <p:cNvGrpSpPr/>
          <p:nvPr/>
        </p:nvGrpSpPr>
        <p:grpSpPr>
          <a:xfrm>
            <a:off x="5830771" y="2564905"/>
            <a:ext cx="4363505" cy="947379"/>
            <a:chOff x="5830771" y="2018186"/>
            <a:chExt cx="4363505" cy="94737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6677355-AAD1-4BD0-99B7-31A99AE7522F}"/>
                </a:ext>
              </a:extLst>
            </p:cNvPr>
            <p:cNvSpPr/>
            <p:nvPr/>
          </p:nvSpPr>
          <p:spPr>
            <a:xfrm>
              <a:off x="5830771" y="2018186"/>
              <a:ext cx="4363505" cy="947379"/>
            </a:xfrm>
            <a:custGeom>
              <a:avLst/>
              <a:gdLst>
                <a:gd name="connsiteX0" fmla="*/ 231638 w 4651717"/>
                <a:gd name="connsiteY0" fmla="*/ 0 h 1009954"/>
                <a:gd name="connsiteX1" fmla="*/ 4065563 w 4651717"/>
                <a:gd name="connsiteY1" fmla="*/ 0 h 1009954"/>
                <a:gd name="connsiteX2" fmla="*/ 4065563 w 4651717"/>
                <a:gd name="connsiteY2" fmla="*/ 1 h 1009954"/>
                <a:gd name="connsiteX3" fmla="*/ 4651717 w 4651717"/>
                <a:gd name="connsiteY3" fmla="*/ 386988 h 1009954"/>
                <a:gd name="connsiteX4" fmla="*/ 4065563 w 4651717"/>
                <a:gd name="connsiteY4" fmla="*/ 773975 h 1009954"/>
                <a:gd name="connsiteX5" fmla="*/ 4065563 w 4651717"/>
                <a:gd name="connsiteY5" fmla="*/ 771378 h 1009954"/>
                <a:gd name="connsiteX6" fmla="*/ 281427 w 4651717"/>
                <a:gd name="connsiteY6" fmla="*/ 771378 h 1009954"/>
                <a:gd name="connsiteX7" fmla="*/ 22115 w 4651717"/>
                <a:gd name="connsiteY7" fmla="*/ 917092 h 1009954"/>
                <a:gd name="connsiteX8" fmla="*/ 0 w 4651717"/>
                <a:gd name="connsiteY8" fmla="*/ 1009954 h 1009954"/>
                <a:gd name="connsiteX9" fmla="*/ 0 w 4651717"/>
                <a:gd name="connsiteY9" fmla="*/ 196371 h 1009954"/>
                <a:gd name="connsiteX10" fmla="*/ 231638 w 4651717"/>
                <a:gd name="connsiteY10" fmla="*/ 0 h 100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1717" h="1009954">
                  <a:moveTo>
                    <a:pt x="231638" y="0"/>
                  </a:moveTo>
                  <a:lnTo>
                    <a:pt x="4065563" y="0"/>
                  </a:lnTo>
                  <a:lnTo>
                    <a:pt x="4065563" y="1"/>
                  </a:lnTo>
                  <a:lnTo>
                    <a:pt x="4651717" y="386988"/>
                  </a:lnTo>
                  <a:lnTo>
                    <a:pt x="4065563" y="773975"/>
                  </a:lnTo>
                  <a:lnTo>
                    <a:pt x="4065563" y="771378"/>
                  </a:lnTo>
                  <a:lnTo>
                    <a:pt x="281427" y="771378"/>
                  </a:lnTo>
                  <a:cubicBezTo>
                    <a:pt x="164855" y="771378"/>
                    <a:pt x="64838" y="831462"/>
                    <a:pt x="22115" y="917092"/>
                  </a:cubicBezTo>
                  <a:lnTo>
                    <a:pt x="0" y="1009954"/>
                  </a:lnTo>
                  <a:lnTo>
                    <a:pt x="0" y="196371"/>
                  </a:lnTo>
                  <a:cubicBezTo>
                    <a:pt x="0" y="87918"/>
                    <a:pt x="103708" y="0"/>
                    <a:pt x="231638" y="0"/>
                  </a:cubicBezTo>
                  <a:close/>
                </a:path>
              </a:pathLst>
            </a:custGeom>
            <a:gradFill>
              <a:gsLst>
                <a:gs pos="6000">
                  <a:srgbClr val="A5EA25"/>
                </a:gs>
                <a:gs pos="0">
                  <a:srgbClr val="53C241"/>
                </a:gs>
                <a:gs pos="97683">
                  <a:srgbClr val="49BC44"/>
                </a:gs>
                <a:gs pos="11000">
                  <a:srgbClr val="75D335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B75CA59-3BC5-407F-9401-6BE9EF4D5437}"/>
                </a:ext>
              </a:extLst>
            </p:cNvPr>
            <p:cNvSpPr txBox="1"/>
            <p:nvPr/>
          </p:nvSpPr>
          <p:spPr>
            <a:xfrm>
              <a:off x="9012904" y="2136030"/>
              <a:ext cx="9451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41B3FAF-F77C-4689-BA50-6BA14982D56E}"/>
                </a:ext>
              </a:extLst>
            </p:cNvPr>
            <p:cNvSpPr/>
            <p:nvPr/>
          </p:nvSpPr>
          <p:spPr>
            <a:xfrm>
              <a:off x="8530245" y="2154581"/>
              <a:ext cx="492920" cy="492920"/>
            </a:xfrm>
            <a:prstGeom prst="ellipse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D8DC512-2823-4903-A554-C4537C5F6108}"/>
                </a:ext>
              </a:extLst>
            </p:cNvPr>
            <p:cNvSpPr txBox="1"/>
            <p:nvPr/>
          </p:nvSpPr>
          <p:spPr>
            <a:xfrm>
              <a:off x="6243124" y="2176279"/>
              <a:ext cx="21227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فلفل أبيض</a:t>
              </a:r>
              <a:endPara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7DFE8EC-D0A3-4433-8BE7-1E48689A6665}"/>
              </a:ext>
            </a:extLst>
          </p:cNvPr>
          <p:cNvGrpSpPr/>
          <p:nvPr/>
        </p:nvGrpSpPr>
        <p:grpSpPr>
          <a:xfrm>
            <a:off x="1997719" y="3270759"/>
            <a:ext cx="4403796" cy="958882"/>
            <a:chOff x="1997719" y="2724040"/>
            <a:chExt cx="4403796" cy="958882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96C437D-4253-4B72-8E5E-F82DFB650744}"/>
                </a:ext>
              </a:extLst>
            </p:cNvPr>
            <p:cNvSpPr/>
            <p:nvPr/>
          </p:nvSpPr>
          <p:spPr>
            <a:xfrm rot="16200000" flipH="1">
              <a:off x="3705782" y="1027480"/>
              <a:ext cx="947379" cy="4363506"/>
            </a:xfrm>
            <a:custGeom>
              <a:avLst/>
              <a:gdLst>
                <a:gd name="connsiteX0" fmla="*/ 0 w 1009954"/>
                <a:gd name="connsiteY0" fmla="*/ 586155 h 4651718"/>
                <a:gd name="connsiteX1" fmla="*/ 0 w 1009954"/>
                <a:gd name="connsiteY1" fmla="*/ 4420080 h 4651718"/>
                <a:gd name="connsiteX2" fmla="*/ 196371 w 1009954"/>
                <a:gd name="connsiteY2" fmla="*/ 4651718 h 4651718"/>
                <a:gd name="connsiteX3" fmla="*/ 1009954 w 1009954"/>
                <a:gd name="connsiteY3" fmla="*/ 4651718 h 4651718"/>
                <a:gd name="connsiteX4" fmla="*/ 917092 w 1009954"/>
                <a:gd name="connsiteY4" fmla="*/ 4629603 h 4651718"/>
                <a:gd name="connsiteX5" fmla="*/ 771378 w 1009954"/>
                <a:gd name="connsiteY5" fmla="*/ 4370291 h 4651718"/>
                <a:gd name="connsiteX6" fmla="*/ 771378 w 1009954"/>
                <a:gd name="connsiteY6" fmla="*/ 586155 h 4651718"/>
                <a:gd name="connsiteX7" fmla="*/ 773974 w 1009954"/>
                <a:gd name="connsiteY7" fmla="*/ 586155 h 4651718"/>
                <a:gd name="connsiteX8" fmla="*/ 386987 w 1009954"/>
                <a:gd name="connsiteY8" fmla="*/ 0 h 4651718"/>
                <a:gd name="connsiteX9" fmla="*/ 0 w 1009954"/>
                <a:gd name="connsiteY9" fmla="*/ 586155 h 46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9954" h="4651718">
                  <a:moveTo>
                    <a:pt x="0" y="586155"/>
                  </a:moveTo>
                  <a:lnTo>
                    <a:pt x="0" y="4420080"/>
                  </a:lnTo>
                  <a:cubicBezTo>
                    <a:pt x="0" y="4548010"/>
                    <a:pt x="87918" y="4651718"/>
                    <a:pt x="196371" y="4651718"/>
                  </a:cubicBezTo>
                  <a:lnTo>
                    <a:pt x="1009954" y="4651718"/>
                  </a:lnTo>
                  <a:lnTo>
                    <a:pt x="917092" y="4629603"/>
                  </a:lnTo>
                  <a:cubicBezTo>
                    <a:pt x="831462" y="4586880"/>
                    <a:pt x="771378" y="4486863"/>
                    <a:pt x="771378" y="4370291"/>
                  </a:cubicBezTo>
                  <a:lnTo>
                    <a:pt x="771378" y="586155"/>
                  </a:lnTo>
                  <a:lnTo>
                    <a:pt x="773974" y="586155"/>
                  </a:lnTo>
                  <a:lnTo>
                    <a:pt x="386987" y="0"/>
                  </a:lnTo>
                  <a:lnTo>
                    <a:pt x="0" y="586155"/>
                  </a:lnTo>
                  <a:close/>
                </a:path>
              </a:pathLst>
            </a:custGeom>
            <a:gradFill>
              <a:gsLst>
                <a:gs pos="7000">
                  <a:srgbClr val="FFCC00"/>
                </a:gs>
                <a:gs pos="0">
                  <a:srgbClr val="FF9900"/>
                </a:gs>
                <a:gs pos="97297">
                  <a:srgbClr val="FF9900"/>
                </a:gs>
                <a:gs pos="14000">
                  <a:srgbClr val="FFCC00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5113C09-0FA3-43D3-9D8E-E2D53950525D}"/>
                </a:ext>
              </a:extLst>
            </p:cNvPr>
            <p:cNvSpPr txBox="1"/>
            <p:nvPr/>
          </p:nvSpPr>
          <p:spPr>
            <a:xfrm>
              <a:off x="2233917" y="2805761"/>
              <a:ext cx="9451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3E596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228E233-F582-40E9-9D6C-F21B2EDBE6F8}"/>
                </a:ext>
              </a:extLst>
            </p:cNvPr>
            <p:cNvSpPr/>
            <p:nvPr/>
          </p:nvSpPr>
          <p:spPr>
            <a:xfrm>
              <a:off x="2846790" y="2888314"/>
              <a:ext cx="492920" cy="4929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3F827F0-4DC0-43F0-8D6D-EEB3BAA7B1BC}"/>
                </a:ext>
              </a:extLst>
            </p:cNvPr>
            <p:cNvSpPr txBox="1"/>
            <p:nvPr/>
          </p:nvSpPr>
          <p:spPr>
            <a:xfrm>
              <a:off x="3206567" y="2724040"/>
              <a:ext cx="31949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ملعقتان كبيرتان من عصير الليمون</a:t>
              </a:r>
              <a:endPara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09E5AC60-BD45-4677-92A6-59AA822EE10D}"/>
              </a:ext>
            </a:extLst>
          </p:cNvPr>
          <p:cNvSpPr txBox="1"/>
          <p:nvPr/>
        </p:nvSpPr>
        <p:spPr>
          <a:xfrm>
            <a:off x="855505" y="264096"/>
            <a:ext cx="5569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ctr"/>
            <a:r>
              <a:rPr lang="ar-SY" sz="3200" b="1" dirty="0">
                <a:solidFill>
                  <a:srgbClr val="E5E5E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للتبيل</a:t>
            </a:r>
            <a:endParaRPr lang="en-US" sz="3200" b="1" dirty="0">
              <a:solidFill>
                <a:srgbClr val="E5E5E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Right Triangle 47">
            <a:extLst>
              <a:ext uri="{FF2B5EF4-FFF2-40B4-BE49-F238E27FC236}">
                <a16:creationId xmlns:a16="http://schemas.microsoft.com/office/drawing/2014/main" id="{63AA0073-B0BC-45B6-9539-08529671F966}"/>
              </a:ext>
            </a:extLst>
          </p:cNvPr>
          <p:cNvSpPr/>
          <p:nvPr/>
        </p:nvSpPr>
        <p:spPr>
          <a:xfrm flipV="1">
            <a:off x="6073399" y="4496022"/>
            <a:ext cx="3153103" cy="519679"/>
          </a:xfrm>
          <a:prstGeom prst="rtTriangle">
            <a:avLst/>
          </a:prstGeom>
          <a:solidFill>
            <a:schemeClr val="tx1">
              <a:alpha val="25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: Top Corners Rounded 49">
            <a:extLst>
              <a:ext uri="{FF2B5EF4-FFF2-40B4-BE49-F238E27FC236}">
                <a16:creationId xmlns:a16="http://schemas.microsoft.com/office/drawing/2014/main" id="{9EBC2DAC-353B-4CE6-A71C-936FC2AA6778}"/>
              </a:ext>
            </a:extLst>
          </p:cNvPr>
          <p:cNvSpPr/>
          <p:nvPr/>
        </p:nvSpPr>
        <p:spPr>
          <a:xfrm rot="16200000" flipH="1">
            <a:off x="5863629" y="4554376"/>
            <a:ext cx="301111" cy="290627"/>
          </a:xfrm>
          <a:prstGeom prst="round2SameRect">
            <a:avLst>
              <a:gd name="adj1" fmla="val 32156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3BDCD5-FADB-4FDF-955F-F59C83927E3A}"/>
              </a:ext>
            </a:extLst>
          </p:cNvPr>
          <p:cNvGrpSpPr/>
          <p:nvPr/>
        </p:nvGrpSpPr>
        <p:grpSpPr>
          <a:xfrm>
            <a:off x="5830771" y="3955555"/>
            <a:ext cx="4363505" cy="947379"/>
            <a:chOff x="5830771" y="2018186"/>
            <a:chExt cx="4363505" cy="947379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B3A6B0B-A87F-47C4-B5CB-A4FD6521036D}"/>
                </a:ext>
              </a:extLst>
            </p:cNvPr>
            <p:cNvSpPr/>
            <p:nvPr/>
          </p:nvSpPr>
          <p:spPr>
            <a:xfrm>
              <a:off x="5830771" y="2018186"/>
              <a:ext cx="4363505" cy="947379"/>
            </a:xfrm>
            <a:custGeom>
              <a:avLst/>
              <a:gdLst>
                <a:gd name="connsiteX0" fmla="*/ 231638 w 4651717"/>
                <a:gd name="connsiteY0" fmla="*/ 0 h 1009954"/>
                <a:gd name="connsiteX1" fmla="*/ 4065563 w 4651717"/>
                <a:gd name="connsiteY1" fmla="*/ 0 h 1009954"/>
                <a:gd name="connsiteX2" fmla="*/ 4065563 w 4651717"/>
                <a:gd name="connsiteY2" fmla="*/ 1 h 1009954"/>
                <a:gd name="connsiteX3" fmla="*/ 4651717 w 4651717"/>
                <a:gd name="connsiteY3" fmla="*/ 386988 h 1009954"/>
                <a:gd name="connsiteX4" fmla="*/ 4065563 w 4651717"/>
                <a:gd name="connsiteY4" fmla="*/ 773975 h 1009954"/>
                <a:gd name="connsiteX5" fmla="*/ 4065563 w 4651717"/>
                <a:gd name="connsiteY5" fmla="*/ 771378 h 1009954"/>
                <a:gd name="connsiteX6" fmla="*/ 281427 w 4651717"/>
                <a:gd name="connsiteY6" fmla="*/ 771378 h 1009954"/>
                <a:gd name="connsiteX7" fmla="*/ 22115 w 4651717"/>
                <a:gd name="connsiteY7" fmla="*/ 917092 h 1009954"/>
                <a:gd name="connsiteX8" fmla="*/ 0 w 4651717"/>
                <a:gd name="connsiteY8" fmla="*/ 1009954 h 1009954"/>
                <a:gd name="connsiteX9" fmla="*/ 0 w 4651717"/>
                <a:gd name="connsiteY9" fmla="*/ 196371 h 1009954"/>
                <a:gd name="connsiteX10" fmla="*/ 231638 w 4651717"/>
                <a:gd name="connsiteY10" fmla="*/ 0 h 100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51717" h="1009954">
                  <a:moveTo>
                    <a:pt x="231638" y="0"/>
                  </a:moveTo>
                  <a:lnTo>
                    <a:pt x="4065563" y="0"/>
                  </a:lnTo>
                  <a:lnTo>
                    <a:pt x="4065563" y="1"/>
                  </a:lnTo>
                  <a:lnTo>
                    <a:pt x="4651717" y="386988"/>
                  </a:lnTo>
                  <a:lnTo>
                    <a:pt x="4065563" y="773975"/>
                  </a:lnTo>
                  <a:lnTo>
                    <a:pt x="4065563" y="771378"/>
                  </a:lnTo>
                  <a:lnTo>
                    <a:pt x="281427" y="771378"/>
                  </a:lnTo>
                  <a:cubicBezTo>
                    <a:pt x="164855" y="771378"/>
                    <a:pt x="64838" y="831462"/>
                    <a:pt x="22115" y="917092"/>
                  </a:cubicBezTo>
                  <a:lnTo>
                    <a:pt x="0" y="1009954"/>
                  </a:lnTo>
                  <a:lnTo>
                    <a:pt x="0" y="196371"/>
                  </a:lnTo>
                  <a:cubicBezTo>
                    <a:pt x="0" y="87918"/>
                    <a:pt x="103708" y="0"/>
                    <a:pt x="231638" y="0"/>
                  </a:cubicBezTo>
                  <a:close/>
                </a:path>
              </a:pathLst>
            </a:custGeom>
            <a:gradFill>
              <a:gsLst>
                <a:gs pos="6000">
                  <a:srgbClr val="A5EA25"/>
                </a:gs>
                <a:gs pos="0">
                  <a:srgbClr val="53C241"/>
                </a:gs>
                <a:gs pos="97683">
                  <a:srgbClr val="49BC44"/>
                </a:gs>
                <a:gs pos="11000">
                  <a:srgbClr val="75D335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D77CEEE-A365-4619-B867-47736A47E369}"/>
                </a:ext>
              </a:extLst>
            </p:cNvPr>
            <p:cNvSpPr txBox="1"/>
            <p:nvPr/>
          </p:nvSpPr>
          <p:spPr>
            <a:xfrm>
              <a:off x="9012904" y="2136030"/>
              <a:ext cx="9451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0536370-927A-40D7-B934-B7F96E05542C}"/>
                </a:ext>
              </a:extLst>
            </p:cNvPr>
            <p:cNvSpPr/>
            <p:nvPr/>
          </p:nvSpPr>
          <p:spPr>
            <a:xfrm>
              <a:off x="8530245" y="2154581"/>
              <a:ext cx="492920" cy="492920"/>
            </a:xfrm>
            <a:prstGeom prst="ellipse">
              <a:avLst/>
            </a:prstGeom>
            <a:solidFill>
              <a:srgbClr val="E5E5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A113DDB-B237-42A7-8BBE-FAA1D45CDBB1}"/>
                </a:ext>
              </a:extLst>
            </p:cNvPr>
            <p:cNvSpPr txBox="1"/>
            <p:nvPr/>
          </p:nvSpPr>
          <p:spPr>
            <a:xfrm>
              <a:off x="6243124" y="2176279"/>
              <a:ext cx="21227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ملح</a:t>
              </a:r>
              <a:endPara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9" name="Right Triangle 58">
            <a:extLst>
              <a:ext uri="{FF2B5EF4-FFF2-40B4-BE49-F238E27FC236}">
                <a16:creationId xmlns:a16="http://schemas.microsoft.com/office/drawing/2014/main" id="{68472697-7EE6-4B58-A7D2-E0602EBF8523}"/>
              </a:ext>
            </a:extLst>
          </p:cNvPr>
          <p:cNvSpPr/>
          <p:nvPr/>
        </p:nvSpPr>
        <p:spPr>
          <a:xfrm flipH="1" flipV="1">
            <a:off x="3020830" y="5368476"/>
            <a:ext cx="3153103" cy="519679"/>
          </a:xfrm>
          <a:prstGeom prst="rtTriangle">
            <a:avLst/>
          </a:prstGeom>
          <a:solidFill>
            <a:schemeClr val="tx1">
              <a:alpha val="25000"/>
            </a:schemeClr>
          </a:solidFill>
          <a:ln>
            <a:noFill/>
          </a:ln>
          <a:effectLst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88BEB48-69ED-4BC1-9845-3A8B8607A37F}"/>
              </a:ext>
            </a:extLst>
          </p:cNvPr>
          <p:cNvGrpSpPr/>
          <p:nvPr/>
        </p:nvGrpSpPr>
        <p:grpSpPr>
          <a:xfrm>
            <a:off x="1827017" y="4796554"/>
            <a:ext cx="4403796" cy="958882"/>
            <a:chOff x="1997719" y="2724040"/>
            <a:chExt cx="4403796" cy="958882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377A61C-5D61-4E43-8D4A-CD7F22947029}"/>
                </a:ext>
              </a:extLst>
            </p:cNvPr>
            <p:cNvSpPr/>
            <p:nvPr/>
          </p:nvSpPr>
          <p:spPr>
            <a:xfrm rot="16200000" flipH="1">
              <a:off x="3705782" y="1027480"/>
              <a:ext cx="947379" cy="4363506"/>
            </a:xfrm>
            <a:custGeom>
              <a:avLst/>
              <a:gdLst>
                <a:gd name="connsiteX0" fmla="*/ 0 w 1009954"/>
                <a:gd name="connsiteY0" fmla="*/ 586155 h 4651718"/>
                <a:gd name="connsiteX1" fmla="*/ 0 w 1009954"/>
                <a:gd name="connsiteY1" fmla="*/ 4420080 h 4651718"/>
                <a:gd name="connsiteX2" fmla="*/ 196371 w 1009954"/>
                <a:gd name="connsiteY2" fmla="*/ 4651718 h 4651718"/>
                <a:gd name="connsiteX3" fmla="*/ 1009954 w 1009954"/>
                <a:gd name="connsiteY3" fmla="*/ 4651718 h 4651718"/>
                <a:gd name="connsiteX4" fmla="*/ 917092 w 1009954"/>
                <a:gd name="connsiteY4" fmla="*/ 4629603 h 4651718"/>
                <a:gd name="connsiteX5" fmla="*/ 771378 w 1009954"/>
                <a:gd name="connsiteY5" fmla="*/ 4370291 h 4651718"/>
                <a:gd name="connsiteX6" fmla="*/ 771378 w 1009954"/>
                <a:gd name="connsiteY6" fmla="*/ 586155 h 4651718"/>
                <a:gd name="connsiteX7" fmla="*/ 773974 w 1009954"/>
                <a:gd name="connsiteY7" fmla="*/ 586155 h 4651718"/>
                <a:gd name="connsiteX8" fmla="*/ 386987 w 1009954"/>
                <a:gd name="connsiteY8" fmla="*/ 0 h 4651718"/>
                <a:gd name="connsiteX9" fmla="*/ 0 w 1009954"/>
                <a:gd name="connsiteY9" fmla="*/ 586155 h 4651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9954" h="4651718">
                  <a:moveTo>
                    <a:pt x="0" y="586155"/>
                  </a:moveTo>
                  <a:lnTo>
                    <a:pt x="0" y="4420080"/>
                  </a:lnTo>
                  <a:cubicBezTo>
                    <a:pt x="0" y="4548010"/>
                    <a:pt x="87918" y="4651718"/>
                    <a:pt x="196371" y="4651718"/>
                  </a:cubicBezTo>
                  <a:lnTo>
                    <a:pt x="1009954" y="4651718"/>
                  </a:lnTo>
                  <a:lnTo>
                    <a:pt x="917092" y="4629603"/>
                  </a:lnTo>
                  <a:cubicBezTo>
                    <a:pt x="831462" y="4586880"/>
                    <a:pt x="771378" y="4486863"/>
                    <a:pt x="771378" y="4370291"/>
                  </a:cubicBezTo>
                  <a:lnTo>
                    <a:pt x="771378" y="586155"/>
                  </a:lnTo>
                  <a:lnTo>
                    <a:pt x="773974" y="586155"/>
                  </a:lnTo>
                  <a:lnTo>
                    <a:pt x="386987" y="0"/>
                  </a:lnTo>
                  <a:lnTo>
                    <a:pt x="0" y="586155"/>
                  </a:lnTo>
                  <a:close/>
                </a:path>
              </a:pathLst>
            </a:custGeom>
            <a:gradFill>
              <a:gsLst>
                <a:gs pos="7000">
                  <a:srgbClr val="FFCC00"/>
                </a:gs>
                <a:gs pos="0">
                  <a:srgbClr val="FF9900"/>
                </a:gs>
                <a:gs pos="97297">
                  <a:srgbClr val="FF9900"/>
                </a:gs>
                <a:gs pos="14000">
                  <a:srgbClr val="FFCC00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996FF19-E1E6-48E3-AF8C-3FE0555CFADC}"/>
                </a:ext>
              </a:extLst>
            </p:cNvPr>
            <p:cNvSpPr txBox="1"/>
            <p:nvPr/>
          </p:nvSpPr>
          <p:spPr>
            <a:xfrm>
              <a:off x="2233917" y="2805761"/>
              <a:ext cx="9451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3E596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991DDA3-9B9B-4814-8AB4-7101DCFF2BD0}"/>
                </a:ext>
              </a:extLst>
            </p:cNvPr>
            <p:cNvSpPr txBox="1"/>
            <p:nvPr/>
          </p:nvSpPr>
          <p:spPr>
            <a:xfrm>
              <a:off x="3206567" y="2724040"/>
              <a:ext cx="31949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ملعقة صغيرة من صلصة الخردل (ماسترد)</a:t>
              </a:r>
              <a:endParaRPr lang="en-US" sz="24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893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250"/>
                            </p:stCondLst>
                            <p:childTnLst>
                              <p:par>
                                <p:cTn id="6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"/>
                            </p:stCondLst>
                            <p:childTnLst>
                              <p:par>
                                <p:cTn id="79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7" grpId="0" animBg="1"/>
      <p:bldP spid="34" grpId="0" animBg="1"/>
      <p:bldP spid="38" grpId="0" animBg="1"/>
      <p:bldP spid="82" grpId="0" animBg="1"/>
      <p:bldP spid="83" grpId="0" animBg="1"/>
      <p:bldP spid="86" grpId="0" animBg="1"/>
      <p:bldP spid="87" grpId="0" animBg="1"/>
      <p:bldP spid="48" grpId="0" animBg="1"/>
      <p:bldP spid="50" grpId="0" animBg="1"/>
      <p:bldP spid="5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عنصر نائب للمحتوى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9517A70C-65D4-45EA-A314-3B349FA2EF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9925" y="1327150"/>
            <a:ext cx="10120313" cy="5414963"/>
          </a:xfrm>
        </p:spPr>
      </p:pic>
      <p:sp>
        <p:nvSpPr>
          <p:cNvPr id="5123" name="عنوان 1">
            <a:extLst>
              <a:ext uri="{FF2B5EF4-FFF2-40B4-BE49-F238E27FC236}">
                <a16:creationId xmlns:a16="http://schemas.microsoft.com/office/drawing/2014/main" id="{D56A7561-A90B-4ACB-8D51-73B68C785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1725" y="1588"/>
            <a:ext cx="7148513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en-US" sz="7200" b="1">
                <a:latin typeface="Calibri Light" panose="020F0302020204030204" pitchFamily="34" charset="0"/>
                <a:cs typeface="Times New Roman" panose="02020603050405020304" pitchFamily="18" charset="0"/>
              </a:rPr>
              <a:t>تجدنا  في جوجل</a:t>
            </a:r>
            <a:endParaRPr lang="en-US" altLang="en-US" sz="7200" b="1">
              <a:latin typeface="Calibri Light" panose="020F0302020204030204" pitchFamily="34" charset="0"/>
            </a:endParaRPr>
          </a:p>
        </p:txBody>
      </p:sp>
      <p:grpSp>
        <p:nvGrpSpPr>
          <p:cNvPr id="5124" name="مجموعة 1">
            <a:extLst>
              <a:ext uri="{FF2B5EF4-FFF2-40B4-BE49-F238E27FC236}">
                <a16:creationId xmlns:a16="http://schemas.microsoft.com/office/drawing/2014/main" id="{65BC81F4-4C56-4AB1-B5D4-92831D235175}"/>
              </a:ext>
            </a:extLst>
          </p:cNvPr>
          <p:cNvGrpSpPr>
            <a:grpSpLocks/>
          </p:cNvGrpSpPr>
          <p:nvPr/>
        </p:nvGrpSpPr>
        <p:grpSpPr bwMode="auto">
          <a:xfrm>
            <a:off x="1104900" y="468313"/>
            <a:ext cx="3149600" cy="858837"/>
            <a:chOff x="3491684" y="207150"/>
            <a:chExt cx="3149600" cy="858981"/>
          </a:xfrm>
        </p:grpSpPr>
        <p:sp>
          <p:nvSpPr>
            <p:cNvPr id="4" name="مستطيل 3">
              <a:extLst>
                <a:ext uri="{FF2B5EF4-FFF2-40B4-BE49-F238E27FC236}">
                  <a16:creationId xmlns:a16="http://schemas.microsoft.com/office/drawing/2014/main" id="{9EA7F5E1-7758-4468-95A9-5582DDAA1AD8}"/>
                </a:ext>
              </a:extLst>
            </p:cNvPr>
            <p:cNvSpPr/>
            <p:nvPr/>
          </p:nvSpPr>
          <p:spPr>
            <a:xfrm>
              <a:off x="3491684" y="207150"/>
              <a:ext cx="3149600" cy="858981"/>
            </a:xfrm>
            <a:prstGeom prst="rect">
              <a:avLst/>
            </a:prstGeom>
            <a:solidFill>
              <a:srgbClr val="05633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5126" name="صورة 2" descr="صورة تحتوي على نص, قصاصة فنية&#10;&#10;تم إنشاء الوصف تلقائياً">
              <a:extLst>
                <a:ext uri="{FF2B5EF4-FFF2-40B4-BE49-F238E27FC236}">
                  <a16:creationId xmlns:a16="http://schemas.microsoft.com/office/drawing/2014/main" id="{D8013B37-1306-4D6E-AFE1-BC2D37695F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456" y="238846"/>
              <a:ext cx="2932055" cy="795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6017292-6F30-4BC3-BE83-8FA0CBD09B64}"/>
              </a:ext>
            </a:extLst>
          </p:cNvPr>
          <p:cNvSpPr/>
          <p:nvPr/>
        </p:nvSpPr>
        <p:spPr>
          <a:xfrm>
            <a:off x="5274263" y="891804"/>
            <a:ext cx="1614034" cy="312976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6195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6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11D5258-3E1E-45E3-80AD-C672C8EC6DEC}"/>
              </a:ext>
            </a:extLst>
          </p:cNvPr>
          <p:cNvSpPr/>
          <p:nvPr/>
        </p:nvSpPr>
        <p:spPr>
          <a:xfrm>
            <a:off x="6071381" y="1865239"/>
            <a:ext cx="1907555" cy="350218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6195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6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8928DDF-9011-441A-A19E-24C1BECFB44D}"/>
              </a:ext>
            </a:extLst>
          </p:cNvPr>
          <p:cNvSpPr/>
          <p:nvPr/>
        </p:nvSpPr>
        <p:spPr>
          <a:xfrm>
            <a:off x="6721041" y="2763909"/>
            <a:ext cx="2151859" cy="385748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6195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6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A0C8CA2-73CA-41F8-BE48-0E505EAC4047}"/>
              </a:ext>
            </a:extLst>
          </p:cNvPr>
          <p:cNvSpPr/>
          <p:nvPr/>
        </p:nvSpPr>
        <p:spPr>
          <a:xfrm>
            <a:off x="6328983" y="3898954"/>
            <a:ext cx="2151859" cy="385748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6195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6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56E906D-2FF6-4C42-86A6-E5D186DAD9A4}"/>
              </a:ext>
            </a:extLst>
          </p:cNvPr>
          <p:cNvSpPr/>
          <p:nvPr/>
        </p:nvSpPr>
        <p:spPr>
          <a:xfrm>
            <a:off x="5024716" y="5069529"/>
            <a:ext cx="2584440" cy="462017"/>
          </a:xfrm>
          <a:prstGeom prst="ellipse">
            <a:avLst/>
          </a:prstGeom>
          <a:gradFill flip="none" rotWithShape="1">
            <a:gsLst>
              <a:gs pos="100000">
                <a:schemeClr val="bg1"/>
              </a:gs>
              <a:gs pos="6195">
                <a:schemeClr val="tx1">
                  <a:lumMod val="65000"/>
                  <a:lumOff val="35000"/>
                </a:schemeClr>
              </a:gs>
              <a:gs pos="34000">
                <a:schemeClr val="bg1">
                  <a:lumMod val="6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ircle: Hollow 4">
            <a:extLst>
              <a:ext uri="{FF2B5EF4-FFF2-40B4-BE49-F238E27FC236}">
                <a16:creationId xmlns:a16="http://schemas.microsoft.com/office/drawing/2014/main" id="{F8D2361D-4724-4929-B954-A023E3DFF70A}"/>
              </a:ext>
            </a:extLst>
          </p:cNvPr>
          <p:cNvSpPr/>
          <p:nvPr/>
        </p:nvSpPr>
        <p:spPr>
          <a:xfrm>
            <a:off x="5614181" y="148244"/>
            <a:ext cx="914400" cy="914400"/>
          </a:xfrm>
          <a:prstGeom prst="donut">
            <a:avLst>
              <a:gd name="adj" fmla="val 12366"/>
            </a:avLst>
          </a:prstGeom>
          <a:solidFill>
            <a:srgbClr val="AE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ircle: Hollow 5">
            <a:extLst>
              <a:ext uri="{FF2B5EF4-FFF2-40B4-BE49-F238E27FC236}">
                <a16:creationId xmlns:a16="http://schemas.microsoft.com/office/drawing/2014/main" id="{28D96A86-A32E-4E3F-8AD1-E7A6A8F9CDD1}"/>
              </a:ext>
            </a:extLst>
          </p:cNvPr>
          <p:cNvSpPr/>
          <p:nvPr/>
        </p:nvSpPr>
        <p:spPr>
          <a:xfrm>
            <a:off x="6355920" y="897348"/>
            <a:ext cx="1143000" cy="1143000"/>
          </a:xfrm>
          <a:prstGeom prst="donut">
            <a:avLst>
              <a:gd name="adj" fmla="val 12366"/>
            </a:avLst>
          </a:prstGeom>
          <a:solidFill>
            <a:srgbClr val="FE3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Circle: Hollow 6">
            <a:extLst>
              <a:ext uri="{FF2B5EF4-FFF2-40B4-BE49-F238E27FC236}">
                <a16:creationId xmlns:a16="http://schemas.microsoft.com/office/drawing/2014/main" id="{67550D46-DF8C-4C03-BE38-87AE5FA31AC9}"/>
              </a:ext>
            </a:extLst>
          </p:cNvPr>
          <p:cNvSpPr/>
          <p:nvPr/>
        </p:nvSpPr>
        <p:spPr>
          <a:xfrm>
            <a:off x="7077981" y="1595457"/>
            <a:ext cx="1371600" cy="1371600"/>
          </a:xfrm>
          <a:prstGeom prst="donut">
            <a:avLst>
              <a:gd name="adj" fmla="val 11327"/>
            </a:avLst>
          </a:prstGeom>
          <a:solidFill>
            <a:srgbClr val="A5CC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C20E4F2E-7392-4E72-A426-11768A37D42E}"/>
              </a:ext>
            </a:extLst>
          </p:cNvPr>
          <p:cNvSpPr/>
          <p:nvPr/>
        </p:nvSpPr>
        <p:spPr>
          <a:xfrm>
            <a:off x="6528581" y="2501067"/>
            <a:ext cx="1600200" cy="1600200"/>
          </a:xfrm>
          <a:prstGeom prst="donut">
            <a:avLst>
              <a:gd name="adj" fmla="val 11327"/>
            </a:avLst>
          </a:prstGeom>
          <a:solidFill>
            <a:srgbClr val="067E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F3D29275-B3A0-4440-BAEE-4E67C17094D3}"/>
              </a:ext>
            </a:extLst>
          </p:cNvPr>
          <p:cNvSpPr/>
          <p:nvPr/>
        </p:nvSpPr>
        <p:spPr>
          <a:xfrm>
            <a:off x="5293381" y="3471738"/>
            <a:ext cx="1828800" cy="1828800"/>
          </a:xfrm>
          <a:prstGeom prst="donut">
            <a:avLst>
              <a:gd name="adj" fmla="val 9781"/>
            </a:avLst>
          </a:prstGeom>
          <a:solidFill>
            <a:srgbClr val="01AC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E0DD6D-1794-4E41-8DB8-3550A7983F22}"/>
              </a:ext>
            </a:extLst>
          </p:cNvPr>
          <p:cNvSpPr txBox="1"/>
          <p:nvPr/>
        </p:nvSpPr>
        <p:spPr>
          <a:xfrm>
            <a:off x="5551946" y="442841"/>
            <a:ext cx="1026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4C82AC-FE7B-472D-A8C7-06501B2FDE71}"/>
              </a:ext>
            </a:extLst>
          </p:cNvPr>
          <p:cNvSpPr txBox="1"/>
          <p:nvPr/>
        </p:nvSpPr>
        <p:spPr>
          <a:xfrm>
            <a:off x="6413949" y="1308036"/>
            <a:ext cx="1026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400" b="1" dirty="0">
                <a:latin typeface="Century Gothic" panose="020B0502020202020204" pitchFamily="34" charset="0"/>
              </a:rPr>
              <a:t>2</a:t>
            </a:r>
            <a:endParaRPr lang="en-US" sz="2400" b="1" dirty="0">
              <a:latin typeface="Century Gothic" panose="020B0502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9E434F-FB15-41D7-B9FD-38DA0406EE40}"/>
              </a:ext>
            </a:extLst>
          </p:cNvPr>
          <p:cNvSpPr txBox="1"/>
          <p:nvPr/>
        </p:nvSpPr>
        <p:spPr>
          <a:xfrm>
            <a:off x="7250310" y="2115907"/>
            <a:ext cx="1026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400" b="1" dirty="0">
                <a:latin typeface="Century Gothic" panose="020B0502020202020204" pitchFamily="34" charset="0"/>
              </a:rPr>
              <a:t>3</a:t>
            </a:r>
            <a:endParaRPr lang="en-US" sz="2000" b="1" dirty="0"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61B49D-F192-44FA-9C09-056CDF206350}"/>
              </a:ext>
            </a:extLst>
          </p:cNvPr>
          <p:cNvSpPr txBox="1"/>
          <p:nvPr/>
        </p:nvSpPr>
        <p:spPr>
          <a:xfrm>
            <a:off x="6808308" y="3149657"/>
            <a:ext cx="1026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400" b="1" dirty="0">
                <a:latin typeface="Century Gothic" panose="020B0502020202020204" pitchFamily="34" charset="0"/>
              </a:rPr>
              <a:t>4</a:t>
            </a:r>
            <a:endParaRPr lang="en-US" sz="2400" b="1" dirty="0"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028CAE-642F-46B1-AD3F-3BA39290569F}"/>
              </a:ext>
            </a:extLst>
          </p:cNvPr>
          <p:cNvSpPr txBox="1"/>
          <p:nvPr/>
        </p:nvSpPr>
        <p:spPr>
          <a:xfrm>
            <a:off x="5696690" y="4172597"/>
            <a:ext cx="1026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400" b="1" dirty="0">
                <a:latin typeface="Century Gothic" panose="020B0502020202020204" pitchFamily="34" charset="0"/>
              </a:rPr>
              <a:t>5</a:t>
            </a:r>
            <a:endParaRPr lang="en-US" sz="2400" b="1" dirty="0">
              <a:latin typeface="Century Gothic" panose="020B0502020202020204" pitchFamily="34" charset="0"/>
            </a:endParaRPr>
          </a:p>
        </p:txBody>
      </p:sp>
      <p:sp>
        <p:nvSpPr>
          <p:cNvPr id="23" name="Right Bracket 22">
            <a:extLst>
              <a:ext uri="{FF2B5EF4-FFF2-40B4-BE49-F238E27FC236}">
                <a16:creationId xmlns:a16="http://schemas.microsoft.com/office/drawing/2014/main" id="{43D6519E-D2A3-4AFB-A4FA-D6302D75699E}"/>
              </a:ext>
            </a:extLst>
          </p:cNvPr>
          <p:cNvSpPr/>
          <p:nvPr/>
        </p:nvSpPr>
        <p:spPr>
          <a:xfrm>
            <a:off x="3502731" y="148244"/>
            <a:ext cx="132309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D02387D-3B72-4CD8-B3DA-B19677DE7B01}"/>
              </a:ext>
            </a:extLst>
          </p:cNvPr>
          <p:cNvCxnSpPr>
            <a:cxnSpLocks/>
          </p:cNvCxnSpPr>
          <p:nvPr/>
        </p:nvCxnSpPr>
        <p:spPr>
          <a:xfrm>
            <a:off x="3629047" y="605444"/>
            <a:ext cx="1985134" cy="9900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13CB20F-C509-4AD0-8F1F-A228CE40462B}"/>
              </a:ext>
            </a:extLst>
          </p:cNvPr>
          <p:cNvGrpSpPr/>
          <p:nvPr/>
        </p:nvGrpSpPr>
        <p:grpSpPr>
          <a:xfrm>
            <a:off x="412223" y="153517"/>
            <a:ext cx="2871267" cy="1631216"/>
            <a:chOff x="412223" y="511710"/>
            <a:chExt cx="2871267" cy="163121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B14530A-4BFC-4AEF-9EC6-C7710C08C0FA}"/>
                </a:ext>
              </a:extLst>
            </p:cNvPr>
            <p:cNvSpPr txBox="1"/>
            <p:nvPr/>
          </p:nvSpPr>
          <p:spPr>
            <a:xfrm>
              <a:off x="1076341" y="533467"/>
              <a:ext cx="1765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D6D4658-030B-4D59-8D1F-A2A1F3862218}"/>
                </a:ext>
              </a:extLst>
            </p:cNvPr>
            <p:cNvSpPr txBox="1"/>
            <p:nvPr/>
          </p:nvSpPr>
          <p:spPr>
            <a:xfrm>
              <a:off x="412223" y="511710"/>
              <a:ext cx="2871267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latin typeface="Century Gothic" panose="020B0502020202020204" pitchFamily="34" charset="0"/>
                </a:rPr>
                <a:t>يؤخذ نصف كمية التتبيلة و بتبل به صدر الدجاجة و يترك مدة لا تقل عن ساعة حتى يمتص التتبيلة جيدا ثم يشوى داخل الفرن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30" name="Right Bracket 29">
            <a:extLst>
              <a:ext uri="{FF2B5EF4-FFF2-40B4-BE49-F238E27FC236}">
                <a16:creationId xmlns:a16="http://schemas.microsoft.com/office/drawing/2014/main" id="{51710F54-A8D4-4025-8B26-C85010231305}"/>
              </a:ext>
            </a:extLst>
          </p:cNvPr>
          <p:cNvSpPr/>
          <p:nvPr/>
        </p:nvSpPr>
        <p:spPr>
          <a:xfrm>
            <a:off x="4003485" y="1463796"/>
            <a:ext cx="132309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0A5E4F3-FF8A-4E53-B7E1-B2D54C991337}"/>
              </a:ext>
            </a:extLst>
          </p:cNvPr>
          <p:cNvCxnSpPr>
            <a:cxnSpLocks/>
          </p:cNvCxnSpPr>
          <p:nvPr/>
        </p:nvCxnSpPr>
        <p:spPr>
          <a:xfrm>
            <a:off x="4142518" y="1865239"/>
            <a:ext cx="2552198" cy="261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6754331-0C67-4288-8E38-6E67A3B207E7}"/>
              </a:ext>
            </a:extLst>
          </p:cNvPr>
          <p:cNvGrpSpPr/>
          <p:nvPr/>
        </p:nvGrpSpPr>
        <p:grpSpPr>
          <a:xfrm>
            <a:off x="412223" y="1736330"/>
            <a:ext cx="3259189" cy="692497"/>
            <a:chOff x="494611" y="1582335"/>
            <a:chExt cx="3259189" cy="69249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D26F74C-DDC5-46A1-A57C-D061052B1D2D}"/>
                </a:ext>
              </a:extLst>
            </p:cNvPr>
            <p:cNvSpPr txBox="1"/>
            <p:nvPr/>
          </p:nvSpPr>
          <p:spPr>
            <a:xfrm>
              <a:off x="1988733" y="1582335"/>
              <a:ext cx="1765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B31281-32FC-46DD-B824-9CA524DC209E}"/>
                </a:ext>
              </a:extLst>
            </p:cNvPr>
            <p:cNvSpPr txBox="1"/>
            <p:nvPr/>
          </p:nvSpPr>
          <p:spPr>
            <a:xfrm>
              <a:off x="494611" y="1628501"/>
              <a:ext cx="29992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latin typeface="Century Gothic" panose="020B0502020202020204" pitchFamily="34" charset="0"/>
                </a:rPr>
                <a:t>يقطع الخس و الطماطم بعد غسله جيدا قطعا متوسطة الحجم</a:t>
              </a:r>
              <a:endParaRPr lang="en-US" b="1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39" name="Right Bracket 38">
            <a:extLst>
              <a:ext uri="{FF2B5EF4-FFF2-40B4-BE49-F238E27FC236}">
                <a16:creationId xmlns:a16="http://schemas.microsoft.com/office/drawing/2014/main" id="{6B85BABA-98B1-4EE4-887E-3AF18E35ACDF}"/>
              </a:ext>
            </a:extLst>
          </p:cNvPr>
          <p:cNvSpPr/>
          <p:nvPr/>
        </p:nvSpPr>
        <p:spPr>
          <a:xfrm flipH="1">
            <a:off x="9069226" y="1758257"/>
            <a:ext cx="132309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28E5E68-F813-4377-9C63-5112C9EB51E1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8445600" y="2215457"/>
            <a:ext cx="6236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F858620-C16C-45ED-9066-FE33BD3F5C44}"/>
              </a:ext>
            </a:extLst>
          </p:cNvPr>
          <p:cNvGrpSpPr/>
          <p:nvPr/>
        </p:nvGrpSpPr>
        <p:grpSpPr>
          <a:xfrm>
            <a:off x="9217598" y="1259276"/>
            <a:ext cx="3042043" cy="1015663"/>
            <a:chOff x="9234103" y="921335"/>
            <a:chExt cx="3672527" cy="101566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B345A57-4DA2-41AD-B6DA-E33B276E11CB}"/>
                </a:ext>
              </a:extLst>
            </p:cNvPr>
            <p:cNvSpPr txBox="1"/>
            <p:nvPr/>
          </p:nvSpPr>
          <p:spPr>
            <a:xfrm>
              <a:off x="9321438" y="1100393"/>
              <a:ext cx="1765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CA1CA5D-6300-4553-B023-552D168A6237}"/>
                </a:ext>
              </a:extLst>
            </p:cNvPr>
            <p:cNvSpPr txBox="1"/>
            <p:nvPr/>
          </p:nvSpPr>
          <p:spPr>
            <a:xfrm>
              <a:off x="9234103" y="921335"/>
              <a:ext cx="36725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latin typeface="Century Gothic" panose="020B0502020202020204" pitchFamily="34" charset="0"/>
                </a:rPr>
                <a:t>يحمر خبز المكعبات بعد تقطيعه قطعا مربعة صغيرة أو يشوى في الفرن حسب الرغبة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44" name="Right Bracket 43">
            <a:extLst>
              <a:ext uri="{FF2B5EF4-FFF2-40B4-BE49-F238E27FC236}">
                <a16:creationId xmlns:a16="http://schemas.microsoft.com/office/drawing/2014/main" id="{06E3DAB2-CD9F-43FB-B015-37DA919A39DD}"/>
              </a:ext>
            </a:extLst>
          </p:cNvPr>
          <p:cNvSpPr/>
          <p:nvPr/>
        </p:nvSpPr>
        <p:spPr>
          <a:xfrm flipH="1">
            <a:off x="8743277" y="3275631"/>
            <a:ext cx="132309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26E4A81-E4A7-42FE-B8B7-37D8177FBCF3}"/>
              </a:ext>
            </a:extLst>
          </p:cNvPr>
          <p:cNvCxnSpPr>
            <a:cxnSpLocks/>
            <a:stCxn id="44" idx="2"/>
          </p:cNvCxnSpPr>
          <p:nvPr/>
        </p:nvCxnSpPr>
        <p:spPr>
          <a:xfrm flipH="1">
            <a:off x="8119651" y="3732831"/>
            <a:ext cx="6236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3E31635-CA92-45AD-838D-B44945CC876C}"/>
              </a:ext>
            </a:extLst>
          </p:cNvPr>
          <p:cNvGrpSpPr/>
          <p:nvPr/>
        </p:nvGrpSpPr>
        <p:grpSpPr>
          <a:xfrm>
            <a:off x="8627804" y="2956783"/>
            <a:ext cx="3210668" cy="1017795"/>
            <a:chOff x="8627804" y="2956783"/>
            <a:chExt cx="3210668" cy="101779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BFCCD40-2324-4A1E-B42C-7BD11AAAD0AF}"/>
                </a:ext>
              </a:extLst>
            </p:cNvPr>
            <p:cNvSpPr txBox="1"/>
            <p:nvPr/>
          </p:nvSpPr>
          <p:spPr>
            <a:xfrm>
              <a:off x="8973553" y="2956783"/>
              <a:ext cx="17650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B7E3B69-C471-47BE-BCB3-9D6EA152EB4B}"/>
                </a:ext>
              </a:extLst>
            </p:cNvPr>
            <p:cNvSpPr txBox="1"/>
            <p:nvPr/>
          </p:nvSpPr>
          <p:spPr>
            <a:xfrm>
              <a:off x="8627804" y="3266692"/>
              <a:ext cx="32106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latin typeface="Century Gothic" panose="020B0502020202020204" pitchFamily="34" charset="0"/>
                </a:rPr>
                <a:t>يقلب الخس مع الطماطم و يتبل بباقي التتبيلة و يوضع في طبق التقديم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48" name="Right Bracket 47">
            <a:extLst>
              <a:ext uri="{FF2B5EF4-FFF2-40B4-BE49-F238E27FC236}">
                <a16:creationId xmlns:a16="http://schemas.microsoft.com/office/drawing/2014/main" id="{34A1BB4D-19C2-4947-8490-D1DE7058CA95}"/>
              </a:ext>
            </a:extLst>
          </p:cNvPr>
          <p:cNvSpPr/>
          <p:nvPr/>
        </p:nvSpPr>
        <p:spPr>
          <a:xfrm flipH="1">
            <a:off x="7562119" y="4697332"/>
            <a:ext cx="132309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BCC73B2-04E1-4F18-A6A3-D3CA7F546F41}"/>
              </a:ext>
            </a:extLst>
          </p:cNvPr>
          <p:cNvCxnSpPr>
            <a:cxnSpLocks/>
            <a:stCxn id="48" idx="2"/>
          </p:cNvCxnSpPr>
          <p:nvPr/>
        </p:nvCxnSpPr>
        <p:spPr>
          <a:xfrm flipH="1">
            <a:off x="6938493" y="5154532"/>
            <a:ext cx="62362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EE7A2FB-FD3A-4564-B072-5814ABEF976E}"/>
              </a:ext>
            </a:extLst>
          </p:cNvPr>
          <p:cNvGrpSpPr/>
          <p:nvPr/>
        </p:nvGrpSpPr>
        <p:grpSpPr>
          <a:xfrm>
            <a:off x="8480841" y="4842882"/>
            <a:ext cx="3588803" cy="1266422"/>
            <a:chOff x="7446807" y="4840503"/>
            <a:chExt cx="3588803" cy="126642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0E3660C-96B0-4EBA-8493-96AD39CD1C68}"/>
                </a:ext>
              </a:extLst>
            </p:cNvPr>
            <p:cNvSpPr txBox="1"/>
            <p:nvPr/>
          </p:nvSpPr>
          <p:spPr>
            <a:xfrm>
              <a:off x="7628274" y="4840503"/>
              <a:ext cx="17650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6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234CB10-EF2B-4754-91B6-ADE9F3833A2F}"/>
                </a:ext>
              </a:extLst>
            </p:cNvPr>
            <p:cNvSpPr txBox="1"/>
            <p:nvPr/>
          </p:nvSpPr>
          <p:spPr>
            <a:xfrm>
              <a:off x="7446807" y="5091262"/>
              <a:ext cx="35888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latin typeface="Century Gothic" panose="020B0502020202020204" pitchFamily="34" charset="0"/>
                </a:rPr>
                <a:t>يقطع صدر الدجاجة شرائح و يوضع فوق الخس ثم ينثر عليه الخبز المحمر و يرش سطحه بالجبن المبشور </a:t>
              </a:r>
              <a:endParaRPr lang="en-US" sz="2000" b="1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B8A2C4C0-AFD9-43CF-9749-344B2B82534B}"/>
              </a:ext>
            </a:extLst>
          </p:cNvPr>
          <p:cNvSpPr txBox="1"/>
          <p:nvPr/>
        </p:nvSpPr>
        <p:spPr>
          <a:xfrm>
            <a:off x="6316937" y="15018"/>
            <a:ext cx="58750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36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طريقة عمل سلطة الخس بالدجاج (السيزر)</a:t>
            </a:r>
          </a:p>
          <a:p>
            <a:pPr algn="r"/>
            <a:endParaRPr lang="ar-SY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algn="r"/>
            <a:endParaRPr lang="en-US" sz="3600" b="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5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7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2" fill="hold" grpId="0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7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7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" presetClass="entr" presetSubtype="8" fill="hold" grpId="0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7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7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0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17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2" presetClass="entr" presetSubtype="8" fill="hold" grpId="0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0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0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7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3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17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5" fill="hold">
                          <p:stCondLst>
                            <p:cond delay="indefinite"/>
                          </p:stCondLst>
                          <p:childTnLst>
                            <p:par>
                              <p:cTn id="1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7" presetID="2" presetClass="entr" presetSubtype="8" fill="hold" grpId="0" nodeType="click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17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2" presetID="17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5" grpId="0" animBg="1"/>
          <p:bldP spid="14" grpId="0" animBg="1"/>
          <p:bldP spid="13" grpId="0" animBg="1"/>
          <p:bldP spid="12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7" grpId="0"/>
          <p:bldP spid="18" grpId="0"/>
          <p:bldP spid="19" grpId="0"/>
          <p:bldP spid="20" grpId="0"/>
          <p:bldP spid="21" grpId="0"/>
          <p:bldP spid="23" grpId="0" animBg="1"/>
          <p:bldP spid="30" grpId="0" animBg="1"/>
          <p:bldP spid="39" grpId="0" animBg="1"/>
          <p:bldP spid="44" grpId="0" animBg="1"/>
          <p:bldP spid="4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7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7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7" presetID="17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7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0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17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2" fill="hold">
                          <p:stCondLst>
                            <p:cond delay="indefinite"/>
                          </p:stCondLst>
                          <p:childTnLst>
                            <p:par>
                              <p:cTn id="10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4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7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3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17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5" fill="hold">
                          <p:stCondLst>
                            <p:cond delay="indefinite"/>
                          </p:stCondLst>
                          <p:childTnLst>
                            <p:par>
                              <p:cTn id="1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7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2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17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2" presetID="17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5" grpId="0" animBg="1"/>
          <p:bldP spid="14" grpId="0" animBg="1"/>
          <p:bldP spid="13" grpId="0" animBg="1"/>
          <p:bldP spid="12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7" grpId="0"/>
          <p:bldP spid="18" grpId="0"/>
          <p:bldP spid="19" grpId="0"/>
          <p:bldP spid="20" grpId="0"/>
          <p:bldP spid="21" grpId="0"/>
          <p:bldP spid="23" grpId="0" animBg="1"/>
          <p:bldP spid="30" grpId="0" animBg="1"/>
          <p:bldP spid="39" grpId="0" animBg="1"/>
          <p:bldP spid="44" grpId="0" animBg="1"/>
          <p:bldP spid="48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">
            <a:extLst>
              <a:ext uri="{FF2B5EF4-FFF2-40B4-BE49-F238E27FC236}">
                <a16:creationId xmlns:a16="http://schemas.microsoft.com/office/drawing/2014/main" id="{53A4D272-4D2B-4890-B13F-527A33FDCC57}"/>
              </a:ext>
            </a:extLst>
          </p:cNvPr>
          <p:cNvSpPr/>
          <p:nvPr/>
        </p:nvSpPr>
        <p:spPr>
          <a:xfrm>
            <a:off x="-472430" y="0"/>
            <a:ext cx="900333" cy="6857999"/>
          </a:xfrm>
          <a:prstGeom prst="rect">
            <a:avLst/>
          </a:prstGeom>
          <a:solidFill>
            <a:srgbClr val="242424"/>
          </a:solidFill>
          <a:ln>
            <a:noFill/>
          </a:ln>
          <a:effectLst>
            <a:outerShdw blurRad="101600" dist="165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مجموعة 43"/>
          <p:cNvGrpSpPr/>
          <p:nvPr/>
        </p:nvGrpSpPr>
        <p:grpSpPr>
          <a:xfrm>
            <a:off x="338813" y="22303"/>
            <a:ext cx="8201466" cy="1446995"/>
            <a:chOff x="338813" y="22303"/>
            <a:chExt cx="8201466" cy="1446995"/>
          </a:xfrm>
        </p:grpSpPr>
        <p:grpSp>
          <p:nvGrpSpPr>
            <p:cNvPr id="45" name="مجموعة 44"/>
            <p:cNvGrpSpPr/>
            <p:nvPr/>
          </p:nvGrpSpPr>
          <p:grpSpPr>
            <a:xfrm>
              <a:off x="338813" y="22303"/>
              <a:ext cx="1704537" cy="1446995"/>
              <a:chOff x="338813" y="22303"/>
              <a:chExt cx="1704537" cy="1446995"/>
            </a:xfrm>
          </p:grpSpPr>
          <p:sp>
            <p:nvSpPr>
              <p:cNvPr id="56" name="Rectangle: Top Corners Rounded 29">
                <a:extLst>
                  <a:ext uri="{FF2B5EF4-FFF2-40B4-BE49-F238E27FC236}">
                    <a16:creationId xmlns:a16="http://schemas.microsoft.com/office/drawing/2014/main" id="{631B49C5-0FBE-4201-9055-096469E92B96}"/>
                  </a:ext>
                </a:extLst>
              </p:cNvPr>
              <p:cNvSpPr/>
              <p:nvPr/>
            </p:nvSpPr>
            <p:spPr>
              <a:xfrm rot="5400000">
                <a:off x="626603" y="-265487"/>
                <a:ext cx="1128957" cy="170453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DFDFDF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TextBox 37">
                <a:extLst>
                  <a:ext uri="{FF2B5EF4-FFF2-40B4-BE49-F238E27FC236}">
                    <a16:creationId xmlns:a16="http://schemas.microsoft.com/office/drawing/2014/main" id="{76D10162-9574-43DF-BF02-F3BAB5FBC542}"/>
                  </a:ext>
                </a:extLst>
              </p:cNvPr>
              <p:cNvSpPr txBox="1"/>
              <p:nvPr/>
            </p:nvSpPr>
            <p:spPr>
              <a:xfrm flipH="1">
                <a:off x="746600" y="84303"/>
                <a:ext cx="83972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sz="2800" b="1" dirty="0">
                    <a:latin typeface="Century Gothic" panose="020B0502020202020204" pitchFamily="34" charset="0"/>
                  </a:rPr>
                  <a:t>نشاط</a:t>
                </a:r>
              </a:p>
              <a:p>
                <a:pPr algn="ctr"/>
                <a:r>
                  <a:rPr lang="ar-SY" sz="2800" b="1" dirty="0">
                    <a:latin typeface="Century Gothic" panose="020B0502020202020204" pitchFamily="34" charset="0"/>
                  </a:rPr>
                  <a:t>أ</a:t>
                </a:r>
              </a:p>
              <a:p>
                <a:pPr algn="ctr"/>
                <a:endParaRPr lang="en-US" sz="2800" b="1" dirty="0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46" name="مجموعة 45"/>
            <p:cNvGrpSpPr/>
            <p:nvPr/>
          </p:nvGrpSpPr>
          <p:grpSpPr>
            <a:xfrm>
              <a:off x="2350490" y="22303"/>
              <a:ext cx="6189789" cy="1128959"/>
              <a:chOff x="2350490" y="22303"/>
              <a:chExt cx="6189789" cy="1128959"/>
            </a:xfrm>
          </p:grpSpPr>
          <p:sp>
            <p:nvSpPr>
              <p:cNvPr id="51" name="Rectangle: Top Corners Rounded 30">
                <a:extLst>
                  <a:ext uri="{FF2B5EF4-FFF2-40B4-BE49-F238E27FC236}">
                    <a16:creationId xmlns:a16="http://schemas.microsoft.com/office/drawing/2014/main" id="{1615A45F-6CC8-48D9-B779-27E337B16F12}"/>
                  </a:ext>
                </a:extLst>
              </p:cNvPr>
              <p:cNvSpPr/>
              <p:nvPr/>
            </p:nvSpPr>
            <p:spPr>
              <a:xfrm rot="16200000" flipH="1">
                <a:off x="4880905" y="-2508111"/>
                <a:ext cx="1128959" cy="6189788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rgbClr val="DFDFDF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2" name="Graphic 2" descr="Thought bubble">
                <a:extLst>
                  <a:ext uri="{FF2B5EF4-FFF2-40B4-BE49-F238E27FC236}">
                    <a16:creationId xmlns:a16="http://schemas.microsoft.com/office/drawing/2014/main" id="{1BC5C56D-BC9C-4A5D-9ACC-9B354DB22762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flipH="1">
                <a:off x="2771001" y="356747"/>
                <a:ext cx="640080" cy="640080"/>
              </a:xfrm>
              <a:prstGeom prst="rect">
                <a:avLst/>
              </a:prstGeom>
            </p:spPr>
          </p:pic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27984296-FF80-419E-8703-5280B5AB1741}"/>
                  </a:ext>
                </a:extLst>
              </p:cNvPr>
              <p:cNvGrpSpPr/>
              <p:nvPr/>
            </p:nvGrpSpPr>
            <p:grpSpPr>
              <a:xfrm>
                <a:off x="2350490" y="165530"/>
                <a:ext cx="6145810" cy="850557"/>
                <a:chOff x="4132841" y="1484950"/>
                <a:chExt cx="6145810" cy="850557"/>
              </a:xfrm>
            </p:grpSpPr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01AC4C7-0CAE-4E74-837A-DAAF1873AD88}"/>
                    </a:ext>
                  </a:extLst>
                </p:cNvPr>
                <p:cNvSpPr txBox="1"/>
                <p:nvPr/>
              </p:nvSpPr>
              <p:spPr>
                <a:xfrm>
                  <a:off x="7737497" y="1484950"/>
                  <a:ext cx="254115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endParaRPr lang="en-US" b="1" dirty="0"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77083AD1-19E7-47DD-AD18-FA3E1ABEF6F5}"/>
                    </a:ext>
                  </a:extLst>
                </p:cNvPr>
                <p:cNvSpPr txBox="1"/>
                <p:nvPr/>
              </p:nvSpPr>
              <p:spPr>
                <a:xfrm>
                  <a:off x="4132841" y="1812287"/>
                  <a:ext cx="614581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ar-SY" sz="2800" b="1" dirty="0">
                    <a:latin typeface="Century Gothic" panose="020B0502020202020204" pitchFamily="34" charset="0"/>
                  </a:endParaRPr>
                </a:p>
              </p:txBody>
            </p:sp>
          </p:grpSp>
        </p:grpSp>
        <p:grpSp>
          <p:nvGrpSpPr>
            <p:cNvPr id="47" name="Group 31">
              <a:extLst>
                <a:ext uri="{FF2B5EF4-FFF2-40B4-BE49-F238E27FC236}">
                  <a16:creationId xmlns:a16="http://schemas.microsoft.com/office/drawing/2014/main" id="{558FC709-40A8-4347-9BA6-97072B4914BD}"/>
                </a:ext>
              </a:extLst>
            </p:cNvPr>
            <p:cNvGrpSpPr/>
            <p:nvPr/>
          </p:nvGrpSpPr>
          <p:grpSpPr>
            <a:xfrm flipH="1">
              <a:off x="1665860" y="455392"/>
              <a:ext cx="1074076" cy="327224"/>
              <a:chOff x="3454205" y="1667025"/>
              <a:chExt cx="1074076" cy="239151"/>
            </a:xfrm>
          </p:grpSpPr>
          <p:sp>
            <p:nvSpPr>
              <p:cNvPr id="48" name="Oval 32">
                <a:extLst>
                  <a:ext uri="{FF2B5EF4-FFF2-40B4-BE49-F238E27FC236}">
                    <a16:creationId xmlns:a16="http://schemas.microsoft.com/office/drawing/2014/main" id="{5BEA08B9-E1AA-45E6-B4A0-E998EFD2A2A9}"/>
                  </a:ext>
                </a:extLst>
              </p:cNvPr>
              <p:cNvSpPr/>
              <p:nvPr/>
            </p:nvSpPr>
            <p:spPr>
              <a:xfrm>
                <a:off x="3454205" y="1667025"/>
                <a:ext cx="329184" cy="239151"/>
              </a:xfrm>
              <a:prstGeom prst="ellipse">
                <a:avLst/>
              </a:prstGeom>
              <a:solidFill>
                <a:srgbClr val="242424"/>
              </a:soli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33">
                <a:extLst>
                  <a:ext uri="{FF2B5EF4-FFF2-40B4-BE49-F238E27FC236}">
                    <a16:creationId xmlns:a16="http://schemas.microsoft.com/office/drawing/2014/main" id="{9B9975C1-C883-4A1D-B21C-3FD74A13B06D}"/>
                  </a:ext>
                </a:extLst>
              </p:cNvPr>
              <p:cNvSpPr/>
              <p:nvPr/>
            </p:nvSpPr>
            <p:spPr>
              <a:xfrm>
                <a:off x="4199097" y="1667025"/>
                <a:ext cx="329184" cy="239151"/>
              </a:xfrm>
              <a:prstGeom prst="ellipse">
                <a:avLst/>
              </a:prstGeom>
              <a:solidFill>
                <a:srgbClr val="242424"/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lowchart: Terminator 34">
                <a:extLst>
                  <a:ext uri="{FF2B5EF4-FFF2-40B4-BE49-F238E27FC236}">
                    <a16:creationId xmlns:a16="http://schemas.microsoft.com/office/drawing/2014/main" id="{84E51706-921F-43BA-B6DC-29748803BC71}"/>
                  </a:ext>
                </a:extLst>
              </p:cNvPr>
              <p:cNvSpPr/>
              <p:nvPr/>
            </p:nvSpPr>
            <p:spPr>
              <a:xfrm>
                <a:off x="3587675" y="1706363"/>
                <a:ext cx="821029" cy="164592"/>
              </a:xfrm>
              <a:prstGeom prst="flowChartTerminator">
                <a:avLst/>
              </a:prstGeom>
              <a:gradFill>
                <a:gsLst>
                  <a:gs pos="98230">
                    <a:srgbClr val="242424"/>
                  </a:gs>
                  <a:gs pos="85000">
                    <a:schemeClr val="bg1">
                      <a:lumMod val="65000"/>
                    </a:schemeClr>
                  </a:gs>
                  <a:gs pos="3540">
                    <a:srgbClr val="242424"/>
                  </a:gs>
                  <a:gs pos="19000">
                    <a:schemeClr val="bg1">
                      <a:lumMod val="50000"/>
                    </a:schemeClr>
                  </a:gs>
                  <a:gs pos="56000">
                    <a:schemeClr val="bg1"/>
                  </a:gs>
                </a:gsLst>
                <a:lin ang="0" scaled="1"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8" name="Rectangle 5">
            <a:extLst>
              <a:ext uri="{FF2B5EF4-FFF2-40B4-BE49-F238E27FC236}">
                <a16:creationId xmlns:a16="http://schemas.microsoft.com/office/drawing/2014/main" id="{1F827C7E-4449-437A-B9AF-C2C0DB477F00}"/>
              </a:ext>
            </a:extLst>
          </p:cNvPr>
          <p:cNvSpPr/>
          <p:nvPr/>
        </p:nvSpPr>
        <p:spPr>
          <a:xfrm>
            <a:off x="-1682247" y="0"/>
            <a:ext cx="2107808" cy="6858000"/>
          </a:xfrm>
          <a:prstGeom prst="rect">
            <a:avLst/>
          </a:prstGeom>
          <a:solidFill>
            <a:srgbClr val="45454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9" name="Group 20">
            <a:extLst>
              <a:ext uri="{FF2B5EF4-FFF2-40B4-BE49-F238E27FC236}">
                <a16:creationId xmlns:a16="http://schemas.microsoft.com/office/drawing/2014/main" id="{9495562D-A7AB-40B6-9D9B-68732AD1C8F9}"/>
              </a:ext>
            </a:extLst>
          </p:cNvPr>
          <p:cNvGrpSpPr/>
          <p:nvPr/>
        </p:nvGrpSpPr>
        <p:grpSpPr>
          <a:xfrm>
            <a:off x="3900668" y="2024918"/>
            <a:ext cx="3449069" cy="4614642"/>
            <a:chOff x="4412343" y="1022545"/>
            <a:chExt cx="3449069" cy="4614642"/>
          </a:xfrm>
          <a:solidFill>
            <a:schemeClr val="bg1">
              <a:lumMod val="85000"/>
            </a:schemeClr>
          </a:solidFill>
        </p:grpSpPr>
        <p:grpSp>
          <p:nvGrpSpPr>
            <p:cNvPr id="180" name="Graphic 4" descr="Lightbulb">
              <a:extLst>
                <a:ext uri="{FF2B5EF4-FFF2-40B4-BE49-F238E27FC236}">
                  <a16:creationId xmlns:a16="http://schemas.microsoft.com/office/drawing/2014/main" id="{E879924B-0B86-44D9-9266-75D57BC8785C}"/>
                </a:ext>
              </a:extLst>
            </p:cNvPr>
            <p:cNvGrpSpPr/>
            <p:nvPr/>
          </p:nvGrpSpPr>
          <p:grpSpPr>
            <a:xfrm>
              <a:off x="4412343" y="1022545"/>
              <a:ext cx="3449069" cy="4614642"/>
              <a:chOff x="4412343" y="1022545"/>
              <a:chExt cx="3449069" cy="4614642"/>
            </a:xfrm>
            <a:grpFill/>
          </p:grpSpPr>
          <p:sp>
            <p:nvSpPr>
              <p:cNvPr id="184" name="Freeform: Shape 6">
                <a:extLst>
                  <a:ext uri="{FF2B5EF4-FFF2-40B4-BE49-F238E27FC236}">
                    <a16:creationId xmlns:a16="http://schemas.microsoft.com/office/drawing/2014/main" id="{F2F66B4B-1EDD-4EA7-9995-FB7DCA0089C0}"/>
                  </a:ext>
                </a:extLst>
              </p:cNvPr>
              <p:cNvSpPr/>
              <p:nvPr/>
            </p:nvSpPr>
            <p:spPr>
              <a:xfrm>
                <a:off x="4412343" y="4345744"/>
                <a:ext cx="3449069" cy="343779"/>
              </a:xfrm>
              <a:custGeom>
                <a:avLst/>
                <a:gdLst>
                  <a:gd name="connsiteX0" fmla="*/ 397970 w 3449069"/>
                  <a:gd name="connsiteY0" fmla="*/ 0 h 343779"/>
                  <a:gd name="connsiteX1" fmla="*/ 875533 w 3449069"/>
                  <a:gd name="connsiteY1" fmla="*/ 0 h 343779"/>
                  <a:gd name="connsiteX2" fmla="*/ 1432691 w 3449069"/>
                  <a:gd name="connsiteY2" fmla="*/ 0 h 343779"/>
                  <a:gd name="connsiteX3" fmla="*/ 2016379 w 3449069"/>
                  <a:gd name="connsiteY3" fmla="*/ 0 h 343779"/>
                  <a:gd name="connsiteX4" fmla="*/ 2520474 w 3449069"/>
                  <a:gd name="connsiteY4" fmla="*/ 0 h 343779"/>
                  <a:gd name="connsiteX5" fmla="*/ 3051100 w 3449069"/>
                  <a:gd name="connsiteY5" fmla="*/ 0 h 343779"/>
                  <a:gd name="connsiteX6" fmla="*/ 3449069 w 3449069"/>
                  <a:gd name="connsiteY6" fmla="*/ 171890 h 343779"/>
                  <a:gd name="connsiteX7" fmla="*/ 3051100 w 3449069"/>
                  <a:gd name="connsiteY7" fmla="*/ 343779 h 343779"/>
                  <a:gd name="connsiteX8" fmla="*/ 2493943 w 3449069"/>
                  <a:gd name="connsiteY8" fmla="*/ 343779 h 343779"/>
                  <a:gd name="connsiteX9" fmla="*/ 1936785 w 3449069"/>
                  <a:gd name="connsiteY9" fmla="*/ 343779 h 343779"/>
                  <a:gd name="connsiteX10" fmla="*/ 1432691 w 3449069"/>
                  <a:gd name="connsiteY10" fmla="*/ 343779 h 343779"/>
                  <a:gd name="connsiteX11" fmla="*/ 981659 w 3449069"/>
                  <a:gd name="connsiteY11" fmla="*/ 343779 h 343779"/>
                  <a:gd name="connsiteX12" fmla="*/ 397970 w 3449069"/>
                  <a:gd name="connsiteY12" fmla="*/ 343779 h 343779"/>
                  <a:gd name="connsiteX13" fmla="*/ 0 w 3449069"/>
                  <a:gd name="connsiteY13" fmla="*/ 171890 h 343779"/>
                  <a:gd name="connsiteX14" fmla="*/ 397970 w 3449069"/>
                  <a:gd name="connsiteY14" fmla="*/ 0 h 343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449069" h="343779" fill="none" extrusionOk="0">
                    <a:moveTo>
                      <a:pt x="397970" y="0"/>
                    </a:moveTo>
                    <a:cubicBezTo>
                      <a:pt x="607889" y="-34197"/>
                      <a:pt x="657491" y="42302"/>
                      <a:pt x="875533" y="0"/>
                    </a:cubicBezTo>
                    <a:cubicBezTo>
                      <a:pt x="1093575" y="-42302"/>
                      <a:pt x="1226663" y="12568"/>
                      <a:pt x="1432691" y="0"/>
                    </a:cubicBezTo>
                    <a:cubicBezTo>
                      <a:pt x="1638719" y="-12568"/>
                      <a:pt x="1822272" y="21456"/>
                      <a:pt x="2016379" y="0"/>
                    </a:cubicBezTo>
                    <a:cubicBezTo>
                      <a:pt x="2210486" y="-21456"/>
                      <a:pt x="2351929" y="41474"/>
                      <a:pt x="2520474" y="0"/>
                    </a:cubicBezTo>
                    <a:cubicBezTo>
                      <a:pt x="2689020" y="-41474"/>
                      <a:pt x="2821527" y="14163"/>
                      <a:pt x="3051100" y="0"/>
                    </a:cubicBezTo>
                    <a:cubicBezTo>
                      <a:pt x="3282818" y="-15584"/>
                      <a:pt x="3456501" y="64416"/>
                      <a:pt x="3449069" y="171890"/>
                    </a:cubicBezTo>
                    <a:cubicBezTo>
                      <a:pt x="3493412" y="291579"/>
                      <a:pt x="3268622" y="350501"/>
                      <a:pt x="3051100" y="343779"/>
                    </a:cubicBezTo>
                    <a:cubicBezTo>
                      <a:pt x="2839152" y="395081"/>
                      <a:pt x="2722010" y="312788"/>
                      <a:pt x="2493943" y="343779"/>
                    </a:cubicBezTo>
                    <a:cubicBezTo>
                      <a:pt x="2265876" y="374770"/>
                      <a:pt x="2094074" y="314280"/>
                      <a:pt x="1936785" y="343779"/>
                    </a:cubicBezTo>
                    <a:cubicBezTo>
                      <a:pt x="1779496" y="373278"/>
                      <a:pt x="1642807" y="323183"/>
                      <a:pt x="1432691" y="343779"/>
                    </a:cubicBezTo>
                    <a:cubicBezTo>
                      <a:pt x="1222575" y="364375"/>
                      <a:pt x="1173680" y="299844"/>
                      <a:pt x="981659" y="343779"/>
                    </a:cubicBezTo>
                    <a:cubicBezTo>
                      <a:pt x="789638" y="387714"/>
                      <a:pt x="557742" y="287530"/>
                      <a:pt x="397970" y="343779"/>
                    </a:cubicBezTo>
                    <a:cubicBezTo>
                      <a:pt x="178521" y="331348"/>
                      <a:pt x="-18833" y="265106"/>
                      <a:pt x="0" y="171890"/>
                    </a:cubicBezTo>
                    <a:cubicBezTo>
                      <a:pt x="40456" y="87115"/>
                      <a:pt x="173505" y="-7029"/>
                      <a:pt x="397970" y="0"/>
                    </a:cubicBezTo>
                    <a:close/>
                  </a:path>
                  <a:path w="3449069" h="343779" stroke="0" extrusionOk="0">
                    <a:moveTo>
                      <a:pt x="397970" y="0"/>
                    </a:moveTo>
                    <a:cubicBezTo>
                      <a:pt x="638952" y="-12730"/>
                      <a:pt x="676429" y="25289"/>
                      <a:pt x="928596" y="0"/>
                    </a:cubicBezTo>
                    <a:cubicBezTo>
                      <a:pt x="1180763" y="-25289"/>
                      <a:pt x="1381188" y="26090"/>
                      <a:pt x="1512285" y="0"/>
                    </a:cubicBezTo>
                    <a:cubicBezTo>
                      <a:pt x="1643382" y="-26090"/>
                      <a:pt x="1925279" y="630"/>
                      <a:pt x="2069442" y="0"/>
                    </a:cubicBezTo>
                    <a:cubicBezTo>
                      <a:pt x="2213605" y="-630"/>
                      <a:pt x="2347196" y="5937"/>
                      <a:pt x="2520474" y="0"/>
                    </a:cubicBezTo>
                    <a:cubicBezTo>
                      <a:pt x="2693752" y="-5937"/>
                      <a:pt x="2836083" y="24748"/>
                      <a:pt x="3051100" y="0"/>
                    </a:cubicBezTo>
                    <a:cubicBezTo>
                      <a:pt x="3259517" y="-23546"/>
                      <a:pt x="3452303" y="82857"/>
                      <a:pt x="3449069" y="171890"/>
                    </a:cubicBezTo>
                    <a:cubicBezTo>
                      <a:pt x="3476970" y="256953"/>
                      <a:pt x="3257122" y="348056"/>
                      <a:pt x="3051100" y="343779"/>
                    </a:cubicBezTo>
                    <a:cubicBezTo>
                      <a:pt x="2835094" y="345751"/>
                      <a:pt x="2654325" y="281029"/>
                      <a:pt x="2467411" y="343779"/>
                    </a:cubicBezTo>
                    <a:cubicBezTo>
                      <a:pt x="2280497" y="406529"/>
                      <a:pt x="2209178" y="287168"/>
                      <a:pt x="1963317" y="343779"/>
                    </a:cubicBezTo>
                    <a:cubicBezTo>
                      <a:pt x="1717456" y="400390"/>
                      <a:pt x="1501575" y="280873"/>
                      <a:pt x="1379628" y="343779"/>
                    </a:cubicBezTo>
                    <a:cubicBezTo>
                      <a:pt x="1257681" y="406685"/>
                      <a:pt x="1090878" y="317287"/>
                      <a:pt x="902065" y="343779"/>
                    </a:cubicBezTo>
                    <a:cubicBezTo>
                      <a:pt x="713252" y="370271"/>
                      <a:pt x="504280" y="327395"/>
                      <a:pt x="397970" y="343779"/>
                    </a:cubicBezTo>
                    <a:cubicBezTo>
                      <a:pt x="165153" y="336441"/>
                      <a:pt x="-848" y="273269"/>
                      <a:pt x="0" y="171890"/>
                    </a:cubicBezTo>
                    <a:cubicBezTo>
                      <a:pt x="7735" y="105561"/>
                      <a:pt x="181118" y="-6197"/>
                      <a:pt x="397970" y="0"/>
                    </a:cubicBezTo>
                    <a:close/>
                  </a:path>
                </a:pathLst>
              </a:custGeom>
              <a:grpFill/>
              <a:ln w="28575" cap="flat">
                <a:solidFill>
                  <a:schemeClr val="tx1"/>
                </a:solidFill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580891161">
                      <a:custGeom>
                        <a:avLst/>
                        <a:gdLst>
                          <a:gd name="connsiteX0" fmla="*/ 171890 w 1489710"/>
                          <a:gd name="connsiteY0" fmla="*/ 0 h 343779"/>
                          <a:gd name="connsiteX1" fmla="*/ 1317821 w 1489710"/>
                          <a:gd name="connsiteY1" fmla="*/ 0 h 343779"/>
                          <a:gd name="connsiteX2" fmla="*/ 1489710 w 1489710"/>
                          <a:gd name="connsiteY2" fmla="*/ 171890 h 343779"/>
                          <a:gd name="connsiteX3" fmla="*/ 1317821 w 1489710"/>
                          <a:gd name="connsiteY3" fmla="*/ 343779 h 343779"/>
                          <a:gd name="connsiteX4" fmla="*/ 171890 w 1489710"/>
                          <a:gd name="connsiteY4" fmla="*/ 343779 h 343779"/>
                          <a:gd name="connsiteX5" fmla="*/ 0 w 1489710"/>
                          <a:gd name="connsiteY5" fmla="*/ 171890 h 343779"/>
                          <a:gd name="connsiteX6" fmla="*/ 171890 w 1489710"/>
                          <a:gd name="connsiteY6" fmla="*/ 0 h 3437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489710" h="343779">
                            <a:moveTo>
                              <a:pt x="171890" y="0"/>
                            </a:moveTo>
                            <a:lnTo>
                              <a:pt x="1317821" y="0"/>
                            </a:lnTo>
                            <a:cubicBezTo>
                              <a:pt x="1415225" y="0"/>
                              <a:pt x="1489710" y="74486"/>
                              <a:pt x="1489710" y="171890"/>
                            </a:cubicBezTo>
                            <a:cubicBezTo>
                              <a:pt x="1489710" y="269294"/>
                              <a:pt x="1415225" y="343779"/>
                              <a:pt x="1317821" y="343779"/>
                            </a:cubicBezTo>
                            <a:lnTo>
                              <a:pt x="171890" y="343779"/>
                            </a:lnTo>
                            <a:cubicBezTo>
                              <a:pt x="74485" y="343779"/>
                              <a:pt x="0" y="269294"/>
                              <a:pt x="0" y="171890"/>
                            </a:cubicBezTo>
                            <a:cubicBezTo>
                              <a:pt x="0" y="74486"/>
                              <a:pt x="74485" y="0"/>
                              <a:pt x="17189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85" name="Freeform: Shape 7">
                <a:extLst>
                  <a:ext uri="{FF2B5EF4-FFF2-40B4-BE49-F238E27FC236}">
                    <a16:creationId xmlns:a16="http://schemas.microsoft.com/office/drawing/2014/main" id="{335CCA9B-7FFD-4F30-BDE9-0DF1D156E4A3}"/>
                  </a:ext>
                </a:extLst>
              </p:cNvPr>
              <p:cNvSpPr/>
              <p:nvPr/>
            </p:nvSpPr>
            <p:spPr>
              <a:xfrm>
                <a:off x="4557487" y="4794106"/>
                <a:ext cx="3137246" cy="343779"/>
              </a:xfrm>
              <a:custGeom>
                <a:avLst/>
                <a:gdLst>
                  <a:gd name="connsiteX0" fmla="*/ 361990 w 3137246"/>
                  <a:gd name="connsiteY0" fmla="*/ 0 h 343779"/>
                  <a:gd name="connsiteX1" fmla="*/ 868776 w 3137246"/>
                  <a:gd name="connsiteY1" fmla="*/ 0 h 343779"/>
                  <a:gd name="connsiteX2" fmla="*/ 1351429 w 3137246"/>
                  <a:gd name="connsiteY2" fmla="*/ 0 h 343779"/>
                  <a:gd name="connsiteX3" fmla="*/ 1809950 w 3137246"/>
                  <a:gd name="connsiteY3" fmla="*/ 0 h 343779"/>
                  <a:gd name="connsiteX4" fmla="*/ 2244338 w 3137246"/>
                  <a:gd name="connsiteY4" fmla="*/ 0 h 343779"/>
                  <a:gd name="connsiteX5" fmla="*/ 2775257 w 3137246"/>
                  <a:gd name="connsiteY5" fmla="*/ 0 h 343779"/>
                  <a:gd name="connsiteX6" fmla="*/ 3137246 w 3137246"/>
                  <a:gd name="connsiteY6" fmla="*/ 171890 h 343779"/>
                  <a:gd name="connsiteX7" fmla="*/ 2775257 w 3137246"/>
                  <a:gd name="connsiteY7" fmla="*/ 343779 h 343779"/>
                  <a:gd name="connsiteX8" fmla="*/ 2340869 w 3137246"/>
                  <a:gd name="connsiteY8" fmla="*/ 343779 h 343779"/>
                  <a:gd name="connsiteX9" fmla="*/ 1930614 w 3137246"/>
                  <a:gd name="connsiteY9" fmla="*/ 343779 h 343779"/>
                  <a:gd name="connsiteX10" fmla="*/ 1447960 w 3137246"/>
                  <a:gd name="connsiteY10" fmla="*/ 343779 h 343779"/>
                  <a:gd name="connsiteX11" fmla="*/ 1037705 w 3137246"/>
                  <a:gd name="connsiteY11" fmla="*/ 343779 h 343779"/>
                  <a:gd name="connsiteX12" fmla="*/ 361990 w 3137246"/>
                  <a:gd name="connsiteY12" fmla="*/ 343779 h 343779"/>
                  <a:gd name="connsiteX13" fmla="*/ 0 w 3137246"/>
                  <a:gd name="connsiteY13" fmla="*/ 171890 h 343779"/>
                  <a:gd name="connsiteX14" fmla="*/ 361990 w 3137246"/>
                  <a:gd name="connsiteY14" fmla="*/ 0 h 343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137246" h="343779" fill="none" extrusionOk="0">
                    <a:moveTo>
                      <a:pt x="361990" y="0"/>
                    </a:moveTo>
                    <a:cubicBezTo>
                      <a:pt x="583584" y="-43148"/>
                      <a:pt x="691661" y="47649"/>
                      <a:pt x="868776" y="0"/>
                    </a:cubicBezTo>
                    <a:cubicBezTo>
                      <a:pt x="1045891" y="-47649"/>
                      <a:pt x="1217318" y="25341"/>
                      <a:pt x="1351429" y="0"/>
                    </a:cubicBezTo>
                    <a:cubicBezTo>
                      <a:pt x="1485540" y="-25341"/>
                      <a:pt x="1644857" y="52297"/>
                      <a:pt x="1809950" y="0"/>
                    </a:cubicBezTo>
                    <a:cubicBezTo>
                      <a:pt x="1975043" y="-52297"/>
                      <a:pt x="2099056" y="48367"/>
                      <a:pt x="2244338" y="0"/>
                    </a:cubicBezTo>
                    <a:cubicBezTo>
                      <a:pt x="2389620" y="-48367"/>
                      <a:pt x="2562202" y="15603"/>
                      <a:pt x="2775257" y="0"/>
                    </a:cubicBezTo>
                    <a:cubicBezTo>
                      <a:pt x="3007207" y="6029"/>
                      <a:pt x="3140450" y="72989"/>
                      <a:pt x="3137246" y="171890"/>
                    </a:cubicBezTo>
                    <a:cubicBezTo>
                      <a:pt x="3145075" y="286953"/>
                      <a:pt x="2945940" y="310767"/>
                      <a:pt x="2775257" y="343779"/>
                    </a:cubicBezTo>
                    <a:cubicBezTo>
                      <a:pt x="2565977" y="379136"/>
                      <a:pt x="2478313" y="341938"/>
                      <a:pt x="2340869" y="343779"/>
                    </a:cubicBezTo>
                    <a:cubicBezTo>
                      <a:pt x="2203425" y="345620"/>
                      <a:pt x="2023118" y="298828"/>
                      <a:pt x="1930614" y="343779"/>
                    </a:cubicBezTo>
                    <a:cubicBezTo>
                      <a:pt x="1838110" y="388730"/>
                      <a:pt x="1653978" y="326271"/>
                      <a:pt x="1447960" y="343779"/>
                    </a:cubicBezTo>
                    <a:cubicBezTo>
                      <a:pt x="1241942" y="361287"/>
                      <a:pt x="1213779" y="341004"/>
                      <a:pt x="1037705" y="343779"/>
                    </a:cubicBezTo>
                    <a:cubicBezTo>
                      <a:pt x="861632" y="346554"/>
                      <a:pt x="543787" y="285814"/>
                      <a:pt x="361990" y="343779"/>
                    </a:cubicBezTo>
                    <a:cubicBezTo>
                      <a:pt x="153876" y="344603"/>
                      <a:pt x="12489" y="274785"/>
                      <a:pt x="0" y="171890"/>
                    </a:cubicBezTo>
                    <a:cubicBezTo>
                      <a:pt x="38240" y="64217"/>
                      <a:pt x="172770" y="-34747"/>
                      <a:pt x="361990" y="0"/>
                    </a:cubicBezTo>
                    <a:close/>
                  </a:path>
                  <a:path w="3137246" h="343779" stroke="0" extrusionOk="0">
                    <a:moveTo>
                      <a:pt x="361990" y="0"/>
                    </a:moveTo>
                    <a:cubicBezTo>
                      <a:pt x="616430" y="-11466"/>
                      <a:pt x="710252" y="22622"/>
                      <a:pt x="892909" y="0"/>
                    </a:cubicBezTo>
                    <a:cubicBezTo>
                      <a:pt x="1075566" y="-22622"/>
                      <a:pt x="1174608" y="16331"/>
                      <a:pt x="1327297" y="0"/>
                    </a:cubicBezTo>
                    <a:cubicBezTo>
                      <a:pt x="1479986" y="-16331"/>
                      <a:pt x="1654400" y="43199"/>
                      <a:pt x="1809950" y="0"/>
                    </a:cubicBezTo>
                    <a:cubicBezTo>
                      <a:pt x="1965500" y="-43199"/>
                      <a:pt x="2059114" y="19283"/>
                      <a:pt x="2268471" y="0"/>
                    </a:cubicBezTo>
                    <a:cubicBezTo>
                      <a:pt x="2477828" y="-19283"/>
                      <a:pt x="2673023" y="24113"/>
                      <a:pt x="2775257" y="0"/>
                    </a:cubicBezTo>
                    <a:cubicBezTo>
                      <a:pt x="2955225" y="-6018"/>
                      <a:pt x="3120799" y="75028"/>
                      <a:pt x="3137246" y="171890"/>
                    </a:cubicBezTo>
                    <a:cubicBezTo>
                      <a:pt x="3112555" y="268770"/>
                      <a:pt x="2955672" y="388921"/>
                      <a:pt x="2775257" y="343779"/>
                    </a:cubicBezTo>
                    <a:cubicBezTo>
                      <a:pt x="2648140" y="360422"/>
                      <a:pt x="2510270" y="298318"/>
                      <a:pt x="2340869" y="343779"/>
                    </a:cubicBezTo>
                    <a:cubicBezTo>
                      <a:pt x="2171468" y="389240"/>
                      <a:pt x="1946315" y="324160"/>
                      <a:pt x="1809950" y="343779"/>
                    </a:cubicBezTo>
                    <a:cubicBezTo>
                      <a:pt x="1673585" y="363398"/>
                      <a:pt x="1482020" y="334858"/>
                      <a:pt x="1375562" y="343779"/>
                    </a:cubicBezTo>
                    <a:cubicBezTo>
                      <a:pt x="1269104" y="352700"/>
                      <a:pt x="1065648" y="294564"/>
                      <a:pt x="844643" y="343779"/>
                    </a:cubicBezTo>
                    <a:cubicBezTo>
                      <a:pt x="623638" y="392994"/>
                      <a:pt x="532590" y="315470"/>
                      <a:pt x="361990" y="343779"/>
                    </a:cubicBezTo>
                    <a:cubicBezTo>
                      <a:pt x="150640" y="327986"/>
                      <a:pt x="-73" y="287425"/>
                      <a:pt x="0" y="171890"/>
                    </a:cubicBezTo>
                    <a:cubicBezTo>
                      <a:pt x="2280" y="69430"/>
                      <a:pt x="197715" y="30205"/>
                      <a:pt x="361990" y="0"/>
                    </a:cubicBezTo>
                    <a:close/>
                  </a:path>
                </a:pathLst>
              </a:custGeom>
              <a:grpFill/>
              <a:ln w="28575" cap="flat">
                <a:solidFill>
                  <a:schemeClr val="tx1"/>
                </a:solidFill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234372271">
                      <a:custGeom>
                        <a:avLst/>
                        <a:gdLst>
                          <a:gd name="connsiteX0" fmla="*/ 171890 w 1489710"/>
                          <a:gd name="connsiteY0" fmla="*/ 0 h 343779"/>
                          <a:gd name="connsiteX1" fmla="*/ 1317821 w 1489710"/>
                          <a:gd name="connsiteY1" fmla="*/ 0 h 343779"/>
                          <a:gd name="connsiteX2" fmla="*/ 1489710 w 1489710"/>
                          <a:gd name="connsiteY2" fmla="*/ 171890 h 343779"/>
                          <a:gd name="connsiteX3" fmla="*/ 1317821 w 1489710"/>
                          <a:gd name="connsiteY3" fmla="*/ 343779 h 343779"/>
                          <a:gd name="connsiteX4" fmla="*/ 171890 w 1489710"/>
                          <a:gd name="connsiteY4" fmla="*/ 343779 h 343779"/>
                          <a:gd name="connsiteX5" fmla="*/ 0 w 1489710"/>
                          <a:gd name="connsiteY5" fmla="*/ 171890 h 343779"/>
                          <a:gd name="connsiteX6" fmla="*/ 171890 w 1489710"/>
                          <a:gd name="connsiteY6" fmla="*/ 0 h 3437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489710" h="343779">
                            <a:moveTo>
                              <a:pt x="171890" y="0"/>
                            </a:moveTo>
                            <a:lnTo>
                              <a:pt x="1317821" y="0"/>
                            </a:lnTo>
                            <a:cubicBezTo>
                              <a:pt x="1415225" y="0"/>
                              <a:pt x="1489710" y="74486"/>
                              <a:pt x="1489710" y="171890"/>
                            </a:cubicBezTo>
                            <a:cubicBezTo>
                              <a:pt x="1489710" y="269294"/>
                              <a:pt x="1415225" y="343779"/>
                              <a:pt x="1317821" y="343779"/>
                            </a:cubicBezTo>
                            <a:lnTo>
                              <a:pt x="171890" y="343779"/>
                            </a:lnTo>
                            <a:cubicBezTo>
                              <a:pt x="74485" y="343779"/>
                              <a:pt x="0" y="269294"/>
                              <a:pt x="0" y="171890"/>
                            </a:cubicBezTo>
                            <a:cubicBezTo>
                              <a:pt x="0" y="74486"/>
                              <a:pt x="74485" y="0"/>
                              <a:pt x="17189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algn="ctr"/>
                <a:endParaRPr lang="en-US" sz="2400" b="1" dirty="0"/>
              </a:p>
            </p:txBody>
          </p:sp>
          <p:sp>
            <p:nvSpPr>
              <p:cNvPr id="186" name="Freeform: Shape 8">
                <a:extLst>
                  <a:ext uri="{FF2B5EF4-FFF2-40B4-BE49-F238E27FC236}">
                    <a16:creationId xmlns:a16="http://schemas.microsoft.com/office/drawing/2014/main" id="{6672918D-A4E9-4952-B5C9-B25DE8C77716}"/>
                  </a:ext>
                </a:extLst>
              </p:cNvPr>
              <p:cNvSpPr/>
              <p:nvPr/>
            </p:nvSpPr>
            <p:spPr>
              <a:xfrm>
                <a:off x="5832594" y="5293408"/>
                <a:ext cx="744855" cy="343779"/>
              </a:xfrm>
              <a:custGeom>
                <a:avLst/>
                <a:gdLst>
                  <a:gd name="connsiteX0" fmla="*/ 0 w 744855"/>
                  <a:gd name="connsiteY0" fmla="*/ 0 h 343779"/>
                  <a:gd name="connsiteX1" fmla="*/ 372428 w 744855"/>
                  <a:gd name="connsiteY1" fmla="*/ 343779 h 343779"/>
                  <a:gd name="connsiteX2" fmla="*/ 744855 w 744855"/>
                  <a:gd name="connsiteY2" fmla="*/ 0 h 343779"/>
                  <a:gd name="connsiteX3" fmla="*/ 357530 w 744855"/>
                  <a:gd name="connsiteY3" fmla="*/ 0 h 343779"/>
                  <a:gd name="connsiteX4" fmla="*/ 0 w 744855"/>
                  <a:gd name="connsiteY4" fmla="*/ 0 h 343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44855" h="343779" fill="none" extrusionOk="0">
                    <a:moveTo>
                      <a:pt x="0" y="0"/>
                    </a:moveTo>
                    <a:cubicBezTo>
                      <a:pt x="2084" y="205288"/>
                      <a:pt x="185320" y="318380"/>
                      <a:pt x="372428" y="343779"/>
                    </a:cubicBezTo>
                    <a:cubicBezTo>
                      <a:pt x="590212" y="316962"/>
                      <a:pt x="695838" y="225835"/>
                      <a:pt x="744855" y="0"/>
                    </a:cubicBezTo>
                    <a:cubicBezTo>
                      <a:pt x="606368" y="29256"/>
                      <a:pt x="507638" y="-16117"/>
                      <a:pt x="357530" y="0"/>
                    </a:cubicBezTo>
                    <a:cubicBezTo>
                      <a:pt x="207422" y="16117"/>
                      <a:pt x="119858" y="-4262"/>
                      <a:pt x="0" y="0"/>
                    </a:cubicBezTo>
                    <a:close/>
                  </a:path>
                  <a:path w="744855" h="343779" stroke="0" extrusionOk="0">
                    <a:moveTo>
                      <a:pt x="0" y="0"/>
                    </a:moveTo>
                    <a:cubicBezTo>
                      <a:pt x="40944" y="194277"/>
                      <a:pt x="212540" y="338563"/>
                      <a:pt x="372428" y="343779"/>
                    </a:cubicBezTo>
                    <a:cubicBezTo>
                      <a:pt x="552782" y="344745"/>
                      <a:pt x="735051" y="177376"/>
                      <a:pt x="744855" y="0"/>
                    </a:cubicBezTo>
                    <a:cubicBezTo>
                      <a:pt x="617036" y="40698"/>
                      <a:pt x="541850" y="-24725"/>
                      <a:pt x="387325" y="0"/>
                    </a:cubicBezTo>
                    <a:cubicBezTo>
                      <a:pt x="232800" y="24725"/>
                      <a:pt x="172259" y="-5374"/>
                      <a:pt x="0" y="0"/>
                    </a:cubicBezTo>
                    <a:close/>
                  </a:path>
                </a:pathLst>
              </a:custGeom>
              <a:grpFill/>
              <a:ln w="28575" cap="flat">
                <a:solidFill>
                  <a:schemeClr val="tx1"/>
                </a:solidFill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436269956">
                      <a:custGeom>
                        <a:avLst/>
                        <a:gdLst>
                          <a:gd name="connsiteX0" fmla="*/ 0 w 744855"/>
                          <a:gd name="connsiteY0" fmla="*/ 0 h 343779"/>
                          <a:gd name="connsiteX1" fmla="*/ 372428 w 744855"/>
                          <a:gd name="connsiteY1" fmla="*/ 343779 h 343779"/>
                          <a:gd name="connsiteX2" fmla="*/ 744855 w 744855"/>
                          <a:gd name="connsiteY2" fmla="*/ 0 h 343779"/>
                          <a:gd name="connsiteX3" fmla="*/ 0 w 744855"/>
                          <a:gd name="connsiteY3" fmla="*/ 0 h 3437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744855" h="343779">
                            <a:moveTo>
                              <a:pt x="0" y="0"/>
                            </a:moveTo>
                            <a:cubicBezTo>
                              <a:pt x="17189" y="194808"/>
                              <a:pt x="177619" y="343779"/>
                              <a:pt x="372428" y="343779"/>
                            </a:cubicBezTo>
                            <a:cubicBezTo>
                              <a:pt x="567236" y="343779"/>
                              <a:pt x="727666" y="194808"/>
                              <a:pt x="744855" y="0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9">
                <a:extLst>
                  <a:ext uri="{FF2B5EF4-FFF2-40B4-BE49-F238E27FC236}">
                    <a16:creationId xmlns:a16="http://schemas.microsoft.com/office/drawing/2014/main" id="{61B7926A-BED1-47DE-8799-E33E6BCC0585}"/>
                  </a:ext>
                </a:extLst>
              </p:cNvPr>
              <p:cNvSpPr/>
              <p:nvPr/>
            </p:nvSpPr>
            <p:spPr>
              <a:xfrm>
                <a:off x="4715313" y="1022545"/>
                <a:ext cx="2979420" cy="3094013"/>
              </a:xfrm>
              <a:custGeom>
                <a:avLst/>
                <a:gdLst>
                  <a:gd name="connsiteX0" fmla="*/ 1489710 w 2979420"/>
                  <a:gd name="connsiteY0" fmla="*/ 0 h 3094013"/>
                  <a:gd name="connsiteX1" fmla="*/ 1489710 w 2979420"/>
                  <a:gd name="connsiteY1" fmla="*/ 0 h 3094013"/>
                  <a:gd name="connsiteX2" fmla="*/ 1489710 w 2979420"/>
                  <a:gd name="connsiteY2" fmla="*/ 0 h 3094013"/>
                  <a:gd name="connsiteX3" fmla="*/ 0 w 2979420"/>
                  <a:gd name="connsiteY3" fmla="*/ 1472521 h 3094013"/>
                  <a:gd name="connsiteX4" fmla="*/ 0 w 2979420"/>
                  <a:gd name="connsiteY4" fmla="*/ 1524088 h 3094013"/>
                  <a:gd name="connsiteX5" fmla="*/ 103134 w 2979420"/>
                  <a:gd name="connsiteY5" fmla="*/ 2039757 h 3094013"/>
                  <a:gd name="connsiteX6" fmla="*/ 360968 w 2979420"/>
                  <a:gd name="connsiteY6" fmla="*/ 2463751 h 3094013"/>
                  <a:gd name="connsiteX7" fmla="*/ 710477 w 2979420"/>
                  <a:gd name="connsiteY7" fmla="*/ 3030987 h 3094013"/>
                  <a:gd name="connsiteX8" fmla="*/ 813611 w 2979420"/>
                  <a:gd name="connsiteY8" fmla="*/ 3094013 h 3094013"/>
                  <a:gd name="connsiteX9" fmla="*/ 1277866 w 2979420"/>
                  <a:gd name="connsiteY9" fmla="*/ 3094013 h 3094013"/>
                  <a:gd name="connsiteX10" fmla="*/ 1728598 w 2979420"/>
                  <a:gd name="connsiteY10" fmla="*/ 3094013 h 3094013"/>
                  <a:gd name="connsiteX11" fmla="*/ 2165809 w 2979420"/>
                  <a:gd name="connsiteY11" fmla="*/ 3094013 h 3094013"/>
                  <a:gd name="connsiteX12" fmla="*/ 2268943 w 2979420"/>
                  <a:gd name="connsiteY12" fmla="*/ 3030987 h 3094013"/>
                  <a:gd name="connsiteX13" fmla="*/ 2618452 w 2979420"/>
                  <a:gd name="connsiteY13" fmla="*/ 2463751 h 3094013"/>
                  <a:gd name="connsiteX14" fmla="*/ 2876286 w 2979420"/>
                  <a:gd name="connsiteY14" fmla="*/ 2039757 h 3094013"/>
                  <a:gd name="connsiteX15" fmla="*/ 2979420 w 2979420"/>
                  <a:gd name="connsiteY15" fmla="*/ 1524088 h 3094013"/>
                  <a:gd name="connsiteX16" fmla="*/ 2979420 w 2979420"/>
                  <a:gd name="connsiteY16" fmla="*/ 1472521 h 3094013"/>
                  <a:gd name="connsiteX17" fmla="*/ 1489710 w 2979420"/>
                  <a:gd name="connsiteY17" fmla="*/ 0 h 3094013"/>
                  <a:gd name="connsiteX18" fmla="*/ 2635641 w 2979420"/>
                  <a:gd name="connsiteY18" fmla="*/ 1518358 h 3094013"/>
                  <a:gd name="connsiteX19" fmla="*/ 2555426 w 2979420"/>
                  <a:gd name="connsiteY19" fmla="*/ 1919434 h 3094013"/>
                  <a:gd name="connsiteX20" fmla="*/ 2360618 w 2979420"/>
                  <a:gd name="connsiteY20" fmla="*/ 2234565 h 3094013"/>
                  <a:gd name="connsiteX21" fmla="*/ 2028298 w 2979420"/>
                  <a:gd name="connsiteY21" fmla="*/ 2750234 h 3094013"/>
                  <a:gd name="connsiteX22" fmla="*/ 1489710 w 2979420"/>
                  <a:gd name="connsiteY22" fmla="*/ 2750234 h 3094013"/>
                  <a:gd name="connsiteX23" fmla="*/ 956852 w 2979420"/>
                  <a:gd name="connsiteY23" fmla="*/ 2750234 h 3094013"/>
                  <a:gd name="connsiteX24" fmla="*/ 624532 w 2979420"/>
                  <a:gd name="connsiteY24" fmla="*/ 2234565 h 3094013"/>
                  <a:gd name="connsiteX25" fmla="*/ 429724 w 2979420"/>
                  <a:gd name="connsiteY25" fmla="*/ 1919434 h 3094013"/>
                  <a:gd name="connsiteX26" fmla="*/ 349509 w 2979420"/>
                  <a:gd name="connsiteY26" fmla="*/ 1518358 h 3094013"/>
                  <a:gd name="connsiteX27" fmla="*/ 349509 w 2979420"/>
                  <a:gd name="connsiteY27" fmla="*/ 1472521 h 3094013"/>
                  <a:gd name="connsiteX28" fmla="*/ 1495440 w 2979420"/>
                  <a:gd name="connsiteY28" fmla="*/ 338050 h 3094013"/>
                  <a:gd name="connsiteX29" fmla="*/ 1495440 w 2979420"/>
                  <a:gd name="connsiteY29" fmla="*/ 338050 h 3094013"/>
                  <a:gd name="connsiteX30" fmla="*/ 1495440 w 2979420"/>
                  <a:gd name="connsiteY30" fmla="*/ 338050 h 3094013"/>
                  <a:gd name="connsiteX31" fmla="*/ 1495440 w 2979420"/>
                  <a:gd name="connsiteY31" fmla="*/ 338050 h 3094013"/>
                  <a:gd name="connsiteX32" fmla="*/ 1495440 w 2979420"/>
                  <a:gd name="connsiteY32" fmla="*/ 338050 h 3094013"/>
                  <a:gd name="connsiteX33" fmla="*/ 1495440 w 2979420"/>
                  <a:gd name="connsiteY33" fmla="*/ 338050 h 3094013"/>
                  <a:gd name="connsiteX34" fmla="*/ 1495440 w 2979420"/>
                  <a:gd name="connsiteY34" fmla="*/ 338050 h 3094013"/>
                  <a:gd name="connsiteX35" fmla="*/ 2641371 w 2979420"/>
                  <a:gd name="connsiteY35" fmla="*/ 1472521 h 3094013"/>
                  <a:gd name="connsiteX36" fmla="*/ 2641371 w 2979420"/>
                  <a:gd name="connsiteY36" fmla="*/ 1518358 h 3094013"/>
                  <a:gd name="connsiteX37" fmla="*/ 2635641 w 2979420"/>
                  <a:gd name="connsiteY37" fmla="*/ 1518358 h 3094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979420" h="3094013" fill="none" extrusionOk="0">
                    <a:moveTo>
                      <a:pt x="1489710" y="0"/>
                    </a:moveTo>
                    <a:lnTo>
                      <a:pt x="1489710" y="0"/>
                    </a:lnTo>
                    <a:lnTo>
                      <a:pt x="1489710" y="0"/>
                    </a:lnTo>
                    <a:cubicBezTo>
                      <a:pt x="607651" y="9953"/>
                      <a:pt x="-115649" y="673391"/>
                      <a:pt x="0" y="1472521"/>
                    </a:cubicBezTo>
                    <a:cubicBezTo>
                      <a:pt x="3957" y="1489478"/>
                      <a:pt x="-1465" y="1505382"/>
                      <a:pt x="0" y="1524088"/>
                    </a:cubicBezTo>
                    <a:cubicBezTo>
                      <a:pt x="10256" y="1714824"/>
                      <a:pt x="29645" y="1851868"/>
                      <a:pt x="103134" y="2039757"/>
                    </a:cubicBezTo>
                    <a:cubicBezTo>
                      <a:pt x="191719" y="2209030"/>
                      <a:pt x="216698" y="2335876"/>
                      <a:pt x="360968" y="2463751"/>
                    </a:cubicBezTo>
                    <a:cubicBezTo>
                      <a:pt x="477414" y="2595134"/>
                      <a:pt x="677999" y="2885556"/>
                      <a:pt x="710477" y="3030987"/>
                    </a:cubicBezTo>
                    <a:cubicBezTo>
                      <a:pt x="735993" y="3074785"/>
                      <a:pt x="772135" y="3092348"/>
                      <a:pt x="813611" y="3094013"/>
                    </a:cubicBezTo>
                    <a:cubicBezTo>
                      <a:pt x="999907" y="3043891"/>
                      <a:pt x="1173016" y="3148825"/>
                      <a:pt x="1277866" y="3094013"/>
                    </a:cubicBezTo>
                    <a:cubicBezTo>
                      <a:pt x="1382716" y="3039201"/>
                      <a:pt x="1629641" y="3118835"/>
                      <a:pt x="1728598" y="3094013"/>
                    </a:cubicBezTo>
                    <a:cubicBezTo>
                      <a:pt x="1827555" y="3069191"/>
                      <a:pt x="1972185" y="3112669"/>
                      <a:pt x="2165809" y="3094013"/>
                    </a:cubicBezTo>
                    <a:cubicBezTo>
                      <a:pt x="2219317" y="3085724"/>
                      <a:pt x="2242656" y="3074162"/>
                      <a:pt x="2268943" y="3030987"/>
                    </a:cubicBezTo>
                    <a:cubicBezTo>
                      <a:pt x="2344238" y="2919476"/>
                      <a:pt x="2506248" y="2592934"/>
                      <a:pt x="2618452" y="2463751"/>
                    </a:cubicBezTo>
                    <a:cubicBezTo>
                      <a:pt x="2738852" y="2312326"/>
                      <a:pt x="2807260" y="2206759"/>
                      <a:pt x="2876286" y="2039757"/>
                    </a:cubicBezTo>
                    <a:cubicBezTo>
                      <a:pt x="2922694" y="1879959"/>
                      <a:pt x="2991630" y="1732896"/>
                      <a:pt x="2979420" y="1524088"/>
                    </a:cubicBezTo>
                    <a:cubicBezTo>
                      <a:pt x="2973568" y="1500864"/>
                      <a:pt x="2979624" y="1497427"/>
                      <a:pt x="2979420" y="1472521"/>
                    </a:cubicBezTo>
                    <a:cubicBezTo>
                      <a:pt x="3034786" y="836592"/>
                      <a:pt x="2332944" y="-28590"/>
                      <a:pt x="1489710" y="0"/>
                    </a:cubicBezTo>
                    <a:close/>
                    <a:moveTo>
                      <a:pt x="2635641" y="1518358"/>
                    </a:moveTo>
                    <a:cubicBezTo>
                      <a:pt x="2650952" y="1662800"/>
                      <a:pt x="2581397" y="1787278"/>
                      <a:pt x="2555426" y="1919434"/>
                    </a:cubicBezTo>
                    <a:cubicBezTo>
                      <a:pt x="2518056" y="2047152"/>
                      <a:pt x="2454726" y="2172021"/>
                      <a:pt x="2360618" y="2234565"/>
                    </a:cubicBezTo>
                    <a:cubicBezTo>
                      <a:pt x="2210922" y="2380925"/>
                      <a:pt x="2124036" y="2558092"/>
                      <a:pt x="2028298" y="2750234"/>
                    </a:cubicBezTo>
                    <a:cubicBezTo>
                      <a:pt x="1868942" y="2763332"/>
                      <a:pt x="1602005" y="2713914"/>
                      <a:pt x="1489710" y="2750234"/>
                    </a:cubicBezTo>
                    <a:cubicBezTo>
                      <a:pt x="1235944" y="2789226"/>
                      <a:pt x="1073064" y="2695501"/>
                      <a:pt x="956852" y="2750234"/>
                    </a:cubicBezTo>
                    <a:cubicBezTo>
                      <a:pt x="888960" y="2552193"/>
                      <a:pt x="738654" y="2362123"/>
                      <a:pt x="624532" y="2234565"/>
                    </a:cubicBezTo>
                    <a:cubicBezTo>
                      <a:pt x="562862" y="2129004"/>
                      <a:pt x="470893" y="2020037"/>
                      <a:pt x="429724" y="1919434"/>
                    </a:cubicBezTo>
                    <a:cubicBezTo>
                      <a:pt x="367578" y="1757274"/>
                      <a:pt x="358458" y="1620856"/>
                      <a:pt x="349509" y="1518358"/>
                    </a:cubicBezTo>
                    <a:cubicBezTo>
                      <a:pt x="349094" y="1500428"/>
                      <a:pt x="351644" y="1494659"/>
                      <a:pt x="349509" y="1472521"/>
                    </a:cubicBezTo>
                    <a:cubicBezTo>
                      <a:pt x="273381" y="1008015"/>
                      <a:pt x="979067" y="317046"/>
                      <a:pt x="1495440" y="338050"/>
                    </a:cubicBezTo>
                    <a:lnTo>
                      <a:pt x="1495440" y="338050"/>
                    </a:lnTo>
                    <a:lnTo>
                      <a:pt x="1495440" y="338050"/>
                    </a:lnTo>
                    <a:lnTo>
                      <a:pt x="1495440" y="338050"/>
                    </a:lnTo>
                    <a:lnTo>
                      <a:pt x="1495440" y="338050"/>
                    </a:lnTo>
                    <a:lnTo>
                      <a:pt x="1495440" y="338050"/>
                    </a:lnTo>
                    <a:lnTo>
                      <a:pt x="1495440" y="338050"/>
                    </a:lnTo>
                    <a:cubicBezTo>
                      <a:pt x="2093670" y="355316"/>
                      <a:pt x="2537220" y="795627"/>
                      <a:pt x="2641371" y="1472521"/>
                    </a:cubicBezTo>
                    <a:cubicBezTo>
                      <a:pt x="2642750" y="1483000"/>
                      <a:pt x="2640936" y="1507236"/>
                      <a:pt x="2641371" y="1518358"/>
                    </a:cubicBezTo>
                    <a:cubicBezTo>
                      <a:pt x="2638732" y="1518944"/>
                      <a:pt x="2637527" y="1518195"/>
                      <a:pt x="2635641" y="1518358"/>
                    </a:cubicBezTo>
                    <a:close/>
                  </a:path>
                  <a:path w="2979420" h="3094013" stroke="0" extrusionOk="0">
                    <a:moveTo>
                      <a:pt x="1489710" y="0"/>
                    </a:moveTo>
                    <a:lnTo>
                      <a:pt x="1489710" y="0"/>
                    </a:lnTo>
                    <a:lnTo>
                      <a:pt x="1489710" y="0"/>
                    </a:lnTo>
                    <a:cubicBezTo>
                      <a:pt x="713424" y="-742"/>
                      <a:pt x="59605" y="885487"/>
                      <a:pt x="0" y="1472521"/>
                    </a:cubicBezTo>
                    <a:cubicBezTo>
                      <a:pt x="1201" y="1492270"/>
                      <a:pt x="-1805" y="1503684"/>
                      <a:pt x="0" y="1524088"/>
                    </a:cubicBezTo>
                    <a:cubicBezTo>
                      <a:pt x="4408" y="1745478"/>
                      <a:pt x="20644" y="1868518"/>
                      <a:pt x="103134" y="2039757"/>
                    </a:cubicBezTo>
                    <a:cubicBezTo>
                      <a:pt x="137374" y="2186357"/>
                      <a:pt x="245752" y="2327999"/>
                      <a:pt x="360968" y="2463751"/>
                    </a:cubicBezTo>
                    <a:cubicBezTo>
                      <a:pt x="458416" y="2614321"/>
                      <a:pt x="660484" y="2865822"/>
                      <a:pt x="710477" y="3030987"/>
                    </a:cubicBezTo>
                    <a:cubicBezTo>
                      <a:pt x="721480" y="3075812"/>
                      <a:pt x="766127" y="3091310"/>
                      <a:pt x="813611" y="3094013"/>
                    </a:cubicBezTo>
                    <a:cubicBezTo>
                      <a:pt x="1016868" y="3047718"/>
                      <a:pt x="1089545" y="3105221"/>
                      <a:pt x="1264344" y="3094013"/>
                    </a:cubicBezTo>
                    <a:cubicBezTo>
                      <a:pt x="1439143" y="3082805"/>
                      <a:pt x="1527092" y="3123123"/>
                      <a:pt x="1715076" y="3094013"/>
                    </a:cubicBezTo>
                    <a:cubicBezTo>
                      <a:pt x="1903060" y="3064903"/>
                      <a:pt x="2020585" y="3126330"/>
                      <a:pt x="2165809" y="3094013"/>
                    </a:cubicBezTo>
                    <a:cubicBezTo>
                      <a:pt x="2212466" y="3089825"/>
                      <a:pt x="2249093" y="3069754"/>
                      <a:pt x="2268943" y="3030987"/>
                    </a:cubicBezTo>
                    <a:cubicBezTo>
                      <a:pt x="2360421" y="2886234"/>
                      <a:pt x="2465826" y="2612103"/>
                      <a:pt x="2618452" y="2463751"/>
                    </a:cubicBezTo>
                    <a:cubicBezTo>
                      <a:pt x="2740944" y="2322967"/>
                      <a:pt x="2823805" y="2174723"/>
                      <a:pt x="2876286" y="2039757"/>
                    </a:cubicBezTo>
                    <a:cubicBezTo>
                      <a:pt x="2939986" y="1880508"/>
                      <a:pt x="2986468" y="1681536"/>
                      <a:pt x="2979420" y="1524088"/>
                    </a:cubicBezTo>
                    <a:cubicBezTo>
                      <a:pt x="2973491" y="1505940"/>
                      <a:pt x="2981649" y="1496446"/>
                      <a:pt x="2979420" y="1472521"/>
                    </a:cubicBezTo>
                    <a:cubicBezTo>
                      <a:pt x="2783983" y="769195"/>
                      <a:pt x="2248601" y="9356"/>
                      <a:pt x="1489710" y="0"/>
                    </a:cubicBezTo>
                    <a:close/>
                    <a:moveTo>
                      <a:pt x="2635641" y="1518358"/>
                    </a:moveTo>
                    <a:cubicBezTo>
                      <a:pt x="2649446" y="1647649"/>
                      <a:pt x="2598899" y="1766071"/>
                      <a:pt x="2555426" y="1919434"/>
                    </a:cubicBezTo>
                    <a:cubicBezTo>
                      <a:pt x="2504105" y="2023086"/>
                      <a:pt x="2460887" y="2173233"/>
                      <a:pt x="2360618" y="2234565"/>
                    </a:cubicBezTo>
                    <a:cubicBezTo>
                      <a:pt x="2189493" y="2380781"/>
                      <a:pt x="2112924" y="2555432"/>
                      <a:pt x="2028298" y="2750234"/>
                    </a:cubicBezTo>
                    <a:cubicBezTo>
                      <a:pt x="1760504" y="2805811"/>
                      <a:pt x="1749844" y="2733572"/>
                      <a:pt x="1489710" y="2750234"/>
                    </a:cubicBezTo>
                    <a:cubicBezTo>
                      <a:pt x="1352401" y="2755440"/>
                      <a:pt x="1199159" y="2709959"/>
                      <a:pt x="956852" y="2750234"/>
                    </a:cubicBezTo>
                    <a:cubicBezTo>
                      <a:pt x="850413" y="2561381"/>
                      <a:pt x="705856" y="2371286"/>
                      <a:pt x="624532" y="2234565"/>
                    </a:cubicBezTo>
                    <a:cubicBezTo>
                      <a:pt x="511320" y="2157841"/>
                      <a:pt x="483336" y="2044935"/>
                      <a:pt x="429724" y="1919434"/>
                    </a:cubicBezTo>
                    <a:cubicBezTo>
                      <a:pt x="380684" y="1815876"/>
                      <a:pt x="372615" y="1673006"/>
                      <a:pt x="349509" y="1518358"/>
                    </a:cubicBezTo>
                    <a:cubicBezTo>
                      <a:pt x="347125" y="1507977"/>
                      <a:pt x="350577" y="1495050"/>
                      <a:pt x="349509" y="1472521"/>
                    </a:cubicBezTo>
                    <a:cubicBezTo>
                      <a:pt x="435540" y="831734"/>
                      <a:pt x="867194" y="330947"/>
                      <a:pt x="1495440" y="338050"/>
                    </a:cubicBezTo>
                    <a:lnTo>
                      <a:pt x="1495440" y="338050"/>
                    </a:lnTo>
                    <a:lnTo>
                      <a:pt x="1495440" y="338050"/>
                    </a:lnTo>
                    <a:lnTo>
                      <a:pt x="1495440" y="338050"/>
                    </a:lnTo>
                    <a:lnTo>
                      <a:pt x="1495440" y="338050"/>
                    </a:lnTo>
                    <a:lnTo>
                      <a:pt x="1495440" y="338050"/>
                    </a:lnTo>
                    <a:lnTo>
                      <a:pt x="1495440" y="338050"/>
                    </a:lnTo>
                    <a:cubicBezTo>
                      <a:pt x="2108107" y="305185"/>
                      <a:pt x="2642208" y="723210"/>
                      <a:pt x="2641371" y="1472521"/>
                    </a:cubicBezTo>
                    <a:cubicBezTo>
                      <a:pt x="2642839" y="1490576"/>
                      <a:pt x="2641281" y="1508447"/>
                      <a:pt x="2641371" y="1518358"/>
                    </a:cubicBezTo>
                    <a:cubicBezTo>
                      <a:pt x="2639519" y="1518844"/>
                      <a:pt x="2638170" y="1518045"/>
                      <a:pt x="2635641" y="1518358"/>
                    </a:cubicBezTo>
                    <a:close/>
                  </a:path>
                </a:pathLst>
              </a:custGeom>
              <a:grpFill/>
              <a:ln w="28575" cap="flat">
                <a:solidFill>
                  <a:schemeClr val="tx1"/>
                </a:solidFill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sd="121160290">
                      <a:custGeom>
                        <a:avLst/>
                        <a:gdLst>
                          <a:gd name="connsiteX0" fmla="*/ 1489710 w 2979420"/>
                          <a:gd name="connsiteY0" fmla="*/ 0 h 3094013"/>
                          <a:gd name="connsiteX1" fmla="*/ 1489710 w 2979420"/>
                          <a:gd name="connsiteY1" fmla="*/ 0 h 3094013"/>
                          <a:gd name="connsiteX2" fmla="*/ 1489710 w 2979420"/>
                          <a:gd name="connsiteY2" fmla="*/ 0 h 3094013"/>
                          <a:gd name="connsiteX3" fmla="*/ 0 w 2979420"/>
                          <a:gd name="connsiteY3" fmla="*/ 1472521 h 3094013"/>
                          <a:gd name="connsiteX4" fmla="*/ 0 w 2979420"/>
                          <a:gd name="connsiteY4" fmla="*/ 1524088 h 3094013"/>
                          <a:gd name="connsiteX5" fmla="*/ 103134 w 2979420"/>
                          <a:gd name="connsiteY5" fmla="*/ 2039757 h 3094013"/>
                          <a:gd name="connsiteX6" fmla="*/ 360968 w 2979420"/>
                          <a:gd name="connsiteY6" fmla="*/ 2463751 h 3094013"/>
                          <a:gd name="connsiteX7" fmla="*/ 710477 w 2979420"/>
                          <a:gd name="connsiteY7" fmla="*/ 3030987 h 3094013"/>
                          <a:gd name="connsiteX8" fmla="*/ 813611 w 2979420"/>
                          <a:gd name="connsiteY8" fmla="*/ 3094013 h 3094013"/>
                          <a:gd name="connsiteX9" fmla="*/ 2165809 w 2979420"/>
                          <a:gd name="connsiteY9" fmla="*/ 3094013 h 3094013"/>
                          <a:gd name="connsiteX10" fmla="*/ 2268943 w 2979420"/>
                          <a:gd name="connsiteY10" fmla="*/ 3030987 h 3094013"/>
                          <a:gd name="connsiteX11" fmla="*/ 2618452 w 2979420"/>
                          <a:gd name="connsiteY11" fmla="*/ 2463751 h 3094013"/>
                          <a:gd name="connsiteX12" fmla="*/ 2876286 w 2979420"/>
                          <a:gd name="connsiteY12" fmla="*/ 2039757 h 3094013"/>
                          <a:gd name="connsiteX13" fmla="*/ 2979420 w 2979420"/>
                          <a:gd name="connsiteY13" fmla="*/ 1524088 h 3094013"/>
                          <a:gd name="connsiteX14" fmla="*/ 2979420 w 2979420"/>
                          <a:gd name="connsiteY14" fmla="*/ 1472521 h 3094013"/>
                          <a:gd name="connsiteX15" fmla="*/ 1489710 w 2979420"/>
                          <a:gd name="connsiteY15" fmla="*/ 0 h 3094013"/>
                          <a:gd name="connsiteX16" fmla="*/ 2635641 w 2979420"/>
                          <a:gd name="connsiteY16" fmla="*/ 1518358 h 3094013"/>
                          <a:gd name="connsiteX17" fmla="*/ 2555426 w 2979420"/>
                          <a:gd name="connsiteY17" fmla="*/ 1919434 h 3094013"/>
                          <a:gd name="connsiteX18" fmla="*/ 2360618 w 2979420"/>
                          <a:gd name="connsiteY18" fmla="*/ 2234565 h 3094013"/>
                          <a:gd name="connsiteX19" fmla="*/ 2028298 w 2979420"/>
                          <a:gd name="connsiteY19" fmla="*/ 2750234 h 3094013"/>
                          <a:gd name="connsiteX20" fmla="*/ 1489710 w 2979420"/>
                          <a:gd name="connsiteY20" fmla="*/ 2750234 h 3094013"/>
                          <a:gd name="connsiteX21" fmla="*/ 956852 w 2979420"/>
                          <a:gd name="connsiteY21" fmla="*/ 2750234 h 3094013"/>
                          <a:gd name="connsiteX22" fmla="*/ 624532 w 2979420"/>
                          <a:gd name="connsiteY22" fmla="*/ 2234565 h 3094013"/>
                          <a:gd name="connsiteX23" fmla="*/ 429724 w 2979420"/>
                          <a:gd name="connsiteY23" fmla="*/ 1919434 h 3094013"/>
                          <a:gd name="connsiteX24" fmla="*/ 349509 w 2979420"/>
                          <a:gd name="connsiteY24" fmla="*/ 1518358 h 3094013"/>
                          <a:gd name="connsiteX25" fmla="*/ 349509 w 2979420"/>
                          <a:gd name="connsiteY25" fmla="*/ 1472521 h 3094013"/>
                          <a:gd name="connsiteX26" fmla="*/ 1495440 w 2979420"/>
                          <a:gd name="connsiteY26" fmla="*/ 338050 h 3094013"/>
                          <a:gd name="connsiteX27" fmla="*/ 1495440 w 2979420"/>
                          <a:gd name="connsiteY27" fmla="*/ 338050 h 3094013"/>
                          <a:gd name="connsiteX28" fmla="*/ 1495440 w 2979420"/>
                          <a:gd name="connsiteY28" fmla="*/ 338050 h 3094013"/>
                          <a:gd name="connsiteX29" fmla="*/ 1495440 w 2979420"/>
                          <a:gd name="connsiteY29" fmla="*/ 338050 h 3094013"/>
                          <a:gd name="connsiteX30" fmla="*/ 1495440 w 2979420"/>
                          <a:gd name="connsiteY30" fmla="*/ 338050 h 3094013"/>
                          <a:gd name="connsiteX31" fmla="*/ 1495440 w 2979420"/>
                          <a:gd name="connsiteY31" fmla="*/ 338050 h 3094013"/>
                          <a:gd name="connsiteX32" fmla="*/ 1495440 w 2979420"/>
                          <a:gd name="connsiteY32" fmla="*/ 338050 h 3094013"/>
                          <a:gd name="connsiteX33" fmla="*/ 2641371 w 2979420"/>
                          <a:gd name="connsiteY33" fmla="*/ 1472521 h 3094013"/>
                          <a:gd name="connsiteX34" fmla="*/ 2641371 w 2979420"/>
                          <a:gd name="connsiteY34" fmla="*/ 1518358 h 30940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</a:cxnLst>
                        <a:rect l="l" t="t" r="r" b="b"/>
                        <a:pathLst>
                          <a:path w="2979420" h="3094013">
                            <a:moveTo>
                              <a:pt x="1489710" y="0"/>
                            </a:moveTo>
                            <a:cubicBezTo>
                              <a:pt x="1489710" y="0"/>
                              <a:pt x="1489710" y="0"/>
                              <a:pt x="1489710" y="0"/>
                            </a:cubicBezTo>
                            <a:cubicBezTo>
                              <a:pt x="1489710" y="0"/>
                              <a:pt x="1489710" y="0"/>
                              <a:pt x="1489710" y="0"/>
                            </a:cubicBezTo>
                            <a:cubicBezTo>
                              <a:pt x="676099" y="5730"/>
                              <a:pt x="17189" y="658910"/>
                              <a:pt x="0" y="1472521"/>
                            </a:cubicBezTo>
                            <a:lnTo>
                              <a:pt x="0" y="1524088"/>
                            </a:lnTo>
                            <a:cubicBezTo>
                              <a:pt x="5730" y="1701707"/>
                              <a:pt x="40108" y="1873597"/>
                              <a:pt x="103134" y="2039757"/>
                            </a:cubicBezTo>
                            <a:cubicBezTo>
                              <a:pt x="166160" y="2194458"/>
                              <a:pt x="252105" y="2337699"/>
                              <a:pt x="360968" y="2463751"/>
                            </a:cubicBezTo>
                            <a:cubicBezTo>
                              <a:pt x="498480" y="2612722"/>
                              <a:pt x="647451" y="2904935"/>
                              <a:pt x="710477" y="3030987"/>
                            </a:cubicBezTo>
                            <a:cubicBezTo>
                              <a:pt x="727666" y="3071095"/>
                              <a:pt x="767774" y="3094013"/>
                              <a:pt x="813611" y="3094013"/>
                            </a:cubicBezTo>
                            <a:lnTo>
                              <a:pt x="2165809" y="3094013"/>
                            </a:lnTo>
                            <a:cubicBezTo>
                              <a:pt x="2211647" y="3094013"/>
                              <a:pt x="2251754" y="3071095"/>
                              <a:pt x="2268943" y="3030987"/>
                            </a:cubicBezTo>
                            <a:cubicBezTo>
                              <a:pt x="2331969" y="2904935"/>
                              <a:pt x="2480941" y="2612722"/>
                              <a:pt x="2618452" y="2463751"/>
                            </a:cubicBezTo>
                            <a:cubicBezTo>
                              <a:pt x="2727315" y="2337699"/>
                              <a:pt x="2818990" y="2194458"/>
                              <a:pt x="2876286" y="2039757"/>
                            </a:cubicBezTo>
                            <a:cubicBezTo>
                              <a:pt x="2939313" y="1873597"/>
                              <a:pt x="2973691" y="1701707"/>
                              <a:pt x="2979420" y="1524088"/>
                            </a:cubicBezTo>
                            <a:lnTo>
                              <a:pt x="2979420" y="1472521"/>
                            </a:lnTo>
                            <a:cubicBezTo>
                              <a:pt x="2962231" y="658910"/>
                              <a:pt x="2303321" y="5730"/>
                              <a:pt x="1489710" y="0"/>
                            </a:cubicBezTo>
                            <a:close/>
                            <a:moveTo>
                              <a:pt x="2635641" y="1518358"/>
                            </a:moveTo>
                            <a:cubicBezTo>
                              <a:pt x="2629911" y="1655870"/>
                              <a:pt x="2601263" y="1793382"/>
                              <a:pt x="2555426" y="1919434"/>
                            </a:cubicBezTo>
                            <a:cubicBezTo>
                              <a:pt x="2509589" y="2034027"/>
                              <a:pt x="2446562" y="2142891"/>
                              <a:pt x="2360618" y="2234565"/>
                            </a:cubicBezTo>
                            <a:cubicBezTo>
                              <a:pt x="2228836" y="2394996"/>
                              <a:pt x="2114243" y="2566885"/>
                              <a:pt x="2028298" y="2750234"/>
                            </a:cubicBezTo>
                            <a:lnTo>
                              <a:pt x="1489710" y="2750234"/>
                            </a:lnTo>
                            <a:lnTo>
                              <a:pt x="956852" y="2750234"/>
                            </a:lnTo>
                            <a:cubicBezTo>
                              <a:pt x="865178" y="2566885"/>
                              <a:pt x="750585" y="2394996"/>
                              <a:pt x="624532" y="2234565"/>
                            </a:cubicBezTo>
                            <a:cubicBezTo>
                              <a:pt x="544317" y="2142891"/>
                              <a:pt x="475561" y="2034027"/>
                              <a:pt x="429724" y="1919434"/>
                            </a:cubicBezTo>
                            <a:cubicBezTo>
                              <a:pt x="378157" y="1793382"/>
                              <a:pt x="355239" y="1655870"/>
                              <a:pt x="349509" y="1518358"/>
                            </a:cubicBezTo>
                            <a:lnTo>
                              <a:pt x="349509" y="1472521"/>
                            </a:lnTo>
                            <a:cubicBezTo>
                              <a:pt x="360968" y="847989"/>
                              <a:pt x="870908" y="343779"/>
                              <a:pt x="1495440" y="338050"/>
                            </a:cubicBezTo>
                            <a:lnTo>
                              <a:pt x="1495440" y="338050"/>
                            </a:lnTo>
                            <a:lnTo>
                              <a:pt x="1495440" y="338050"/>
                            </a:lnTo>
                            <a:cubicBezTo>
                              <a:pt x="1495440" y="338050"/>
                              <a:pt x="1495440" y="338050"/>
                              <a:pt x="1495440" y="338050"/>
                            </a:cubicBezTo>
                            <a:cubicBezTo>
                              <a:pt x="1495440" y="338050"/>
                              <a:pt x="1495440" y="338050"/>
                              <a:pt x="1495440" y="338050"/>
                            </a:cubicBezTo>
                            <a:lnTo>
                              <a:pt x="1495440" y="338050"/>
                            </a:lnTo>
                            <a:lnTo>
                              <a:pt x="1495440" y="338050"/>
                            </a:lnTo>
                            <a:cubicBezTo>
                              <a:pt x="2119972" y="343779"/>
                              <a:pt x="2629911" y="842259"/>
                              <a:pt x="2641371" y="1472521"/>
                            </a:cubicBezTo>
                            <a:lnTo>
                              <a:pt x="2641371" y="1518358"/>
                            </a:ln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81" name="Freeform: Shape 19">
              <a:extLst>
                <a:ext uri="{FF2B5EF4-FFF2-40B4-BE49-F238E27FC236}">
                  <a16:creationId xmlns:a16="http://schemas.microsoft.com/office/drawing/2014/main" id="{568347CE-010E-4A29-99FA-40B3188C6E17}"/>
                </a:ext>
              </a:extLst>
            </p:cNvPr>
            <p:cNvSpPr/>
            <p:nvPr/>
          </p:nvSpPr>
          <p:spPr>
            <a:xfrm>
              <a:off x="5268349" y="2787173"/>
              <a:ext cx="1842868" cy="308084"/>
            </a:xfrm>
            <a:custGeom>
              <a:avLst/>
              <a:gdLst>
                <a:gd name="connsiteX0" fmla="*/ 0 w 1842868"/>
                <a:gd name="connsiteY0" fmla="*/ 0 h 308084"/>
                <a:gd name="connsiteX1" fmla="*/ 460717 w 1842868"/>
                <a:gd name="connsiteY1" fmla="*/ 77021 h 308084"/>
                <a:gd name="connsiteX2" fmla="*/ 921434 w 1842868"/>
                <a:gd name="connsiteY2" fmla="*/ 154042 h 308084"/>
                <a:gd name="connsiteX3" fmla="*/ 1363722 w 1842868"/>
                <a:gd name="connsiteY3" fmla="*/ 227982 h 308084"/>
                <a:gd name="connsiteX4" fmla="*/ 1842868 w 1842868"/>
                <a:gd name="connsiteY4" fmla="*/ 308084 h 308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2868" h="308084" fill="none" extrusionOk="0">
                  <a:moveTo>
                    <a:pt x="0" y="0"/>
                  </a:moveTo>
                  <a:cubicBezTo>
                    <a:pt x="108125" y="-9259"/>
                    <a:pt x="304140" y="62169"/>
                    <a:pt x="460717" y="77021"/>
                  </a:cubicBezTo>
                  <a:cubicBezTo>
                    <a:pt x="617294" y="91873"/>
                    <a:pt x="781269" y="137606"/>
                    <a:pt x="921434" y="154042"/>
                  </a:cubicBezTo>
                  <a:cubicBezTo>
                    <a:pt x="1061599" y="170478"/>
                    <a:pt x="1249180" y="211687"/>
                    <a:pt x="1363722" y="227982"/>
                  </a:cubicBezTo>
                  <a:cubicBezTo>
                    <a:pt x="1478264" y="244277"/>
                    <a:pt x="1672782" y="300196"/>
                    <a:pt x="1842868" y="308084"/>
                  </a:cubicBezTo>
                </a:path>
                <a:path w="1842868" h="308084" stroke="0" extrusionOk="0">
                  <a:moveTo>
                    <a:pt x="0" y="0"/>
                  </a:moveTo>
                  <a:cubicBezTo>
                    <a:pt x="197321" y="-25809"/>
                    <a:pt x="341259" y="87350"/>
                    <a:pt x="497574" y="83183"/>
                  </a:cubicBezTo>
                  <a:cubicBezTo>
                    <a:pt x="653889" y="79016"/>
                    <a:pt x="890607" y="174171"/>
                    <a:pt x="995149" y="166365"/>
                  </a:cubicBezTo>
                  <a:cubicBezTo>
                    <a:pt x="1099691" y="158560"/>
                    <a:pt x="1650029" y="334945"/>
                    <a:pt x="1842868" y="308084"/>
                  </a:cubicBezTo>
                </a:path>
              </a:pathLst>
            </a:custGeom>
            <a:grp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3091316129">
                    <a:custGeom>
                      <a:avLst/>
                      <a:gdLst>
                        <a:gd name="connsiteX0" fmla="*/ 0 w 1842868"/>
                        <a:gd name="connsiteY0" fmla="*/ 0 h 28136"/>
                        <a:gd name="connsiteX1" fmla="*/ 1842868 w 1842868"/>
                        <a:gd name="connsiteY1" fmla="*/ 28136 h 281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842868" h="28136">
                          <a:moveTo>
                            <a:pt x="0" y="0"/>
                          </a:moveTo>
                          <a:lnTo>
                            <a:pt x="1842868" y="28136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Y" dirty="0" err="1"/>
                <a:t>ممممالففضيال</a:t>
              </a:r>
              <a:endParaRPr lang="en-US" dirty="0"/>
            </a:p>
          </p:txBody>
        </p:sp>
        <p:sp>
          <p:nvSpPr>
            <p:cNvPr id="182" name="Freeform: Shape 24">
              <a:extLst>
                <a:ext uri="{FF2B5EF4-FFF2-40B4-BE49-F238E27FC236}">
                  <a16:creationId xmlns:a16="http://schemas.microsoft.com/office/drawing/2014/main" id="{84373042-61D7-4735-947A-33B2908AF224}"/>
                </a:ext>
              </a:extLst>
            </p:cNvPr>
            <p:cNvSpPr/>
            <p:nvPr/>
          </p:nvSpPr>
          <p:spPr>
            <a:xfrm>
              <a:off x="5044509" y="2594168"/>
              <a:ext cx="2326961" cy="45719"/>
            </a:xfrm>
            <a:custGeom>
              <a:avLst/>
              <a:gdLst>
                <a:gd name="connsiteX0" fmla="*/ 0 w 2326961"/>
                <a:gd name="connsiteY0" fmla="*/ 0 h 45719"/>
                <a:gd name="connsiteX1" fmla="*/ 581740 w 2326961"/>
                <a:gd name="connsiteY1" fmla="*/ 11430 h 45719"/>
                <a:gd name="connsiteX2" fmla="*/ 1116941 w 2326961"/>
                <a:gd name="connsiteY2" fmla="*/ 21945 h 45719"/>
                <a:gd name="connsiteX3" fmla="*/ 1652142 w 2326961"/>
                <a:gd name="connsiteY3" fmla="*/ 32460 h 45719"/>
                <a:gd name="connsiteX4" fmla="*/ 2326961 w 2326961"/>
                <a:gd name="connsiteY4" fmla="*/ 45719 h 4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6961" h="45719" fill="none" extrusionOk="0">
                  <a:moveTo>
                    <a:pt x="0" y="0"/>
                  </a:moveTo>
                  <a:cubicBezTo>
                    <a:pt x="280925" y="-16213"/>
                    <a:pt x="421721" y="41297"/>
                    <a:pt x="581740" y="11430"/>
                  </a:cubicBezTo>
                  <a:cubicBezTo>
                    <a:pt x="741759" y="-18438"/>
                    <a:pt x="974866" y="29290"/>
                    <a:pt x="1116941" y="21945"/>
                  </a:cubicBezTo>
                  <a:cubicBezTo>
                    <a:pt x="1259016" y="14600"/>
                    <a:pt x="1456884" y="33442"/>
                    <a:pt x="1652142" y="32460"/>
                  </a:cubicBezTo>
                  <a:cubicBezTo>
                    <a:pt x="1847400" y="31478"/>
                    <a:pt x="2139536" y="71766"/>
                    <a:pt x="2326961" y="45719"/>
                  </a:cubicBezTo>
                </a:path>
                <a:path w="2326961" h="45719" stroke="0" extrusionOk="0">
                  <a:moveTo>
                    <a:pt x="0" y="0"/>
                  </a:moveTo>
                  <a:cubicBezTo>
                    <a:pt x="128217" y="-20857"/>
                    <a:pt x="412103" y="23289"/>
                    <a:pt x="605010" y="11887"/>
                  </a:cubicBezTo>
                  <a:cubicBezTo>
                    <a:pt x="797917" y="484"/>
                    <a:pt x="862667" y="24780"/>
                    <a:pt x="1116941" y="21945"/>
                  </a:cubicBezTo>
                  <a:cubicBezTo>
                    <a:pt x="1371215" y="19110"/>
                    <a:pt x="1572519" y="50428"/>
                    <a:pt x="1721951" y="33832"/>
                  </a:cubicBezTo>
                  <a:cubicBezTo>
                    <a:pt x="1871383" y="17236"/>
                    <a:pt x="2030060" y="53725"/>
                    <a:pt x="2326961" y="45719"/>
                  </a:cubicBezTo>
                </a:path>
              </a:pathLst>
            </a:custGeom>
            <a:grp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2251120023">
                    <a:custGeom>
                      <a:avLst/>
                      <a:gdLst>
                        <a:gd name="connsiteX0" fmla="*/ 0 w 1842868"/>
                        <a:gd name="connsiteY0" fmla="*/ 0 h 28136"/>
                        <a:gd name="connsiteX1" fmla="*/ 1842868 w 1842868"/>
                        <a:gd name="connsiteY1" fmla="*/ 28136 h 281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842868" h="28136">
                          <a:moveTo>
                            <a:pt x="0" y="0"/>
                          </a:moveTo>
                          <a:lnTo>
                            <a:pt x="1842868" y="28136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Freeform: Shape 25">
              <a:extLst>
                <a:ext uri="{FF2B5EF4-FFF2-40B4-BE49-F238E27FC236}">
                  <a16:creationId xmlns:a16="http://schemas.microsoft.com/office/drawing/2014/main" id="{7DB4AABD-87EA-403F-9186-F579B372145B}"/>
                </a:ext>
              </a:extLst>
            </p:cNvPr>
            <p:cNvSpPr/>
            <p:nvPr/>
          </p:nvSpPr>
          <p:spPr>
            <a:xfrm>
              <a:off x="5061473" y="1999360"/>
              <a:ext cx="2326961" cy="45719"/>
            </a:xfrm>
            <a:custGeom>
              <a:avLst/>
              <a:gdLst>
                <a:gd name="connsiteX0" fmla="*/ 0 w 2326961"/>
                <a:gd name="connsiteY0" fmla="*/ 0 h 45719"/>
                <a:gd name="connsiteX1" fmla="*/ 511931 w 2326961"/>
                <a:gd name="connsiteY1" fmla="*/ 10058 h 45719"/>
                <a:gd name="connsiteX2" fmla="*/ 1047132 w 2326961"/>
                <a:gd name="connsiteY2" fmla="*/ 20574 h 45719"/>
                <a:gd name="connsiteX3" fmla="*/ 1582333 w 2326961"/>
                <a:gd name="connsiteY3" fmla="*/ 31089 h 45719"/>
                <a:gd name="connsiteX4" fmla="*/ 2326961 w 2326961"/>
                <a:gd name="connsiteY4" fmla="*/ 45719 h 4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6961" h="45719" fill="none" extrusionOk="0">
                  <a:moveTo>
                    <a:pt x="0" y="0"/>
                  </a:moveTo>
                  <a:cubicBezTo>
                    <a:pt x="231267" y="-25847"/>
                    <a:pt x="287627" y="27543"/>
                    <a:pt x="511931" y="10058"/>
                  </a:cubicBezTo>
                  <a:cubicBezTo>
                    <a:pt x="736235" y="-7426"/>
                    <a:pt x="844714" y="35340"/>
                    <a:pt x="1047132" y="20574"/>
                  </a:cubicBezTo>
                  <a:cubicBezTo>
                    <a:pt x="1249550" y="5808"/>
                    <a:pt x="1368051" y="73523"/>
                    <a:pt x="1582333" y="31089"/>
                  </a:cubicBezTo>
                  <a:cubicBezTo>
                    <a:pt x="1796615" y="-11345"/>
                    <a:pt x="2089644" y="93479"/>
                    <a:pt x="2326961" y="45719"/>
                  </a:cubicBezTo>
                </a:path>
                <a:path w="2326961" h="45719" stroke="0" extrusionOk="0">
                  <a:moveTo>
                    <a:pt x="0" y="0"/>
                  </a:moveTo>
                  <a:cubicBezTo>
                    <a:pt x="175748" y="-8887"/>
                    <a:pt x="377767" y="67221"/>
                    <a:pt x="628279" y="12344"/>
                  </a:cubicBezTo>
                  <a:cubicBezTo>
                    <a:pt x="878791" y="-42533"/>
                    <a:pt x="924937" y="81626"/>
                    <a:pt x="1210020" y="23774"/>
                  </a:cubicBezTo>
                  <a:cubicBezTo>
                    <a:pt x="1495103" y="-34078"/>
                    <a:pt x="1550304" y="43908"/>
                    <a:pt x="1721951" y="33832"/>
                  </a:cubicBezTo>
                  <a:cubicBezTo>
                    <a:pt x="1893598" y="23756"/>
                    <a:pt x="2178323" y="110820"/>
                    <a:pt x="2326961" y="45719"/>
                  </a:cubicBezTo>
                </a:path>
              </a:pathLst>
            </a:custGeom>
            <a:grpFill/>
            <a:ln w="28575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197535473">
                    <a:custGeom>
                      <a:avLst/>
                      <a:gdLst>
                        <a:gd name="connsiteX0" fmla="*/ 0 w 1842868"/>
                        <a:gd name="connsiteY0" fmla="*/ 0 h 28136"/>
                        <a:gd name="connsiteX1" fmla="*/ 1842868 w 1842868"/>
                        <a:gd name="connsiteY1" fmla="*/ 28136 h 281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1842868" h="28136">
                          <a:moveTo>
                            <a:pt x="0" y="0"/>
                          </a:moveTo>
                          <a:lnTo>
                            <a:pt x="1842868" y="28136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5" name="Group 2">
            <a:extLst>
              <a:ext uri="{FF2B5EF4-FFF2-40B4-BE49-F238E27FC236}">
                <a16:creationId xmlns:a16="http://schemas.microsoft.com/office/drawing/2014/main" id="{A5368D82-D03E-41F0-89EF-6361EBDDA3F0}"/>
              </a:ext>
            </a:extLst>
          </p:cNvPr>
          <p:cNvGrpSpPr/>
          <p:nvPr/>
        </p:nvGrpSpPr>
        <p:grpSpPr>
          <a:xfrm>
            <a:off x="4700404" y="4287606"/>
            <a:ext cx="2025747" cy="447213"/>
            <a:chOff x="5212079" y="3285233"/>
            <a:chExt cx="2025747" cy="447213"/>
          </a:xfrm>
        </p:grpSpPr>
        <p:sp>
          <p:nvSpPr>
            <p:cNvPr id="196" name="Freeform: Shape 35">
              <a:extLst>
                <a:ext uri="{FF2B5EF4-FFF2-40B4-BE49-F238E27FC236}">
                  <a16:creationId xmlns:a16="http://schemas.microsoft.com/office/drawing/2014/main" id="{05E71BD4-3A97-4B7E-A033-C4AA8794F72A}"/>
                </a:ext>
              </a:extLst>
            </p:cNvPr>
            <p:cNvSpPr/>
            <p:nvPr/>
          </p:nvSpPr>
          <p:spPr>
            <a:xfrm>
              <a:off x="5383014" y="3285233"/>
              <a:ext cx="1644017" cy="432434"/>
            </a:xfrm>
            <a:custGeom>
              <a:avLst/>
              <a:gdLst>
                <a:gd name="connsiteX0" fmla="*/ 369585 w 1644017"/>
                <a:gd name="connsiteY0" fmla="*/ 420746 h 432434"/>
                <a:gd name="connsiteX1" fmla="*/ 0 w 1644017"/>
                <a:gd name="connsiteY1" fmla="*/ 0 h 432434"/>
                <a:gd name="connsiteX2" fmla="*/ 564446 w 1644017"/>
                <a:gd name="connsiteY2" fmla="*/ 4012 h 432434"/>
                <a:gd name="connsiteX3" fmla="*/ 1145332 w 1644017"/>
                <a:gd name="connsiteY3" fmla="*/ 8141 h 432434"/>
                <a:gd name="connsiteX4" fmla="*/ 1644017 w 1644017"/>
                <a:gd name="connsiteY4" fmla="*/ 11686 h 432434"/>
                <a:gd name="connsiteX5" fmla="*/ 1325408 w 1644017"/>
                <a:gd name="connsiteY5" fmla="*/ 432434 h 432434"/>
                <a:gd name="connsiteX6" fmla="*/ 857055 w 1644017"/>
                <a:gd name="connsiteY6" fmla="*/ 426707 h 432434"/>
                <a:gd name="connsiteX7" fmla="*/ 369585 w 1644017"/>
                <a:gd name="connsiteY7" fmla="*/ 420746 h 43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44017" h="432434" fill="none" extrusionOk="0">
                  <a:moveTo>
                    <a:pt x="369585" y="420746"/>
                  </a:moveTo>
                  <a:cubicBezTo>
                    <a:pt x="226083" y="287590"/>
                    <a:pt x="136603" y="73381"/>
                    <a:pt x="0" y="0"/>
                  </a:cubicBezTo>
                  <a:cubicBezTo>
                    <a:pt x="224868" y="-46438"/>
                    <a:pt x="301046" y="53783"/>
                    <a:pt x="564446" y="4012"/>
                  </a:cubicBezTo>
                  <a:cubicBezTo>
                    <a:pt x="827846" y="-45759"/>
                    <a:pt x="871766" y="75324"/>
                    <a:pt x="1145332" y="8141"/>
                  </a:cubicBezTo>
                  <a:cubicBezTo>
                    <a:pt x="1418898" y="-59042"/>
                    <a:pt x="1435984" y="41604"/>
                    <a:pt x="1644017" y="11686"/>
                  </a:cubicBezTo>
                  <a:cubicBezTo>
                    <a:pt x="1521656" y="182456"/>
                    <a:pt x="1390859" y="275429"/>
                    <a:pt x="1325408" y="432434"/>
                  </a:cubicBezTo>
                  <a:cubicBezTo>
                    <a:pt x="1140248" y="446961"/>
                    <a:pt x="1036991" y="375473"/>
                    <a:pt x="857055" y="426707"/>
                  </a:cubicBezTo>
                  <a:cubicBezTo>
                    <a:pt x="677119" y="477941"/>
                    <a:pt x="597763" y="396445"/>
                    <a:pt x="369585" y="420746"/>
                  </a:cubicBezTo>
                  <a:close/>
                </a:path>
                <a:path w="1644017" h="432434" stroke="0" extrusionOk="0">
                  <a:moveTo>
                    <a:pt x="369585" y="420746"/>
                  </a:moveTo>
                  <a:cubicBezTo>
                    <a:pt x="243109" y="363914"/>
                    <a:pt x="220968" y="167725"/>
                    <a:pt x="0" y="0"/>
                  </a:cubicBezTo>
                  <a:cubicBezTo>
                    <a:pt x="165230" y="-15295"/>
                    <a:pt x="378291" y="43690"/>
                    <a:pt x="498685" y="3545"/>
                  </a:cubicBezTo>
                  <a:cubicBezTo>
                    <a:pt x="619079" y="-36600"/>
                    <a:pt x="838760" y="14488"/>
                    <a:pt x="1046691" y="7440"/>
                  </a:cubicBezTo>
                  <a:cubicBezTo>
                    <a:pt x="1254622" y="393"/>
                    <a:pt x="1503835" y="51718"/>
                    <a:pt x="1644017" y="11686"/>
                  </a:cubicBezTo>
                  <a:cubicBezTo>
                    <a:pt x="1514043" y="196882"/>
                    <a:pt x="1376258" y="320439"/>
                    <a:pt x="1325408" y="432434"/>
                  </a:cubicBezTo>
                  <a:cubicBezTo>
                    <a:pt x="1205025" y="459447"/>
                    <a:pt x="1012775" y="403326"/>
                    <a:pt x="866613" y="426824"/>
                  </a:cubicBezTo>
                  <a:cubicBezTo>
                    <a:pt x="720451" y="450322"/>
                    <a:pt x="511537" y="396120"/>
                    <a:pt x="369585" y="420746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126374995">
                    <a:custGeom>
                      <a:avLst/>
                      <a:gdLst>
                        <a:gd name="connsiteX0" fmla="*/ 407963 w 1814733"/>
                        <a:gd name="connsiteY0" fmla="*/ 506436 h 520504"/>
                        <a:gd name="connsiteX1" fmla="*/ 0 w 1814733"/>
                        <a:gd name="connsiteY1" fmla="*/ 0 h 520504"/>
                        <a:gd name="connsiteX2" fmla="*/ 1814733 w 1814733"/>
                        <a:gd name="connsiteY2" fmla="*/ 14067 h 520504"/>
                        <a:gd name="connsiteX3" fmla="*/ 1463040 w 1814733"/>
                        <a:gd name="connsiteY3" fmla="*/ 520504 h 520504"/>
                        <a:gd name="connsiteX4" fmla="*/ 407963 w 1814733"/>
                        <a:gd name="connsiteY4" fmla="*/ 506436 h 52050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814733" h="520504">
                          <a:moveTo>
                            <a:pt x="407963" y="506436"/>
                          </a:moveTo>
                          <a:lnTo>
                            <a:pt x="0" y="0"/>
                          </a:lnTo>
                          <a:lnTo>
                            <a:pt x="1814733" y="14067"/>
                          </a:lnTo>
                          <a:lnTo>
                            <a:pt x="1463040" y="520504"/>
                          </a:lnTo>
                          <a:lnTo>
                            <a:pt x="407963" y="506436"/>
                          </a:ln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TextBox 40">
              <a:extLst>
                <a:ext uri="{FF2B5EF4-FFF2-40B4-BE49-F238E27FC236}">
                  <a16:creationId xmlns:a16="http://schemas.microsoft.com/office/drawing/2014/main" id="{1DF66F4B-59EB-4F11-BF96-9C8814290AEC}"/>
                </a:ext>
              </a:extLst>
            </p:cNvPr>
            <p:cNvSpPr txBox="1"/>
            <p:nvPr/>
          </p:nvSpPr>
          <p:spPr>
            <a:xfrm>
              <a:off x="5212079" y="3363114"/>
              <a:ext cx="2025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</p:grpSp>
      <p:grpSp>
        <p:nvGrpSpPr>
          <p:cNvPr id="198" name="Group 3">
            <a:extLst>
              <a:ext uri="{FF2B5EF4-FFF2-40B4-BE49-F238E27FC236}">
                <a16:creationId xmlns:a16="http://schemas.microsoft.com/office/drawing/2014/main" id="{F6AA9580-E747-412D-8E6D-BC47767F3D00}"/>
              </a:ext>
            </a:extLst>
          </p:cNvPr>
          <p:cNvGrpSpPr/>
          <p:nvPr/>
        </p:nvGrpSpPr>
        <p:grpSpPr>
          <a:xfrm>
            <a:off x="4532834" y="3642260"/>
            <a:ext cx="2274706" cy="765561"/>
            <a:chOff x="5044509" y="2639887"/>
            <a:chExt cx="2274706" cy="765561"/>
          </a:xfrm>
        </p:grpSpPr>
        <p:sp>
          <p:nvSpPr>
            <p:cNvPr id="199" name="Freeform: Shape 36">
              <a:extLst>
                <a:ext uri="{FF2B5EF4-FFF2-40B4-BE49-F238E27FC236}">
                  <a16:creationId xmlns:a16="http://schemas.microsoft.com/office/drawing/2014/main" id="{029BEE29-4A86-41A0-980C-48006EADDB8E}"/>
                </a:ext>
              </a:extLst>
            </p:cNvPr>
            <p:cNvSpPr/>
            <p:nvPr/>
          </p:nvSpPr>
          <p:spPr>
            <a:xfrm>
              <a:off x="5044509" y="2639887"/>
              <a:ext cx="2274706" cy="765561"/>
            </a:xfrm>
            <a:custGeom>
              <a:avLst/>
              <a:gdLst>
                <a:gd name="connsiteX0" fmla="*/ 511364 w 2274706"/>
                <a:gd name="connsiteY0" fmla="*/ 685356 h 765561"/>
                <a:gd name="connsiteX1" fmla="*/ 265909 w 2274706"/>
                <a:gd name="connsiteY1" fmla="*/ 378191 h 765561"/>
                <a:gd name="connsiteX2" fmla="*/ 0 w 2274706"/>
                <a:gd name="connsiteY2" fmla="*/ 45431 h 765561"/>
                <a:gd name="connsiteX3" fmla="*/ 500432 w 2274706"/>
                <a:gd name="connsiteY3" fmla="*/ 49341 h 765561"/>
                <a:gd name="connsiteX4" fmla="*/ 1069108 w 2274706"/>
                <a:gd name="connsiteY4" fmla="*/ 53785 h 765561"/>
                <a:gd name="connsiteX5" fmla="*/ 1683275 w 2274706"/>
                <a:gd name="connsiteY5" fmla="*/ 58585 h 765561"/>
                <a:gd name="connsiteX6" fmla="*/ 2274697 w 2274706"/>
                <a:gd name="connsiteY6" fmla="*/ 63206 h 765561"/>
                <a:gd name="connsiteX7" fmla="*/ 2063096 w 2274706"/>
                <a:gd name="connsiteY7" fmla="*/ 370371 h 765561"/>
                <a:gd name="connsiteX8" fmla="*/ 1833862 w 2274706"/>
                <a:gd name="connsiteY8" fmla="*/ 703133 h 765561"/>
                <a:gd name="connsiteX9" fmla="*/ 1366580 w 2274706"/>
                <a:gd name="connsiteY9" fmla="*/ 696851 h 765561"/>
                <a:gd name="connsiteX10" fmla="*/ 952197 w 2274706"/>
                <a:gd name="connsiteY10" fmla="*/ 691281 h 765561"/>
                <a:gd name="connsiteX11" fmla="*/ 511364 w 2274706"/>
                <a:gd name="connsiteY11" fmla="*/ 685356 h 765561"/>
                <a:gd name="connsiteX0" fmla="*/ 401350 w 2274706"/>
                <a:gd name="connsiteY0" fmla="*/ 685356 h 765561"/>
                <a:gd name="connsiteX1" fmla="*/ 250568 w 2274706"/>
                <a:gd name="connsiteY1" fmla="*/ 358995 h 765561"/>
                <a:gd name="connsiteX2" fmla="*/ 0 w 2274706"/>
                <a:gd name="connsiteY2" fmla="*/ 45431 h 765561"/>
                <a:gd name="connsiteX3" fmla="*/ 614167 w 2274706"/>
                <a:gd name="connsiteY3" fmla="*/ 50230 h 765561"/>
                <a:gd name="connsiteX4" fmla="*/ 1228336 w 2274706"/>
                <a:gd name="connsiteY4" fmla="*/ 55029 h 765561"/>
                <a:gd name="connsiteX5" fmla="*/ 1774264 w 2274706"/>
                <a:gd name="connsiteY5" fmla="*/ 59296 h 765561"/>
                <a:gd name="connsiteX6" fmla="*/ 2274697 w 2274706"/>
                <a:gd name="connsiteY6" fmla="*/ 63206 h 765561"/>
                <a:gd name="connsiteX7" fmla="*/ 2054280 w 2274706"/>
                <a:gd name="connsiteY7" fmla="*/ 383170 h 765561"/>
                <a:gd name="connsiteX8" fmla="*/ 1833862 w 2274706"/>
                <a:gd name="connsiteY8" fmla="*/ 703133 h 765561"/>
                <a:gd name="connsiteX9" fmla="*/ 1419479 w 2274706"/>
                <a:gd name="connsiteY9" fmla="*/ 697563 h 765561"/>
                <a:gd name="connsiteX10" fmla="*/ 978647 w 2274706"/>
                <a:gd name="connsiteY10" fmla="*/ 691638 h 765561"/>
                <a:gd name="connsiteX11" fmla="*/ 401350 w 2274706"/>
                <a:gd name="connsiteY11" fmla="*/ 685356 h 765561"/>
                <a:gd name="connsiteX0" fmla="*/ 511364 w 2274706"/>
                <a:gd name="connsiteY0" fmla="*/ 685356 h 765561"/>
                <a:gd name="connsiteX1" fmla="*/ 210902 w 2274706"/>
                <a:gd name="connsiteY1" fmla="*/ 396150 h 765561"/>
                <a:gd name="connsiteX2" fmla="*/ 0 w 2274706"/>
                <a:gd name="connsiteY2" fmla="*/ 45431 h 765561"/>
                <a:gd name="connsiteX3" fmla="*/ 500432 w 2274706"/>
                <a:gd name="connsiteY3" fmla="*/ 49341 h 765561"/>
                <a:gd name="connsiteX4" fmla="*/ 1069108 w 2274706"/>
                <a:gd name="connsiteY4" fmla="*/ 53785 h 765561"/>
                <a:gd name="connsiteX5" fmla="*/ 1683275 w 2274706"/>
                <a:gd name="connsiteY5" fmla="*/ 58585 h 765561"/>
                <a:gd name="connsiteX6" fmla="*/ 2274697 w 2274706"/>
                <a:gd name="connsiteY6" fmla="*/ 63206 h 765561"/>
                <a:gd name="connsiteX7" fmla="*/ 2063096 w 2274706"/>
                <a:gd name="connsiteY7" fmla="*/ 370371 h 765561"/>
                <a:gd name="connsiteX8" fmla="*/ 1833862 w 2274706"/>
                <a:gd name="connsiteY8" fmla="*/ 703133 h 765561"/>
                <a:gd name="connsiteX9" fmla="*/ 1366580 w 2274706"/>
                <a:gd name="connsiteY9" fmla="*/ 696851 h 765561"/>
                <a:gd name="connsiteX10" fmla="*/ 952197 w 2274706"/>
                <a:gd name="connsiteY10" fmla="*/ 691281 h 765561"/>
                <a:gd name="connsiteX11" fmla="*/ 511364 w 2274706"/>
                <a:gd name="connsiteY11" fmla="*/ 685356 h 765561"/>
                <a:gd name="connsiteX0" fmla="*/ 511364 w 2274706"/>
                <a:gd name="connsiteY0" fmla="*/ 685356 h 765561"/>
                <a:gd name="connsiteX1" fmla="*/ 265909 w 2274706"/>
                <a:gd name="connsiteY1" fmla="*/ 378191 h 765561"/>
                <a:gd name="connsiteX2" fmla="*/ 0 w 2274706"/>
                <a:gd name="connsiteY2" fmla="*/ 45431 h 765561"/>
                <a:gd name="connsiteX3" fmla="*/ 500432 w 2274706"/>
                <a:gd name="connsiteY3" fmla="*/ 49341 h 765561"/>
                <a:gd name="connsiteX4" fmla="*/ 1069108 w 2274706"/>
                <a:gd name="connsiteY4" fmla="*/ 53785 h 765561"/>
                <a:gd name="connsiteX5" fmla="*/ 1683275 w 2274706"/>
                <a:gd name="connsiteY5" fmla="*/ 58585 h 765561"/>
                <a:gd name="connsiteX6" fmla="*/ 2274697 w 2274706"/>
                <a:gd name="connsiteY6" fmla="*/ 63206 h 765561"/>
                <a:gd name="connsiteX7" fmla="*/ 2063096 w 2274706"/>
                <a:gd name="connsiteY7" fmla="*/ 370371 h 765561"/>
                <a:gd name="connsiteX8" fmla="*/ 1971380 w 2274706"/>
                <a:gd name="connsiteY8" fmla="*/ 685176 h 765561"/>
                <a:gd name="connsiteX9" fmla="*/ 1366580 w 2274706"/>
                <a:gd name="connsiteY9" fmla="*/ 696851 h 765561"/>
                <a:gd name="connsiteX10" fmla="*/ 952197 w 2274706"/>
                <a:gd name="connsiteY10" fmla="*/ 691281 h 765561"/>
                <a:gd name="connsiteX11" fmla="*/ 511364 w 2274706"/>
                <a:gd name="connsiteY11" fmla="*/ 685356 h 765561"/>
                <a:gd name="connsiteX0" fmla="*/ 511364 w 2274706"/>
                <a:gd name="connsiteY0" fmla="*/ 685356 h 765561"/>
                <a:gd name="connsiteX1" fmla="*/ 265909 w 2274706"/>
                <a:gd name="connsiteY1" fmla="*/ 378191 h 765561"/>
                <a:gd name="connsiteX2" fmla="*/ 0 w 2274706"/>
                <a:gd name="connsiteY2" fmla="*/ 45431 h 765561"/>
                <a:gd name="connsiteX3" fmla="*/ 500432 w 2274706"/>
                <a:gd name="connsiteY3" fmla="*/ 49341 h 765561"/>
                <a:gd name="connsiteX4" fmla="*/ 1069108 w 2274706"/>
                <a:gd name="connsiteY4" fmla="*/ 53785 h 765561"/>
                <a:gd name="connsiteX5" fmla="*/ 1683275 w 2274706"/>
                <a:gd name="connsiteY5" fmla="*/ 58585 h 765561"/>
                <a:gd name="connsiteX6" fmla="*/ 2274697 w 2274706"/>
                <a:gd name="connsiteY6" fmla="*/ 63206 h 765561"/>
                <a:gd name="connsiteX7" fmla="*/ 2063096 w 2274706"/>
                <a:gd name="connsiteY7" fmla="*/ 370371 h 765561"/>
                <a:gd name="connsiteX8" fmla="*/ 1833862 w 2274706"/>
                <a:gd name="connsiteY8" fmla="*/ 703133 h 765561"/>
                <a:gd name="connsiteX9" fmla="*/ 1366580 w 2274706"/>
                <a:gd name="connsiteY9" fmla="*/ 696851 h 765561"/>
                <a:gd name="connsiteX10" fmla="*/ 952197 w 2274706"/>
                <a:gd name="connsiteY10" fmla="*/ 691281 h 765561"/>
                <a:gd name="connsiteX11" fmla="*/ 511364 w 2274706"/>
                <a:gd name="connsiteY11" fmla="*/ 685356 h 76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74706" h="765561" fill="none" extrusionOk="0">
                  <a:moveTo>
                    <a:pt x="511364" y="685356"/>
                  </a:moveTo>
                  <a:cubicBezTo>
                    <a:pt x="389832" y="639297"/>
                    <a:pt x="310728" y="435741"/>
                    <a:pt x="265909" y="378191"/>
                  </a:cubicBezTo>
                  <a:cubicBezTo>
                    <a:pt x="136303" y="254490"/>
                    <a:pt x="176384" y="67216"/>
                    <a:pt x="0" y="45431"/>
                  </a:cubicBezTo>
                  <a:cubicBezTo>
                    <a:pt x="145125" y="53158"/>
                    <a:pt x="242162" y="101545"/>
                    <a:pt x="500432" y="49341"/>
                  </a:cubicBezTo>
                  <a:cubicBezTo>
                    <a:pt x="699157" y="-73689"/>
                    <a:pt x="853982" y="195924"/>
                    <a:pt x="1069108" y="53785"/>
                  </a:cubicBezTo>
                  <a:cubicBezTo>
                    <a:pt x="1207685" y="71580"/>
                    <a:pt x="1393047" y="218181"/>
                    <a:pt x="1683275" y="58585"/>
                  </a:cubicBezTo>
                  <a:cubicBezTo>
                    <a:pt x="1900192" y="-117157"/>
                    <a:pt x="1979813" y="49433"/>
                    <a:pt x="2274697" y="63206"/>
                  </a:cubicBezTo>
                  <a:cubicBezTo>
                    <a:pt x="2163203" y="221862"/>
                    <a:pt x="2128688" y="240131"/>
                    <a:pt x="2063096" y="370371"/>
                  </a:cubicBezTo>
                  <a:cubicBezTo>
                    <a:pt x="2016045" y="430416"/>
                    <a:pt x="1984882" y="559592"/>
                    <a:pt x="1833862" y="703133"/>
                  </a:cubicBezTo>
                  <a:cubicBezTo>
                    <a:pt x="1623392" y="739041"/>
                    <a:pt x="1467775" y="651548"/>
                    <a:pt x="1366580" y="696851"/>
                  </a:cubicBezTo>
                  <a:cubicBezTo>
                    <a:pt x="1219070" y="790698"/>
                    <a:pt x="1058903" y="587714"/>
                    <a:pt x="952197" y="691281"/>
                  </a:cubicBezTo>
                  <a:cubicBezTo>
                    <a:pt x="940688" y="745067"/>
                    <a:pt x="631614" y="691321"/>
                    <a:pt x="511364" y="685356"/>
                  </a:cubicBezTo>
                  <a:close/>
                </a:path>
                <a:path w="2274706" h="765561" stroke="0" extrusionOk="0">
                  <a:moveTo>
                    <a:pt x="401350" y="685356"/>
                  </a:moveTo>
                  <a:cubicBezTo>
                    <a:pt x="320382" y="604128"/>
                    <a:pt x="351624" y="504073"/>
                    <a:pt x="250568" y="358995"/>
                  </a:cubicBezTo>
                  <a:cubicBezTo>
                    <a:pt x="194344" y="331554"/>
                    <a:pt x="93845" y="139987"/>
                    <a:pt x="0" y="45431"/>
                  </a:cubicBezTo>
                  <a:cubicBezTo>
                    <a:pt x="47976" y="-154537"/>
                    <a:pt x="146546" y="286299"/>
                    <a:pt x="614167" y="50230"/>
                  </a:cubicBezTo>
                  <a:cubicBezTo>
                    <a:pt x="875641" y="-51731"/>
                    <a:pt x="968554" y="1746"/>
                    <a:pt x="1228336" y="55029"/>
                  </a:cubicBezTo>
                  <a:cubicBezTo>
                    <a:pt x="1440949" y="80519"/>
                    <a:pt x="1591455" y="255455"/>
                    <a:pt x="1774264" y="59296"/>
                  </a:cubicBezTo>
                  <a:cubicBezTo>
                    <a:pt x="1976083" y="56396"/>
                    <a:pt x="2211358" y="158733"/>
                    <a:pt x="2274697" y="63206"/>
                  </a:cubicBezTo>
                  <a:cubicBezTo>
                    <a:pt x="2293941" y="94065"/>
                    <a:pt x="2100367" y="264003"/>
                    <a:pt x="2054280" y="383170"/>
                  </a:cubicBezTo>
                  <a:cubicBezTo>
                    <a:pt x="2011988" y="501705"/>
                    <a:pt x="1949617" y="602787"/>
                    <a:pt x="1833862" y="703133"/>
                  </a:cubicBezTo>
                  <a:cubicBezTo>
                    <a:pt x="1696153" y="827303"/>
                    <a:pt x="1542691" y="751866"/>
                    <a:pt x="1419479" y="697563"/>
                  </a:cubicBezTo>
                  <a:cubicBezTo>
                    <a:pt x="1275192" y="850648"/>
                    <a:pt x="1147784" y="745398"/>
                    <a:pt x="978647" y="691638"/>
                  </a:cubicBezTo>
                  <a:cubicBezTo>
                    <a:pt x="761968" y="704357"/>
                    <a:pt x="577642" y="607677"/>
                    <a:pt x="401350" y="685356"/>
                  </a:cubicBezTo>
                  <a:close/>
                </a:path>
                <a:path w="2274706" h="765561" fill="none" stroke="0" extrusionOk="0">
                  <a:moveTo>
                    <a:pt x="511364" y="685356"/>
                  </a:moveTo>
                  <a:cubicBezTo>
                    <a:pt x="411020" y="625137"/>
                    <a:pt x="267520" y="444289"/>
                    <a:pt x="210902" y="396150"/>
                  </a:cubicBezTo>
                  <a:cubicBezTo>
                    <a:pt x="141502" y="451813"/>
                    <a:pt x="123502" y="228636"/>
                    <a:pt x="0" y="45431"/>
                  </a:cubicBezTo>
                  <a:cubicBezTo>
                    <a:pt x="186422" y="69684"/>
                    <a:pt x="274876" y="68607"/>
                    <a:pt x="500432" y="49341"/>
                  </a:cubicBezTo>
                  <a:cubicBezTo>
                    <a:pt x="710048" y="19214"/>
                    <a:pt x="839530" y="167095"/>
                    <a:pt x="1069108" y="53785"/>
                  </a:cubicBezTo>
                  <a:cubicBezTo>
                    <a:pt x="1214590" y="114340"/>
                    <a:pt x="1339620" y="162896"/>
                    <a:pt x="1683275" y="58585"/>
                  </a:cubicBezTo>
                  <a:cubicBezTo>
                    <a:pt x="1915349" y="-56296"/>
                    <a:pt x="1999011" y="120222"/>
                    <a:pt x="2274697" y="63206"/>
                  </a:cubicBezTo>
                  <a:cubicBezTo>
                    <a:pt x="2249031" y="260567"/>
                    <a:pt x="2136681" y="280984"/>
                    <a:pt x="2063096" y="370371"/>
                  </a:cubicBezTo>
                  <a:cubicBezTo>
                    <a:pt x="2029440" y="467471"/>
                    <a:pt x="1974731" y="539653"/>
                    <a:pt x="1833862" y="703133"/>
                  </a:cubicBezTo>
                  <a:cubicBezTo>
                    <a:pt x="1676463" y="717982"/>
                    <a:pt x="1495295" y="551577"/>
                    <a:pt x="1366580" y="696851"/>
                  </a:cubicBezTo>
                  <a:cubicBezTo>
                    <a:pt x="1210829" y="716868"/>
                    <a:pt x="1053045" y="610830"/>
                    <a:pt x="952197" y="691281"/>
                  </a:cubicBezTo>
                  <a:cubicBezTo>
                    <a:pt x="855045" y="784427"/>
                    <a:pt x="797949" y="616709"/>
                    <a:pt x="511364" y="685356"/>
                  </a:cubicBezTo>
                  <a:close/>
                </a:path>
                <a:path w="2274706" h="765561" fill="none" stroke="0" extrusionOk="0">
                  <a:moveTo>
                    <a:pt x="511364" y="685356"/>
                  </a:moveTo>
                  <a:cubicBezTo>
                    <a:pt x="425503" y="622589"/>
                    <a:pt x="318038" y="419922"/>
                    <a:pt x="265909" y="378191"/>
                  </a:cubicBezTo>
                  <a:cubicBezTo>
                    <a:pt x="219649" y="290733"/>
                    <a:pt x="153306" y="161885"/>
                    <a:pt x="0" y="45431"/>
                  </a:cubicBezTo>
                  <a:cubicBezTo>
                    <a:pt x="163987" y="29988"/>
                    <a:pt x="278932" y="91551"/>
                    <a:pt x="500432" y="49341"/>
                  </a:cubicBezTo>
                  <a:cubicBezTo>
                    <a:pt x="739156" y="47773"/>
                    <a:pt x="850566" y="114260"/>
                    <a:pt x="1069108" y="53785"/>
                  </a:cubicBezTo>
                  <a:cubicBezTo>
                    <a:pt x="1249421" y="37902"/>
                    <a:pt x="1409018" y="122516"/>
                    <a:pt x="1683275" y="58585"/>
                  </a:cubicBezTo>
                  <a:cubicBezTo>
                    <a:pt x="1955616" y="-23993"/>
                    <a:pt x="2022461" y="139230"/>
                    <a:pt x="2274697" y="63206"/>
                  </a:cubicBezTo>
                  <a:cubicBezTo>
                    <a:pt x="2174844" y="186611"/>
                    <a:pt x="2089724" y="253785"/>
                    <a:pt x="2063096" y="370371"/>
                  </a:cubicBezTo>
                  <a:cubicBezTo>
                    <a:pt x="1995601" y="467362"/>
                    <a:pt x="2077071" y="491627"/>
                    <a:pt x="1971380" y="685176"/>
                  </a:cubicBezTo>
                  <a:cubicBezTo>
                    <a:pt x="1779400" y="656962"/>
                    <a:pt x="1461741" y="611269"/>
                    <a:pt x="1366580" y="696851"/>
                  </a:cubicBezTo>
                  <a:cubicBezTo>
                    <a:pt x="1154773" y="792668"/>
                    <a:pt x="1059990" y="636412"/>
                    <a:pt x="952197" y="691281"/>
                  </a:cubicBezTo>
                  <a:cubicBezTo>
                    <a:pt x="861278" y="820743"/>
                    <a:pt x="649899" y="663327"/>
                    <a:pt x="511364" y="685356"/>
                  </a:cubicBezTo>
                  <a:close/>
                </a:path>
                <a:path w="2274706" h="765561" fill="none" stroke="0" extrusionOk="0">
                  <a:moveTo>
                    <a:pt x="511364" y="685356"/>
                  </a:moveTo>
                  <a:cubicBezTo>
                    <a:pt x="378363" y="637493"/>
                    <a:pt x="311841" y="456311"/>
                    <a:pt x="265909" y="378191"/>
                  </a:cubicBezTo>
                  <a:cubicBezTo>
                    <a:pt x="209461" y="277552"/>
                    <a:pt x="196719" y="86307"/>
                    <a:pt x="0" y="45431"/>
                  </a:cubicBezTo>
                  <a:cubicBezTo>
                    <a:pt x="135368" y="77305"/>
                    <a:pt x="252228" y="29171"/>
                    <a:pt x="500432" y="49341"/>
                  </a:cubicBezTo>
                  <a:cubicBezTo>
                    <a:pt x="711604" y="-67206"/>
                    <a:pt x="903932" y="174590"/>
                    <a:pt x="1069108" y="53785"/>
                  </a:cubicBezTo>
                  <a:cubicBezTo>
                    <a:pt x="1221537" y="83435"/>
                    <a:pt x="1363597" y="301798"/>
                    <a:pt x="1683275" y="58585"/>
                  </a:cubicBezTo>
                  <a:cubicBezTo>
                    <a:pt x="1925734" y="-45371"/>
                    <a:pt x="2017803" y="100679"/>
                    <a:pt x="2274697" y="63206"/>
                  </a:cubicBezTo>
                  <a:cubicBezTo>
                    <a:pt x="2197918" y="204663"/>
                    <a:pt x="2123023" y="228659"/>
                    <a:pt x="2063096" y="370371"/>
                  </a:cubicBezTo>
                  <a:cubicBezTo>
                    <a:pt x="1997481" y="469435"/>
                    <a:pt x="1960839" y="534845"/>
                    <a:pt x="1833862" y="703133"/>
                  </a:cubicBezTo>
                  <a:cubicBezTo>
                    <a:pt x="1704255" y="756050"/>
                    <a:pt x="1516779" y="673256"/>
                    <a:pt x="1366580" y="696851"/>
                  </a:cubicBezTo>
                  <a:cubicBezTo>
                    <a:pt x="1218259" y="772088"/>
                    <a:pt x="1050298" y="587741"/>
                    <a:pt x="952197" y="691281"/>
                  </a:cubicBezTo>
                  <a:cubicBezTo>
                    <a:pt x="925849" y="742304"/>
                    <a:pt x="674316" y="738149"/>
                    <a:pt x="511364" y="685356"/>
                  </a:cubicBezTo>
                  <a:close/>
                </a:path>
                <a:path w="2274706" h="765561" fill="none" stroke="0" extrusionOk="0">
                  <a:moveTo>
                    <a:pt x="511364" y="685356"/>
                  </a:moveTo>
                  <a:cubicBezTo>
                    <a:pt x="396223" y="632364"/>
                    <a:pt x="308645" y="453089"/>
                    <a:pt x="265909" y="378191"/>
                  </a:cubicBezTo>
                  <a:cubicBezTo>
                    <a:pt x="218694" y="267680"/>
                    <a:pt x="190169" y="113479"/>
                    <a:pt x="0" y="45431"/>
                  </a:cubicBezTo>
                  <a:cubicBezTo>
                    <a:pt x="120002" y="49575"/>
                    <a:pt x="274998" y="75965"/>
                    <a:pt x="500432" y="49341"/>
                  </a:cubicBezTo>
                  <a:cubicBezTo>
                    <a:pt x="730018" y="-56478"/>
                    <a:pt x="846973" y="150945"/>
                    <a:pt x="1069108" y="53785"/>
                  </a:cubicBezTo>
                  <a:cubicBezTo>
                    <a:pt x="1216168" y="99532"/>
                    <a:pt x="1379707" y="234039"/>
                    <a:pt x="1683275" y="58585"/>
                  </a:cubicBezTo>
                  <a:cubicBezTo>
                    <a:pt x="1885599" y="-74963"/>
                    <a:pt x="1997038" y="86321"/>
                    <a:pt x="2274697" y="63206"/>
                  </a:cubicBezTo>
                  <a:cubicBezTo>
                    <a:pt x="2186049" y="218602"/>
                    <a:pt x="2112711" y="249235"/>
                    <a:pt x="2063096" y="370371"/>
                  </a:cubicBezTo>
                  <a:cubicBezTo>
                    <a:pt x="2005005" y="440764"/>
                    <a:pt x="1959355" y="536530"/>
                    <a:pt x="1833862" y="703133"/>
                  </a:cubicBezTo>
                  <a:cubicBezTo>
                    <a:pt x="1629714" y="735205"/>
                    <a:pt x="1458910" y="635031"/>
                    <a:pt x="1366580" y="696851"/>
                  </a:cubicBezTo>
                  <a:cubicBezTo>
                    <a:pt x="1188655" y="765651"/>
                    <a:pt x="1109010" y="605661"/>
                    <a:pt x="952197" y="691281"/>
                  </a:cubicBezTo>
                  <a:cubicBezTo>
                    <a:pt x="896920" y="765832"/>
                    <a:pt x="685554" y="667821"/>
                    <a:pt x="511364" y="685356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rgbClr val="FFC000"/>
              </a:solidFill>
              <a:extLst>
                <a:ext uri="{C807C97D-BFC1-408E-A445-0C87EB9F89A2}">
                  <ask:lineSketchStyleProps xmlns:ask="http://schemas.microsoft.com/office/drawing/2018/sketchyshapes" sd="1126374995">
                    <a:custGeom>
                      <a:avLst/>
                      <a:gdLst>
                        <a:gd name="connsiteX0" fmla="*/ 523114 w 2327260"/>
                        <a:gd name="connsiteY0" fmla="*/ 536774 h 589723"/>
                        <a:gd name="connsiteX1" fmla="*/ 272019 w 2327260"/>
                        <a:gd name="connsiteY1" fmla="*/ 296155 h 589723"/>
                        <a:gd name="connsiteX2" fmla="*/ 0 w 2327260"/>
                        <a:gd name="connsiteY2" fmla="*/ 35485 h 589723"/>
                        <a:gd name="connsiteX3" fmla="*/ 511931 w 2327260"/>
                        <a:gd name="connsiteY3" fmla="*/ 38548 h 589723"/>
                        <a:gd name="connsiteX4" fmla="*/ 1093672 w 2327260"/>
                        <a:gd name="connsiteY4" fmla="*/ 42029 h 589723"/>
                        <a:gd name="connsiteX5" fmla="*/ 1721951 w 2327260"/>
                        <a:gd name="connsiteY5" fmla="*/ 45789 h 589723"/>
                        <a:gd name="connsiteX6" fmla="*/ 2326961 w 2327260"/>
                        <a:gd name="connsiteY6" fmla="*/ 49409 h 589723"/>
                        <a:gd name="connsiteX7" fmla="*/ 2110499 w 2327260"/>
                        <a:gd name="connsiteY7" fmla="*/ 290029 h 589723"/>
                        <a:gd name="connsiteX8" fmla="*/ 1875998 w 2327260"/>
                        <a:gd name="connsiteY8" fmla="*/ 550700 h 589723"/>
                        <a:gd name="connsiteX9" fmla="*/ 1397979 w 2327260"/>
                        <a:gd name="connsiteY9" fmla="*/ 545779 h 589723"/>
                        <a:gd name="connsiteX10" fmla="*/ 974075 w 2327260"/>
                        <a:gd name="connsiteY10" fmla="*/ 541416 h 589723"/>
                        <a:gd name="connsiteX11" fmla="*/ 523114 w 2327260"/>
                        <a:gd name="connsiteY11" fmla="*/ 536774 h 589723"/>
                        <a:gd name="connsiteX0" fmla="*/ 410572 w 2327260"/>
                        <a:gd name="connsiteY0" fmla="*/ 536774 h 589723"/>
                        <a:gd name="connsiteX1" fmla="*/ 256326 w 2327260"/>
                        <a:gd name="connsiteY1" fmla="*/ 281117 h 589723"/>
                        <a:gd name="connsiteX2" fmla="*/ 0 w 2327260"/>
                        <a:gd name="connsiteY2" fmla="*/ 35485 h 589723"/>
                        <a:gd name="connsiteX3" fmla="*/ 628279 w 2327260"/>
                        <a:gd name="connsiteY3" fmla="*/ 39244 h 589723"/>
                        <a:gd name="connsiteX4" fmla="*/ 1256559 w 2327260"/>
                        <a:gd name="connsiteY4" fmla="*/ 43004 h 589723"/>
                        <a:gd name="connsiteX5" fmla="*/ 1815030 w 2327260"/>
                        <a:gd name="connsiteY5" fmla="*/ 46346 h 589723"/>
                        <a:gd name="connsiteX6" fmla="*/ 2326961 w 2327260"/>
                        <a:gd name="connsiteY6" fmla="*/ 49409 h 589723"/>
                        <a:gd name="connsiteX7" fmla="*/ 2101480 w 2327260"/>
                        <a:gd name="connsiteY7" fmla="*/ 300055 h 589723"/>
                        <a:gd name="connsiteX8" fmla="*/ 1875998 w 2327260"/>
                        <a:gd name="connsiteY8" fmla="*/ 550700 h 589723"/>
                        <a:gd name="connsiteX9" fmla="*/ 1452094 w 2327260"/>
                        <a:gd name="connsiteY9" fmla="*/ 546337 h 589723"/>
                        <a:gd name="connsiteX10" fmla="*/ 1001133 w 2327260"/>
                        <a:gd name="connsiteY10" fmla="*/ 541695 h 589723"/>
                        <a:gd name="connsiteX11" fmla="*/ 410572 w 2327260"/>
                        <a:gd name="connsiteY11" fmla="*/ 536774 h 589723"/>
                        <a:gd name="connsiteX0" fmla="*/ 523114 w 2327260"/>
                        <a:gd name="connsiteY0" fmla="*/ 536774 h 589723"/>
                        <a:gd name="connsiteX1" fmla="*/ 215748 w 2327260"/>
                        <a:gd name="connsiteY1" fmla="*/ 310223 h 589723"/>
                        <a:gd name="connsiteX2" fmla="*/ 0 w 2327260"/>
                        <a:gd name="connsiteY2" fmla="*/ 35485 h 589723"/>
                        <a:gd name="connsiteX3" fmla="*/ 511931 w 2327260"/>
                        <a:gd name="connsiteY3" fmla="*/ 38548 h 589723"/>
                        <a:gd name="connsiteX4" fmla="*/ 1093672 w 2327260"/>
                        <a:gd name="connsiteY4" fmla="*/ 42029 h 589723"/>
                        <a:gd name="connsiteX5" fmla="*/ 1721951 w 2327260"/>
                        <a:gd name="connsiteY5" fmla="*/ 45789 h 589723"/>
                        <a:gd name="connsiteX6" fmla="*/ 2326961 w 2327260"/>
                        <a:gd name="connsiteY6" fmla="*/ 49409 h 589723"/>
                        <a:gd name="connsiteX7" fmla="*/ 2110499 w 2327260"/>
                        <a:gd name="connsiteY7" fmla="*/ 290029 h 589723"/>
                        <a:gd name="connsiteX8" fmla="*/ 1875998 w 2327260"/>
                        <a:gd name="connsiteY8" fmla="*/ 550700 h 589723"/>
                        <a:gd name="connsiteX9" fmla="*/ 1397979 w 2327260"/>
                        <a:gd name="connsiteY9" fmla="*/ 545779 h 589723"/>
                        <a:gd name="connsiteX10" fmla="*/ 974075 w 2327260"/>
                        <a:gd name="connsiteY10" fmla="*/ 541416 h 589723"/>
                        <a:gd name="connsiteX11" fmla="*/ 523114 w 2327260"/>
                        <a:gd name="connsiteY11" fmla="*/ 536774 h 589723"/>
                        <a:gd name="connsiteX0" fmla="*/ 523114 w 2327260"/>
                        <a:gd name="connsiteY0" fmla="*/ 536774 h 589723"/>
                        <a:gd name="connsiteX1" fmla="*/ 272019 w 2327260"/>
                        <a:gd name="connsiteY1" fmla="*/ 296155 h 589723"/>
                        <a:gd name="connsiteX2" fmla="*/ 0 w 2327260"/>
                        <a:gd name="connsiteY2" fmla="*/ 35485 h 589723"/>
                        <a:gd name="connsiteX3" fmla="*/ 511931 w 2327260"/>
                        <a:gd name="connsiteY3" fmla="*/ 38548 h 589723"/>
                        <a:gd name="connsiteX4" fmla="*/ 1093672 w 2327260"/>
                        <a:gd name="connsiteY4" fmla="*/ 42029 h 589723"/>
                        <a:gd name="connsiteX5" fmla="*/ 1721951 w 2327260"/>
                        <a:gd name="connsiteY5" fmla="*/ 45789 h 589723"/>
                        <a:gd name="connsiteX6" fmla="*/ 2326961 w 2327260"/>
                        <a:gd name="connsiteY6" fmla="*/ 49409 h 589723"/>
                        <a:gd name="connsiteX7" fmla="*/ 2110499 w 2327260"/>
                        <a:gd name="connsiteY7" fmla="*/ 290029 h 589723"/>
                        <a:gd name="connsiteX8" fmla="*/ 2016675 w 2327260"/>
                        <a:gd name="connsiteY8" fmla="*/ 536633 h 589723"/>
                        <a:gd name="connsiteX9" fmla="*/ 1397979 w 2327260"/>
                        <a:gd name="connsiteY9" fmla="*/ 545779 h 589723"/>
                        <a:gd name="connsiteX10" fmla="*/ 974075 w 2327260"/>
                        <a:gd name="connsiteY10" fmla="*/ 541416 h 589723"/>
                        <a:gd name="connsiteX11" fmla="*/ 523114 w 2327260"/>
                        <a:gd name="connsiteY11" fmla="*/ 536774 h 589723"/>
                        <a:gd name="connsiteX0" fmla="*/ 523114 w 2326970"/>
                        <a:gd name="connsiteY0" fmla="*/ 536878 h 599707"/>
                        <a:gd name="connsiteX1" fmla="*/ 272019 w 2326970"/>
                        <a:gd name="connsiteY1" fmla="*/ 296259 h 599707"/>
                        <a:gd name="connsiteX2" fmla="*/ 0 w 2326970"/>
                        <a:gd name="connsiteY2" fmla="*/ 35589 h 599707"/>
                        <a:gd name="connsiteX3" fmla="*/ 511931 w 2326970"/>
                        <a:gd name="connsiteY3" fmla="*/ 38652 h 599707"/>
                        <a:gd name="connsiteX4" fmla="*/ 1093672 w 2326970"/>
                        <a:gd name="connsiteY4" fmla="*/ 42133 h 599707"/>
                        <a:gd name="connsiteX5" fmla="*/ 1721951 w 2326970"/>
                        <a:gd name="connsiteY5" fmla="*/ 45893 h 599707"/>
                        <a:gd name="connsiteX6" fmla="*/ 2326961 w 2326970"/>
                        <a:gd name="connsiteY6" fmla="*/ 49513 h 599707"/>
                        <a:gd name="connsiteX7" fmla="*/ 2110499 w 2326970"/>
                        <a:gd name="connsiteY7" fmla="*/ 290133 h 599707"/>
                        <a:gd name="connsiteX8" fmla="*/ 1875998 w 2326970"/>
                        <a:gd name="connsiteY8" fmla="*/ 550804 h 599707"/>
                        <a:gd name="connsiteX9" fmla="*/ 1397979 w 2326970"/>
                        <a:gd name="connsiteY9" fmla="*/ 545883 h 599707"/>
                        <a:gd name="connsiteX10" fmla="*/ 974075 w 2326970"/>
                        <a:gd name="connsiteY10" fmla="*/ 541520 h 599707"/>
                        <a:gd name="connsiteX11" fmla="*/ 523114 w 2326970"/>
                        <a:gd name="connsiteY11" fmla="*/ 536878 h 599707"/>
                        <a:gd name="connsiteX0" fmla="*/ 410572 w 2326970"/>
                        <a:gd name="connsiteY0" fmla="*/ 536878 h 599707"/>
                        <a:gd name="connsiteX1" fmla="*/ 256326 w 2326970"/>
                        <a:gd name="connsiteY1" fmla="*/ 281221 h 599707"/>
                        <a:gd name="connsiteX2" fmla="*/ 0 w 2326970"/>
                        <a:gd name="connsiteY2" fmla="*/ 35589 h 599707"/>
                        <a:gd name="connsiteX3" fmla="*/ 628279 w 2326970"/>
                        <a:gd name="connsiteY3" fmla="*/ 39348 h 599707"/>
                        <a:gd name="connsiteX4" fmla="*/ 1256559 w 2326970"/>
                        <a:gd name="connsiteY4" fmla="*/ 43108 h 599707"/>
                        <a:gd name="connsiteX5" fmla="*/ 1815030 w 2326970"/>
                        <a:gd name="connsiteY5" fmla="*/ 46450 h 599707"/>
                        <a:gd name="connsiteX6" fmla="*/ 2326961 w 2326970"/>
                        <a:gd name="connsiteY6" fmla="*/ 49513 h 599707"/>
                        <a:gd name="connsiteX7" fmla="*/ 2101480 w 2326970"/>
                        <a:gd name="connsiteY7" fmla="*/ 300159 h 599707"/>
                        <a:gd name="connsiteX8" fmla="*/ 1875998 w 2326970"/>
                        <a:gd name="connsiteY8" fmla="*/ 550804 h 599707"/>
                        <a:gd name="connsiteX9" fmla="*/ 1452094 w 2326970"/>
                        <a:gd name="connsiteY9" fmla="*/ 546441 h 599707"/>
                        <a:gd name="connsiteX10" fmla="*/ 1001133 w 2326970"/>
                        <a:gd name="connsiteY10" fmla="*/ 541799 h 599707"/>
                        <a:gd name="connsiteX11" fmla="*/ 410572 w 2326970"/>
                        <a:gd name="connsiteY11" fmla="*/ 536878 h 599707"/>
                        <a:gd name="connsiteX0" fmla="*/ 523114 w 2326970"/>
                        <a:gd name="connsiteY0" fmla="*/ 536878 h 599707"/>
                        <a:gd name="connsiteX1" fmla="*/ 215748 w 2326970"/>
                        <a:gd name="connsiteY1" fmla="*/ 310327 h 599707"/>
                        <a:gd name="connsiteX2" fmla="*/ 0 w 2326970"/>
                        <a:gd name="connsiteY2" fmla="*/ 35589 h 599707"/>
                        <a:gd name="connsiteX3" fmla="*/ 511931 w 2326970"/>
                        <a:gd name="connsiteY3" fmla="*/ 38652 h 599707"/>
                        <a:gd name="connsiteX4" fmla="*/ 1093672 w 2326970"/>
                        <a:gd name="connsiteY4" fmla="*/ 42133 h 599707"/>
                        <a:gd name="connsiteX5" fmla="*/ 1721951 w 2326970"/>
                        <a:gd name="connsiteY5" fmla="*/ 45893 h 599707"/>
                        <a:gd name="connsiteX6" fmla="*/ 2326961 w 2326970"/>
                        <a:gd name="connsiteY6" fmla="*/ 49513 h 599707"/>
                        <a:gd name="connsiteX7" fmla="*/ 2110499 w 2326970"/>
                        <a:gd name="connsiteY7" fmla="*/ 290133 h 599707"/>
                        <a:gd name="connsiteX8" fmla="*/ 1875998 w 2326970"/>
                        <a:gd name="connsiteY8" fmla="*/ 550804 h 599707"/>
                        <a:gd name="connsiteX9" fmla="*/ 1397979 w 2326970"/>
                        <a:gd name="connsiteY9" fmla="*/ 545883 h 599707"/>
                        <a:gd name="connsiteX10" fmla="*/ 974075 w 2326970"/>
                        <a:gd name="connsiteY10" fmla="*/ 541520 h 599707"/>
                        <a:gd name="connsiteX11" fmla="*/ 523114 w 2326970"/>
                        <a:gd name="connsiteY11" fmla="*/ 536878 h 599707"/>
                        <a:gd name="connsiteX0" fmla="*/ 523114 w 2326970"/>
                        <a:gd name="connsiteY0" fmla="*/ 536878 h 599707"/>
                        <a:gd name="connsiteX1" fmla="*/ 272019 w 2326970"/>
                        <a:gd name="connsiteY1" fmla="*/ 296259 h 599707"/>
                        <a:gd name="connsiteX2" fmla="*/ 0 w 2326970"/>
                        <a:gd name="connsiteY2" fmla="*/ 35589 h 599707"/>
                        <a:gd name="connsiteX3" fmla="*/ 511931 w 2326970"/>
                        <a:gd name="connsiteY3" fmla="*/ 38652 h 599707"/>
                        <a:gd name="connsiteX4" fmla="*/ 1093672 w 2326970"/>
                        <a:gd name="connsiteY4" fmla="*/ 42133 h 599707"/>
                        <a:gd name="connsiteX5" fmla="*/ 1721951 w 2326970"/>
                        <a:gd name="connsiteY5" fmla="*/ 45893 h 599707"/>
                        <a:gd name="connsiteX6" fmla="*/ 2326961 w 2326970"/>
                        <a:gd name="connsiteY6" fmla="*/ 49513 h 599707"/>
                        <a:gd name="connsiteX7" fmla="*/ 2110499 w 2326970"/>
                        <a:gd name="connsiteY7" fmla="*/ 290133 h 599707"/>
                        <a:gd name="connsiteX8" fmla="*/ 2016675 w 2326970"/>
                        <a:gd name="connsiteY8" fmla="*/ 536737 h 599707"/>
                        <a:gd name="connsiteX9" fmla="*/ 1397979 w 2326970"/>
                        <a:gd name="connsiteY9" fmla="*/ 545883 h 599707"/>
                        <a:gd name="connsiteX10" fmla="*/ 974075 w 2326970"/>
                        <a:gd name="connsiteY10" fmla="*/ 541520 h 599707"/>
                        <a:gd name="connsiteX11" fmla="*/ 523114 w 2326970"/>
                        <a:gd name="connsiteY11" fmla="*/ 536878 h 599707"/>
                        <a:gd name="connsiteX0" fmla="*/ 523114 w 2326970"/>
                        <a:gd name="connsiteY0" fmla="*/ 536878 h 599707"/>
                        <a:gd name="connsiteX1" fmla="*/ 272019 w 2326970"/>
                        <a:gd name="connsiteY1" fmla="*/ 296259 h 599707"/>
                        <a:gd name="connsiteX2" fmla="*/ 0 w 2326970"/>
                        <a:gd name="connsiteY2" fmla="*/ 35589 h 599707"/>
                        <a:gd name="connsiteX3" fmla="*/ 511931 w 2326970"/>
                        <a:gd name="connsiteY3" fmla="*/ 38652 h 599707"/>
                        <a:gd name="connsiteX4" fmla="*/ 1093672 w 2326970"/>
                        <a:gd name="connsiteY4" fmla="*/ 42133 h 599707"/>
                        <a:gd name="connsiteX5" fmla="*/ 1721951 w 2326970"/>
                        <a:gd name="connsiteY5" fmla="*/ 45893 h 599707"/>
                        <a:gd name="connsiteX6" fmla="*/ 2326961 w 2326970"/>
                        <a:gd name="connsiteY6" fmla="*/ 49513 h 599707"/>
                        <a:gd name="connsiteX7" fmla="*/ 2110499 w 2326970"/>
                        <a:gd name="connsiteY7" fmla="*/ 290133 h 599707"/>
                        <a:gd name="connsiteX8" fmla="*/ 1875998 w 2326970"/>
                        <a:gd name="connsiteY8" fmla="*/ 550804 h 599707"/>
                        <a:gd name="connsiteX9" fmla="*/ 1397979 w 2326970"/>
                        <a:gd name="connsiteY9" fmla="*/ 545883 h 599707"/>
                        <a:gd name="connsiteX10" fmla="*/ 974075 w 2326970"/>
                        <a:gd name="connsiteY10" fmla="*/ 541520 h 599707"/>
                        <a:gd name="connsiteX11" fmla="*/ 523114 w 2326970"/>
                        <a:gd name="connsiteY11" fmla="*/ 536878 h 5997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2326970" h="599707" fill="none" extrusionOk="0">
                          <a:moveTo>
                            <a:pt x="523114" y="536878"/>
                          </a:moveTo>
                          <a:cubicBezTo>
                            <a:pt x="411954" y="494386"/>
                            <a:pt x="322510" y="341937"/>
                            <a:pt x="272019" y="296259"/>
                          </a:cubicBezTo>
                          <a:cubicBezTo>
                            <a:pt x="173759" y="221760"/>
                            <a:pt x="175900" y="58165"/>
                            <a:pt x="0" y="35589"/>
                          </a:cubicBezTo>
                          <a:cubicBezTo>
                            <a:pt x="154728" y="37420"/>
                            <a:pt x="262582" y="80396"/>
                            <a:pt x="511931" y="38652"/>
                          </a:cubicBezTo>
                          <a:cubicBezTo>
                            <a:pt x="717764" y="-47342"/>
                            <a:pt x="873120" y="116164"/>
                            <a:pt x="1093672" y="42133"/>
                          </a:cubicBezTo>
                          <a:cubicBezTo>
                            <a:pt x="1246821" y="48537"/>
                            <a:pt x="1424240" y="161019"/>
                            <a:pt x="1721951" y="45893"/>
                          </a:cubicBezTo>
                          <a:cubicBezTo>
                            <a:pt x="1968863" y="-62934"/>
                            <a:pt x="2049156" y="75269"/>
                            <a:pt x="2326961" y="49513"/>
                          </a:cubicBezTo>
                          <a:cubicBezTo>
                            <a:pt x="2229113" y="167112"/>
                            <a:pt x="2171764" y="198360"/>
                            <a:pt x="2110499" y="290133"/>
                          </a:cubicBezTo>
                          <a:cubicBezTo>
                            <a:pt x="2063021" y="346065"/>
                            <a:pt x="2008195" y="426781"/>
                            <a:pt x="1875998" y="550804"/>
                          </a:cubicBezTo>
                          <a:cubicBezTo>
                            <a:pt x="1666592" y="582226"/>
                            <a:pt x="1500038" y="507360"/>
                            <a:pt x="1397979" y="545883"/>
                          </a:cubicBezTo>
                          <a:cubicBezTo>
                            <a:pt x="1245928" y="611472"/>
                            <a:pt x="1094928" y="477080"/>
                            <a:pt x="974075" y="541520"/>
                          </a:cubicBezTo>
                          <a:cubicBezTo>
                            <a:pt x="920841" y="588453"/>
                            <a:pt x="677027" y="523240"/>
                            <a:pt x="523114" y="536878"/>
                          </a:cubicBezTo>
                          <a:close/>
                        </a:path>
                        <a:path w="2326970" h="599707" stroke="0" extrusionOk="0">
                          <a:moveTo>
                            <a:pt x="410572" y="536878"/>
                          </a:moveTo>
                          <a:cubicBezTo>
                            <a:pt x="321292" y="485695"/>
                            <a:pt x="336871" y="382218"/>
                            <a:pt x="256326" y="281221"/>
                          </a:cubicBezTo>
                          <a:cubicBezTo>
                            <a:pt x="198615" y="255896"/>
                            <a:pt x="82419" y="95926"/>
                            <a:pt x="0" y="35589"/>
                          </a:cubicBezTo>
                          <a:cubicBezTo>
                            <a:pt x="87570" y="-67833"/>
                            <a:pt x="191300" y="183420"/>
                            <a:pt x="628279" y="39348"/>
                          </a:cubicBezTo>
                          <a:cubicBezTo>
                            <a:pt x="914743" y="-41699"/>
                            <a:pt x="980014" y="24596"/>
                            <a:pt x="1256559" y="43108"/>
                          </a:cubicBezTo>
                          <a:cubicBezTo>
                            <a:pt x="1497773" y="67382"/>
                            <a:pt x="1619325" y="174235"/>
                            <a:pt x="1815030" y="46450"/>
                          </a:cubicBezTo>
                          <a:cubicBezTo>
                            <a:pt x="2024710" y="21236"/>
                            <a:pt x="2253282" y="116366"/>
                            <a:pt x="2326961" y="49513"/>
                          </a:cubicBezTo>
                          <a:cubicBezTo>
                            <a:pt x="2328459" y="86066"/>
                            <a:pt x="2155711" y="203313"/>
                            <a:pt x="2101480" y="300159"/>
                          </a:cubicBezTo>
                          <a:cubicBezTo>
                            <a:pt x="2054833" y="399011"/>
                            <a:pt x="1987022" y="459938"/>
                            <a:pt x="1875998" y="550804"/>
                          </a:cubicBezTo>
                          <a:cubicBezTo>
                            <a:pt x="1717839" y="634600"/>
                            <a:pt x="1587610" y="575210"/>
                            <a:pt x="1452094" y="546441"/>
                          </a:cubicBezTo>
                          <a:cubicBezTo>
                            <a:pt x="1305884" y="650514"/>
                            <a:pt x="1163776" y="575910"/>
                            <a:pt x="1001133" y="541799"/>
                          </a:cubicBezTo>
                          <a:cubicBezTo>
                            <a:pt x="795334" y="547606"/>
                            <a:pt x="585251" y="485203"/>
                            <a:pt x="410572" y="536878"/>
                          </a:cubicBezTo>
                          <a:close/>
                        </a:path>
                        <a:path w="2326970" h="599707" fill="none" stroke="0" extrusionOk="0">
                          <a:moveTo>
                            <a:pt x="523114" y="536878"/>
                          </a:moveTo>
                          <a:cubicBezTo>
                            <a:pt x="398457" y="478489"/>
                            <a:pt x="277778" y="360361"/>
                            <a:pt x="215748" y="310327"/>
                          </a:cubicBezTo>
                          <a:cubicBezTo>
                            <a:pt x="139919" y="315890"/>
                            <a:pt x="140764" y="165177"/>
                            <a:pt x="0" y="35589"/>
                          </a:cubicBezTo>
                          <a:cubicBezTo>
                            <a:pt x="171890" y="36818"/>
                            <a:pt x="287148" y="49465"/>
                            <a:pt x="511931" y="38652"/>
                          </a:cubicBezTo>
                          <a:cubicBezTo>
                            <a:pt x="741806" y="45820"/>
                            <a:pt x="868947" y="106388"/>
                            <a:pt x="1093672" y="42133"/>
                          </a:cubicBezTo>
                          <a:cubicBezTo>
                            <a:pt x="1247139" y="74389"/>
                            <a:pt x="1403274" y="133587"/>
                            <a:pt x="1721951" y="45893"/>
                          </a:cubicBezTo>
                          <a:cubicBezTo>
                            <a:pt x="1978088" y="-15644"/>
                            <a:pt x="2049229" y="92719"/>
                            <a:pt x="2326961" y="49513"/>
                          </a:cubicBezTo>
                          <a:cubicBezTo>
                            <a:pt x="2296048" y="189155"/>
                            <a:pt x="2169591" y="209017"/>
                            <a:pt x="2110499" y="290133"/>
                          </a:cubicBezTo>
                          <a:cubicBezTo>
                            <a:pt x="2062172" y="371275"/>
                            <a:pt x="2002307" y="414830"/>
                            <a:pt x="1875998" y="550804"/>
                          </a:cubicBezTo>
                          <a:cubicBezTo>
                            <a:pt x="1698447" y="559853"/>
                            <a:pt x="1547912" y="462474"/>
                            <a:pt x="1397979" y="545883"/>
                          </a:cubicBezTo>
                          <a:cubicBezTo>
                            <a:pt x="1223771" y="554286"/>
                            <a:pt x="1080109" y="486889"/>
                            <a:pt x="974075" y="541520"/>
                          </a:cubicBezTo>
                          <a:cubicBezTo>
                            <a:pt x="890539" y="607081"/>
                            <a:pt x="804497" y="485070"/>
                            <a:pt x="523114" y="536878"/>
                          </a:cubicBezTo>
                          <a:close/>
                        </a:path>
                        <a:path w="2326970" h="599707" fill="none" stroke="0" extrusionOk="0">
                          <a:moveTo>
                            <a:pt x="523114" y="536878"/>
                          </a:moveTo>
                          <a:cubicBezTo>
                            <a:pt x="410497" y="489370"/>
                            <a:pt x="327309" y="344255"/>
                            <a:pt x="272019" y="296259"/>
                          </a:cubicBezTo>
                          <a:cubicBezTo>
                            <a:pt x="210990" y="240147"/>
                            <a:pt x="165548" y="104828"/>
                            <a:pt x="0" y="35589"/>
                          </a:cubicBezTo>
                          <a:cubicBezTo>
                            <a:pt x="171121" y="25939"/>
                            <a:pt x="275030" y="72108"/>
                            <a:pt x="511931" y="38652"/>
                          </a:cubicBezTo>
                          <a:cubicBezTo>
                            <a:pt x="768714" y="16973"/>
                            <a:pt x="858632" y="81301"/>
                            <a:pt x="1093672" y="42133"/>
                          </a:cubicBezTo>
                          <a:cubicBezTo>
                            <a:pt x="1274750" y="43097"/>
                            <a:pt x="1446308" y="118389"/>
                            <a:pt x="1721951" y="45893"/>
                          </a:cubicBezTo>
                          <a:cubicBezTo>
                            <a:pt x="1997811" y="-11935"/>
                            <a:pt x="2051767" y="82497"/>
                            <a:pt x="2326961" y="49513"/>
                          </a:cubicBezTo>
                          <a:cubicBezTo>
                            <a:pt x="2237404" y="141305"/>
                            <a:pt x="2151002" y="218734"/>
                            <a:pt x="2110499" y="290133"/>
                          </a:cubicBezTo>
                          <a:cubicBezTo>
                            <a:pt x="2051151" y="351296"/>
                            <a:pt x="2118632" y="385253"/>
                            <a:pt x="2016675" y="536737"/>
                          </a:cubicBezTo>
                          <a:cubicBezTo>
                            <a:pt x="1828143" y="522569"/>
                            <a:pt x="1496582" y="497194"/>
                            <a:pt x="1397979" y="545883"/>
                          </a:cubicBezTo>
                          <a:cubicBezTo>
                            <a:pt x="1197837" y="616839"/>
                            <a:pt x="1089504" y="497685"/>
                            <a:pt x="974075" y="541520"/>
                          </a:cubicBezTo>
                          <a:cubicBezTo>
                            <a:pt x="878962" y="599352"/>
                            <a:pt x="720981" y="503472"/>
                            <a:pt x="523114" y="536878"/>
                          </a:cubicBezTo>
                          <a:close/>
                        </a:path>
                        <a:path w="2326970" h="599707" fill="none" stroke="0" extrusionOk="0">
                          <a:moveTo>
                            <a:pt x="523114" y="536878"/>
                          </a:moveTo>
                          <a:cubicBezTo>
                            <a:pt x="398937" y="501658"/>
                            <a:pt x="309155" y="349000"/>
                            <a:pt x="272019" y="296259"/>
                          </a:cubicBezTo>
                          <a:cubicBezTo>
                            <a:pt x="203173" y="212429"/>
                            <a:pt x="190341" y="99200"/>
                            <a:pt x="0" y="35589"/>
                          </a:cubicBezTo>
                          <a:cubicBezTo>
                            <a:pt x="148101" y="44300"/>
                            <a:pt x="281925" y="34161"/>
                            <a:pt x="511931" y="38652"/>
                          </a:cubicBezTo>
                          <a:cubicBezTo>
                            <a:pt x="722851" y="-46551"/>
                            <a:pt x="877800" y="131508"/>
                            <a:pt x="1093672" y="42133"/>
                          </a:cubicBezTo>
                          <a:cubicBezTo>
                            <a:pt x="1246658" y="102726"/>
                            <a:pt x="1424765" y="193509"/>
                            <a:pt x="1721951" y="45893"/>
                          </a:cubicBezTo>
                          <a:cubicBezTo>
                            <a:pt x="1970632" y="-45435"/>
                            <a:pt x="2058785" y="70429"/>
                            <a:pt x="2326961" y="49513"/>
                          </a:cubicBezTo>
                          <a:cubicBezTo>
                            <a:pt x="2237160" y="165547"/>
                            <a:pt x="2160063" y="186919"/>
                            <a:pt x="2110499" y="290133"/>
                          </a:cubicBezTo>
                          <a:cubicBezTo>
                            <a:pt x="2040618" y="350140"/>
                            <a:pt x="2002357" y="417907"/>
                            <a:pt x="1875998" y="550804"/>
                          </a:cubicBezTo>
                          <a:cubicBezTo>
                            <a:pt x="1755455" y="588070"/>
                            <a:pt x="1519001" y="532338"/>
                            <a:pt x="1397979" y="545883"/>
                          </a:cubicBezTo>
                          <a:cubicBezTo>
                            <a:pt x="1275599" y="609704"/>
                            <a:pt x="1067518" y="456243"/>
                            <a:pt x="974075" y="541520"/>
                          </a:cubicBezTo>
                          <a:cubicBezTo>
                            <a:pt x="929755" y="584916"/>
                            <a:pt x="683731" y="558398"/>
                            <a:pt x="523114" y="536878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0" name="TextBox 41">
              <a:extLst>
                <a:ext uri="{FF2B5EF4-FFF2-40B4-BE49-F238E27FC236}">
                  <a16:creationId xmlns:a16="http://schemas.microsoft.com/office/drawing/2014/main" id="{5A67E19F-467E-44F7-9645-B1591BF26058}"/>
                </a:ext>
              </a:extLst>
            </p:cNvPr>
            <p:cNvSpPr txBox="1"/>
            <p:nvPr/>
          </p:nvSpPr>
          <p:spPr>
            <a:xfrm>
              <a:off x="5212079" y="2756549"/>
              <a:ext cx="19905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000" b="1" dirty="0"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</p:grpSp>
      <p:grpSp>
        <p:nvGrpSpPr>
          <p:cNvPr id="201" name="Group 4">
            <a:extLst>
              <a:ext uri="{FF2B5EF4-FFF2-40B4-BE49-F238E27FC236}">
                <a16:creationId xmlns:a16="http://schemas.microsoft.com/office/drawing/2014/main" id="{BF60036F-0F9B-4B94-B7AF-BF0DC420440C}"/>
              </a:ext>
            </a:extLst>
          </p:cNvPr>
          <p:cNvGrpSpPr/>
          <p:nvPr/>
        </p:nvGrpSpPr>
        <p:grpSpPr>
          <a:xfrm>
            <a:off x="4546892" y="3036085"/>
            <a:ext cx="2312904" cy="2687020"/>
            <a:chOff x="5058567" y="2033712"/>
            <a:chExt cx="2312904" cy="2687020"/>
          </a:xfrm>
        </p:grpSpPr>
        <p:sp>
          <p:nvSpPr>
            <p:cNvPr id="202" name="Freeform: Shape 38">
              <a:extLst>
                <a:ext uri="{FF2B5EF4-FFF2-40B4-BE49-F238E27FC236}">
                  <a16:creationId xmlns:a16="http://schemas.microsoft.com/office/drawing/2014/main" id="{6E9FE888-05B2-4C0C-AB05-091C7CA5540E}"/>
                </a:ext>
              </a:extLst>
            </p:cNvPr>
            <p:cNvSpPr/>
            <p:nvPr/>
          </p:nvSpPr>
          <p:spPr>
            <a:xfrm>
              <a:off x="5058567" y="2033712"/>
              <a:ext cx="2312904" cy="599707"/>
            </a:xfrm>
            <a:custGeom>
              <a:avLst/>
              <a:gdLst>
                <a:gd name="connsiteX0" fmla="*/ 0 w 2312904"/>
                <a:gd name="connsiteY0" fmla="*/ 523148 h 599707"/>
                <a:gd name="connsiteX1" fmla="*/ 114926 w 2312904"/>
                <a:gd name="connsiteY1" fmla="*/ 0 h 599707"/>
                <a:gd name="connsiteX2" fmla="*/ 665713 w 2312904"/>
                <a:gd name="connsiteY2" fmla="*/ 17225 h 599707"/>
                <a:gd name="connsiteX3" fmla="*/ 1175702 w 2312904"/>
                <a:gd name="connsiteY3" fmla="*/ 33175 h 599707"/>
                <a:gd name="connsiteX4" fmla="*/ 1685690 w 2312904"/>
                <a:gd name="connsiteY4" fmla="*/ 49124 h 599707"/>
                <a:gd name="connsiteX5" fmla="*/ 2154879 w 2312904"/>
                <a:gd name="connsiteY5" fmla="*/ 63798 h 599707"/>
                <a:gd name="connsiteX6" fmla="*/ 2312904 w 2312904"/>
                <a:gd name="connsiteY6" fmla="*/ 599707 h 599707"/>
                <a:gd name="connsiteX7" fmla="*/ 1688420 w 2312904"/>
                <a:gd name="connsiteY7" fmla="*/ 579036 h 599707"/>
                <a:gd name="connsiteX8" fmla="*/ 1156452 w 2312904"/>
                <a:gd name="connsiteY8" fmla="*/ 561428 h 599707"/>
                <a:gd name="connsiteX9" fmla="*/ 624484 w 2312904"/>
                <a:gd name="connsiteY9" fmla="*/ 543819 h 599707"/>
                <a:gd name="connsiteX10" fmla="*/ 0 w 2312904"/>
                <a:gd name="connsiteY10" fmla="*/ 523148 h 599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12904" h="599707" fill="none" extrusionOk="0">
                  <a:moveTo>
                    <a:pt x="0" y="523148"/>
                  </a:moveTo>
                  <a:cubicBezTo>
                    <a:pt x="-3470" y="271623"/>
                    <a:pt x="70945" y="206804"/>
                    <a:pt x="114926" y="0"/>
                  </a:cubicBezTo>
                  <a:cubicBezTo>
                    <a:pt x="359528" y="-39215"/>
                    <a:pt x="521548" y="26795"/>
                    <a:pt x="665713" y="17225"/>
                  </a:cubicBezTo>
                  <a:cubicBezTo>
                    <a:pt x="809878" y="7655"/>
                    <a:pt x="970235" y="68152"/>
                    <a:pt x="1175702" y="33175"/>
                  </a:cubicBezTo>
                  <a:cubicBezTo>
                    <a:pt x="1381169" y="-1803"/>
                    <a:pt x="1544538" y="87549"/>
                    <a:pt x="1685690" y="49124"/>
                  </a:cubicBezTo>
                  <a:cubicBezTo>
                    <a:pt x="1826842" y="10700"/>
                    <a:pt x="2010623" y="92355"/>
                    <a:pt x="2154879" y="63798"/>
                  </a:cubicBezTo>
                  <a:cubicBezTo>
                    <a:pt x="2243045" y="310227"/>
                    <a:pt x="2176061" y="352545"/>
                    <a:pt x="2312904" y="599707"/>
                  </a:cubicBezTo>
                  <a:cubicBezTo>
                    <a:pt x="2026508" y="641530"/>
                    <a:pt x="1836061" y="514926"/>
                    <a:pt x="1688420" y="579036"/>
                  </a:cubicBezTo>
                  <a:cubicBezTo>
                    <a:pt x="1540779" y="643146"/>
                    <a:pt x="1420606" y="519417"/>
                    <a:pt x="1156452" y="561428"/>
                  </a:cubicBezTo>
                  <a:cubicBezTo>
                    <a:pt x="892298" y="603439"/>
                    <a:pt x="731682" y="529657"/>
                    <a:pt x="624484" y="543819"/>
                  </a:cubicBezTo>
                  <a:cubicBezTo>
                    <a:pt x="517286" y="557981"/>
                    <a:pt x="158375" y="475881"/>
                    <a:pt x="0" y="523148"/>
                  </a:cubicBezTo>
                  <a:close/>
                </a:path>
                <a:path w="2312904" h="599707" stroke="0" extrusionOk="0">
                  <a:moveTo>
                    <a:pt x="0" y="523148"/>
                  </a:moveTo>
                  <a:cubicBezTo>
                    <a:pt x="10576" y="286303"/>
                    <a:pt x="75192" y="202819"/>
                    <a:pt x="114926" y="0"/>
                  </a:cubicBezTo>
                  <a:cubicBezTo>
                    <a:pt x="288209" y="136"/>
                    <a:pt x="507656" y="44025"/>
                    <a:pt x="665713" y="17225"/>
                  </a:cubicBezTo>
                  <a:cubicBezTo>
                    <a:pt x="823770" y="-9575"/>
                    <a:pt x="1094353" y="45916"/>
                    <a:pt x="1216501" y="34451"/>
                  </a:cubicBezTo>
                  <a:cubicBezTo>
                    <a:pt x="1338649" y="22986"/>
                    <a:pt x="1795643" y="143604"/>
                    <a:pt x="2154879" y="63798"/>
                  </a:cubicBezTo>
                  <a:cubicBezTo>
                    <a:pt x="2249950" y="203494"/>
                    <a:pt x="2227353" y="483264"/>
                    <a:pt x="2312904" y="599707"/>
                  </a:cubicBezTo>
                  <a:cubicBezTo>
                    <a:pt x="2067612" y="606217"/>
                    <a:pt x="1973119" y="585867"/>
                    <a:pt x="1711549" y="579802"/>
                  </a:cubicBezTo>
                  <a:cubicBezTo>
                    <a:pt x="1449979" y="573737"/>
                    <a:pt x="1344418" y="539983"/>
                    <a:pt x="1156452" y="561428"/>
                  </a:cubicBezTo>
                  <a:cubicBezTo>
                    <a:pt x="968486" y="582873"/>
                    <a:pt x="883954" y="525375"/>
                    <a:pt x="647613" y="544585"/>
                  </a:cubicBezTo>
                  <a:cubicBezTo>
                    <a:pt x="411272" y="563795"/>
                    <a:pt x="258545" y="462914"/>
                    <a:pt x="0" y="52314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B050"/>
              </a:solidFill>
              <a:extLst>
                <a:ext uri="{C807C97D-BFC1-408E-A445-0C87EB9F89A2}">
                  <ask:lineSketchStyleProps xmlns:ask="http://schemas.microsoft.com/office/drawing/2018/sketchyshapes" sd="2134510484">
                    <a:custGeom>
                      <a:avLst/>
                      <a:gdLst>
                        <a:gd name="connsiteX0" fmla="*/ 0 w 2264898"/>
                        <a:gd name="connsiteY0" fmla="*/ 576775 h 661181"/>
                        <a:gd name="connsiteX1" fmla="*/ 112541 w 2264898"/>
                        <a:gd name="connsiteY1" fmla="*/ 0 h 661181"/>
                        <a:gd name="connsiteX2" fmla="*/ 2110153 w 2264898"/>
                        <a:gd name="connsiteY2" fmla="*/ 70338 h 661181"/>
                        <a:gd name="connsiteX3" fmla="*/ 2264898 w 2264898"/>
                        <a:gd name="connsiteY3" fmla="*/ 661181 h 661181"/>
                        <a:gd name="connsiteX4" fmla="*/ 0 w 2264898"/>
                        <a:gd name="connsiteY4" fmla="*/ 576775 h 66118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264898" h="661181">
                          <a:moveTo>
                            <a:pt x="0" y="576775"/>
                          </a:moveTo>
                          <a:lnTo>
                            <a:pt x="112541" y="0"/>
                          </a:lnTo>
                          <a:lnTo>
                            <a:pt x="2110153" y="70338"/>
                          </a:lnTo>
                          <a:lnTo>
                            <a:pt x="2264898" y="661181"/>
                          </a:lnTo>
                          <a:lnTo>
                            <a:pt x="0" y="576775"/>
                          </a:ln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3" name="TextBox 42">
              <a:extLst>
                <a:ext uri="{FF2B5EF4-FFF2-40B4-BE49-F238E27FC236}">
                  <a16:creationId xmlns:a16="http://schemas.microsoft.com/office/drawing/2014/main" id="{7785A520-A1CF-49A3-B964-B06C142B0722}"/>
                </a:ext>
              </a:extLst>
            </p:cNvPr>
            <p:cNvSpPr txBox="1"/>
            <p:nvPr/>
          </p:nvSpPr>
          <p:spPr>
            <a:xfrm>
              <a:off x="5106573" y="4320622"/>
              <a:ext cx="202574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000" b="1" dirty="0"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</p:grpSp>
      <p:grpSp>
        <p:nvGrpSpPr>
          <p:cNvPr id="204" name="Group 10">
            <a:extLst>
              <a:ext uri="{FF2B5EF4-FFF2-40B4-BE49-F238E27FC236}">
                <a16:creationId xmlns:a16="http://schemas.microsoft.com/office/drawing/2014/main" id="{7C264C36-21E9-4ABC-BB54-9EAD4078A6BF}"/>
              </a:ext>
            </a:extLst>
          </p:cNvPr>
          <p:cNvGrpSpPr/>
          <p:nvPr/>
        </p:nvGrpSpPr>
        <p:grpSpPr>
          <a:xfrm>
            <a:off x="4700404" y="2395075"/>
            <a:ext cx="2025747" cy="604910"/>
            <a:chOff x="5212079" y="1392702"/>
            <a:chExt cx="2025747" cy="604910"/>
          </a:xfrm>
        </p:grpSpPr>
        <p:sp>
          <p:nvSpPr>
            <p:cNvPr id="205" name="Freeform: Shape 39">
              <a:extLst>
                <a:ext uri="{FF2B5EF4-FFF2-40B4-BE49-F238E27FC236}">
                  <a16:creationId xmlns:a16="http://schemas.microsoft.com/office/drawing/2014/main" id="{148F4266-CB00-4474-9739-6F6A2F0C2C31}"/>
                </a:ext>
              </a:extLst>
            </p:cNvPr>
            <p:cNvSpPr/>
            <p:nvPr/>
          </p:nvSpPr>
          <p:spPr>
            <a:xfrm>
              <a:off x="5247249" y="1392702"/>
              <a:ext cx="1885071" cy="604910"/>
            </a:xfrm>
            <a:custGeom>
              <a:avLst/>
              <a:gdLst>
                <a:gd name="connsiteX0" fmla="*/ 1885071 w 1885071"/>
                <a:gd name="connsiteY0" fmla="*/ 604910 h 604910"/>
                <a:gd name="connsiteX1" fmla="*/ 998806 w 1885071"/>
                <a:gd name="connsiteY1" fmla="*/ 562707 h 604910"/>
                <a:gd name="connsiteX2" fmla="*/ 0 w 1885071"/>
                <a:gd name="connsiteY2" fmla="*/ 590843 h 604910"/>
                <a:gd name="connsiteX3" fmla="*/ 351693 w 1885071"/>
                <a:gd name="connsiteY3" fmla="*/ 267286 h 604910"/>
                <a:gd name="connsiteX4" fmla="*/ 872197 w 1885071"/>
                <a:gd name="connsiteY4" fmla="*/ 0 h 604910"/>
                <a:gd name="connsiteX5" fmla="*/ 1336431 w 1885071"/>
                <a:gd name="connsiteY5" fmla="*/ 112541 h 604910"/>
                <a:gd name="connsiteX6" fmla="*/ 1575582 w 1885071"/>
                <a:gd name="connsiteY6" fmla="*/ 295421 h 604910"/>
                <a:gd name="connsiteX7" fmla="*/ 1842868 w 1885071"/>
                <a:gd name="connsiteY7" fmla="*/ 478301 h 604910"/>
                <a:gd name="connsiteX8" fmla="*/ 1885071 w 1885071"/>
                <a:gd name="connsiteY8" fmla="*/ 604910 h 604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85071" h="604910">
                  <a:moveTo>
                    <a:pt x="1885071" y="604910"/>
                  </a:moveTo>
                  <a:lnTo>
                    <a:pt x="998806" y="562707"/>
                  </a:lnTo>
                  <a:lnTo>
                    <a:pt x="0" y="590843"/>
                  </a:lnTo>
                  <a:lnTo>
                    <a:pt x="351693" y="267286"/>
                  </a:lnTo>
                  <a:lnTo>
                    <a:pt x="872197" y="0"/>
                  </a:lnTo>
                  <a:lnTo>
                    <a:pt x="1336431" y="112541"/>
                  </a:lnTo>
                  <a:lnTo>
                    <a:pt x="1575582" y="295421"/>
                  </a:lnTo>
                  <a:lnTo>
                    <a:pt x="1842868" y="478301"/>
                  </a:lnTo>
                  <a:lnTo>
                    <a:pt x="1885071" y="604910"/>
                  </a:lnTo>
                  <a:close/>
                </a:path>
              </a:pathLst>
            </a:cu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6" name="TextBox 43">
              <a:extLst>
                <a:ext uri="{FF2B5EF4-FFF2-40B4-BE49-F238E27FC236}">
                  <a16:creationId xmlns:a16="http://schemas.microsoft.com/office/drawing/2014/main" id="{9A6DA411-3285-4D73-A659-8A2D281C2196}"/>
                </a:ext>
              </a:extLst>
            </p:cNvPr>
            <p:cNvSpPr txBox="1"/>
            <p:nvPr/>
          </p:nvSpPr>
          <p:spPr>
            <a:xfrm>
              <a:off x="5212079" y="1628280"/>
              <a:ext cx="2025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b="1" dirty="0"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</p:grpSp>
      <p:grpSp>
        <p:nvGrpSpPr>
          <p:cNvPr id="207" name="Group 49">
            <a:extLst>
              <a:ext uri="{FF2B5EF4-FFF2-40B4-BE49-F238E27FC236}">
                <a16:creationId xmlns:a16="http://schemas.microsoft.com/office/drawing/2014/main" id="{401B1230-FD83-40AB-A003-E5A7A34B4AF7}"/>
              </a:ext>
            </a:extLst>
          </p:cNvPr>
          <p:cNvGrpSpPr/>
          <p:nvPr/>
        </p:nvGrpSpPr>
        <p:grpSpPr>
          <a:xfrm>
            <a:off x="800100" y="1053529"/>
            <a:ext cx="2835829" cy="2734663"/>
            <a:chOff x="556389" y="-362161"/>
            <a:chExt cx="3171737" cy="3058588"/>
          </a:xfrm>
        </p:grpSpPr>
        <p:sp>
          <p:nvSpPr>
            <p:cNvPr id="208" name="Rectangle: Rounded Corners 44">
              <a:extLst>
                <a:ext uri="{FF2B5EF4-FFF2-40B4-BE49-F238E27FC236}">
                  <a16:creationId xmlns:a16="http://schemas.microsoft.com/office/drawing/2014/main" id="{F7E08271-8890-4973-8A44-A219466C1BA9}"/>
                </a:ext>
              </a:extLst>
            </p:cNvPr>
            <p:cNvSpPr/>
            <p:nvPr/>
          </p:nvSpPr>
          <p:spPr>
            <a:xfrm>
              <a:off x="690139" y="651311"/>
              <a:ext cx="2858648" cy="1922378"/>
            </a:xfrm>
            <a:custGeom>
              <a:avLst/>
              <a:gdLst>
                <a:gd name="connsiteX0" fmla="*/ 0 w 2858648"/>
                <a:gd name="connsiteY0" fmla="*/ 221182 h 1922378"/>
                <a:gd name="connsiteX1" fmla="*/ 476449 w 2858648"/>
                <a:gd name="connsiteY1" fmla="*/ 0 h 1922378"/>
                <a:gd name="connsiteX2" fmla="*/ 1467437 w 2858648"/>
                <a:gd name="connsiteY2" fmla="*/ 0 h 1922378"/>
                <a:gd name="connsiteX3" fmla="*/ 2382197 w 2858648"/>
                <a:gd name="connsiteY3" fmla="*/ 0 h 1922378"/>
                <a:gd name="connsiteX4" fmla="*/ 2858648 w 2858648"/>
                <a:gd name="connsiteY4" fmla="*/ 221182 h 1922378"/>
                <a:gd name="connsiteX5" fmla="*/ 2858648 w 2858648"/>
                <a:gd name="connsiteY5" fmla="*/ 561585 h 1922378"/>
                <a:gd name="connsiteX6" fmla="*/ 2858648 w 2858648"/>
                <a:gd name="connsiteY6" fmla="*/ 887188 h 1922378"/>
                <a:gd name="connsiteX7" fmla="*/ 2858648 w 2858648"/>
                <a:gd name="connsiteY7" fmla="*/ 1286790 h 1922378"/>
                <a:gd name="connsiteX8" fmla="*/ 2858648 w 2858648"/>
                <a:gd name="connsiteY8" fmla="*/ 1701194 h 1922378"/>
                <a:gd name="connsiteX9" fmla="*/ 2382197 w 2858648"/>
                <a:gd name="connsiteY9" fmla="*/ 1922378 h 1922378"/>
                <a:gd name="connsiteX10" fmla="*/ 1429324 w 2858648"/>
                <a:gd name="connsiteY10" fmla="*/ 1922378 h 1922378"/>
                <a:gd name="connsiteX11" fmla="*/ 476449 w 2858648"/>
                <a:gd name="connsiteY11" fmla="*/ 1922378 h 1922378"/>
                <a:gd name="connsiteX12" fmla="*/ 0 w 2858648"/>
                <a:gd name="connsiteY12" fmla="*/ 1701194 h 1922378"/>
                <a:gd name="connsiteX13" fmla="*/ 0 w 2858648"/>
                <a:gd name="connsiteY13" fmla="*/ 1301590 h 1922378"/>
                <a:gd name="connsiteX14" fmla="*/ 0 w 2858648"/>
                <a:gd name="connsiteY14" fmla="*/ 901987 h 1922378"/>
                <a:gd name="connsiteX15" fmla="*/ 0 w 2858648"/>
                <a:gd name="connsiteY15" fmla="*/ 576386 h 1922378"/>
                <a:gd name="connsiteX16" fmla="*/ 0 w 2858648"/>
                <a:gd name="connsiteY16" fmla="*/ 221182 h 1922378"/>
                <a:gd name="connsiteX0" fmla="*/ 0 w 2858648"/>
                <a:gd name="connsiteY0" fmla="*/ 221182 h 1922378"/>
                <a:gd name="connsiteX1" fmla="*/ 476449 w 2858648"/>
                <a:gd name="connsiteY1" fmla="*/ 0 h 1922378"/>
                <a:gd name="connsiteX2" fmla="*/ 1467437 w 2858648"/>
                <a:gd name="connsiteY2" fmla="*/ 0 h 1922378"/>
                <a:gd name="connsiteX3" fmla="*/ 2382197 w 2858648"/>
                <a:gd name="connsiteY3" fmla="*/ 0 h 1922378"/>
                <a:gd name="connsiteX4" fmla="*/ 2858648 w 2858648"/>
                <a:gd name="connsiteY4" fmla="*/ 221182 h 1922378"/>
                <a:gd name="connsiteX5" fmla="*/ 2858648 w 2858648"/>
                <a:gd name="connsiteY5" fmla="*/ 561585 h 1922378"/>
                <a:gd name="connsiteX6" fmla="*/ 2858648 w 2858648"/>
                <a:gd name="connsiteY6" fmla="*/ 887188 h 1922378"/>
                <a:gd name="connsiteX7" fmla="*/ 2858648 w 2858648"/>
                <a:gd name="connsiteY7" fmla="*/ 1212789 h 1922378"/>
                <a:gd name="connsiteX8" fmla="*/ 2858648 w 2858648"/>
                <a:gd name="connsiteY8" fmla="*/ 1701194 h 1922378"/>
                <a:gd name="connsiteX9" fmla="*/ 2382197 w 2858648"/>
                <a:gd name="connsiteY9" fmla="*/ 1922378 h 1922378"/>
                <a:gd name="connsiteX10" fmla="*/ 1467437 w 2858648"/>
                <a:gd name="connsiteY10" fmla="*/ 1922378 h 1922378"/>
                <a:gd name="connsiteX11" fmla="*/ 476449 w 2858648"/>
                <a:gd name="connsiteY11" fmla="*/ 1922378 h 1922378"/>
                <a:gd name="connsiteX12" fmla="*/ 0 w 2858648"/>
                <a:gd name="connsiteY12" fmla="*/ 1701194 h 1922378"/>
                <a:gd name="connsiteX13" fmla="*/ 0 w 2858648"/>
                <a:gd name="connsiteY13" fmla="*/ 1360791 h 1922378"/>
                <a:gd name="connsiteX14" fmla="*/ 0 w 2858648"/>
                <a:gd name="connsiteY14" fmla="*/ 975988 h 1922378"/>
                <a:gd name="connsiteX15" fmla="*/ 0 w 2858648"/>
                <a:gd name="connsiteY15" fmla="*/ 650386 h 1922378"/>
                <a:gd name="connsiteX16" fmla="*/ 0 w 2858648"/>
                <a:gd name="connsiteY16" fmla="*/ 221182 h 1922378"/>
                <a:gd name="connsiteX0" fmla="*/ 0 w 2858648"/>
                <a:gd name="connsiteY0" fmla="*/ 221182 h 1922378"/>
                <a:gd name="connsiteX1" fmla="*/ 476449 w 2858648"/>
                <a:gd name="connsiteY1" fmla="*/ 0 h 1922378"/>
                <a:gd name="connsiteX2" fmla="*/ 1467437 w 2858648"/>
                <a:gd name="connsiteY2" fmla="*/ 0 h 1922378"/>
                <a:gd name="connsiteX3" fmla="*/ 2382197 w 2858648"/>
                <a:gd name="connsiteY3" fmla="*/ 0 h 1922378"/>
                <a:gd name="connsiteX4" fmla="*/ 2858648 w 2858648"/>
                <a:gd name="connsiteY4" fmla="*/ 221182 h 1922378"/>
                <a:gd name="connsiteX5" fmla="*/ 2858648 w 2858648"/>
                <a:gd name="connsiteY5" fmla="*/ 561585 h 1922378"/>
                <a:gd name="connsiteX6" fmla="*/ 2858648 w 2858648"/>
                <a:gd name="connsiteY6" fmla="*/ 887188 h 1922378"/>
                <a:gd name="connsiteX7" fmla="*/ 2858648 w 2858648"/>
                <a:gd name="connsiteY7" fmla="*/ 1286790 h 1922378"/>
                <a:gd name="connsiteX8" fmla="*/ 2858648 w 2858648"/>
                <a:gd name="connsiteY8" fmla="*/ 1701194 h 1922378"/>
                <a:gd name="connsiteX9" fmla="*/ 2382197 w 2858648"/>
                <a:gd name="connsiteY9" fmla="*/ 1922378 h 1922378"/>
                <a:gd name="connsiteX10" fmla="*/ 1429324 w 2858648"/>
                <a:gd name="connsiteY10" fmla="*/ 1922378 h 1922378"/>
                <a:gd name="connsiteX11" fmla="*/ 476449 w 2858648"/>
                <a:gd name="connsiteY11" fmla="*/ 1922378 h 1922378"/>
                <a:gd name="connsiteX12" fmla="*/ 0 w 2858648"/>
                <a:gd name="connsiteY12" fmla="*/ 1701194 h 1922378"/>
                <a:gd name="connsiteX13" fmla="*/ 0 w 2858648"/>
                <a:gd name="connsiteY13" fmla="*/ 1301590 h 1922378"/>
                <a:gd name="connsiteX14" fmla="*/ 0 w 2858648"/>
                <a:gd name="connsiteY14" fmla="*/ 901987 h 1922378"/>
                <a:gd name="connsiteX15" fmla="*/ 0 w 2858648"/>
                <a:gd name="connsiteY15" fmla="*/ 576386 h 1922378"/>
                <a:gd name="connsiteX16" fmla="*/ 0 w 2858648"/>
                <a:gd name="connsiteY16" fmla="*/ 221182 h 192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58648" h="1922378" fill="none" extrusionOk="0">
                  <a:moveTo>
                    <a:pt x="0" y="221182"/>
                  </a:moveTo>
                  <a:cubicBezTo>
                    <a:pt x="67947" y="112727"/>
                    <a:pt x="161901" y="15258"/>
                    <a:pt x="476449" y="0"/>
                  </a:cubicBezTo>
                  <a:cubicBezTo>
                    <a:pt x="792052" y="55318"/>
                    <a:pt x="1100118" y="-68024"/>
                    <a:pt x="1467437" y="0"/>
                  </a:cubicBezTo>
                  <a:cubicBezTo>
                    <a:pt x="1801309" y="-21264"/>
                    <a:pt x="1980941" y="100409"/>
                    <a:pt x="2382197" y="0"/>
                  </a:cubicBezTo>
                  <a:cubicBezTo>
                    <a:pt x="2721078" y="38052"/>
                    <a:pt x="2879477" y="90985"/>
                    <a:pt x="2858648" y="221182"/>
                  </a:cubicBezTo>
                  <a:cubicBezTo>
                    <a:pt x="2932459" y="249660"/>
                    <a:pt x="2842931" y="442813"/>
                    <a:pt x="2858648" y="561585"/>
                  </a:cubicBezTo>
                  <a:cubicBezTo>
                    <a:pt x="2913654" y="663807"/>
                    <a:pt x="2837427" y="716697"/>
                    <a:pt x="2858648" y="887188"/>
                  </a:cubicBezTo>
                  <a:cubicBezTo>
                    <a:pt x="2878716" y="1054562"/>
                    <a:pt x="2839031" y="1083820"/>
                    <a:pt x="2858648" y="1286790"/>
                  </a:cubicBezTo>
                  <a:cubicBezTo>
                    <a:pt x="2826356" y="1452775"/>
                    <a:pt x="2773615" y="1605939"/>
                    <a:pt x="2858648" y="1701194"/>
                  </a:cubicBezTo>
                  <a:cubicBezTo>
                    <a:pt x="2703830" y="1785403"/>
                    <a:pt x="2561046" y="1900713"/>
                    <a:pt x="2382197" y="1922378"/>
                  </a:cubicBezTo>
                  <a:cubicBezTo>
                    <a:pt x="2099056" y="1895127"/>
                    <a:pt x="1671509" y="1841113"/>
                    <a:pt x="1429324" y="1922378"/>
                  </a:cubicBezTo>
                  <a:cubicBezTo>
                    <a:pt x="1055477" y="1956724"/>
                    <a:pt x="950179" y="1902220"/>
                    <a:pt x="476449" y="1922378"/>
                  </a:cubicBezTo>
                  <a:cubicBezTo>
                    <a:pt x="190961" y="1909798"/>
                    <a:pt x="14082" y="1875686"/>
                    <a:pt x="0" y="1701194"/>
                  </a:cubicBezTo>
                  <a:cubicBezTo>
                    <a:pt x="-135107" y="1661764"/>
                    <a:pt x="-32853" y="1496870"/>
                    <a:pt x="0" y="1301590"/>
                  </a:cubicBezTo>
                  <a:cubicBezTo>
                    <a:pt x="26398" y="1095124"/>
                    <a:pt x="104373" y="1053644"/>
                    <a:pt x="0" y="901987"/>
                  </a:cubicBezTo>
                  <a:cubicBezTo>
                    <a:pt x="-76067" y="732044"/>
                    <a:pt x="12956" y="739157"/>
                    <a:pt x="0" y="576386"/>
                  </a:cubicBezTo>
                  <a:cubicBezTo>
                    <a:pt x="-63513" y="460813"/>
                    <a:pt x="75482" y="299039"/>
                    <a:pt x="0" y="221182"/>
                  </a:cubicBezTo>
                  <a:close/>
                </a:path>
                <a:path w="2858648" h="1922378" stroke="0" extrusionOk="0">
                  <a:moveTo>
                    <a:pt x="0" y="221182"/>
                  </a:moveTo>
                  <a:cubicBezTo>
                    <a:pt x="49789" y="119866"/>
                    <a:pt x="234379" y="23907"/>
                    <a:pt x="476449" y="0"/>
                  </a:cubicBezTo>
                  <a:cubicBezTo>
                    <a:pt x="869840" y="-73090"/>
                    <a:pt x="1097716" y="-25473"/>
                    <a:pt x="1467437" y="0"/>
                  </a:cubicBezTo>
                  <a:cubicBezTo>
                    <a:pt x="1623570" y="-82548"/>
                    <a:pt x="2130011" y="2932"/>
                    <a:pt x="2382197" y="0"/>
                  </a:cubicBezTo>
                  <a:cubicBezTo>
                    <a:pt x="2644961" y="5796"/>
                    <a:pt x="2923493" y="124694"/>
                    <a:pt x="2858648" y="221182"/>
                  </a:cubicBezTo>
                  <a:cubicBezTo>
                    <a:pt x="2891790" y="335473"/>
                    <a:pt x="2801856" y="506460"/>
                    <a:pt x="2858648" y="561585"/>
                  </a:cubicBezTo>
                  <a:cubicBezTo>
                    <a:pt x="2913267" y="621158"/>
                    <a:pt x="2740045" y="764778"/>
                    <a:pt x="2858648" y="887188"/>
                  </a:cubicBezTo>
                  <a:cubicBezTo>
                    <a:pt x="2919479" y="1021372"/>
                    <a:pt x="2751606" y="1141407"/>
                    <a:pt x="2858648" y="1212789"/>
                  </a:cubicBezTo>
                  <a:cubicBezTo>
                    <a:pt x="2890592" y="1341965"/>
                    <a:pt x="2801707" y="1600652"/>
                    <a:pt x="2858648" y="1701194"/>
                  </a:cubicBezTo>
                  <a:cubicBezTo>
                    <a:pt x="2875845" y="1949313"/>
                    <a:pt x="2710145" y="2001854"/>
                    <a:pt x="2382197" y="1922378"/>
                  </a:cubicBezTo>
                  <a:cubicBezTo>
                    <a:pt x="1969908" y="2025960"/>
                    <a:pt x="1760214" y="1900949"/>
                    <a:pt x="1467437" y="1922378"/>
                  </a:cubicBezTo>
                  <a:cubicBezTo>
                    <a:pt x="1277820" y="2021392"/>
                    <a:pt x="1001510" y="1856685"/>
                    <a:pt x="476449" y="1922378"/>
                  </a:cubicBezTo>
                  <a:cubicBezTo>
                    <a:pt x="205711" y="1837597"/>
                    <a:pt x="16511" y="1843348"/>
                    <a:pt x="0" y="1701194"/>
                  </a:cubicBezTo>
                  <a:cubicBezTo>
                    <a:pt x="16402" y="1582817"/>
                    <a:pt x="29418" y="1458422"/>
                    <a:pt x="0" y="1360791"/>
                  </a:cubicBezTo>
                  <a:cubicBezTo>
                    <a:pt x="-5262" y="1211949"/>
                    <a:pt x="76814" y="1179983"/>
                    <a:pt x="0" y="975988"/>
                  </a:cubicBezTo>
                  <a:cubicBezTo>
                    <a:pt x="-105869" y="797757"/>
                    <a:pt x="100054" y="752166"/>
                    <a:pt x="0" y="650386"/>
                  </a:cubicBezTo>
                  <a:cubicBezTo>
                    <a:pt x="-22930" y="536714"/>
                    <a:pt x="-15573" y="365806"/>
                    <a:pt x="0" y="221182"/>
                  </a:cubicBezTo>
                  <a:close/>
                </a:path>
                <a:path w="2858648" h="1922378" fill="none" stroke="0" extrusionOk="0">
                  <a:moveTo>
                    <a:pt x="0" y="221182"/>
                  </a:moveTo>
                  <a:cubicBezTo>
                    <a:pt x="76388" y="28534"/>
                    <a:pt x="276389" y="17542"/>
                    <a:pt x="476449" y="0"/>
                  </a:cubicBezTo>
                  <a:cubicBezTo>
                    <a:pt x="812487" y="-14241"/>
                    <a:pt x="1094349" y="47023"/>
                    <a:pt x="1467437" y="0"/>
                  </a:cubicBezTo>
                  <a:cubicBezTo>
                    <a:pt x="1760423" y="50760"/>
                    <a:pt x="2100914" y="-7750"/>
                    <a:pt x="2382197" y="0"/>
                  </a:cubicBezTo>
                  <a:cubicBezTo>
                    <a:pt x="2681458" y="2140"/>
                    <a:pt x="2852907" y="123811"/>
                    <a:pt x="2858648" y="221182"/>
                  </a:cubicBezTo>
                  <a:cubicBezTo>
                    <a:pt x="2906752" y="306166"/>
                    <a:pt x="2835175" y="469872"/>
                    <a:pt x="2858648" y="561585"/>
                  </a:cubicBezTo>
                  <a:cubicBezTo>
                    <a:pt x="2889338" y="714813"/>
                    <a:pt x="2842022" y="749710"/>
                    <a:pt x="2858648" y="887188"/>
                  </a:cubicBezTo>
                  <a:cubicBezTo>
                    <a:pt x="2883641" y="1032667"/>
                    <a:pt x="2845493" y="1088482"/>
                    <a:pt x="2858648" y="1286790"/>
                  </a:cubicBezTo>
                  <a:cubicBezTo>
                    <a:pt x="2891779" y="1478057"/>
                    <a:pt x="2790982" y="1574587"/>
                    <a:pt x="2858648" y="1701194"/>
                  </a:cubicBezTo>
                  <a:cubicBezTo>
                    <a:pt x="2803057" y="1785004"/>
                    <a:pt x="2620634" y="1878979"/>
                    <a:pt x="2382197" y="1922378"/>
                  </a:cubicBezTo>
                  <a:cubicBezTo>
                    <a:pt x="2106281" y="1901814"/>
                    <a:pt x="1848724" y="1896678"/>
                    <a:pt x="1429324" y="1922378"/>
                  </a:cubicBezTo>
                  <a:cubicBezTo>
                    <a:pt x="1026280" y="1864138"/>
                    <a:pt x="856581" y="1864729"/>
                    <a:pt x="476449" y="1922378"/>
                  </a:cubicBezTo>
                  <a:cubicBezTo>
                    <a:pt x="118054" y="1959423"/>
                    <a:pt x="16672" y="1837057"/>
                    <a:pt x="0" y="1701194"/>
                  </a:cubicBezTo>
                  <a:cubicBezTo>
                    <a:pt x="-52945" y="1571825"/>
                    <a:pt x="59676" y="1484200"/>
                    <a:pt x="0" y="1301590"/>
                  </a:cubicBezTo>
                  <a:cubicBezTo>
                    <a:pt x="-13963" y="1076516"/>
                    <a:pt x="105035" y="1033469"/>
                    <a:pt x="0" y="901987"/>
                  </a:cubicBezTo>
                  <a:cubicBezTo>
                    <a:pt x="-54861" y="766308"/>
                    <a:pt x="41508" y="703502"/>
                    <a:pt x="0" y="576386"/>
                  </a:cubicBezTo>
                  <a:cubicBezTo>
                    <a:pt x="-27053" y="463209"/>
                    <a:pt x="74155" y="376177"/>
                    <a:pt x="0" y="221182"/>
                  </a:cubicBezTo>
                  <a:close/>
                </a:path>
                <a:path w="2858648" h="1922378" fill="none" stroke="0" extrusionOk="0">
                  <a:moveTo>
                    <a:pt x="0" y="221182"/>
                  </a:moveTo>
                  <a:cubicBezTo>
                    <a:pt x="50656" y="95895"/>
                    <a:pt x="196352" y="4749"/>
                    <a:pt x="476449" y="0"/>
                  </a:cubicBezTo>
                  <a:cubicBezTo>
                    <a:pt x="800995" y="-42228"/>
                    <a:pt x="1059694" y="-46845"/>
                    <a:pt x="1467437" y="0"/>
                  </a:cubicBezTo>
                  <a:cubicBezTo>
                    <a:pt x="1836940" y="29948"/>
                    <a:pt x="2043347" y="43669"/>
                    <a:pt x="2382197" y="0"/>
                  </a:cubicBezTo>
                  <a:cubicBezTo>
                    <a:pt x="2700371" y="17673"/>
                    <a:pt x="2858647" y="135702"/>
                    <a:pt x="2858648" y="221182"/>
                  </a:cubicBezTo>
                  <a:cubicBezTo>
                    <a:pt x="2933694" y="299207"/>
                    <a:pt x="2828376" y="469476"/>
                    <a:pt x="2858648" y="561585"/>
                  </a:cubicBezTo>
                  <a:cubicBezTo>
                    <a:pt x="2904596" y="697631"/>
                    <a:pt x="2844174" y="744141"/>
                    <a:pt x="2858648" y="887188"/>
                  </a:cubicBezTo>
                  <a:cubicBezTo>
                    <a:pt x="2884159" y="1048713"/>
                    <a:pt x="2856117" y="1096468"/>
                    <a:pt x="2858648" y="1286790"/>
                  </a:cubicBezTo>
                  <a:cubicBezTo>
                    <a:pt x="2860557" y="1476125"/>
                    <a:pt x="2807049" y="1588943"/>
                    <a:pt x="2858648" y="1701194"/>
                  </a:cubicBezTo>
                  <a:cubicBezTo>
                    <a:pt x="2752637" y="1743202"/>
                    <a:pt x="2608974" y="1877225"/>
                    <a:pt x="2382197" y="1922378"/>
                  </a:cubicBezTo>
                  <a:cubicBezTo>
                    <a:pt x="2141477" y="1887159"/>
                    <a:pt x="1742011" y="1844836"/>
                    <a:pt x="1429324" y="1922378"/>
                  </a:cubicBezTo>
                  <a:cubicBezTo>
                    <a:pt x="1047132" y="1921989"/>
                    <a:pt x="886750" y="1874375"/>
                    <a:pt x="476449" y="1922378"/>
                  </a:cubicBezTo>
                  <a:cubicBezTo>
                    <a:pt x="166982" y="1941156"/>
                    <a:pt x="42610" y="1849993"/>
                    <a:pt x="0" y="1701194"/>
                  </a:cubicBezTo>
                  <a:cubicBezTo>
                    <a:pt x="-101578" y="1623613"/>
                    <a:pt x="13703" y="1480158"/>
                    <a:pt x="0" y="1301590"/>
                  </a:cubicBezTo>
                  <a:cubicBezTo>
                    <a:pt x="1220" y="1096218"/>
                    <a:pt x="104857" y="1028443"/>
                    <a:pt x="0" y="901987"/>
                  </a:cubicBezTo>
                  <a:cubicBezTo>
                    <a:pt x="-45321" y="749906"/>
                    <a:pt x="13993" y="717276"/>
                    <a:pt x="0" y="576386"/>
                  </a:cubicBezTo>
                  <a:cubicBezTo>
                    <a:pt x="-51528" y="457016"/>
                    <a:pt x="77691" y="320077"/>
                    <a:pt x="0" y="221182"/>
                  </a:cubicBez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accent4">
                  <a:lumMod val="60000"/>
                  <a:lumOff val="4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4034087894">
                    <a:custGeom>
                      <a:avLst/>
                      <a:gdLst>
                        <a:gd name="connsiteX0" fmla="*/ 0 w 2555898"/>
                        <a:gd name="connsiteY0" fmla="*/ 197758 h 1718785"/>
                        <a:gd name="connsiteX1" fmla="*/ 425990 w 2555898"/>
                        <a:gd name="connsiteY1" fmla="*/ 0 h 1718785"/>
                        <a:gd name="connsiteX2" fmla="*/ 1312026 w 2555898"/>
                        <a:gd name="connsiteY2" fmla="*/ 0 h 1718785"/>
                        <a:gd name="connsiteX3" fmla="*/ 2129907 w 2555898"/>
                        <a:gd name="connsiteY3" fmla="*/ 0 h 1718785"/>
                        <a:gd name="connsiteX4" fmla="*/ 2555898 w 2555898"/>
                        <a:gd name="connsiteY4" fmla="*/ 197758 h 1718785"/>
                        <a:gd name="connsiteX5" fmla="*/ 2555898 w 2555898"/>
                        <a:gd name="connsiteY5" fmla="*/ 502110 h 1718785"/>
                        <a:gd name="connsiteX6" fmla="*/ 2555898 w 2555898"/>
                        <a:gd name="connsiteY6" fmla="*/ 793229 h 1718785"/>
                        <a:gd name="connsiteX7" fmla="*/ 2555898 w 2555898"/>
                        <a:gd name="connsiteY7" fmla="*/ 1150511 h 1718785"/>
                        <a:gd name="connsiteX8" fmla="*/ 2555898 w 2555898"/>
                        <a:gd name="connsiteY8" fmla="*/ 1521026 h 1718785"/>
                        <a:gd name="connsiteX9" fmla="*/ 2129907 w 2555898"/>
                        <a:gd name="connsiteY9" fmla="*/ 1718785 h 1718785"/>
                        <a:gd name="connsiteX10" fmla="*/ 1277949 w 2555898"/>
                        <a:gd name="connsiteY10" fmla="*/ 1718785 h 1718785"/>
                        <a:gd name="connsiteX11" fmla="*/ 425990 w 2555898"/>
                        <a:gd name="connsiteY11" fmla="*/ 1718785 h 1718785"/>
                        <a:gd name="connsiteX12" fmla="*/ 0 w 2555898"/>
                        <a:gd name="connsiteY12" fmla="*/ 1521026 h 1718785"/>
                        <a:gd name="connsiteX13" fmla="*/ 0 w 2555898"/>
                        <a:gd name="connsiteY13" fmla="*/ 1163743 h 1718785"/>
                        <a:gd name="connsiteX14" fmla="*/ 0 w 2555898"/>
                        <a:gd name="connsiteY14" fmla="*/ 806461 h 1718785"/>
                        <a:gd name="connsiteX15" fmla="*/ 0 w 2555898"/>
                        <a:gd name="connsiteY15" fmla="*/ 515343 h 1718785"/>
                        <a:gd name="connsiteX16" fmla="*/ 0 w 2555898"/>
                        <a:gd name="connsiteY16" fmla="*/ 197758 h 1718785"/>
                        <a:gd name="connsiteX0" fmla="*/ 0 w 2555898"/>
                        <a:gd name="connsiteY0" fmla="*/ 197758 h 1718785"/>
                        <a:gd name="connsiteX1" fmla="*/ 425990 w 2555898"/>
                        <a:gd name="connsiteY1" fmla="*/ 0 h 1718785"/>
                        <a:gd name="connsiteX2" fmla="*/ 1312026 w 2555898"/>
                        <a:gd name="connsiteY2" fmla="*/ 0 h 1718785"/>
                        <a:gd name="connsiteX3" fmla="*/ 2129907 w 2555898"/>
                        <a:gd name="connsiteY3" fmla="*/ 0 h 1718785"/>
                        <a:gd name="connsiteX4" fmla="*/ 2555898 w 2555898"/>
                        <a:gd name="connsiteY4" fmla="*/ 197758 h 1718785"/>
                        <a:gd name="connsiteX5" fmla="*/ 2555898 w 2555898"/>
                        <a:gd name="connsiteY5" fmla="*/ 502110 h 1718785"/>
                        <a:gd name="connsiteX6" fmla="*/ 2555898 w 2555898"/>
                        <a:gd name="connsiteY6" fmla="*/ 793229 h 1718785"/>
                        <a:gd name="connsiteX7" fmla="*/ 2555898 w 2555898"/>
                        <a:gd name="connsiteY7" fmla="*/ 1084347 h 1718785"/>
                        <a:gd name="connsiteX8" fmla="*/ 2555898 w 2555898"/>
                        <a:gd name="connsiteY8" fmla="*/ 1521026 h 1718785"/>
                        <a:gd name="connsiteX9" fmla="*/ 2129907 w 2555898"/>
                        <a:gd name="connsiteY9" fmla="*/ 1718785 h 1718785"/>
                        <a:gd name="connsiteX10" fmla="*/ 1312026 w 2555898"/>
                        <a:gd name="connsiteY10" fmla="*/ 1718785 h 1718785"/>
                        <a:gd name="connsiteX11" fmla="*/ 425990 w 2555898"/>
                        <a:gd name="connsiteY11" fmla="*/ 1718785 h 1718785"/>
                        <a:gd name="connsiteX12" fmla="*/ 0 w 2555898"/>
                        <a:gd name="connsiteY12" fmla="*/ 1521026 h 1718785"/>
                        <a:gd name="connsiteX13" fmla="*/ 0 w 2555898"/>
                        <a:gd name="connsiteY13" fmla="*/ 1216674 h 1718785"/>
                        <a:gd name="connsiteX14" fmla="*/ 0 w 2555898"/>
                        <a:gd name="connsiteY14" fmla="*/ 872625 h 1718785"/>
                        <a:gd name="connsiteX15" fmla="*/ 0 w 2555898"/>
                        <a:gd name="connsiteY15" fmla="*/ 581506 h 1718785"/>
                        <a:gd name="connsiteX16" fmla="*/ 0 w 2555898"/>
                        <a:gd name="connsiteY16" fmla="*/ 197758 h 17187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2555898" h="1718785" fill="none" extrusionOk="0">
                          <a:moveTo>
                            <a:pt x="0" y="197758"/>
                          </a:moveTo>
                          <a:cubicBezTo>
                            <a:pt x="39022" y="90535"/>
                            <a:pt x="171047" y="8709"/>
                            <a:pt x="425990" y="0"/>
                          </a:cubicBezTo>
                          <a:cubicBezTo>
                            <a:pt x="730101" y="-4187"/>
                            <a:pt x="990998" y="-49284"/>
                            <a:pt x="1312026" y="0"/>
                          </a:cubicBezTo>
                          <a:cubicBezTo>
                            <a:pt x="1601120" y="-16648"/>
                            <a:pt x="1783574" y="77115"/>
                            <a:pt x="2129907" y="0"/>
                          </a:cubicBezTo>
                          <a:cubicBezTo>
                            <a:pt x="2418880" y="11790"/>
                            <a:pt x="2546331" y="93203"/>
                            <a:pt x="2555898" y="197758"/>
                          </a:cubicBezTo>
                          <a:cubicBezTo>
                            <a:pt x="2609154" y="243283"/>
                            <a:pt x="2523695" y="384457"/>
                            <a:pt x="2555898" y="502110"/>
                          </a:cubicBezTo>
                          <a:cubicBezTo>
                            <a:pt x="2601383" y="611687"/>
                            <a:pt x="2542036" y="648945"/>
                            <a:pt x="2555898" y="793229"/>
                          </a:cubicBezTo>
                          <a:cubicBezTo>
                            <a:pt x="2572731" y="941280"/>
                            <a:pt x="2546080" y="972738"/>
                            <a:pt x="2555898" y="1150511"/>
                          </a:cubicBezTo>
                          <a:cubicBezTo>
                            <a:pt x="2553985" y="1320016"/>
                            <a:pt x="2489083" y="1424806"/>
                            <a:pt x="2555898" y="1521026"/>
                          </a:cubicBezTo>
                          <a:cubicBezTo>
                            <a:pt x="2453837" y="1605759"/>
                            <a:pt x="2311727" y="1702766"/>
                            <a:pt x="2129907" y="1718785"/>
                          </a:cubicBezTo>
                          <a:cubicBezTo>
                            <a:pt x="1939962" y="1721465"/>
                            <a:pt x="1556361" y="1677564"/>
                            <a:pt x="1277949" y="1718785"/>
                          </a:cubicBezTo>
                          <a:cubicBezTo>
                            <a:pt x="940172" y="1744618"/>
                            <a:pt x="809913" y="1700258"/>
                            <a:pt x="425990" y="1718785"/>
                          </a:cubicBezTo>
                          <a:cubicBezTo>
                            <a:pt x="166594" y="1707435"/>
                            <a:pt x="8746" y="1649491"/>
                            <a:pt x="0" y="1521026"/>
                          </a:cubicBezTo>
                          <a:cubicBezTo>
                            <a:pt x="-103839" y="1457616"/>
                            <a:pt x="-13004" y="1335227"/>
                            <a:pt x="0" y="1163743"/>
                          </a:cubicBezTo>
                          <a:cubicBezTo>
                            <a:pt x="-212" y="990135"/>
                            <a:pt x="85307" y="943478"/>
                            <a:pt x="0" y="806461"/>
                          </a:cubicBezTo>
                          <a:cubicBezTo>
                            <a:pt x="-62127" y="662810"/>
                            <a:pt x="30885" y="642479"/>
                            <a:pt x="0" y="515343"/>
                          </a:cubicBezTo>
                          <a:cubicBezTo>
                            <a:pt x="-53928" y="409512"/>
                            <a:pt x="56515" y="287025"/>
                            <a:pt x="0" y="197758"/>
                          </a:cubicBezTo>
                          <a:close/>
                        </a:path>
                        <a:path w="2555898" h="1718785" stroke="0" extrusionOk="0">
                          <a:moveTo>
                            <a:pt x="0" y="197758"/>
                          </a:moveTo>
                          <a:cubicBezTo>
                            <a:pt x="43013" y="101770"/>
                            <a:pt x="207673" y="15939"/>
                            <a:pt x="425990" y="0"/>
                          </a:cubicBezTo>
                          <a:cubicBezTo>
                            <a:pt x="799691" y="-29791"/>
                            <a:pt x="1013786" y="-12580"/>
                            <a:pt x="1312026" y="0"/>
                          </a:cubicBezTo>
                          <a:cubicBezTo>
                            <a:pt x="1509292" y="-36995"/>
                            <a:pt x="1890510" y="11421"/>
                            <a:pt x="2129907" y="0"/>
                          </a:cubicBezTo>
                          <a:cubicBezTo>
                            <a:pt x="2352847" y="7961"/>
                            <a:pt x="2590474" y="104729"/>
                            <a:pt x="2555898" y="197758"/>
                          </a:cubicBezTo>
                          <a:cubicBezTo>
                            <a:pt x="2588804" y="302707"/>
                            <a:pt x="2509098" y="433517"/>
                            <a:pt x="2555898" y="502110"/>
                          </a:cubicBezTo>
                          <a:cubicBezTo>
                            <a:pt x="2600387" y="581300"/>
                            <a:pt x="2469429" y="671608"/>
                            <a:pt x="2555898" y="793229"/>
                          </a:cubicBezTo>
                          <a:cubicBezTo>
                            <a:pt x="2614132" y="915188"/>
                            <a:pt x="2477506" y="996777"/>
                            <a:pt x="2555898" y="1084347"/>
                          </a:cubicBezTo>
                          <a:cubicBezTo>
                            <a:pt x="2588179" y="1199287"/>
                            <a:pt x="2514702" y="1417301"/>
                            <a:pt x="2555898" y="1521026"/>
                          </a:cubicBezTo>
                          <a:cubicBezTo>
                            <a:pt x="2572515" y="1691477"/>
                            <a:pt x="2400696" y="1753873"/>
                            <a:pt x="2129907" y="1718785"/>
                          </a:cubicBezTo>
                          <a:cubicBezTo>
                            <a:pt x="1796905" y="1773200"/>
                            <a:pt x="1522693" y="1710315"/>
                            <a:pt x="1312026" y="1718785"/>
                          </a:cubicBezTo>
                          <a:cubicBezTo>
                            <a:pt x="1132560" y="1782369"/>
                            <a:pt x="872346" y="1677872"/>
                            <a:pt x="425990" y="1718785"/>
                          </a:cubicBezTo>
                          <a:cubicBezTo>
                            <a:pt x="167412" y="1677457"/>
                            <a:pt x="-1079" y="1649540"/>
                            <a:pt x="0" y="1521026"/>
                          </a:cubicBezTo>
                          <a:cubicBezTo>
                            <a:pt x="-1611" y="1437383"/>
                            <a:pt x="31483" y="1318656"/>
                            <a:pt x="0" y="1216674"/>
                          </a:cubicBezTo>
                          <a:cubicBezTo>
                            <a:pt x="-8775" y="1086704"/>
                            <a:pt x="68611" y="1046680"/>
                            <a:pt x="0" y="872625"/>
                          </a:cubicBezTo>
                          <a:cubicBezTo>
                            <a:pt x="-90903" y="713947"/>
                            <a:pt x="79461" y="693416"/>
                            <a:pt x="0" y="581506"/>
                          </a:cubicBezTo>
                          <a:cubicBezTo>
                            <a:pt x="-42174" y="463072"/>
                            <a:pt x="4402" y="330619"/>
                            <a:pt x="0" y="197758"/>
                          </a:cubicBezTo>
                          <a:close/>
                        </a:path>
                        <a:path w="2555898" h="1718785" fill="none" stroke="0" extrusionOk="0">
                          <a:moveTo>
                            <a:pt x="0" y="197758"/>
                          </a:moveTo>
                          <a:cubicBezTo>
                            <a:pt x="54916" y="68804"/>
                            <a:pt x="235490" y="-13707"/>
                            <a:pt x="425990" y="0"/>
                          </a:cubicBezTo>
                          <a:cubicBezTo>
                            <a:pt x="722041" y="-62963"/>
                            <a:pt x="962174" y="26257"/>
                            <a:pt x="1312026" y="0"/>
                          </a:cubicBezTo>
                          <a:cubicBezTo>
                            <a:pt x="1637511" y="33201"/>
                            <a:pt x="1872742" y="-6454"/>
                            <a:pt x="2129907" y="0"/>
                          </a:cubicBezTo>
                          <a:cubicBezTo>
                            <a:pt x="2403324" y="-602"/>
                            <a:pt x="2549744" y="112282"/>
                            <a:pt x="2555898" y="197758"/>
                          </a:cubicBezTo>
                          <a:cubicBezTo>
                            <a:pt x="2601738" y="267886"/>
                            <a:pt x="2517435" y="405820"/>
                            <a:pt x="2555898" y="502110"/>
                          </a:cubicBezTo>
                          <a:cubicBezTo>
                            <a:pt x="2596916" y="630388"/>
                            <a:pt x="2546245" y="671884"/>
                            <a:pt x="2555898" y="793229"/>
                          </a:cubicBezTo>
                          <a:cubicBezTo>
                            <a:pt x="2571651" y="929301"/>
                            <a:pt x="2550585" y="975690"/>
                            <a:pt x="2555898" y="1150511"/>
                          </a:cubicBezTo>
                          <a:cubicBezTo>
                            <a:pt x="2586890" y="1325362"/>
                            <a:pt x="2510784" y="1413274"/>
                            <a:pt x="2555898" y="1521026"/>
                          </a:cubicBezTo>
                          <a:cubicBezTo>
                            <a:pt x="2508371" y="1574067"/>
                            <a:pt x="2344374" y="1686069"/>
                            <a:pt x="2129907" y="1718785"/>
                          </a:cubicBezTo>
                          <a:cubicBezTo>
                            <a:pt x="1917021" y="1674498"/>
                            <a:pt x="1632935" y="1708124"/>
                            <a:pt x="1277949" y="1718785"/>
                          </a:cubicBezTo>
                          <a:cubicBezTo>
                            <a:pt x="917257" y="1681089"/>
                            <a:pt x="762007" y="1673771"/>
                            <a:pt x="425990" y="1718785"/>
                          </a:cubicBezTo>
                          <a:cubicBezTo>
                            <a:pt x="127422" y="1726882"/>
                            <a:pt x="30048" y="1638168"/>
                            <a:pt x="0" y="1521026"/>
                          </a:cubicBezTo>
                          <a:cubicBezTo>
                            <a:pt x="-47315" y="1408779"/>
                            <a:pt x="35665" y="1320864"/>
                            <a:pt x="0" y="1163743"/>
                          </a:cubicBezTo>
                          <a:cubicBezTo>
                            <a:pt x="-16016" y="988034"/>
                            <a:pt x="66884" y="929869"/>
                            <a:pt x="0" y="806461"/>
                          </a:cubicBezTo>
                          <a:cubicBezTo>
                            <a:pt x="-31678" y="675304"/>
                            <a:pt x="33219" y="627634"/>
                            <a:pt x="0" y="515343"/>
                          </a:cubicBezTo>
                          <a:cubicBezTo>
                            <a:pt x="-34320" y="400972"/>
                            <a:pt x="64346" y="305527"/>
                            <a:pt x="0" y="197758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9" name="Rectangle: Rounded Corners 45">
              <a:extLst>
                <a:ext uri="{FF2B5EF4-FFF2-40B4-BE49-F238E27FC236}">
                  <a16:creationId xmlns:a16="http://schemas.microsoft.com/office/drawing/2014/main" id="{57ABFB61-073A-4FC6-A9DD-200DEC2F2E28}"/>
                </a:ext>
              </a:extLst>
            </p:cNvPr>
            <p:cNvSpPr/>
            <p:nvPr/>
          </p:nvSpPr>
          <p:spPr>
            <a:xfrm>
              <a:off x="556389" y="395471"/>
              <a:ext cx="3171737" cy="2300956"/>
            </a:xfrm>
            <a:custGeom>
              <a:avLst/>
              <a:gdLst>
                <a:gd name="connsiteX0" fmla="*/ 0 w 3171737"/>
                <a:gd name="connsiteY0" fmla="*/ 264740 h 2300956"/>
                <a:gd name="connsiteX1" fmla="*/ 528631 w 3171737"/>
                <a:gd name="connsiteY1" fmla="*/ 0 h 2300956"/>
                <a:gd name="connsiteX2" fmla="*/ 1275745 w 3171737"/>
                <a:gd name="connsiteY2" fmla="*/ 0 h 2300956"/>
                <a:gd name="connsiteX3" fmla="*/ 1938279 w 3171737"/>
                <a:gd name="connsiteY3" fmla="*/ 0 h 2300956"/>
                <a:gd name="connsiteX4" fmla="*/ 2643104 w 3171737"/>
                <a:gd name="connsiteY4" fmla="*/ 0 h 2300956"/>
                <a:gd name="connsiteX5" fmla="*/ 3171737 w 3171737"/>
                <a:gd name="connsiteY5" fmla="*/ 264740 h 2300956"/>
                <a:gd name="connsiteX6" fmla="*/ 3171737 w 3171737"/>
                <a:gd name="connsiteY6" fmla="*/ 725323 h 2300956"/>
                <a:gd name="connsiteX7" fmla="*/ 3171737 w 3171737"/>
                <a:gd name="connsiteY7" fmla="*/ 1115048 h 2300956"/>
                <a:gd name="connsiteX8" fmla="*/ 3171737 w 3171737"/>
                <a:gd name="connsiteY8" fmla="*/ 1557915 h 2300956"/>
                <a:gd name="connsiteX9" fmla="*/ 3171737 w 3171737"/>
                <a:gd name="connsiteY9" fmla="*/ 2036214 h 2300956"/>
                <a:gd name="connsiteX10" fmla="*/ 2643104 w 3171737"/>
                <a:gd name="connsiteY10" fmla="*/ 2300956 h 2300956"/>
                <a:gd name="connsiteX11" fmla="*/ 2001713 w 3171737"/>
                <a:gd name="connsiteY11" fmla="*/ 2300956 h 2300956"/>
                <a:gd name="connsiteX12" fmla="*/ 1360324 w 3171737"/>
                <a:gd name="connsiteY12" fmla="*/ 2300956 h 2300956"/>
                <a:gd name="connsiteX13" fmla="*/ 528631 w 3171737"/>
                <a:gd name="connsiteY13" fmla="*/ 2300956 h 2300956"/>
                <a:gd name="connsiteX14" fmla="*/ 0 w 3171737"/>
                <a:gd name="connsiteY14" fmla="*/ 2036214 h 2300956"/>
                <a:gd name="connsiteX15" fmla="*/ 0 w 3171737"/>
                <a:gd name="connsiteY15" fmla="*/ 1646489 h 2300956"/>
                <a:gd name="connsiteX16" fmla="*/ 0 w 3171737"/>
                <a:gd name="connsiteY16" fmla="*/ 1221335 h 2300956"/>
                <a:gd name="connsiteX17" fmla="*/ 0 w 3171737"/>
                <a:gd name="connsiteY17" fmla="*/ 760752 h 2300956"/>
                <a:gd name="connsiteX18" fmla="*/ 0 w 3171737"/>
                <a:gd name="connsiteY18" fmla="*/ 264740 h 230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71737" h="2300956" extrusionOk="0">
                  <a:moveTo>
                    <a:pt x="0" y="264740"/>
                  </a:moveTo>
                  <a:cubicBezTo>
                    <a:pt x="96232" y="48792"/>
                    <a:pt x="311797" y="-59729"/>
                    <a:pt x="528631" y="0"/>
                  </a:cubicBezTo>
                  <a:cubicBezTo>
                    <a:pt x="861636" y="-79571"/>
                    <a:pt x="933545" y="37693"/>
                    <a:pt x="1275745" y="0"/>
                  </a:cubicBezTo>
                  <a:cubicBezTo>
                    <a:pt x="1611384" y="21556"/>
                    <a:pt x="1785318" y="-8663"/>
                    <a:pt x="1938279" y="0"/>
                  </a:cubicBezTo>
                  <a:cubicBezTo>
                    <a:pt x="2084320" y="15328"/>
                    <a:pt x="2327617" y="54002"/>
                    <a:pt x="2643104" y="0"/>
                  </a:cubicBezTo>
                  <a:cubicBezTo>
                    <a:pt x="2962678" y="46545"/>
                    <a:pt x="3174444" y="185805"/>
                    <a:pt x="3171737" y="264740"/>
                  </a:cubicBezTo>
                  <a:cubicBezTo>
                    <a:pt x="3182448" y="513297"/>
                    <a:pt x="3073358" y="639821"/>
                    <a:pt x="3171737" y="725323"/>
                  </a:cubicBezTo>
                  <a:cubicBezTo>
                    <a:pt x="3296273" y="872916"/>
                    <a:pt x="3139727" y="1057394"/>
                    <a:pt x="3171737" y="1115048"/>
                  </a:cubicBezTo>
                  <a:cubicBezTo>
                    <a:pt x="3312493" y="1189898"/>
                    <a:pt x="3190302" y="1350960"/>
                    <a:pt x="3171737" y="1557915"/>
                  </a:cubicBezTo>
                  <a:cubicBezTo>
                    <a:pt x="3205489" y="1711490"/>
                    <a:pt x="3168242" y="1863271"/>
                    <a:pt x="3171737" y="2036214"/>
                  </a:cubicBezTo>
                  <a:cubicBezTo>
                    <a:pt x="3223372" y="2165131"/>
                    <a:pt x="2853167" y="2253276"/>
                    <a:pt x="2643104" y="2300956"/>
                  </a:cubicBezTo>
                  <a:cubicBezTo>
                    <a:pt x="2450162" y="2238916"/>
                    <a:pt x="2136635" y="2274428"/>
                    <a:pt x="2001713" y="2300956"/>
                  </a:cubicBezTo>
                  <a:cubicBezTo>
                    <a:pt x="1816968" y="2361592"/>
                    <a:pt x="1740754" y="2278365"/>
                    <a:pt x="1360324" y="2300956"/>
                  </a:cubicBezTo>
                  <a:cubicBezTo>
                    <a:pt x="1160374" y="2291507"/>
                    <a:pt x="873490" y="2237699"/>
                    <a:pt x="528631" y="2300956"/>
                  </a:cubicBezTo>
                  <a:cubicBezTo>
                    <a:pt x="279302" y="2234662"/>
                    <a:pt x="42237" y="2120472"/>
                    <a:pt x="0" y="2036214"/>
                  </a:cubicBezTo>
                  <a:cubicBezTo>
                    <a:pt x="35107" y="1974005"/>
                    <a:pt x="34216" y="1787540"/>
                    <a:pt x="0" y="1646489"/>
                  </a:cubicBezTo>
                  <a:cubicBezTo>
                    <a:pt x="-22829" y="1499324"/>
                    <a:pt x="89563" y="1307598"/>
                    <a:pt x="0" y="1221335"/>
                  </a:cubicBezTo>
                  <a:cubicBezTo>
                    <a:pt x="-2069" y="1161247"/>
                    <a:pt x="45733" y="917815"/>
                    <a:pt x="0" y="760752"/>
                  </a:cubicBezTo>
                  <a:cubicBezTo>
                    <a:pt x="-93785" y="660348"/>
                    <a:pt x="67003" y="352934"/>
                    <a:pt x="0" y="264740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034087894">
                    <a:custGeom>
                      <a:avLst/>
                      <a:gdLst>
                        <a:gd name="connsiteX0" fmla="*/ 0 w 2835829"/>
                        <a:gd name="connsiteY0" fmla="*/ 236703 h 2057269"/>
                        <a:gd name="connsiteX1" fmla="*/ 472646 w 2835829"/>
                        <a:gd name="connsiteY1" fmla="*/ 0 h 2057269"/>
                        <a:gd name="connsiteX2" fmla="*/ 1140636 w 2835829"/>
                        <a:gd name="connsiteY2" fmla="*/ 0 h 2057269"/>
                        <a:gd name="connsiteX3" fmla="*/ 1733003 w 2835829"/>
                        <a:gd name="connsiteY3" fmla="*/ 0 h 2057269"/>
                        <a:gd name="connsiteX4" fmla="*/ 2363182 w 2835829"/>
                        <a:gd name="connsiteY4" fmla="*/ 0 h 2057269"/>
                        <a:gd name="connsiteX5" fmla="*/ 2835829 w 2835829"/>
                        <a:gd name="connsiteY5" fmla="*/ 236703 h 2057269"/>
                        <a:gd name="connsiteX6" fmla="*/ 2835829 w 2835829"/>
                        <a:gd name="connsiteY6" fmla="*/ 648507 h 2057269"/>
                        <a:gd name="connsiteX7" fmla="*/ 2835829 w 2835829"/>
                        <a:gd name="connsiteY7" fmla="*/ 996957 h 2057269"/>
                        <a:gd name="connsiteX8" fmla="*/ 2835829 w 2835829"/>
                        <a:gd name="connsiteY8" fmla="*/ 1392922 h 2057269"/>
                        <a:gd name="connsiteX9" fmla="*/ 2835829 w 2835829"/>
                        <a:gd name="connsiteY9" fmla="*/ 1820565 h 2057269"/>
                        <a:gd name="connsiteX10" fmla="*/ 2363182 w 2835829"/>
                        <a:gd name="connsiteY10" fmla="*/ 2057269 h 2057269"/>
                        <a:gd name="connsiteX11" fmla="*/ 1789719 w 2835829"/>
                        <a:gd name="connsiteY11" fmla="*/ 2057269 h 2057269"/>
                        <a:gd name="connsiteX12" fmla="*/ 1216257 w 2835829"/>
                        <a:gd name="connsiteY12" fmla="*/ 2057269 h 2057269"/>
                        <a:gd name="connsiteX13" fmla="*/ 472646 w 2835829"/>
                        <a:gd name="connsiteY13" fmla="*/ 2057269 h 2057269"/>
                        <a:gd name="connsiteX14" fmla="*/ 0 w 2835829"/>
                        <a:gd name="connsiteY14" fmla="*/ 1820565 h 2057269"/>
                        <a:gd name="connsiteX15" fmla="*/ 0 w 2835829"/>
                        <a:gd name="connsiteY15" fmla="*/ 1472115 h 2057269"/>
                        <a:gd name="connsiteX16" fmla="*/ 0 w 2835829"/>
                        <a:gd name="connsiteY16" fmla="*/ 1091988 h 2057269"/>
                        <a:gd name="connsiteX17" fmla="*/ 0 w 2835829"/>
                        <a:gd name="connsiteY17" fmla="*/ 680184 h 2057269"/>
                        <a:gd name="connsiteX18" fmla="*/ 0 w 2835829"/>
                        <a:gd name="connsiteY18" fmla="*/ 236703 h 20572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2835829" h="2057269" extrusionOk="0">
                          <a:moveTo>
                            <a:pt x="0" y="236703"/>
                          </a:moveTo>
                          <a:cubicBezTo>
                            <a:pt x="51829" y="69793"/>
                            <a:pt x="245939" y="-20916"/>
                            <a:pt x="472646" y="0"/>
                          </a:cubicBezTo>
                          <a:cubicBezTo>
                            <a:pt x="781527" y="-44303"/>
                            <a:pt x="855601" y="30145"/>
                            <a:pt x="1140636" y="0"/>
                          </a:cubicBezTo>
                          <a:cubicBezTo>
                            <a:pt x="1428614" y="6529"/>
                            <a:pt x="1575895" y="10115"/>
                            <a:pt x="1733003" y="0"/>
                          </a:cubicBezTo>
                          <a:cubicBezTo>
                            <a:pt x="1878782" y="140"/>
                            <a:pt x="2071098" y="18852"/>
                            <a:pt x="2363182" y="0"/>
                          </a:cubicBezTo>
                          <a:cubicBezTo>
                            <a:pt x="2637814" y="22186"/>
                            <a:pt x="2834351" y="139334"/>
                            <a:pt x="2835829" y="236703"/>
                          </a:cubicBezTo>
                          <a:cubicBezTo>
                            <a:pt x="2854600" y="433748"/>
                            <a:pt x="2745450" y="529013"/>
                            <a:pt x="2835829" y="648507"/>
                          </a:cubicBezTo>
                          <a:cubicBezTo>
                            <a:pt x="2937387" y="786418"/>
                            <a:pt x="2789972" y="928054"/>
                            <a:pt x="2835829" y="996957"/>
                          </a:cubicBezTo>
                          <a:cubicBezTo>
                            <a:pt x="2932185" y="1065691"/>
                            <a:pt x="2822847" y="1213810"/>
                            <a:pt x="2835829" y="1392922"/>
                          </a:cubicBezTo>
                          <a:cubicBezTo>
                            <a:pt x="2862771" y="1551205"/>
                            <a:pt x="2827077" y="1672483"/>
                            <a:pt x="2835829" y="1820565"/>
                          </a:cubicBezTo>
                          <a:cubicBezTo>
                            <a:pt x="2893385" y="1951222"/>
                            <a:pt x="2549583" y="2048946"/>
                            <a:pt x="2363182" y="2057269"/>
                          </a:cubicBezTo>
                          <a:cubicBezTo>
                            <a:pt x="2196127" y="2038056"/>
                            <a:pt x="1915930" y="2041518"/>
                            <a:pt x="1789719" y="2057269"/>
                          </a:cubicBezTo>
                          <a:cubicBezTo>
                            <a:pt x="1635863" y="2093060"/>
                            <a:pt x="1518592" y="2031179"/>
                            <a:pt x="1216257" y="2057269"/>
                          </a:cubicBezTo>
                          <a:cubicBezTo>
                            <a:pt x="984692" y="2072967"/>
                            <a:pt x="747587" y="2016350"/>
                            <a:pt x="472646" y="2057269"/>
                          </a:cubicBezTo>
                          <a:cubicBezTo>
                            <a:pt x="247597" y="2014327"/>
                            <a:pt x="29768" y="1918579"/>
                            <a:pt x="0" y="1820565"/>
                          </a:cubicBezTo>
                          <a:cubicBezTo>
                            <a:pt x="24713" y="1762573"/>
                            <a:pt x="46690" y="1599250"/>
                            <a:pt x="0" y="1472115"/>
                          </a:cubicBezTo>
                          <a:cubicBezTo>
                            <a:pt x="-39652" y="1342732"/>
                            <a:pt x="73074" y="1169573"/>
                            <a:pt x="0" y="1091988"/>
                          </a:cubicBezTo>
                          <a:cubicBezTo>
                            <a:pt x="-16143" y="1031518"/>
                            <a:pt x="59690" y="817085"/>
                            <a:pt x="0" y="680184"/>
                          </a:cubicBezTo>
                          <a:cubicBezTo>
                            <a:pt x="-79335" y="579365"/>
                            <a:pt x="70042" y="331376"/>
                            <a:pt x="0" y="236703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" name="Oval 46">
              <a:extLst>
                <a:ext uri="{FF2B5EF4-FFF2-40B4-BE49-F238E27FC236}">
                  <a16:creationId xmlns:a16="http://schemas.microsoft.com/office/drawing/2014/main" id="{29F12F99-CE43-47D0-863D-37CB49900828}"/>
                </a:ext>
              </a:extLst>
            </p:cNvPr>
            <p:cNvSpPr/>
            <p:nvPr/>
          </p:nvSpPr>
          <p:spPr>
            <a:xfrm>
              <a:off x="1782533" y="-362161"/>
              <a:ext cx="998806" cy="1049801"/>
            </a:xfrm>
            <a:custGeom>
              <a:avLst/>
              <a:gdLst>
                <a:gd name="connsiteX0" fmla="*/ 0 w 998806"/>
                <a:gd name="connsiteY0" fmla="*/ 524900 h 1049801"/>
                <a:gd name="connsiteX1" fmla="*/ 499403 w 998806"/>
                <a:gd name="connsiteY1" fmla="*/ 0 h 1049801"/>
                <a:gd name="connsiteX2" fmla="*/ 998806 w 998806"/>
                <a:gd name="connsiteY2" fmla="*/ 524900 h 1049801"/>
                <a:gd name="connsiteX3" fmla="*/ 499403 w 998806"/>
                <a:gd name="connsiteY3" fmla="*/ 1049801 h 1049801"/>
                <a:gd name="connsiteX4" fmla="*/ 0 w 998806"/>
                <a:gd name="connsiteY4" fmla="*/ 524900 h 1049801"/>
                <a:gd name="connsiteX0" fmla="*/ 0 w 998806"/>
                <a:gd name="connsiteY0" fmla="*/ 524900 h 1049801"/>
                <a:gd name="connsiteX1" fmla="*/ 499403 w 998806"/>
                <a:gd name="connsiteY1" fmla="*/ 0 h 1049801"/>
                <a:gd name="connsiteX2" fmla="*/ 998806 w 998806"/>
                <a:gd name="connsiteY2" fmla="*/ 524900 h 1049801"/>
                <a:gd name="connsiteX3" fmla="*/ 499403 w 998806"/>
                <a:gd name="connsiteY3" fmla="*/ 1049801 h 1049801"/>
                <a:gd name="connsiteX4" fmla="*/ 0 w 998806"/>
                <a:gd name="connsiteY4" fmla="*/ 524900 h 1049801"/>
                <a:gd name="connsiteX0" fmla="*/ 0 w 998806"/>
                <a:gd name="connsiteY0" fmla="*/ 524900 h 1049801"/>
                <a:gd name="connsiteX1" fmla="*/ 499403 w 998806"/>
                <a:gd name="connsiteY1" fmla="*/ 0 h 1049801"/>
                <a:gd name="connsiteX2" fmla="*/ 998806 w 998806"/>
                <a:gd name="connsiteY2" fmla="*/ 524900 h 1049801"/>
                <a:gd name="connsiteX3" fmla="*/ 499403 w 998806"/>
                <a:gd name="connsiteY3" fmla="*/ 1049801 h 1049801"/>
                <a:gd name="connsiteX4" fmla="*/ 0 w 998806"/>
                <a:gd name="connsiteY4" fmla="*/ 524900 h 1049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8806" h="1049801" fill="none" extrusionOk="0">
                  <a:moveTo>
                    <a:pt x="0" y="524900"/>
                  </a:moveTo>
                  <a:cubicBezTo>
                    <a:pt x="-95279" y="248184"/>
                    <a:pt x="352321" y="-53116"/>
                    <a:pt x="499403" y="0"/>
                  </a:cubicBezTo>
                  <a:cubicBezTo>
                    <a:pt x="685567" y="68443"/>
                    <a:pt x="998125" y="384461"/>
                    <a:pt x="998806" y="524900"/>
                  </a:cubicBezTo>
                  <a:cubicBezTo>
                    <a:pt x="842543" y="684494"/>
                    <a:pt x="866186" y="1123702"/>
                    <a:pt x="499403" y="1049801"/>
                  </a:cubicBezTo>
                  <a:cubicBezTo>
                    <a:pt x="273611" y="1233151"/>
                    <a:pt x="119833" y="820526"/>
                    <a:pt x="0" y="524900"/>
                  </a:cubicBezTo>
                  <a:close/>
                </a:path>
                <a:path w="998806" h="1049801" stroke="0" extrusionOk="0">
                  <a:moveTo>
                    <a:pt x="0" y="524900"/>
                  </a:moveTo>
                  <a:cubicBezTo>
                    <a:pt x="75660" y="209264"/>
                    <a:pt x="262276" y="-11974"/>
                    <a:pt x="499403" y="0"/>
                  </a:cubicBezTo>
                  <a:cubicBezTo>
                    <a:pt x="756389" y="-89616"/>
                    <a:pt x="878887" y="156810"/>
                    <a:pt x="998806" y="524900"/>
                  </a:cubicBezTo>
                  <a:cubicBezTo>
                    <a:pt x="983197" y="815701"/>
                    <a:pt x="778029" y="1085748"/>
                    <a:pt x="499403" y="1049801"/>
                  </a:cubicBezTo>
                  <a:cubicBezTo>
                    <a:pt x="207650" y="977149"/>
                    <a:pt x="34788" y="845243"/>
                    <a:pt x="0" y="524900"/>
                  </a:cubicBezTo>
                  <a:close/>
                </a:path>
                <a:path w="998806" h="1049801" fill="none" stroke="0" extrusionOk="0">
                  <a:moveTo>
                    <a:pt x="0" y="524900"/>
                  </a:moveTo>
                  <a:cubicBezTo>
                    <a:pt x="-24916" y="236605"/>
                    <a:pt x="296303" y="1149"/>
                    <a:pt x="499403" y="0"/>
                  </a:cubicBezTo>
                  <a:cubicBezTo>
                    <a:pt x="695156" y="65139"/>
                    <a:pt x="974615" y="235710"/>
                    <a:pt x="998806" y="524900"/>
                  </a:cubicBezTo>
                  <a:cubicBezTo>
                    <a:pt x="1028707" y="810067"/>
                    <a:pt x="760141" y="1130782"/>
                    <a:pt x="499403" y="1049801"/>
                  </a:cubicBezTo>
                  <a:cubicBezTo>
                    <a:pt x="294775" y="1126364"/>
                    <a:pt x="121216" y="758618"/>
                    <a:pt x="0" y="524900"/>
                  </a:cubicBezTo>
                  <a:close/>
                </a:path>
                <a:path w="998806" h="1049801" fill="none" stroke="0" extrusionOk="0">
                  <a:moveTo>
                    <a:pt x="0" y="524900"/>
                  </a:moveTo>
                  <a:cubicBezTo>
                    <a:pt x="-98809" y="203262"/>
                    <a:pt x="332153" y="-40322"/>
                    <a:pt x="499403" y="0"/>
                  </a:cubicBezTo>
                  <a:cubicBezTo>
                    <a:pt x="708216" y="54685"/>
                    <a:pt x="992425" y="339004"/>
                    <a:pt x="998806" y="524900"/>
                  </a:cubicBezTo>
                  <a:cubicBezTo>
                    <a:pt x="967046" y="779202"/>
                    <a:pt x="808516" y="1159503"/>
                    <a:pt x="499403" y="1049801"/>
                  </a:cubicBezTo>
                  <a:cubicBezTo>
                    <a:pt x="289188" y="1194400"/>
                    <a:pt x="74088" y="805714"/>
                    <a:pt x="0" y="524900"/>
                  </a:cubicBezTo>
                  <a:close/>
                </a:path>
              </a:pathLst>
            </a:custGeom>
            <a:solidFill>
              <a:srgbClr val="00B0F0"/>
            </a:solidFill>
            <a:ln>
              <a:extLst>
                <a:ext uri="{C807C97D-BFC1-408E-A445-0C87EB9F89A2}">
                  <ask:lineSketchStyleProps xmlns:ask="http://schemas.microsoft.com/office/drawing/2018/sketchyshapes" sd="2444552323">
                    <a:custGeom>
                      <a:avLst/>
                      <a:gdLst>
                        <a:gd name="connsiteX0" fmla="*/ 0 w 893026"/>
                        <a:gd name="connsiteY0" fmla="*/ 469310 h 938620"/>
                        <a:gd name="connsiteX1" fmla="*/ 446513 w 893026"/>
                        <a:gd name="connsiteY1" fmla="*/ 0 h 938620"/>
                        <a:gd name="connsiteX2" fmla="*/ 893026 w 893026"/>
                        <a:gd name="connsiteY2" fmla="*/ 469310 h 938620"/>
                        <a:gd name="connsiteX3" fmla="*/ 446513 w 893026"/>
                        <a:gd name="connsiteY3" fmla="*/ 938620 h 938620"/>
                        <a:gd name="connsiteX4" fmla="*/ 0 w 893026"/>
                        <a:gd name="connsiteY4" fmla="*/ 469310 h 938620"/>
                        <a:gd name="connsiteX0" fmla="*/ 0 w 893026"/>
                        <a:gd name="connsiteY0" fmla="*/ 469310 h 938620"/>
                        <a:gd name="connsiteX1" fmla="*/ 446513 w 893026"/>
                        <a:gd name="connsiteY1" fmla="*/ 0 h 938620"/>
                        <a:gd name="connsiteX2" fmla="*/ 893026 w 893026"/>
                        <a:gd name="connsiteY2" fmla="*/ 469310 h 938620"/>
                        <a:gd name="connsiteX3" fmla="*/ 446513 w 893026"/>
                        <a:gd name="connsiteY3" fmla="*/ 938620 h 938620"/>
                        <a:gd name="connsiteX4" fmla="*/ 0 w 893026"/>
                        <a:gd name="connsiteY4" fmla="*/ 469310 h 9386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93026" h="938620" fill="none" extrusionOk="0">
                          <a:moveTo>
                            <a:pt x="0" y="469310"/>
                          </a:moveTo>
                          <a:cubicBezTo>
                            <a:pt x="-79344" y="221092"/>
                            <a:pt x="298074" y="-40503"/>
                            <a:pt x="446513" y="0"/>
                          </a:cubicBezTo>
                          <a:cubicBezTo>
                            <a:pt x="640771" y="39963"/>
                            <a:pt x="892552" y="314298"/>
                            <a:pt x="893026" y="469310"/>
                          </a:cubicBezTo>
                          <a:cubicBezTo>
                            <a:pt x="817088" y="665182"/>
                            <a:pt x="759681" y="992696"/>
                            <a:pt x="446513" y="938620"/>
                          </a:cubicBezTo>
                          <a:cubicBezTo>
                            <a:pt x="234683" y="1066076"/>
                            <a:pt x="62894" y="731511"/>
                            <a:pt x="0" y="469310"/>
                          </a:cubicBezTo>
                          <a:close/>
                        </a:path>
                        <a:path w="893026" h="938620" stroke="0" extrusionOk="0">
                          <a:moveTo>
                            <a:pt x="0" y="469310"/>
                          </a:moveTo>
                          <a:cubicBezTo>
                            <a:pt x="32610" y="193799"/>
                            <a:pt x="200951" y="17688"/>
                            <a:pt x="446513" y="0"/>
                          </a:cubicBezTo>
                          <a:cubicBezTo>
                            <a:pt x="677474" y="-9893"/>
                            <a:pt x="839915" y="170018"/>
                            <a:pt x="893026" y="469310"/>
                          </a:cubicBezTo>
                          <a:cubicBezTo>
                            <a:pt x="904150" y="740256"/>
                            <a:pt x="652153" y="990612"/>
                            <a:pt x="446513" y="938620"/>
                          </a:cubicBezTo>
                          <a:cubicBezTo>
                            <a:pt x="209150" y="906329"/>
                            <a:pt x="20338" y="706289"/>
                            <a:pt x="0" y="469310"/>
                          </a:cubicBezTo>
                          <a:close/>
                        </a:path>
                        <a:path w="893026" h="938620" fill="none" stroke="0" extrusionOk="0">
                          <a:moveTo>
                            <a:pt x="0" y="469310"/>
                          </a:moveTo>
                          <a:cubicBezTo>
                            <a:pt x="-62948" y="179782"/>
                            <a:pt x="256434" y="-3458"/>
                            <a:pt x="446513" y="0"/>
                          </a:cubicBezTo>
                          <a:cubicBezTo>
                            <a:pt x="627265" y="66669"/>
                            <a:pt x="876722" y="223678"/>
                            <a:pt x="893026" y="469310"/>
                          </a:cubicBezTo>
                          <a:cubicBezTo>
                            <a:pt x="911282" y="734521"/>
                            <a:pt x="685896" y="1004691"/>
                            <a:pt x="446513" y="938620"/>
                          </a:cubicBezTo>
                          <a:cubicBezTo>
                            <a:pt x="231742" y="994483"/>
                            <a:pt x="48543" y="702343"/>
                            <a:pt x="0" y="469310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1" name="TextBox 47">
              <a:extLst>
                <a:ext uri="{FF2B5EF4-FFF2-40B4-BE49-F238E27FC236}">
                  <a16:creationId xmlns:a16="http://schemas.microsoft.com/office/drawing/2014/main" id="{1908CF50-D4F9-4EAD-BDE9-F4A61A0BF03D}"/>
                </a:ext>
              </a:extLst>
            </p:cNvPr>
            <p:cNvSpPr txBox="1"/>
            <p:nvPr/>
          </p:nvSpPr>
          <p:spPr>
            <a:xfrm>
              <a:off x="1734079" y="-66891"/>
              <a:ext cx="998806" cy="585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Hand Of Sean" panose="02000500000000000000" pitchFamily="2" charset="-128"/>
                  <a:ea typeface="Hand Of Sean" panose="02000500000000000000" pitchFamily="2" charset="-128"/>
                </a:rPr>
                <a:t>1</a:t>
              </a:r>
            </a:p>
          </p:txBody>
        </p:sp>
        <p:sp>
          <p:nvSpPr>
            <p:cNvPr id="212" name="TextBox 48">
              <a:extLst>
                <a:ext uri="{FF2B5EF4-FFF2-40B4-BE49-F238E27FC236}">
                  <a16:creationId xmlns:a16="http://schemas.microsoft.com/office/drawing/2014/main" id="{D52F1A5B-BD7C-49B2-9CE0-71C2AFDA6A9A}"/>
                </a:ext>
              </a:extLst>
            </p:cNvPr>
            <p:cNvSpPr txBox="1"/>
            <p:nvPr/>
          </p:nvSpPr>
          <p:spPr>
            <a:xfrm>
              <a:off x="633645" y="879855"/>
              <a:ext cx="2915142" cy="14802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latin typeface="Hand Of Sean" panose="02000500000000000000" pitchFamily="2" charset="-128"/>
                  <a:ea typeface="Hand Of Sean" panose="02000500000000000000" pitchFamily="2" charset="-128"/>
                </a:rPr>
                <a:t>بالرجوع إلى مصادر التعلم المختلفة ابحثي عن الفيتامينات و الأملاح المعدنية الموجودة في الخس</a:t>
              </a:r>
              <a:endParaRPr lang="en-US" sz="2400" b="1" dirty="0"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</p:grpSp>
      <p:grpSp>
        <p:nvGrpSpPr>
          <p:cNvPr id="220" name="Group 59">
            <a:extLst>
              <a:ext uri="{FF2B5EF4-FFF2-40B4-BE49-F238E27FC236}">
                <a16:creationId xmlns:a16="http://schemas.microsoft.com/office/drawing/2014/main" id="{64399850-2F9E-4A61-B07F-4E274490E065}"/>
              </a:ext>
            </a:extLst>
          </p:cNvPr>
          <p:cNvGrpSpPr/>
          <p:nvPr/>
        </p:nvGrpSpPr>
        <p:grpSpPr>
          <a:xfrm>
            <a:off x="7494104" y="935227"/>
            <a:ext cx="4408335" cy="4869245"/>
            <a:chOff x="1734079" y="-362160"/>
            <a:chExt cx="2683463" cy="4696219"/>
          </a:xfrm>
        </p:grpSpPr>
        <p:sp>
          <p:nvSpPr>
            <p:cNvPr id="221" name="Rectangle: Rounded Corners 60">
              <a:extLst>
                <a:ext uri="{FF2B5EF4-FFF2-40B4-BE49-F238E27FC236}">
                  <a16:creationId xmlns:a16="http://schemas.microsoft.com/office/drawing/2014/main" id="{A0EEC150-7BD1-4780-9D93-5427BD618DC1}"/>
                </a:ext>
              </a:extLst>
            </p:cNvPr>
            <p:cNvSpPr/>
            <p:nvPr/>
          </p:nvSpPr>
          <p:spPr>
            <a:xfrm>
              <a:off x="1782533" y="-248063"/>
              <a:ext cx="2635009" cy="4473546"/>
            </a:xfrm>
            <a:custGeom>
              <a:avLst/>
              <a:gdLst>
                <a:gd name="connsiteX0" fmla="*/ 0 w 2635009"/>
                <a:gd name="connsiteY0" fmla="*/ 514713 h 4473546"/>
                <a:gd name="connsiteX1" fmla="*/ 439176 w 2635009"/>
                <a:gd name="connsiteY1" fmla="*/ 0 h 4473546"/>
                <a:gd name="connsiteX2" fmla="*/ 1352636 w 2635009"/>
                <a:gd name="connsiteY2" fmla="*/ 0 h 4473546"/>
                <a:gd name="connsiteX3" fmla="*/ 2195832 w 2635009"/>
                <a:gd name="connsiteY3" fmla="*/ 0 h 4473546"/>
                <a:gd name="connsiteX4" fmla="*/ 2635009 w 2635009"/>
                <a:gd name="connsiteY4" fmla="*/ 514713 h 4473546"/>
                <a:gd name="connsiteX5" fmla="*/ 2635009 w 2635009"/>
                <a:gd name="connsiteY5" fmla="*/ 1306860 h 4473546"/>
                <a:gd name="connsiteX6" fmla="*/ 2635009 w 2635009"/>
                <a:gd name="connsiteY6" fmla="*/ 2064566 h 4473546"/>
                <a:gd name="connsiteX7" fmla="*/ 2635009 w 2635009"/>
                <a:gd name="connsiteY7" fmla="*/ 2994479 h 4473546"/>
                <a:gd name="connsiteX8" fmla="*/ 2635009 w 2635009"/>
                <a:gd name="connsiteY8" fmla="*/ 3958831 h 4473546"/>
                <a:gd name="connsiteX9" fmla="*/ 2195832 w 2635009"/>
                <a:gd name="connsiteY9" fmla="*/ 4473546 h 4473546"/>
                <a:gd name="connsiteX10" fmla="*/ 1317505 w 2635009"/>
                <a:gd name="connsiteY10" fmla="*/ 4473546 h 4473546"/>
                <a:gd name="connsiteX11" fmla="*/ 439176 w 2635009"/>
                <a:gd name="connsiteY11" fmla="*/ 4473546 h 4473546"/>
                <a:gd name="connsiteX12" fmla="*/ 0 w 2635009"/>
                <a:gd name="connsiteY12" fmla="*/ 3958831 h 4473546"/>
                <a:gd name="connsiteX13" fmla="*/ 0 w 2635009"/>
                <a:gd name="connsiteY13" fmla="*/ 3028919 h 4473546"/>
                <a:gd name="connsiteX14" fmla="*/ 0 w 2635009"/>
                <a:gd name="connsiteY14" fmla="*/ 2099006 h 4473546"/>
                <a:gd name="connsiteX15" fmla="*/ 0 w 2635009"/>
                <a:gd name="connsiteY15" fmla="*/ 1341302 h 4473546"/>
                <a:gd name="connsiteX16" fmla="*/ 0 w 2635009"/>
                <a:gd name="connsiteY16" fmla="*/ 514713 h 4473546"/>
                <a:gd name="connsiteX0" fmla="*/ 0 w 2635009"/>
                <a:gd name="connsiteY0" fmla="*/ 514713 h 4473546"/>
                <a:gd name="connsiteX1" fmla="*/ 439176 w 2635009"/>
                <a:gd name="connsiteY1" fmla="*/ 0 h 4473546"/>
                <a:gd name="connsiteX2" fmla="*/ 1352636 w 2635009"/>
                <a:gd name="connsiteY2" fmla="*/ 0 h 4473546"/>
                <a:gd name="connsiteX3" fmla="*/ 2195832 w 2635009"/>
                <a:gd name="connsiteY3" fmla="*/ 0 h 4473546"/>
                <a:gd name="connsiteX4" fmla="*/ 2635009 w 2635009"/>
                <a:gd name="connsiteY4" fmla="*/ 514713 h 4473546"/>
                <a:gd name="connsiteX5" fmla="*/ 2635009 w 2635009"/>
                <a:gd name="connsiteY5" fmla="*/ 1306860 h 4473546"/>
                <a:gd name="connsiteX6" fmla="*/ 2635009 w 2635009"/>
                <a:gd name="connsiteY6" fmla="*/ 2064566 h 4473546"/>
                <a:gd name="connsiteX7" fmla="*/ 2635009 w 2635009"/>
                <a:gd name="connsiteY7" fmla="*/ 2822272 h 4473546"/>
                <a:gd name="connsiteX8" fmla="*/ 2635009 w 2635009"/>
                <a:gd name="connsiteY8" fmla="*/ 3958831 h 4473546"/>
                <a:gd name="connsiteX9" fmla="*/ 2195832 w 2635009"/>
                <a:gd name="connsiteY9" fmla="*/ 4473546 h 4473546"/>
                <a:gd name="connsiteX10" fmla="*/ 1352636 w 2635009"/>
                <a:gd name="connsiteY10" fmla="*/ 4473546 h 4473546"/>
                <a:gd name="connsiteX11" fmla="*/ 439176 w 2635009"/>
                <a:gd name="connsiteY11" fmla="*/ 4473546 h 4473546"/>
                <a:gd name="connsiteX12" fmla="*/ 0 w 2635009"/>
                <a:gd name="connsiteY12" fmla="*/ 3958831 h 4473546"/>
                <a:gd name="connsiteX13" fmla="*/ 0 w 2635009"/>
                <a:gd name="connsiteY13" fmla="*/ 3166684 h 4473546"/>
                <a:gd name="connsiteX14" fmla="*/ 0 w 2635009"/>
                <a:gd name="connsiteY14" fmla="*/ 2271214 h 4473546"/>
                <a:gd name="connsiteX15" fmla="*/ 0 w 2635009"/>
                <a:gd name="connsiteY15" fmla="*/ 1513507 h 4473546"/>
                <a:gd name="connsiteX16" fmla="*/ 0 w 2635009"/>
                <a:gd name="connsiteY16" fmla="*/ 514713 h 4473546"/>
                <a:gd name="connsiteX0" fmla="*/ 0 w 2635009"/>
                <a:gd name="connsiteY0" fmla="*/ 514713 h 4473546"/>
                <a:gd name="connsiteX1" fmla="*/ 439176 w 2635009"/>
                <a:gd name="connsiteY1" fmla="*/ 0 h 4473546"/>
                <a:gd name="connsiteX2" fmla="*/ 1352636 w 2635009"/>
                <a:gd name="connsiteY2" fmla="*/ 0 h 4473546"/>
                <a:gd name="connsiteX3" fmla="*/ 2195832 w 2635009"/>
                <a:gd name="connsiteY3" fmla="*/ 0 h 4473546"/>
                <a:gd name="connsiteX4" fmla="*/ 2635009 w 2635009"/>
                <a:gd name="connsiteY4" fmla="*/ 514713 h 4473546"/>
                <a:gd name="connsiteX5" fmla="*/ 2635009 w 2635009"/>
                <a:gd name="connsiteY5" fmla="*/ 1306860 h 4473546"/>
                <a:gd name="connsiteX6" fmla="*/ 2635009 w 2635009"/>
                <a:gd name="connsiteY6" fmla="*/ 2064566 h 4473546"/>
                <a:gd name="connsiteX7" fmla="*/ 2635009 w 2635009"/>
                <a:gd name="connsiteY7" fmla="*/ 2994479 h 4473546"/>
                <a:gd name="connsiteX8" fmla="*/ 2635009 w 2635009"/>
                <a:gd name="connsiteY8" fmla="*/ 3958831 h 4473546"/>
                <a:gd name="connsiteX9" fmla="*/ 2195832 w 2635009"/>
                <a:gd name="connsiteY9" fmla="*/ 4473546 h 4473546"/>
                <a:gd name="connsiteX10" fmla="*/ 1317505 w 2635009"/>
                <a:gd name="connsiteY10" fmla="*/ 4473546 h 4473546"/>
                <a:gd name="connsiteX11" fmla="*/ 439176 w 2635009"/>
                <a:gd name="connsiteY11" fmla="*/ 4473546 h 4473546"/>
                <a:gd name="connsiteX12" fmla="*/ 0 w 2635009"/>
                <a:gd name="connsiteY12" fmla="*/ 3958831 h 4473546"/>
                <a:gd name="connsiteX13" fmla="*/ 0 w 2635009"/>
                <a:gd name="connsiteY13" fmla="*/ 3028919 h 4473546"/>
                <a:gd name="connsiteX14" fmla="*/ 0 w 2635009"/>
                <a:gd name="connsiteY14" fmla="*/ 2099006 h 4473546"/>
                <a:gd name="connsiteX15" fmla="*/ 0 w 2635009"/>
                <a:gd name="connsiteY15" fmla="*/ 1341302 h 4473546"/>
                <a:gd name="connsiteX16" fmla="*/ 0 w 2635009"/>
                <a:gd name="connsiteY16" fmla="*/ 514713 h 4473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35009" h="4473546" fill="none" extrusionOk="0">
                  <a:moveTo>
                    <a:pt x="0" y="514713"/>
                  </a:moveTo>
                  <a:cubicBezTo>
                    <a:pt x="59539" y="243919"/>
                    <a:pt x="181334" y="8019"/>
                    <a:pt x="439176" y="0"/>
                  </a:cubicBezTo>
                  <a:cubicBezTo>
                    <a:pt x="722918" y="47437"/>
                    <a:pt x="1037734" y="-21369"/>
                    <a:pt x="1352636" y="0"/>
                  </a:cubicBezTo>
                  <a:cubicBezTo>
                    <a:pt x="1709722" y="-56810"/>
                    <a:pt x="1772955" y="238724"/>
                    <a:pt x="2195832" y="0"/>
                  </a:cubicBezTo>
                  <a:cubicBezTo>
                    <a:pt x="2503156" y="32943"/>
                    <a:pt x="2685205" y="212071"/>
                    <a:pt x="2635009" y="514713"/>
                  </a:cubicBezTo>
                  <a:cubicBezTo>
                    <a:pt x="2748916" y="544651"/>
                    <a:pt x="2630687" y="1011890"/>
                    <a:pt x="2635009" y="1306860"/>
                  </a:cubicBezTo>
                  <a:cubicBezTo>
                    <a:pt x="2680812" y="1617185"/>
                    <a:pt x="2617565" y="1688338"/>
                    <a:pt x="2635009" y="2064566"/>
                  </a:cubicBezTo>
                  <a:cubicBezTo>
                    <a:pt x="2658904" y="2452733"/>
                    <a:pt x="2606453" y="2524325"/>
                    <a:pt x="2635009" y="2994479"/>
                  </a:cubicBezTo>
                  <a:cubicBezTo>
                    <a:pt x="2615703" y="3424713"/>
                    <a:pt x="2553873" y="3719464"/>
                    <a:pt x="2635009" y="3958831"/>
                  </a:cubicBezTo>
                  <a:cubicBezTo>
                    <a:pt x="2535561" y="4195335"/>
                    <a:pt x="2340562" y="4425221"/>
                    <a:pt x="2195832" y="4473546"/>
                  </a:cubicBezTo>
                  <a:cubicBezTo>
                    <a:pt x="1980582" y="4481588"/>
                    <a:pt x="1623913" y="4433106"/>
                    <a:pt x="1317505" y="4473546"/>
                  </a:cubicBezTo>
                  <a:cubicBezTo>
                    <a:pt x="963607" y="4502034"/>
                    <a:pt x="856808" y="4425318"/>
                    <a:pt x="439176" y="4473546"/>
                  </a:cubicBezTo>
                  <a:cubicBezTo>
                    <a:pt x="232735" y="4444999"/>
                    <a:pt x="17927" y="4363913"/>
                    <a:pt x="0" y="3958831"/>
                  </a:cubicBezTo>
                  <a:cubicBezTo>
                    <a:pt x="-117217" y="3779727"/>
                    <a:pt x="-28498" y="3473043"/>
                    <a:pt x="0" y="3028919"/>
                  </a:cubicBezTo>
                  <a:cubicBezTo>
                    <a:pt x="21330" y="2572803"/>
                    <a:pt x="91598" y="2460952"/>
                    <a:pt x="0" y="2099006"/>
                  </a:cubicBezTo>
                  <a:cubicBezTo>
                    <a:pt x="-68306" y="1720047"/>
                    <a:pt x="15695" y="1674857"/>
                    <a:pt x="0" y="1341302"/>
                  </a:cubicBezTo>
                  <a:cubicBezTo>
                    <a:pt x="-73970" y="1075191"/>
                    <a:pt x="87642" y="705601"/>
                    <a:pt x="0" y="514713"/>
                  </a:cubicBezTo>
                  <a:close/>
                </a:path>
                <a:path w="2635009" h="4473546" stroke="0" extrusionOk="0">
                  <a:moveTo>
                    <a:pt x="0" y="514713"/>
                  </a:moveTo>
                  <a:cubicBezTo>
                    <a:pt x="46329" y="241055"/>
                    <a:pt x="226219" y="53509"/>
                    <a:pt x="439176" y="0"/>
                  </a:cubicBezTo>
                  <a:cubicBezTo>
                    <a:pt x="763329" y="-182349"/>
                    <a:pt x="1070253" y="-4856"/>
                    <a:pt x="1352636" y="0"/>
                  </a:cubicBezTo>
                  <a:cubicBezTo>
                    <a:pt x="1543902" y="-67883"/>
                    <a:pt x="2009317" y="-14330"/>
                    <a:pt x="2195832" y="0"/>
                  </a:cubicBezTo>
                  <a:cubicBezTo>
                    <a:pt x="2479702" y="10377"/>
                    <a:pt x="2690746" y="270943"/>
                    <a:pt x="2635009" y="514713"/>
                  </a:cubicBezTo>
                  <a:cubicBezTo>
                    <a:pt x="2627486" y="761399"/>
                    <a:pt x="2584011" y="1127419"/>
                    <a:pt x="2635009" y="1306860"/>
                  </a:cubicBezTo>
                  <a:cubicBezTo>
                    <a:pt x="2689937" y="1436198"/>
                    <a:pt x="2501413" y="1768345"/>
                    <a:pt x="2635009" y="2064566"/>
                  </a:cubicBezTo>
                  <a:cubicBezTo>
                    <a:pt x="2653540" y="2368326"/>
                    <a:pt x="2532280" y="2607461"/>
                    <a:pt x="2635009" y="2822272"/>
                  </a:cubicBezTo>
                  <a:cubicBezTo>
                    <a:pt x="2634835" y="3124217"/>
                    <a:pt x="2574513" y="3694045"/>
                    <a:pt x="2635009" y="3958831"/>
                  </a:cubicBezTo>
                  <a:cubicBezTo>
                    <a:pt x="2651099" y="4377331"/>
                    <a:pt x="2486888" y="4517697"/>
                    <a:pt x="2195832" y="4473546"/>
                  </a:cubicBezTo>
                  <a:cubicBezTo>
                    <a:pt x="1811221" y="4623244"/>
                    <a:pt x="1634376" y="4436692"/>
                    <a:pt x="1352636" y="4473546"/>
                  </a:cubicBezTo>
                  <a:cubicBezTo>
                    <a:pt x="1193364" y="4654721"/>
                    <a:pt x="913940" y="4377972"/>
                    <a:pt x="439176" y="4473546"/>
                  </a:cubicBezTo>
                  <a:cubicBezTo>
                    <a:pt x="190453" y="4354990"/>
                    <a:pt x="54171" y="4289815"/>
                    <a:pt x="0" y="3958831"/>
                  </a:cubicBezTo>
                  <a:cubicBezTo>
                    <a:pt x="30788" y="3693130"/>
                    <a:pt x="16828" y="3385062"/>
                    <a:pt x="0" y="3166684"/>
                  </a:cubicBezTo>
                  <a:cubicBezTo>
                    <a:pt x="15536" y="2834169"/>
                    <a:pt x="71062" y="2748923"/>
                    <a:pt x="0" y="2271214"/>
                  </a:cubicBezTo>
                  <a:cubicBezTo>
                    <a:pt x="-129130" y="1854940"/>
                    <a:pt x="93157" y="1803527"/>
                    <a:pt x="0" y="1513507"/>
                  </a:cubicBezTo>
                  <a:cubicBezTo>
                    <a:pt x="34740" y="1255172"/>
                    <a:pt x="-108497" y="837732"/>
                    <a:pt x="0" y="514713"/>
                  </a:cubicBezTo>
                  <a:close/>
                </a:path>
                <a:path w="2635009" h="4473546" fill="none" stroke="0" extrusionOk="0">
                  <a:moveTo>
                    <a:pt x="0" y="514713"/>
                  </a:moveTo>
                  <a:cubicBezTo>
                    <a:pt x="74105" y="169129"/>
                    <a:pt x="285347" y="-26036"/>
                    <a:pt x="439176" y="0"/>
                  </a:cubicBezTo>
                  <a:cubicBezTo>
                    <a:pt x="761011" y="-39589"/>
                    <a:pt x="1090086" y="90944"/>
                    <a:pt x="1352636" y="0"/>
                  </a:cubicBezTo>
                  <a:cubicBezTo>
                    <a:pt x="1631476" y="45831"/>
                    <a:pt x="1902685" y="86138"/>
                    <a:pt x="2195832" y="0"/>
                  </a:cubicBezTo>
                  <a:cubicBezTo>
                    <a:pt x="2449470" y="17913"/>
                    <a:pt x="2654387" y="259363"/>
                    <a:pt x="2635009" y="514713"/>
                  </a:cubicBezTo>
                  <a:cubicBezTo>
                    <a:pt x="2678216" y="826763"/>
                    <a:pt x="2611006" y="1061211"/>
                    <a:pt x="2635009" y="1306860"/>
                  </a:cubicBezTo>
                  <a:cubicBezTo>
                    <a:pt x="2655758" y="1653371"/>
                    <a:pt x="2600151" y="1725037"/>
                    <a:pt x="2635009" y="2064566"/>
                  </a:cubicBezTo>
                  <a:cubicBezTo>
                    <a:pt x="2665774" y="2408329"/>
                    <a:pt x="2618533" y="2534720"/>
                    <a:pt x="2635009" y="2994479"/>
                  </a:cubicBezTo>
                  <a:cubicBezTo>
                    <a:pt x="2676182" y="3441261"/>
                    <a:pt x="2555236" y="3673689"/>
                    <a:pt x="2635009" y="3958831"/>
                  </a:cubicBezTo>
                  <a:cubicBezTo>
                    <a:pt x="2582456" y="4175509"/>
                    <a:pt x="2426083" y="4301064"/>
                    <a:pt x="2195832" y="4473546"/>
                  </a:cubicBezTo>
                  <a:cubicBezTo>
                    <a:pt x="1962836" y="4473465"/>
                    <a:pt x="1694543" y="4404315"/>
                    <a:pt x="1317505" y="4473546"/>
                  </a:cubicBezTo>
                  <a:cubicBezTo>
                    <a:pt x="951179" y="4416506"/>
                    <a:pt x="807442" y="4376192"/>
                    <a:pt x="439176" y="4473546"/>
                  </a:cubicBezTo>
                  <a:cubicBezTo>
                    <a:pt x="109584" y="4514328"/>
                    <a:pt x="-30878" y="4280038"/>
                    <a:pt x="0" y="3958831"/>
                  </a:cubicBezTo>
                  <a:cubicBezTo>
                    <a:pt x="-50140" y="3670332"/>
                    <a:pt x="66712" y="3464271"/>
                    <a:pt x="0" y="3028919"/>
                  </a:cubicBezTo>
                  <a:cubicBezTo>
                    <a:pt x="-10987" y="2538861"/>
                    <a:pt x="84970" y="2413805"/>
                    <a:pt x="0" y="2099006"/>
                  </a:cubicBezTo>
                  <a:cubicBezTo>
                    <a:pt x="-64510" y="1752972"/>
                    <a:pt x="66832" y="1646347"/>
                    <a:pt x="0" y="1341302"/>
                  </a:cubicBezTo>
                  <a:cubicBezTo>
                    <a:pt x="6001" y="1050600"/>
                    <a:pt x="91704" y="845908"/>
                    <a:pt x="0" y="514713"/>
                  </a:cubicBezTo>
                  <a:close/>
                </a:path>
                <a:path w="2635009" h="4473546" fill="none" stroke="0" extrusionOk="0">
                  <a:moveTo>
                    <a:pt x="0" y="514713"/>
                  </a:moveTo>
                  <a:cubicBezTo>
                    <a:pt x="74736" y="220564"/>
                    <a:pt x="233254" y="-15676"/>
                    <a:pt x="439176" y="0"/>
                  </a:cubicBezTo>
                  <a:cubicBezTo>
                    <a:pt x="720798" y="-86245"/>
                    <a:pt x="981529" y="-1517"/>
                    <a:pt x="1352636" y="0"/>
                  </a:cubicBezTo>
                  <a:cubicBezTo>
                    <a:pt x="1689866" y="-8047"/>
                    <a:pt x="1886765" y="131458"/>
                    <a:pt x="2195832" y="0"/>
                  </a:cubicBezTo>
                  <a:cubicBezTo>
                    <a:pt x="2493603" y="27871"/>
                    <a:pt x="2663170" y="262206"/>
                    <a:pt x="2635009" y="514713"/>
                  </a:cubicBezTo>
                  <a:cubicBezTo>
                    <a:pt x="2728585" y="658780"/>
                    <a:pt x="2605550" y="1030644"/>
                    <a:pt x="2635009" y="1306860"/>
                  </a:cubicBezTo>
                  <a:cubicBezTo>
                    <a:pt x="2672593" y="1641588"/>
                    <a:pt x="2621605" y="1719956"/>
                    <a:pt x="2635009" y="2064566"/>
                  </a:cubicBezTo>
                  <a:cubicBezTo>
                    <a:pt x="2669225" y="2438032"/>
                    <a:pt x="2629373" y="2537704"/>
                    <a:pt x="2635009" y="2994479"/>
                  </a:cubicBezTo>
                  <a:cubicBezTo>
                    <a:pt x="2635582" y="3430748"/>
                    <a:pt x="2634050" y="3697891"/>
                    <a:pt x="2635009" y="3958831"/>
                  </a:cubicBezTo>
                  <a:cubicBezTo>
                    <a:pt x="2552508" y="4155453"/>
                    <a:pt x="2384804" y="4393268"/>
                    <a:pt x="2195832" y="4473546"/>
                  </a:cubicBezTo>
                  <a:cubicBezTo>
                    <a:pt x="1959930" y="4427572"/>
                    <a:pt x="1673798" y="4365991"/>
                    <a:pt x="1317505" y="4473546"/>
                  </a:cubicBezTo>
                  <a:cubicBezTo>
                    <a:pt x="954268" y="4464040"/>
                    <a:pt x="842461" y="4420542"/>
                    <a:pt x="439176" y="4473546"/>
                  </a:cubicBezTo>
                  <a:cubicBezTo>
                    <a:pt x="152108" y="4489583"/>
                    <a:pt x="61775" y="4344116"/>
                    <a:pt x="0" y="3958831"/>
                  </a:cubicBezTo>
                  <a:cubicBezTo>
                    <a:pt x="-94915" y="3757064"/>
                    <a:pt x="17724" y="3454298"/>
                    <a:pt x="0" y="3028919"/>
                  </a:cubicBezTo>
                  <a:cubicBezTo>
                    <a:pt x="8556" y="2567945"/>
                    <a:pt x="75280" y="2453570"/>
                    <a:pt x="0" y="2099006"/>
                  </a:cubicBezTo>
                  <a:cubicBezTo>
                    <a:pt x="-61491" y="1725361"/>
                    <a:pt x="12102" y="1659837"/>
                    <a:pt x="0" y="1341302"/>
                  </a:cubicBezTo>
                  <a:cubicBezTo>
                    <a:pt x="-22183" y="1055784"/>
                    <a:pt x="127750" y="740564"/>
                    <a:pt x="0" y="514713"/>
                  </a:cubicBezTo>
                  <a:close/>
                </a:path>
              </a:pathLst>
            </a:custGeom>
            <a:solidFill>
              <a:srgbClr val="0070C0"/>
            </a:solidFill>
            <a:ln>
              <a:solidFill>
                <a:srgbClr val="0070C0"/>
              </a:solidFill>
              <a:extLst>
                <a:ext uri="{C807C97D-BFC1-408E-A445-0C87EB9F89A2}">
                  <ask:lineSketchStyleProps xmlns:ask="http://schemas.microsoft.com/office/drawing/2018/sketchyshapes" sd="4034087894">
                    <a:custGeom>
                      <a:avLst/>
                      <a:gdLst>
                        <a:gd name="connsiteX0" fmla="*/ 0 w 4328736"/>
                        <a:gd name="connsiteY0" fmla="*/ 533677 h 4638368"/>
                        <a:gd name="connsiteX1" fmla="*/ 721469 w 4328736"/>
                        <a:gd name="connsiteY1" fmla="*/ 0 h 4638368"/>
                        <a:gd name="connsiteX2" fmla="*/ 2222082 w 4328736"/>
                        <a:gd name="connsiteY2" fmla="*/ 0 h 4638368"/>
                        <a:gd name="connsiteX3" fmla="*/ 3607266 w 4328736"/>
                        <a:gd name="connsiteY3" fmla="*/ 0 h 4638368"/>
                        <a:gd name="connsiteX4" fmla="*/ 4328736 w 4328736"/>
                        <a:gd name="connsiteY4" fmla="*/ 533677 h 4638368"/>
                        <a:gd name="connsiteX5" fmla="*/ 4328736 w 4328736"/>
                        <a:gd name="connsiteY5" fmla="*/ 1355010 h 4638368"/>
                        <a:gd name="connsiteX6" fmla="*/ 4328736 w 4328736"/>
                        <a:gd name="connsiteY6" fmla="*/ 2140633 h 4638368"/>
                        <a:gd name="connsiteX7" fmla="*/ 4328736 w 4328736"/>
                        <a:gd name="connsiteY7" fmla="*/ 3104807 h 4638368"/>
                        <a:gd name="connsiteX8" fmla="*/ 4328736 w 4328736"/>
                        <a:gd name="connsiteY8" fmla="*/ 4104690 h 4638368"/>
                        <a:gd name="connsiteX9" fmla="*/ 3607266 w 4328736"/>
                        <a:gd name="connsiteY9" fmla="*/ 4638368 h 4638368"/>
                        <a:gd name="connsiteX10" fmla="*/ 2164369 w 4328736"/>
                        <a:gd name="connsiteY10" fmla="*/ 4638368 h 4638368"/>
                        <a:gd name="connsiteX11" fmla="*/ 721469 w 4328736"/>
                        <a:gd name="connsiteY11" fmla="*/ 4638368 h 4638368"/>
                        <a:gd name="connsiteX12" fmla="*/ 0 w 4328736"/>
                        <a:gd name="connsiteY12" fmla="*/ 4104690 h 4638368"/>
                        <a:gd name="connsiteX13" fmla="*/ 0 w 4328736"/>
                        <a:gd name="connsiteY13" fmla="*/ 3140516 h 4638368"/>
                        <a:gd name="connsiteX14" fmla="*/ 0 w 4328736"/>
                        <a:gd name="connsiteY14" fmla="*/ 2176342 h 4638368"/>
                        <a:gd name="connsiteX15" fmla="*/ 0 w 4328736"/>
                        <a:gd name="connsiteY15" fmla="*/ 1390721 h 4638368"/>
                        <a:gd name="connsiteX16" fmla="*/ 0 w 4328736"/>
                        <a:gd name="connsiteY16" fmla="*/ 533677 h 4638368"/>
                        <a:gd name="connsiteX0" fmla="*/ 0 w 4328736"/>
                        <a:gd name="connsiteY0" fmla="*/ 533677 h 4638368"/>
                        <a:gd name="connsiteX1" fmla="*/ 721469 w 4328736"/>
                        <a:gd name="connsiteY1" fmla="*/ 0 h 4638368"/>
                        <a:gd name="connsiteX2" fmla="*/ 2222082 w 4328736"/>
                        <a:gd name="connsiteY2" fmla="*/ 0 h 4638368"/>
                        <a:gd name="connsiteX3" fmla="*/ 3607266 w 4328736"/>
                        <a:gd name="connsiteY3" fmla="*/ 0 h 4638368"/>
                        <a:gd name="connsiteX4" fmla="*/ 4328736 w 4328736"/>
                        <a:gd name="connsiteY4" fmla="*/ 533677 h 4638368"/>
                        <a:gd name="connsiteX5" fmla="*/ 4328736 w 4328736"/>
                        <a:gd name="connsiteY5" fmla="*/ 1355010 h 4638368"/>
                        <a:gd name="connsiteX6" fmla="*/ 4328736 w 4328736"/>
                        <a:gd name="connsiteY6" fmla="*/ 2140633 h 4638368"/>
                        <a:gd name="connsiteX7" fmla="*/ 4328736 w 4328736"/>
                        <a:gd name="connsiteY7" fmla="*/ 2926255 h 4638368"/>
                        <a:gd name="connsiteX8" fmla="*/ 4328736 w 4328736"/>
                        <a:gd name="connsiteY8" fmla="*/ 4104690 h 4638368"/>
                        <a:gd name="connsiteX9" fmla="*/ 3607266 w 4328736"/>
                        <a:gd name="connsiteY9" fmla="*/ 4638368 h 4638368"/>
                        <a:gd name="connsiteX10" fmla="*/ 2222082 w 4328736"/>
                        <a:gd name="connsiteY10" fmla="*/ 4638368 h 4638368"/>
                        <a:gd name="connsiteX11" fmla="*/ 721469 w 4328736"/>
                        <a:gd name="connsiteY11" fmla="*/ 4638368 h 4638368"/>
                        <a:gd name="connsiteX12" fmla="*/ 0 w 4328736"/>
                        <a:gd name="connsiteY12" fmla="*/ 4104690 h 4638368"/>
                        <a:gd name="connsiteX13" fmla="*/ 0 w 4328736"/>
                        <a:gd name="connsiteY13" fmla="*/ 3283357 h 4638368"/>
                        <a:gd name="connsiteX14" fmla="*/ 0 w 4328736"/>
                        <a:gd name="connsiteY14" fmla="*/ 2354894 h 4638368"/>
                        <a:gd name="connsiteX15" fmla="*/ 0 w 4328736"/>
                        <a:gd name="connsiteY15" fmla="*/ 1569271 h 4638368"/>
                        <a:gd name="connsiteX16" fmla="*/ 0 w 4328736"/>
                        <a:gd name="connsiteY16" fmla="*/ 533677 h 46383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4328736" h="4638368" fill="none" extrusionOk="0">
                          <a:moveTo>
                            <a:pt x="0" y="533677"/>
                          </a:moveTo>
                          <a:cubicBezTo>
                            <a:pt x="82227" y="248265"/>
                            <a:pt x="354595" y="1599"/>
                            <a:pt x="721469" y="0"/>
                          </a:cubicBezTo>
                          <a:cubicBezTo>
                            <a:pt x="1231102" y="-17981"/>
                            <a:pt x="1714541" y="-12528"/>
                            <a:pt x="2222082" y="0"/>
                          </a:cubicBezTo>
                          <a:cubicBezTo>
                            <a:pt x="2720883" y="-44992"/>
                            <a:pt x="2998413" y="192330"/>
                            <a:pt x="3607266" y="0"/>
                          </a:cubicBezTo>
                          <a:cubicBezTo>
                            <a:pt x="4103120" y="25136"/>
                            <a:pt x="4355022" y="234794"/>
                            <a:pt x="4328736" y="533677"/>
                          </a:cubicBezTo>
                          <a:cubicBezTo>
                            <a:pt x="4441906" y="638237"/>
                            <a:pt x="4271226" y="1029085"/>
                            <a:pt x="4328736" y="1355010"/>
                          </a:cubicBezTo>
                          <a:cubicBezTo>
                            <a:pt x="4402558" y="1681184"/>
                            <a:pt x="4304163" y="1754652"/>
                            <a:pt x="4328736" y="2140633"/>
                          </a:cubicBezTo>
                          <a:cubicBezTo>
                            <a:pt x="4361219" y="2536959"/>
                            <a:pt x="4312032" y="2626471"/>
                            <a:pt x="4328736" y="3104807"/>
                          </a:cubicBezTo>
                          <a:cubicBezTo>
                            <a:pt x="4311145" y="3557869"/>
                            <a:pt x="4204512" y="3849639"/>
                            <a:pt x="4328736" y="4104690"/>
                          </a:cubicBezTo>
                          <a:cubicBezTo>
                            <a:pt x="4182414" y="4352701"/>
                            <a:pt x="3869367" y="4590613"/>
                            <a:pt x="3607266" y="4638368"/>
                          </a:cubicBezTo>
                          <a:cubicBezTo>
                            <a:pt x="3300086" y="4659244"/>
                            <a:pt x="2743541" y="4620748"/>
                            <a:pt x="2164369" y="4638368"/>
                          </a:cubicBezTo>
                          <a:cubicBezTo>
                            <a:pt x="1575475" y="4661339"/>
                            <a:pt x="1389309" y="4588217"/>
                            <a:pt x="721469" y="4638368"/>
                          </a:cubicBezTo>
                          <a:cubicBezTo>
                            <a:pt x="296212" y="4607421"/>
                            <a:pt x="23208" y="4496470"/>
                            <a:pt x="0" y="4104690"/>
                          </a:cubicBezTo>
                          <a:cubicBezTo>
                            <a:pt x="-175542" y="3901152"/>
                            <a:pt x="-29671" y="3598944"/>
                            <a:pt x="0" y="3140516"/>
                          </a:cubicBezTo>
                          <a:cubicBezTo>
                            <a:pt x="11610" y="2674421"/>
                            <a:pt x="117320" y="2555335"/>
                            <a:pt x="0" y="2176342"/>
                          </a:cubicBezTo>
                          <a:cubicBezTo>
                            <a:pt x="-107705" y="1787430"/>
                            <a:pt x="49685" y="1722187"/>
                            <a:pt x="0" y="1390721"/>
                          </a:cubicBezTo>
                          <a:cubicBezTo>
                            <a:pt x="-92330" y="1098709"/>
                            <a:pt x="108205" y="772038"/>
                            <a:pt x="0" y="533677"/>
                          </a:cubicBezTo>
                          <a:close/>
                        </a:path>
                        <a:path w="4328736" h="4638368" stroke="0" extrusionOk="0">
                          <a:moveTo>
                            <a:pt x="0" y="533677"/>
                          </a:moveTo>
                          <a:cubicBezTo>
                            <a:pt x="68304" y="232243"/>
                            <a:pt x="348700" y="13727"/>
                            <a:pt x="721469" y="0"/>
                          </a:cubicBezTo>
                          <a:cubicBezTo>
                            <a:pt x="1316137" y="-125581"/>
                            <a:pt x="1769493" y="-2784"/>
                            <a:pt x="2222082" y="0"/>
                          </a:cubicBezTo>
                          <a:cubicBezTo>
                            <a:pt x="2565707" y="-58532"/>
                            <a:pt x="3264988" y="-544"/>
                            <a:pt x="3607266" y="0"/>
                          </a:cubicBezTo>
                          <a:cubicBezTo>
                            <a:pt x="4001132" y="21354"/>
                            <a:pt x="4393350" y="276013"/>
                            <a:pt x="4328736" y="533677"/>
                          </a:cubicBezTo>
                          <a:cubicBezTo>
                            <a:pt x="4366348" y="816070"/>
                            <a:pt x="4249928" y="1153731"/>
                            <a:pt x="4328736" y="1355010"/>
                          </a:cubicBezTo>
                          <a:cubicBezTo>
                            <a:pt x="4416301" y="1499169"/>
                            <a:pt x="4179687" y="1805851"/>
                            <a:pt x="4328736" y="2140633"/>
                          </a:cubicBezTo>
                          <a:cubicBezTo>
                            <a:pt x="4428400" y="2478144"/>
                            <a:pt x="4185026" y="2681841"/>
                            <a:pt x="4328736" y="2926255"/>
                          </a:cubicBezTo>
                          <a:cubicBezTo>
                            <a:pt x="4344935" y="3237773"/>
                            <a:pt x="4253544" y="3808410"/>
                            <a:pt x="4328736" y="4104690"/>
                          </a:cubicBezTo>
                          <a:cubicBezTo>
                            <a:pt x="4357370" y="4481084"/>
                            <a:pt x="4033643" y="4631744"/>
                            <a:pt x="3607266" y="4638368"/>
                          </a:cubicBezTo>
                          <a:cubicBezTo>
                            <a:pt x="3047799" y="4744610"/>
                            <a:pt x="2619747" y="4608760"/>
                            <a:pt x="2222082" y="4638368"/>
                          </a:cubicBezTo>
                          <a:cubicBezTo>
                            <a:pt x="1925023" y="4770079"/>
                            <a:pt x="1481038" y="4549191"/>
                            <a:pt x="721469" y="4638368"/>
                          </a:cubicBezTo>
                          <a:cubicBezTo>
                            <a:pt x="273750" y="4566995"/>
                            <a:pt x="28821" y="4451258"/>
                            <a:pt x="0" y="4104690"/>
                          </a:cubicBezTo>
                          <a:cubicBezTo>
                            <a:pt x="23526" y="3852485"/>
                            <a:pt x="42546" y="3536448"/>
                            <a:pt x="0" y="3283357"/>
                          </a:cubicBezTo>
                          <a:cubicBezTo>
                            <a:pt x="-35241" y="2967871"/>
                            <a:pt x="116279" y="2814511"/>
                            <a:pt x="0" y="2354894"/>
                          </a:cubicBezTo>
                          <a:cubicBezTo>
                            <a:pt x="-166521" y="1928484"/>
                            <a:pt x="138349" y="1889366"/>
                            <a:pt x="0" y="1569271"/>
                          </a:cubicBezTo>
                          <a:cubicBezTo>
                            <a:pt x="-42374" y="1252761"/>
                            <a:pt x="-24595" y="887405"/>
                            <a:pt x="0" y="533677"/>
                          </a:cubicBezTo>
                          <a:close/>
                        </a:path>
                        <a:path w="4328736" h="4638368" fill="none" stroke="0" extrusionOk="0">
                          <a:moveTo>
                            <a:pt x="0" y="533677"/>
                          </a:moveTo>
                          <a:cubicBezTo>
                            <a:pt x="116642" y="185768"/>
                            <a:pt x="443082" y="-67962"/>
                            <a:pt x="721469" y="0"/>
                          </a:cubicBezTo>
                          <a:cubicBezTo>
                            <a:pt x="1245181" y="-77030"/>
                            <a:pt x="1710553" y="45194"/>
                            <a:pt x="2222082" y="0"/>
                          </a:cubicBezTo>
                          <a:cubicBezTo>
                            <a:pt x="2768644" y="36808"/>
                            <a:pt x="3100454" y="90647"/>
                            <a:pt x="3607266" y="0"/>
                          </a:cubicBezTo>
                          <a:cubicBezTo>
                            <a:pt x="4050927" y="11247"/>
                            <a:pt x="4324766" y="303944"/>
                            <a:pt x="4328736" y="533677"/>
                          </a:cubicBezTo>
                          <a:cubicBezTo>
                            <a:pt x="4449703" y="791951"/>
                            <a:pt x="4266727" y="1088658"/>
                            <a:pt x="4328736" y="1355010"/>
                          </a:cubicBezTo>
                          <a:cubicBezTo>
                            <a:pt x="4396968" y="1700444"/>
                            <a:pt x="4312454" y="1796401"/>
                            <a:pt x="4328736" y="2140633"/>
                          </a:cubicBezTo>
                          <a:cubicBezTo>
                            <a:pt x="4361074" y="2507516"/>
                            <a:pt x="4321046" y="2632824"/>
                            <a:pt x="4328736" y="3104807"/>
                          </a:cubicBezTo>
                          <a:cubicBezTo>
                            <a:pt x="4401387" y="3576917"/>
                            <a:pt x="4241901" y="3818919"/>
                            <a:pt x="4328736" y="4104690"/>
                          </a:cubicBezTo>
                          <a:cubicBezTo>
                            <a:pt x="4247262" y="4298504"/>
                            <a:pt x="4007725" y="4526045"/>
                            <a:pt x="3607266" y="4638368"/>
                          </a:cubicBezTo>
                          <a:cubicBezTo>
                            <a:pt x="3276175" y="4613301"/>
                            <a:pt x="2767434" y="4572933"/>
                            <a:pt x="2164369" y="4638368"/>
                          </a:cubicBezTo>
                          <a:cubicBezTo>
                            <a:pt x="1560859" y="4626017"/>
                            <a:pt x="1303630" y="4561810"/>
                            <a:pt x="721469" y="4638368"/>
                          </a:cubicBezTo>
                          <a:cubicBezTo>
                            <a:pt x="199439" y="4666632"/>
                            <a:pt x="57528" y="4418182"/>
                            <a:pt x="0" y="4104690"/>
                          </a:cubicBezTo>
                          <a:cubicBezTo>
                            <a:pt x="-82221" y="3819931"/>
                            <a:pt x="48839" y="3578579"/>
                            <a:pt x="0" y="3140516"/>
                          </a:cubicBezTo>
                          <a:cubicBezTo>
                            <a:pt x="-26298" y="2670028"/>
                            <a:pt x="121107" y="2505264"/>
                            <a:pt x="0" y="2176342"/>
                          </a:cubicBezTo>
                          <a:cubicBezTo>
                            <a:pt x="-72238" y="1805489"/>
                            <a:pt x="52240" y="1694290"/>
                            <a:pt x="0" y="1390721"/>
                          </a:cubicBezTo>
                          <a:cubicBezTo>
                            <a:pt x="-4783" y="1077288"/>
                            <a:pt x="145249" y="823376"/>
                            <a:pt x="0" y="533677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2" name="Rectangle: Rounded Corners 61">
              <a:extLst>
                <a:ext uri="{FF2B5EF4-FFF2-40B4-BE49-F238E27FC236}">
                  <a16:creationId xmlns:a16="http://schemas.microsoft.com/office/drawing/2014/main" id="{B4F485AC-B4DF-4A06-9BDF-5B8F24E91126}"/>
                </a:ext>
              </a:extLst>
            </p:cNvPr>
            <p:cNvSpPr/>
            <p:nvPr/>
          </p:nvSpPr>
          <p:spPr>
            <a:xfrm>
              <a:off x="1744580" y="-362160"/>
              <a:ext cx="2672962" cy="4696219"/>
            </a:xfrm>
            <a:custGeom>
              <a:avLst/>
              <a:gdLst>
                <a:gd name="connsiteX0" fmla="*/ 0 w 2672962"/>
                <a:gd name="connsiteY0" fmla="*/ 540333 h 4696219"/>
                <a:gd name="connsiteX1" fmla="*/ 445501 w 2672962"/>
                <a:gd name="connsiteY1" fmla="*/ 0 h 4696219"/>
                <a:gd name="connsiteX2" fmla="*/ 1075127 w 2672962"/>
                <a:gd name="connsiteY2" fmla="*/ 0 h 4696219"/>
                <a:gd name="connsiteX3" fmla="*/ 1633472 w 2672962"/>
                <a:gd name="connsiteY3" fmla="*/ 0 h 4696219"/>
                <a:gd name="connsiteX4" fmla="*/ 2227460 w 2672962"/>
                <a:gd name="connsiteY4" fmla="*/ 0 h 4696219"/>
                <a:gd name="connsiteX5" fmla="*/ 2672962 w 2672962"/>
                <a:gd name="connsiteY5" fmla="*/ 540333 h 4696219"/>
                <a:gd name="connsiteX6" fmla="*/ 2672962 w 2672962"/>
                <a:gd name="connsiteY6" fmla="*/ 1480376 h 4696219"/>
                <a:gd name="connsiteX7" fmla="*/ 2672962 w 2672962"/>
                <a:gd name="connsiteY7" fmla="*/ 2275797 h 4696219"/>
                <a:gd name="connsiteX8" fmla="*/ 2672962 w 2672962"/>
                <a:gd name="connsiteY8" fmla="*/ 3179684 h 4696219"/>
                <a:gd name="connsiteX9" fmla="*/ 2672962 w 2672962"/>
                <a:gd name="connsiteY9" fmla="*/ 4155884 h 4696219"/>
                <a:gd name="connsiteX10" fmla="*/ 2227460 w 2672962"/>
                <a:gd name="connsiteY10" fmla="*/ 4696219 h 4696219"/>
                <a:gd name="connsiteX11" fmla="*/ 1686932 w 2672962"/>
                <a:gd name="connsiteY11" fmla="*/ 4696219 h 4696219"/>
                <a:gd name="connsiteX12" fmla="*/ 1146405 w 2672962"/>
                <a:gd name="connsiteY12" fmla="*/ 4696219 h 4696219"/>
                <a:gd name="connsiteX13" fmla="*/ 445501 w 2672962"/>
                <a:gd name="connsiteY13" fmla="*/ 4696219 h 4696219"/>
                <a:gd name="connsiteX14" fmla="*/ 0 w 2672962"/>
                <a:gd name="connsiteY14" fmla="*/ 4155884 h 4696219"/>
                <a:gd name="connsiteX15" fmla="*/ 0 w 2672962"/>
                <a:gd name="connsiteY15" fmla="*/ 3360463 h 4696219"/>
                <a:gd name="connsiteX16" fmla="*/ 0 w 2672962"/>
                <a:gd name="connsiteY16" fmla="*/ 2492730 h 4696219"/>
                <a:gd name="connsiteX17" fmla="*/ 0 w 2672962"/>
                <a:gd name="connsiteY17" fmla="*/ 1552688 h 4696219"/>
                <a:gd name="connsiteX18" fmla="*/ 0 w 2672962"/>
                <a:gd name="connsiteY18" fmla="*/ 540333 h 469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672962" h="4696219" extrusionOk="0">
                  <a:moveTo>
                    <a:pt x="0" y="540333"/>
                  </a:moveTo>
                  <a:cubicBezTo>
                    <a:pt x="53113" y="189174"/>
                    <a:pt x="252365" y="-62664"/>
                    <a:pt x="445501" y="0"/>
                  </a:cubicBezTo>
                  <a:cubicBezTo>
                    <a:pt x="718633" y="-134734"/>
                    <a:pt x="783844" y="68863"/>
                    <a:pt x="1075127" y="0"/>
                  </a:cubicBezTo>
                  <a:cubicBezTo>
                    <a:pt x="1339351" y="-30208"/>
                    <a:pt x="1524148" y="-9191"/>
                    <a:pt x="1633472" y="0"/>
                  </a:cubicBezTo>
                  <a:cubicBezTo>
                    <a:pt x="1724848" y="30157"/>
                    <a:pt x="1971680" y="96106"/>
                    <a:pt x="2227460" y="0"/>
                  </a:cubicBezTo>
                  <a:cubicBezTo>
                    <a:pt x="2510997" y="65722"/>
                    <a:pt x="2674281" y="303884"/>
                    <a:pt x="2672962" y="540333"/>
                  </a:cubicBezTo>
                  <a:cubicBezTo>
                    <a:pt x="2677461" y="1009299"/>
                    <a:pt x="2588167" y="1186243"/>
                    <a:pt x="2672962" y="1480376"/>
                  </a:cubicBezTo>
                  <a:cubicBezTo>
                    <a:pt x="2785145" y="1788899"/>
                    <a:pt x="2652435" y="2139992"/>
                    <a:pt x="2672962" y="2275797"/>
                  </a:cubicBezTo>
                  <a:cubicBezTo>
                    <a:pt x="2841857" y="2430375"/>
                    <a:pt x="2716533" y="2761016"/>
                    <a:pt x="2672962" y="3179684"/>
                  </a:cubicBezTo>
                  <a:cubicBezTo>
                    <a:pt x="2703333" y="3517219"/>
                    <a:pt x="2682262" y="3796771"/>
                    <a:pt x="2672962" y="4155884"/>
                  </a:cubicBezTo>
                  <a:cubicBezTo>
                    <a:pt x="2721462" y="4460254"/>
                    <a:pt x="2405672" y="4608489"/>
                    <a:pt x="2227460" y="4696219"/>
                  </a:cubicBezTo>
                  <a:cubicBezTo>
                    <a:pt x="2072730" y="4719312"/>
                    <a:pt x="1798041" y="4660204"/>
                    <a:pt x="1686932" y="4696219"/>
                  </a:cubicBezTo>
                  <a:cubicBezTo>
                    <a:pt x="1534039" y="4764248"/>
                    <a:pt x="1452296" y="4635872"/>
                    <a:pt x="1146405" y="4696219"/>
                  </a:cubicBezTo>
                  <a:cubicBezTo>
                    <a:pt x="986505" y="4710385"/>
                    <a:pt x="758213" y="4582971"/>
                    <a:pt x="445501" y="4696219"/>
                  </a:cubicBezTo>
                  <a:cubicBezTo>
                    <a:pt x="238675" y="4584962"/>
                    <a:pt x="35236" y="4378912"/>
                    <a:pt x="0" y="4155884"/>
                  </a:cubicBezTo>
                  <a:cubicBezTo>
                    <a:pt x="45318" y="4017069"/>
                    <a:pt x="-73298" y="3642310"/>
                    <a:pt x="0" y="3360463"/>
                  </a:cubicBezTo>
                  <a:cubicBezTo>
                    <a:pt x="26173" y="3058009"/>
                    <a:pt x="133045" y="2665912"/>
                    <a:pt x="0" y="2492730"/>
                  </a:cubicBezTo>
                  <a:cubicBezTo>
                    <a:pt x="-12364" y="2338265"/>
                    <a:pt x="-2775" y="1877281"/>
                    <a:pt x="0" y="1552688"/>
                  </a:cubicBezTo>
                  <a:cubicBezTo>
                    <a:pt x="-102122" y="1372270"/>
                    <a:pt x="35255" y="721304"/>
                    <a:pt x="0" y="540333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034087894">
                    <a:custGeom>
                      <a:avLst/>
                      <a:gdLst>
                        <a:gd name="connsiteX0" fmla="*/ 0 w 4391084"/>
                        <a:gd name="connsiteY0" fmla="*/ 560241 h 4869245"/>
                        <a:gd name="connsiteX1" fmla="*/ 731860 w 4391084"/>
                        <a:gd name="connsiteY1" fmla="*/ 0 h 4869245"/>
                        <a:gd name="connsiteX2" fmla="*/ 1766196 w 4391084"/>
                        <a:gd name="connsiteY2" fmla="*/ 0 h 4869245"/>
                        <a:gd name="connsiteX3" fmla="*/ 2683434 w 4391084"/>
                        <a:gd name="connsiteY3" fmla="*/ 0 h 4869245"/>
                        <a:gd name="connsiteX4" fmla="*/ 3659223 w 4391084"/>
                        <a:gd name="connsiteY4" fmla="*/ 0 h 4869245"/>
                        <a:gd name="connsiteX5" fmla="*/ 4391084 w 4391084"/>
                        <a:gd name="connsiteY5" fmla="*/ 560241 h 4869245"/>
                        <a:gd name="connsiteX6" fmla="*/ 4391084 w 4391084"/>
                        <a:gd name="connsiteY6" fmla="*/ 1534919 h 4869245"/>
                        <a:gd name="connsiteX7" fmla="*/ 4391084 w 4391084"/>
                        <a:gd name="connsiteY7" fmla="*/ 2359646 h 4869245"/>
                        <a:gd name="connsiteX8" fmla="*/ 4391084 w 4391084"/>
                        <a:gd name="connsiteY8" fmla="*/ 3296836 h 4869245"/>
                        <a:gd name="connsiteX9" fmla="*/ 4391084 w 4391084"/>
                        <a:gd name="connsiteY9" fmla="*/ 4309003 h 4869245"/>
                        <a:gd name="connsiteX10" fmla="*/ 3659223 w 4391084"/>
                        <a:gd name="connsiteY10" fmla="*/ 4869245 h 4869245"/>
                        <a:gd name="connsiteX11" fmla="*/ 2771256 w 4391084"/>
                        <a:gd name="connsiteY11" fmla="*/ 4869245 h 4869245"/>
                        <a:gd name="connsiteX12" fmla="*/ 1883290 w 4391084"/>
                        <a:gd name="connsiteY12" fmla="*/ 4869245 h 4869245"/>
                        <a:gd name="connsiteX13" fmla="*/ 731860 w 4391084"/>
                        <a:gd name="connsiteY13" fmla="*/ 4869245 h 4869245"/>
                        <a:gd name="connsiteX14" fmla="*/ 0 w 4391084"/>
                        <a:gd name="connsiteY14" fmla="*/ 4309003 h 4869245"/>
                        <a:gd name="connsiteX15" fmla="*/ 0 w 4391084"/>
                        <a:gd name="connsiteY15" fmla="*/ 3484275 h 4869245"/>
                        <a:gd name="connsiteX16" fmla="*/ 0 w 4391084"/>
                        <a:gd name="connsiteY16" fmla="*/ 2584572 h 4869245"/>
                        <a:gd name="connsiteX17" fmla="*/ 0 w 4391084"/>
                        <a:gd name="connsiteY17" fmla="*/ 1609895 h 4869245"/>
                        <a:gd name="connsiteX18" fmla="*/ 0 w 4391084"/>
                        <a:gd name="connsiteY18" fmla="*/ 560241 h 48692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</a:cxnLst>
                      <a:rect l="l" t="t" r="r" b="b"/>
                      <a:pathLst>
                        <a:path w="4391084" h="4869245" extrusionOk="0">
                          <a:moveTo>
                            <a:pt x="0" y="560241"/>
                          </a:moveTo>
                          <a:cubicBezTo>
                            <a:pt x="53449" y="212464"/>
                            <a:pt x="382994" y="-45249"/>
                            <a:pt x="731860" y="0"/>
                          </a:cubicBezTo>
                          <a:cubicBezTo>
                            <a:pt x="1202555" y="-106250"/>
                            <a:pt x="1326625" y="67222"/>
                            <a:pt x="1766196" y="0"/>
                          </a:cubicBezTo>
                          <a:cubicBezTo>
                            <a:pt x="2179350" y="-45203"/>
                            <a:pt x="2457778" y="15991"/>
                            <a:pt x="2683434" y="0"/>
                          </a:cubicBezTo>
                          <a:cubicBezTo>
                            <a:pt x="2896221" y="-4025"/>
                            <a:pt x="3213347" y="51980"/>
                            <a:pt x="3659223" y="0"/>
                          </a:cubicBezTo>
                          <a:cubicBezTo>
                            <a:pt x="4077084" y="15181"/>
                            <a:pt x="4385433" y="281179"/>
                            <a:pt x="4391084" y="560241"/>
                          </a:cubicBezTo>
                          <a:cubicBezTo>
                            <a:pt x="4421229" y="1007143"/>
                            <a:pt x="4249702" y="1206558"/>
                            <a:pt x="4391084" y="1534919"/>
                          </a:cubicBezTo>
                          <a:cubicBezTo>
                            <a:pt x="4552950" y="1863411"/>
                            <a:pt x="4322346" y="2196585"/>
                            <a:pt x="4391084" y="2359646"/>
                          </a:cubicBezTo>
                          <a:cubicBezTo>
                            <a:pt x="4533267" y="2525162"/>
                            <a:pt x="4376284" y="2873662"/>
                            <a:pt x="4391084" y="3296836"/>
                          </a:cubicBezTo>
                          <a:cubicBezTo>
                            <a:pt x="4435499" y="3669219"/>
                            <a:pt x="4393480" y="3946115"/>
                            <a:pt x="4391084" y="4309003"/>
                          </a:cubicBezTo>
                          <a:cubicBezTo>
                            <a:pt x="4487842" y="4639158"/>
                            <a:pt x="3950011" y="4808512"/>
                            <a:pt x="3659223" y="4869245"/>
                          </a:cubicBezTo>
                          <a:cubicBezTo>
                            <a:pt x="3408252" y="4906677"/>
                            <a:pt x="2970532" y="4847003"/>
                            <a:pt x="2771256" y="4869245"/>
                          </a:cubicBezTo>
                          <a:cubicBezTo>
                            <a:pt x="2535545" y="4923908"/>
                            <a:pt x="2357906" y="4803932"/>
                            <a:pt x="1883290" y="4869245"/>
                          </a:cubicBezTo>
                          <a:cubicBezTo>
                            <a:pt x="1571339" y="4898157"/>
                            <a:pt x="1204280" y="4764031"/>
                            <a:pt x="731860" y="4869245"/>
                          </a:cubicBezTo>
                          <a:cubicBezTo>
                            <a:pt x="383663" y="4794762"/>
                            <a:pt x="48567" y="4556932"/>
                            <a:pt x="0" y="4309003"/>
                          </a:cubicBezTo>
                          <a:cubicBezTo>
                            <a:pt x="8960" y="4150387"/>
                            <a:pt x="13496" y="3781873"/>
                            <a:pt x="0" y="3484275"/>
                          </a:cubicBezTo>
                          <a:cubicBezTo>
                            <a:pt x="-31342" y="3176032"/>
                            <a:pt x="142003" y="2767290"/>
                            <a:pt x="0" y="2584572"/>
                          </a:cubicBezTo>
                          <a:cubicBezTo>
                            <a:pt x="-44825" y="2417114"/>
                            <a:pt x="65554" y="1938144"/>
                            <a:pt x="0" y="1609895"/>
                          </a:cubicBezTo>
                          <a:cubicBezTo>
                            <a:pt x="-134955" y="1372179"/>
                            <a:pt x="95837" y="785242"/>
                            <a:pt x="0" y="560241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4" name="TextBox 63">
              <a:extLst>
                <a:ext uri="{FF2B5EF4-FFF2-40B4-BE49-F238E27FC236}">
                  <a16:creationId xmlns:a16="http://schemas.microsoft.com/office/drawing/2014/main" id="{0B3B1DE3-5806-4889-BA88-724D6B8922E4}"/>
                </a:ext>
              </a:extLst>
            </p:cNvPr>
            <p:cNvSpPr txBox="1"/>
            <p:nvPr/>
          </p:nvSpPr>
          <p:spPr>
            <a:xfrm>
              <a:off x="1734079" y="-66891"/>
              <a:ext cx="998806" cy="504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  <p:sp>
          <p:nvSpPr>
            <p:cNvPr id="225" name="TextBox 64">
              <a:extLst>
                <a:ext uri="{FF2B5EF4-FFF2-40B4-BE49-F238E27FC236}">
                  <a16:creationId xmlns:a16="http://schemas.microsoft.com/office/drawing/2014/main" id="{92AC5195-109E-4399-B96D-ED879F2F197A}"/>
                </a:ext>
              </a:extLst>
            </p:cNvPr>
            <p:cNvSpPr txBox="1"/>
            <p:nvPr/>
          </p:nvSpPr>
          <p:spPr>
            <a:xfrm>
              <a:off x="1998588" y="-240862"/>
              <a:ext cx="2202899" cy="4304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rgbClr val="FF0000"/>
                  </a:solidFill>
                  <a:latin typeface="Hand Of Sean" panose="02000500000000000000" pitchFamily="2" charset="-128"/>
                  <a:ea typeface="Hand Of Sean" panose="02000500000000000000" pitchFamily="2" charset="-128"/>
                </a:rPr>
                <a:t>الجواب</a:t>
              </a:r>
              <a:endParaRPr lang="ar-SY" sz="2400" b="1" dirty="0">
                <a:solidFill>
                  <a:schemeClr val="bg1"/>
                </a:solidFill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  <a:p>
              <a:pPr algn="r"/>
              <a:r>
                <a:rPr lang="ar-SY" sz="2000" b="1" dirty="0">
                  <a:solidFill>
                    <a:schemeClr val="bg1"/>
                  </a:solidFill>
                  <a:latin typeface="Hand Of Sean" panose="02000500000000000000" pitchFamily="2" charset="-128"/>
                  <a:ea typeface="Hand Of Sean" panose="02000500000000000000" pitchFamily="2" charset="-128"/>
                </a:rPr>
                <a:t>يعد الخس مصدرا جيدا للبوتاسيوم و فيتامين أ مع اختلاف مقدارهما حسب النوع ، و يكون تركيز الثاني أكبر في الخس ذي اللون الأخضر الغامق كما يحتوي الخس على كمية جيدة من الألياف مركزة في العامود و أضلاعه المتشعبة وسط ورقة الخس بالإضافة إلى الكربوهيدرات و البرتين و قدر صغير من الدهن و باستئناء نوع خس جبل الجليد (آيسبرغ )فإن الخس فيه أيضا فيتامين ج و الكالسيوم و الحديد و النحس و عدد آخر من الفيتامينات  و المعادن و الخس ، يمتص و يركز الليثيوم بشكل طبيعي </a:t>
              </a:r>
              <a:endParaRPr lang="en-US" sz="2400" b="1" dirty="0">
                <a:solidFill>
                  <a:schemeClr val="bg1"/>
                </a:solidFill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</p:grpSp>
      <p:sp>
        <p:nvSpPr>
          <p:cNvPr id="226" name="Freeform: Shape 65">
            <a:extLst>
              <a:ext uri="{FF2B5EF4-FFF2-40B4-BE49-F238E27FC236}">
                <a16:creationId xmlns:a16="http://schemas.microsoft.com/office/drawing/2014/main" id="{731F2793-9671-400C-8D5A-AE008F2B49FC}"/>
              </a:ext>
            </a:extLst>
          </p:cNvPr>
          <p:cNvSpPr/>
          <p:nvPr/>
        </p:nvSpPr>
        <p:spPr>
          <a:xfrm>
            <a:off x="6367427" y="2127788"/>
            <a:ext cx="1703147" cy="717453"/>
          </a:xfrm>
          <a:custGeom>
            <a:avLst/>
            <a:gdLst>
              <a:gd name="connsiteX0" fmla="*/ 0 w 3052689"/>
              <a:gd name="connsiteY0" fmla="*/ 717453 h 717453"/>
              <a:gd name="connsiteX1" fmla="*/ 759655 w 3052689"/>
              <a:gd name="connsiteY1" fmla="*/ 225083 h 717453"/>
              <a:gd name="connsiteX2" fmla="*/ 1350498 w 3052689"/>
              <a:gd name="connsiteY2" fmla="*/ 647114 h 717453"/>
              <a:gd name="connsiteX3" fmla="*/ 2124221 w 3052689"/>
              <a:gd name="connsiteY3" fmla="*/ 182880 h 717453"/>
              <a:gd name="connsiteX4" fmla="*/ 2658793 w 3052689"/>
              <a:gd name="connsiteY4" fmla="*/ 393896 h 717453"/>
              <a:gd name="connsiteX5" fmla="*/ 3052689 w 3052689"/>
              <a:gd name="connsiteY5" fmla="*/ 0 h 717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52689" h="717453">
                <a:moveTo>
                  <a:pt x="0" y="717453"/>
                </a:moveTo>
                <a:cubicBezTo>
                  <a:pt x="267286" y="477129"/>
                  <a:pt x="534572" y="236806"/>
                  <a:pt x="759655" y="225083"/>
                </a:cubicBezTo>
                <a:cubicBezTo>
                  <a:pt x="984738" y="213360"/>
                  <a:pt x="1123070" y="654148"/>
                  <a:pt x="1350498" y="647114"/>
                </a:cubicBezTo>
                <a:cubicBezTo>
                  <a:pt x="1577926" y="640080"/>
                  <a:pt x="1906172" y="225083"/>
                  <a:pt x="2124221" y="182880"/>
                </a:cubicBezTo>
                <a:cubicBezTo>
                  <a:pt x="2342270" y="140677"/>
                  <a:pt x="2504048" y="424376"/>
                  <a:pt x="2658793" y="393896"/>
                </a:cubicBezTo>
                <a:cubicBezTo>
                  <a:pt x="2813538" y="363416"/>
                  <a:pt x="2933113" y="181708"/>
                  <a:pt x="3052689" y="0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1307957695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7" name="Freeform: Shape 66">
            <a:extLst>
              <a:ext uri="{FF2B5EF4-FFF2-40B4-BE49-F238E27FC236}">
                <a16:creationId xmlns:a16="http://schemas.microsoft.com/office/drawing/2014/main" id="{36F26B8B-AFAE-465B-AB3E-27A1239CF058}"/>
              </a:ext>
            </a:extLst>
          </p:cNvPr>
          <p:cNvSpPr/>
          <p:nvPr/>
        </p:nvSpPr>
        <p:spPr>
          <a:xfrm>
            <a:off x="3349125" y="3413695"/>
            <a:ext cx="1509486" cy="545309"/>
          </a:xfrm>
          <a:custGeom>
            <a:avLst/>
            <a:gdLst>
              <a:gd name="connsiteX0" fmla="*/ 1509486 w 1509486"/>
              <a:gd name="connsiteY0" fmla="*/ 433478 h 545309"/>
              <a:gd name="connsiteX1" fmla="*/ 827314 w 1509486"/>
              <a:gd name="connsiteY1" fmla="*/ 520564 h 545309"/>
              <a:gd name="connsiteX2" fmla="*/ 464457 w 1509486"/>
              <a:gd name="connsiteY2" fmla="*/ 41592 h 545309"/>
              <a:gd name="connsiteX3" fmla="*/ 0 w 1509486"/>
              <a:gd name="connsiteY3" fmla="*/ 56107 h 54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9486" h="545309">
                <a:moveTo>
                  <a:pt x="1509486" y="433478"/>
                </a:moveTo>
                <a:cubicBezTo>
                  <a:pt x="1255485" y="509678"/>
                  <a:pt x="1001485" y="585878"/>
                  <a:pt x="827314" y="520564"/>
                </a:cubicBezTo>
                <a:cubicBezTo>
                  <a:pt x="653143" y="455250"/>
                  <a:pt x="602343" y="119001"/>
                  <a:pt x="464457" y="41592"/>
                </a:cubicBezTo>
                <a:cubicBezTo>
                  <a:pt x="326571" y="-35817"/>
                  <a:pt x="163285" y="10145"/>
                  <a:pt x="0" y="56107"/>
                </a:cubicBezTo>
              </a:path>
            </a:pathLst>
          </a:custGeom>
          <a:noFill/>
          <a:ln w="38100">
            <a:solidFill>
              <a:schemeClr val="tx1"/>
            </a:solidFill>
            <a:tailEnd type="arrow"/>
            <a:extLst>
              <a:ext uri="{C807C97D-BFC1-408E-A445-0C87EB9F89A2}">
                <ask:lineSketchStyleProps xmlns:ask="http://schemas.microsoft.com/office/drawing/2018/sketchyshapes" sd="3948674015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229" name="Group 1">
            <a:extLst>
              <a:ext uri="{FF2B5EF4-FFF2-40B4-BE49-F238E27FC236}">
                <a16:creationId xmlns:a16="http://schemas.microsoft.com/office/drawing/2014/main" id="{0F83C00B-5201-408E-A9B1-050D511DA312}"/>
              </a:ext>
            </a:extLst>
          </p:cNvPr>
          <p:cNvGrpSpPr/>
          <p:nvPr/>
        </p:nvGrpSpPr>
        <p:grpSpPr>
          <a:xfrm>
            <a:off x="3900668" y="1618096"/>
            <a:ext cx="3375616" cy="1213077"/>
            <a:chOff x="4412343" y="615723"/>
            <a:chExt cx="3375616" cy="1213077"/>
          </a:xfrm>
        </p:grpSpPr>
        <p:sp>
          <p:nvSpPr>
            <p:cNvPr id="230" name="Freeform: Shape 70">
              <a:extLst>
                <a:ext uri="{FF2B5EF4-FFF2-40B4-BE49-F238E27FC236}">
                  <a16:creationId xmlns:a16="http://schemas.microsoft.com/office/drawing/2014/main" id="{D2C15C80-3FB9-4C65-BE1B-72024C482AD9}"/>
                </a:ext>
              </a:extLst>
            </p:cNvPr>
            <p:cNvSpPr/>
            <p:nvPr/>
          </p:nvSpPr>
          <p:spPr>
            <a:xfrm>
              <a:off x="4412343" y="1712686"/>
              <a:ext cx="290286" cy="116114"/>
            </a:xfrm>
            <a:custGeom>
              <a:avLst/>
              <a:gdLst>
                <a:gd name="connsiteX0" fmla="*/ 290286 w 290286"/>
                <a:gd name="connsiteY0" fmla="*/ 116114 h 116114"/>
                <a:gd name="connsiteX1" fmla="*/ 0 w 290286"/>
                <a:gd name="connsiteY1" fmla="*/ 0 h 11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0286" h="116114" extrusionOk="0">
                  <a:moveTo>
                    <a:pt x="290286" y="116114"/>
                  </a:moveTo>
                  <a:cubicBezTo>
                    <a:pt x="169544" y="77069"/>
                    <a:pt x="120928" y="42716"/>
                    <a:pt x="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879422756">
                    <a:custGeom>
                      <a:avLst/>
                      <a:gdLst>
                        <a:gd name="connsiteX0" fmla="*/ 290286 w 290286"/>
                        <a:gd name="connsiteY0" fmla="*/ 116114 h 116114"/>
                        <a:gd name="connsiteX1" fmla="*/ 0 w 290286"/>
                        <a:gd name="connsiteY1" fmla="*/ 0 h 1161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0286" h="116114">
                          <a:moveTo>
                            <a:pt x="290286" y="116114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1" name="Freeform: Shape 71">
              <a:extLst>
                <a:ext uri="{FF2B5EF4-FFF2-40B4-BE49-F238E27FC236}">
                  <a16:creationId xmlns:a16="http://schemas.microsoft.com/office/drawing/2014/main" id="{6C668E18-5745-481B-82C4-59BBC2EDA18C}"/>
                </a:ext>
              </a:extLst>
            </p:cNvPr>
            <p:cNvSpPr/>
            <p:nvPr/>
          </p:nvSpPr>
          <p:spPr>
            <a:xfrm rot="788280">
              <a:off x="4625066" y="1298680"/>
              <a:ext cx="290286" cy="116114"/>
            </a:xfrm>
            <a:custGeom>
              <a:avLst/>
              <a:gdLst>
                <a:gd name="connsiteX0" fmla="*/ 290286 w 290286"/>
                <a:gd name="connsiteY0" fmla="*/ 116114 h 116114"/>
                <a:gd name="connsiteX1" fmla="*/ 0 w 290286"/>
                <a:gd name="connsiteY1" fmla="*/ 0 h 11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0286" h="116114" extrusionOk="0">
                  <a:moveTo>
                    <a:pt x="290286" y="116114"/>
                  </a:moveTo>
                  <a:cubicBezTo>
                    <a:pt x="169544" y="77069"/>
                    <a:pt x="120928" y="42716"/>
                    <a:pt x="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879422756">
                    <a:custGeom>
                      <a:avLst/>
                      <a:gdLst>
                        <a:gd name="connsiteX0" fmla="*/ 290286 w 290286"/>
                        <a:gd name="connsiteY0" fmla="*/ 116114 h 116114"/>
                        <a:gd name="connsiteX1" fmla="*/ 0 w 290286"/>
                        <a:gd name="connsiteY1" fmla="*/ 0 h 1161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0286" h="116114">
                          <a:moveTo>
                            <a:pt x="290286" y="116114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Freeform: Shape 72">
              <a:extLst>
                <a:ext uri="{FF2B5EF4-FFF2-40B4-BE49-F238E27FC236}">
                  <a16:creationId xmlns:a16="http://schemas.microsoft.com/office/drawing/2014/main" id="{CAF63E96-F76C-48E0-BE52-F6EB71ACA986}"/>
                </a:ext>
              </a:extLst>
            </p:cNvPr>
            <p:cNvSpPr/>
            <p:nvPr/>
          </p:nvSpPr>
          <p:spPr>
            <a:xfrm rot="1744404">
              <a:off x="5099047" y="928216"/>
              <a:ext cx="290286" cy="116114"/>
            </a:xfrm>
            <a:custGeom>
              <a:avLst/>
              <a:gdLst>
                <a:gd name="connsiteX0" fmla="*/ 290286 w 290286"/>
                <a:gd name="connsiteY0" fmla="*/ 116114 h 116114"/>
                <a:gd name="connsiteX1" fmla="*/ 0 w 290286"/>
                <a:gd name="connsiteY1" fmla="*/ 0 h 11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0286" h="116114" extrusionOk="0">
                  <a:moveTo>
                    <a:pt x="290286" y="116114"/>
                  </a:moveTo>
                  <a:cubicBezTo>
                    <a:pt x="169544" y="77069"/>
                    <a:pt x="120928" y="42716"/>
                    <a:pt x="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879422756">
                    <a:custGeom>
                      <a:avLst/>
                      <a:gdLst>
                        <a:gd name="connsiteX0" fmla="*/ 290286 w 290286"/>
                        <a:gd name="connsiteY0" fmla="*/ 116114 h 116114"/>
                        <a:gd name="connsiteX1" fmla="*/ 0 w 290286"/>
                        <a:gd name="connsiteY1" fmla="*/ 0 h 1161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0286" h="116114">
                          <a:moveTo>
                            <a:pt x="290286" y="116114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3" name="Freeform: Shape 73">
              <a:extLst>
                <a:ext uri="{FF2B5EF4-FFF2-40B4-BE49-F238E27FC236}">
                  <a16:creationId xmlns:a16="http://schemas.microsoft.com/office/drawing/2014/main" id="{69830268-F37C-4BC8-88BC-C394C51827A6}"/>
                </a:ext>
              </a:extLst>
            </p:cNvPr>
            <p:cNvSpPr/>
            <p:nvPr/>
          </p:nvSpPr>
          <p:spPr>
            <a:xfrm rot="3333878">
              <a:off x="5784178" y="702809"/>
              <a:ext cx="290286" cy="116114"/>
            </a:xfrm>
            <a:custGeom>
              <a:avLst/>
              <a:gdLst>
                <a:gd name="connsiteX0" fmla="*/ 290286 w 290286"/>
                <a:gd name="connsiteY0" fmla="*/ 116114 h 116114"/>
                <a:gd name="connsiteX1" fmla="*/ 0 w 290286"/>
                <a:gd name="connsiteY1" fmla="*/ 0 h 11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0286" h="116114" extrusionOk="0">
                  <a:moveTo>
                    <a:pt x="290286" y="116114"/>
                  </a:moveTo>
                  <a:cubicBezTo>
                    <a:pt x="169544" y="77069"/>
                    <a:pt x="120928" y="42716"/>
                    <a:pt x="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879422756">
                    <a:custGeom>
                      <a:avLst/>
                      <a:gdLst>
                        <a:gd name="connsiteX0" fmla="*/ 290286 w 290286"/>
                        <a:gd name="connsiteY0" fmla="*/ 116114 h 116114"/>
                        <a:gd name="connsiteX1" fmla="*/ 0 w 290286"/>
                        <a:gd name="connsiteY1" fmla="*/ 0 h 1161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0286" h="116114">
                          <a:moveTo>
                            <a:pt x="290286" y="116114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Freeform: Shape 74">
              <a:extLst>
                <a:ext uri="{FF2B5EF4-FFF2-40B4-BE49-F238E27FC236}">
                  <a16:creationId xmlns:a16="http://schemas.microsoft.com/office/drawing/2014/main" id="{5E30E4AC-37BE-4CF3-B7BD-545A223509F5}"/>
                </a:ext>
              </a:extLst>
            </p:cNvPr>
            <p:cNvSpPr/>
            <p:nvPr/>
          </p:nvSpPr>
          <p:spPr>
            <a:xfrm rot="5400000">
              <a:off x="6620322" y="810829"/>
              <a:ext cx="290286" cy="116114"/>
            </a:xfrm>
            <a:custGeom>
              <a:avLst/>
              <a:gdLst>
                <a:gd name="connsiteX0" fmla="*/ 290286 w 290286"/>
                <a:gd name="connsiteY0" fmla="*/ 116114 h 116114"/>
                <a:gd name="connsiteX1" fmla="*/ 0 w 290286"/>
                <a:gd name="connsiteY1" fmla="*/ 0 h 11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0286" h="116114" extrusionOk="0">
                  <a:moveTo>
                    <a:pt x="290286" y="116114"/>
                  </a:moveTo>
                  <a:cubicBezTo>
                    <a:pt x="169544" y="77069"/>
                    <a:pt x="120928" y="42716"/>
                    <a:pt x="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879422756">
                    <a:custGeom>
                      <a:avLst/>
                      <a:gdLst>
                        <a:gd name="connsiteX0" fmla="*/ 290286 w 290286"/>
                        <a:gd name="connsiteY0" fmla="*/ 116114 h 116114"/>
                        <a:gd name="connsiteX1" fmla="*/ 0 w 290286"/>
                        <a:gd name="connsiteY1" fmla="*/ 0 h 1161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0286" h="116114">
                          <a:moveTo>
                            <a:pt x="290286" y="116114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Freeform: Shape 75">
              <a:extLst>
                <a:ext uri="{FF2B5EF4-FFF2-40B4-BE49-F238E27FC236}">
                  <a16:creationId xmlns:a16="http://schemas.microsoft.com/office/drawing/2014/main" id="{C2B11130-4716-4E7C-99A6-FCB3CA1B2615}"/>
                </a:ext>
              </a:extLst>
            </p:cNvPr>
            <p:cNvSpPr/>
            <p:nvPr/>
          </p:nvSpPr>
          <p:spPr>
            <a:xfrm rot="6984667">
              <a:off x="7174072" y="1094199"/>
              <a:ext cx="290286" cy="116114"/>
            </a:xfrm>
            <a:custGeom>
              <a:avLst/>
              <a:gdLst>
                <a:gd name="connsiteX0" fmla="*/ 290286 w 290286"/>
                <a:gd name="connsiteY0" fmla="*/ 116114 h 116114"/>
                <a:gd name="connsiteX1" fmla="*/ 0 w 290286"/>
                <a:gd name="connsiteY1" fmla="*/ 0 h 11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0286" h="116114" extrusionOk="0">
                  <a:moveTo>
                    <a:pt x="290286" y="116114"/>
                  </a:moveTo>
                  <a:cubicBezTo>
                    <a:pt x="169544" y="77069"/>
                    <a:pt x="120928" y="42716"/>
                    <a:pt x="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879422756">
                    <a:custGeom>
                      <a:avLst/>
                      <a:gdLst>
                        <a:gd name="connsiteX0" fmla="*/ 290286 w 290286"/>
                        <a:gd name="connsiteY0" fmla="*/ 116114 h 116114"/>
                        <a:gd name="connsiteX1" fmla="*/ 0 w 290286"/>
                        <a:gd name="connsiteY1" fmla="*/ 0 h 1161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0286" h="116114">
                          <a:moveTo>
                            <a:pt x="290286" y="116114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Freeform: Shape 76">
              <a:extLst>
                <a:ext uri="{FF2B5EF4-FFF2-40B4-BE49-F238E27FC236}">
                  <a16:creationId xmlns:a16="http://schemas.microsoft.com/office/drawing/2014/main" id="{B20B7274-28AD-4F16-854F-1B745747752C}"/>
                </a:ext>
              </a:extLst>
            </p:cNvPr>
            <p:cNvSpPr/>
            <p:nvPr/>
          </p:nvSpPr>
          <p:spPr>
            <a:xfrm rot="7528401">
              <a:off x="7584759" y="1618849"/>
              <a:ext cx="290286" cy="116114"/>
            </a:xfrm>
            <a:custGeom>
              <a:avLst/>
              <a:gdLst>
                <a:gd name="connsiteX0" fmla="*/ 290286 w 290286"/>
                <a:gd name="connsiteY0" fmla="*/ 116114 h 116114"/>
                <a:gd name="connsiteX1" fmla="*/ 0 w 290286"/>
                <a:gd name="connsiteY1" fmla="*/ 0 h 11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0286" h="116114" extrusionOk="0">
                  <a:moveTo>
                    <a:pt x="290286" y="116114"/>
                  </a:moveTo>
                  <a:cubicBezTo>
                    <a:pt x="169544" y="77069"/>
                    <a:pt x="120928" y="42716"/>
                    <a:pt x="0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879422756">
                    <a:custGeom>
                      <a:avLst/>
                      <a:gdLst>
                        <a:gd name="connsiteX0" fmla="*/ 290286 w 290286"/>
                        <a:gd name="connsiteY0" fmla="*/ 116114 h 116114"/>
                        <a:gd name="connsiteX1" fmla="*/ 0 w 290286"/>
                        <a:gd name="connsiteY1" fmla="*/ 0 h 11611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90286" h="116114">
                          <a:moveTo>
                            <a:pt x="290286" y="116114"/>
                          </a:moveTo>
                          <a:lnTo>
                            <a:pt x="0" y="0"/>
                          </a:ln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436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" grpId="0" animBg="1"/>
      <p:bldP spid="2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CE2DF91-E697-4FF5-908C-018C3029BB9E}"/>
              </a:ext>
            </a:extLst>
          </p:cNvPr>
          <p:cNvSpPr/>
          <p:nvPr/>
        </p:nvSpPr>
        <p:spPr>
          <a:xfrm>
            <a:off x="2609849" y="828211"/>
            <a:ext cx="1987551" cy="1286835"/>
          </a:xfrm>
          <a:custGeom>
            <a:avLst/>
            <a:gdLst>
              <a:gd name="connsiteX0" fmla="*/ 0 w 2939144"/>
              <a:gd name="connsiteY0" fmla="*/ 1574162 h 1902942"/>
              <a:gd name="connsiteX1" fmla="*/ 0 w 2939144"/>
              <a:gd name="connsiteY1" fmla="*/ 1574163 h 1902942"/>
              <a:gd name="connsiteX2" fmla="*/ 0 w 2939144"/>
              <a:gd name="connsiteY2" fmla="*/ 1574163 h 1902942"/>
              <a:gd name="connsiteX3" fmla="*/ 1553283 w 2939144"/>
              <a:gd name="connsiteY3" fmla="*/ 0 h 1902942"/>
              <a:gd name="connsiteX4" fmla="*/ 1998596 w 2939144"/>
              <a:gd name="connsiteY4" fmla="*/ 229118 h 1902942"/>
              <a:gd name="connsiteX5" fmla="*/ 2039430 w 2939144"/>
              <a:gd name="connsiteY5" fmla="*/ 301917 h 1902942"/>
              <a:gd name="connsiteX6" fmla="*/ 2051692 w 2939144"/>
              <a:gd name="connsiteY6" fmla="*/ 295476 h 1902942"/>
              <a:gd name="connsiteX7" fmla="*/ 2260728 w 2939144"/>
              <a:gd name="connsiteY7" fmla="*/ 254638 h 1902942"/>
              <a:gd name="connsiteX8" fmla="*/ 2797757 w 2939144"/>
              <a:gd name="connsiteY8" fmla="*/ 774309 h 1902942"/>
              <a:gd name="connsiteX9" fmla="*/ 2780850 w 2939144"/>
              <a:gd name="connsiteY9" fmla="*/ 904183 h 1902942"/>
              <a:gd name="connsiteX10" fmla="*/ 2745274 w 2939144"/>
              <a:gd name="connsiteY10" fmla="*/ 991682 h 1902942"/>
              <a:gd name="connsiteX11" fmla="*/ 2798362 w 2939144"/>
              <a:gd name="connsiteY11" fmla="*/ 1021351 h 1902942"/>
              <a:gd name="connsiteX12" fmla="*/ 2939144 w 2939144"/>
              <a:gd name="connsiteY12" fmla="*/ 1293980 h 1902942"/>
              <a:gd name="connsiteX13" fmla="*/ 2845619 w 2939144"/>
              <a:gd name="connsiteY13" fmla="*/ 1526462 h 1902942"/>
              <a:gd name="connsiteX14" fmla="*/ 2813697 w 2939144"/>
              <a:gd name="connsiteY14" fmla="*/ 1553581 h 1902942"/>
              <a:gd name="connsiteX15" fmla="*/ 2815772 w 2939144"/>
              <a:gd name="connsiteY15" fmla="*/ 1574163 h 1902942"/>
              <a:gd name="connsiteX16" fmla="*/ 2815771 w 2939144"/>
              <a:gd name="connsiteY16" fmla="*/ 1574163 h 1902942"/>
              <a:gd name="connsiteX17" fmla="*/ 2486992 w 2939144"/>
              <a:gd name="connsiteY17" fmla="*/ 1902942 h 1902942"/>
              <a:gd name="connsiteX18" fmla="*/ 328779 w 2939144"/>
              <a:gd name="connsiteY18" fmla="*/ 1902941 h 1902942"/>
              <a:gd name="connsiteX19" fmla="*/ 25837 w 2939144"/>
              <a:gd name="connsiteY19" fmla="*/ 1702138 h 1902942"/>
              <a:gd name="connsiteX20" fmla="*/ 0 w 2939144"/>
              <a:gd name="connsiteY20" fmla="*/ 1574163 h 1902942"/>
              <a:gd name="connsiteX21" fmla="*/ 21683 w 2939144"/>
              <a:gd name="connsiteY21" fmla="*/ 1466763 h 1902942"/>
              <a:gd name="connsiteX22" fmla="*/ 10911 w 2939144"/>
              <a:gd name="connsiteY22" fmla="*/ 1433182 h 1902942"/>
              <a:gd name="connsiteX23" fmla="*/ 0 w 2939144"/>
              <a:gd name="connsiteY23" fmla="*/ 1328450 h 1902942"/>
              <a:gd name="connsiteX24" fmla="*/ 537029 w 2939144"/>
              <a:gd name="connsiteY24" fmla="*/ 808779 h 1902942"/>
              <a:gd name="connsiteX25" fmla="*/ 569957 w 2939144"/>
              <a:gd name="connsiteY25" fmla="*/ 811590 h 1902942"/>
              <a:gd name="connsiteX26" fmla="*/ 571984 w 2939144"/>
              <a:gd name="connsiteY26" fmla="*/ 791920 h 1902942"/>
              <a:gd name="connsiteX27" fmla="*/ 1002122 w 2939144"/>
              <a:gd name="connsiteY27" fmla="*/ 449061 h 1902942"/>
              <a:gd name="connsiteX28" fmla="*/ 1023392 w 2939144"/>
              <a:gd name="connsiteY28" fmla="*/ 451158 h 1902942"/>
              <a:gd name="connsiteX29" fmla="*/ 1027165 w 2939144"/>
              <a:gd name="connsiteY29" fmla="*/ 414939 h 1902942"/>
              <a:gd name="connsiteX30" fmla="*/ 1553283 w 2939144"/>
              <a:gd name="connsiteY30" fmla="*/ 0 h 190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939144" h="1902942">
                <a:moveTo>
                  <a:pt x="0" y="1574162"/>
                </a:moveTo>
                <a:lnTo>
                  <a:pt x="0" y="1574163"/>
                </a:lnTo>
                <a:lnTo>
                  <a:pt x="0" y="1574163"/>
                </a:lnTo>
                <a:close/>
                <a:moveTo>
                  <a:pt x="1553283" y="0"/>
                </a:moveTo>
                <a:cubicBezTo>
                  <a:pt x="1738654" y="0"/>
                  <a:pt x="1902088" y="90885"/>
                  <a:pt x="1998596" y="229118"/>
                </a:cubicBezTo>
                <a:lnTo>
                  <a:pt x="2039430" y="301917"/>
                </a:lnTo>
                <a:lnTo>
                  <a:pt x="2051692" y="295476"/>
                </a:lnTo>
                <a:cubicBezTo>
                  <a:pt x="2115942" y="269180"/>
                  <a:pt x="2186580" y="254638"/>
                  <a:pt x="2260728" y="254638"/>
                </a:cubicBezTo>
                <a:cubicBezTo>
                  <a:pt x="2557321" y="254638"/>
                  <a:pt x="2797757" y="487303"/>
                  <a:pt x="2797757" y="774309"/>
                </a:cubicBezTo>
                <a:cubicBezTo>
                  <a:pt x="2797757" y="819154"/>
                  <a:pt x="2791887" y="862672"/>
                  <a:pt x="2780850" y="904183"/>
                </a:cubicBezTo>
                <a:lnTo>
                  <a:pt x="2745274" y="991682"/>
                </a:lnTo>
                <a:lnTo>
                  <a:pt x="2798362" y="1021351"/>
                </a:lnTo>
                <a:cubicBezTo>
                  <a:pt x="2883300" y="1080435"/>
                  <a:pt x="2939144" y="1180492"/>
                  <a:pt x="2939144" y="1293980"/>
                </a:cubicBezTo>
                <a:cubicBezTo>
                  <a:pt x="2939144" y="1384770"/>
                  <a:pt x="2903404" y="1466965"/>
                  <a:pt x="2845619" y="1526462"/>
                </a:cubicBezTo>
                <a:lnTo>
                  <a:pt x="2813697" y="1553581"/>
                </a:lnTo>
                <a:lnTo>
                  <a:pt x="2815772" y="1574163"/>
                </a:lnTo>
                <a:lnTo>
                  <a:pt x="2815771" y="1574163"/>
                </a:lnTo>
                <a:cubicBezTo>
                  <a:pt x="2815771" y="1755743"/>
                  <a:pt x="2668572" y="1902942"/>
                  <a:pt x="2486992" y="1902942"/>
                </a:cubicBezTo>
                <a:lnTo>
                  <a:pt x="328779" y="1902941"/>
                </a:lnTo>
                <a:cubicBezTo>
                  <a:pt x="192594" y="1902941"/>
                  <a:pt x="75748" y="1820142"/>
                  <a:pt x="25837" y="1702138"/>
                </a:cubicBezTo>
                <a:lnTo>
                  <a:pt x="0" y="1574163"/>
                </a:lnTo>
                <a:lnTo>
                  <a:pt x="21683" y="1466763"/>
                </a:lnTo>
                <a:lnTo>
                  <a:pt x="10911" y="1433182"/>
                </a:lnTo>
                <a:cubicBezTo>
                  <a:pt x="3757" y="1399353"/>
                  <a:pt x="0" y="1364326"/>
                  <a:pt x="0" y="1328450"/>
                </a:cubicBezTo>
                <a:cubicBezTo>
                  <a:pt x="0" y="1041444"/>
                  <a:pt x="240436" y="808779"/>
                  <a:pt x="537029" y="808779"/>
                </a:cubicBezTo>
                <a:lnTo>
                  <a:pt x="569957" y="811590"/>
                </a:lnTo>
                <a:lnTo>
                  <a:pt x="571984" y="791920"/>
                </a:lnTo>
                <a:cubicBezTo>
                  <a:pt x="612925" y="596251"/>
                  <a:pt x="789948" y="449061"/>
                  <a:pt x="1002122" y="449061"/>
                </a:cubicBezTo>
                <a:lnTo>
                  <a:pt x="1023392" y="451158"/>
                </a:lnTo>
                <a:lnTo>
                  <a:pt x="1027165" y="414939"/>
                </a:lnTo>
                <a:cubicBezTo>
                  <a:pt x="1077241" y="178134"/>
                  <a:pt x="1293764" y="0"/>
                  <a:pt x="155328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482600">
              <a:prstClr val="black">
                <a:alpha val="3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465809-8E1D-47F5-AED0-D223A0BEEBFC}"/>
              </a:ext>
            </a:extLst>
          </p:cNvPr>
          <p:cNvSpPr txBox="1"/>
          <p:nvPr/>
        </p:nvSpPr>
        <p:spPr>
          <a:xfrm>
            <a:off x="6640386" y="2997479"/>
            <a:ext cx="57041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4800" b="1" dirty="0">
                <a:latin typeface="Oswald" panose="02000503000000000000" pitchFamily="2" charset="0"/>
              </a:rPr>
              <a:t>انتهى الدرس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54C2F6-58DD-47C6-A986-E7C46732739F}"/>
              </a:ext>
            </a:extLst>
          </p:cNvPr>
          <p:cNvSpPr/>
          <p:nvPr/>
        </p:nvSpPr>
        <p:spPr>
          <a:xfrm flipH="1">
            <a:off x="-1268360" y="0"/>
            <a:ext cx="17443331" cy="6858000"/>
          </a:xfrm>
          <a:custGeom>
            <a:avLst/>
            <a:gdLst>
              <a:gd name="connsiteX0" fmla="*/ 38190 w 18731066"/>
              <a:gd name="connsiteY0" fmla="*/ 0 h 6858000"/>
              <a:gd name="connsiteX1" fmla="*/ 18731066 w 18731066"/>
              <a:gd name="connsiteY1" fmla="*/ 0 h 6858000"/>
              <a:gd name="connsiteX2" fmla="*/ 18731066 w 18731066"/>
              <a:gd name="connsiteY2" fmla="*/ 6858000 h 6858000"/>
              <a:gd name="connsiteX3" fmla="*/ 0 w 18731066"/>
              <a:gd name="connsiteY3" fmla="*/ 6858000 h 6858000"/>
              <a:gd name="connsiteX4" fmla="*/ 1264651 w 18731066"/>
              <a:gd name="connsiteY4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731066" h="6858000">
                <a:moveTo>
                  <a:pt x="38190" y="0"/>
                </a:moveTo>
                <a:lnTo>
                  <a:pt x="18731066" y="0"/>
                </a:lnTo>
                <a:lnTo>
                  <a:pt x="18731066" y="6858000"/>
                </a:lnTo>
                <a:lnTo>
                  <a:pt x="0" y="6858000"/>
                </a:lnTo>
                <a:lnTo>
                  <a:pt x="1264651" y="3429000"/>
                </a:lnTo>
                <a:close/>
              </a:path>
            </a:pathLst>
          </a:custGeom>
          <a:solidFill>
            <a:srgbClr val="B51E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airplane, plane&#10;&#10;Description automatically generated">
            <a:extLst>
              <a:ext uri="{FF2B5EF4-FFF2-40B4-BE49-F238E27FC236}">
                <a16:creationId xmlns:a16="http://schemas.microsoft.com/office/drawing/2014/main" id="{F7CC3B0F-DFEA-48A2-8212-17A4418205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1" t="21375" r="6873" b="22751"/>
          <a:stretch/>
        </p:blipFill>
        <p:spPr>
          <a:xfrm rot="16200000" flipH="1">
            <a:off x="13651808" y="1834275"/>
            <a:ext cx="3914741" cy="318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249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11 0 L -0.80938 0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08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 L -0.79896 0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4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2231</TotalTime>
  <Words>270</Words>
  <Application>Microsoft Office PowerPoint</Application>
  <PresentationFormat>شاشة عريضة</PresentationFormat>
  <Paragraphs>46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Century Gothic</vt:lpstr>
      <vt:lpstr>Hand Of Sean</vt:lpstr>
      <vt:lpstr>Open Sans</vt:lpstr>
      <vt:lpstr>Oswald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606</cp:revision>
  <dcterms:created xsi:type="dcterms:W3CDTF">2020-10-10T04:32:51Z</dcterms:created>
  <dcterms:modified xsi:type="dcterms:W3CDTF">2021-01-23T12:26:12Z</dcterms:modified>
</cp:coreProperties>
</file>