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459" r:id="rId3"/>
    <p:sldId id="257" r:id="rId4"/>
    <p:sldId id="335" r:id="rId5"/>
    <p:sldId id="460" r:id="rId6"/>
    <p:sldId id="479" r:id="rId7"/>
    <p:sldId id="319" r:id="rId8"/>
  </p:sldIdLst>
  <p:sldSz cx="12192000" cy="6858000"/>
  <p:notesSz cx="6858000" cy="9144000"/>
  <p:defaultTextStyle>
    <a:defPPr>
      <a:defRPr lang="ar-S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58" userDrawn="1">
          <p15:clr>
            <a:srgbClr val="A4A3A4"/>
          </p15:clr>
        </p15:guide>
        <p15:guide id="2" pos="38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54" autoAdjust="0"/>
    <p:restoredTop sz="94660"/>
  </p:normalViewPr>
  <p:slideViewPr>
    <p:cSldViewPr snapToGrid="0">
      <p:cViewPr varScale="1">
        <p:scale>
          <a:sx n="114" d="100"/>
          <a:sy n="114" d="100"/>
        </p:scale>
        <p:origin x="456" y="126"/>
      </p:cViewPr>
      <p:guideLst>
        <p:guide orient="horz" pos="3158"/>
        <p:guide pos="38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83EFD-F5C3-4596-A6BE-F013D50D633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SY"/>
          </a:p>
        </p:txBody>
      </p:sp>
      <p:sp>
        <p:nvSpPr>
          <p:cNvPr id="3" name="Subtitle 2">
            <a:extLst>
              <a:ext uri="{FF2B5EF4-FFF2-40B4-BE49-F238E27FC236}">
                <a16:creationId xmlns:a16="http://schemas.microsoft.com/office/drawing/2014/main" id="{AF468507-E48F-4DFA-A829-9E6850D483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SY"/>
          </a:p>
        </p:txBody>
      </p:sp>
      <p:sp>
        <p:nvSpPr>
          <p:cNvPr id="4" name="Date Placeholder 3">
            <a:extLst>
              <a:ext uri="{FF2B5EF4-FFF2-40B4-BE49-F238E27FC236}">
                <a16:creationId xmlns:a16="http://schemas.microsoft.com/office/drawing/2014/main" id="{4817824D-4963-4AEF-8845-A701F8977851}"/>
              </a:ext>
            </a:extLst>
          </p:cNvPr>
          <p:cNvSpPr>
            <a:spLocks noGrp="1"/>
          </p:cNvSpPr>
          <p:nvPr>
            <p:ph type="dt" sz="half" idx="10"/>
          </p:nvPr>
        </p:nvSpPr>
        <p:spPr/>
        <p:txBody>
          <a:bodyPr/>
          <a:lstStyle/>
          <a:p>
            <a:fld id="{28F4A506-A0B2-4DE1-B069-A8C9CB89B5D1}" type="datetimeFigureOut">
              <a:rPr lang="ar-SY" smtClean="0"/>
              <a:t>10/06/1442</a:t>
            </a:fld>
            <a:endParaRPr lang="ar-SY"/>
          </a:p>
        </p:txBody>
      </p:sp>
      <p:sp>
        <p:nvSpPr>
          <p:cNvPr id="5" name="Footer Placeholder 4">
            <a:extLst>
              <a:ext uri="{FF2B5EF4-FFF2-40B4-BE49-F238E27FC236}">
                <a16:creationId xmlns:a16="http://schemas.microsoft.com/office/drawing/2014/main" id="{2D41B5A5-C580-4BAD-AC31-F7A349DB6A98}"/>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60BBE145-E0FE-4869-BAF5-293267447AA8}"/>
              </a:ext>
            </a:extLst>
          </p:cNvPr>
          <p:cNvSpPr>
            <a:spLocks noGrp="1"/>
          </p:cNvSpPr>
          <p:nvPr>
            <p:ph type="sldNum" sz="quarter" idx="12"/>
          </p:nvPr>
        </p:nvSpPr>
        <p:spPr/>
        <p:txBody>
          <a:bodyPr/>
          <a:lstStyle/>
          <a:p>
            <a:fld id="{FBE56113-F40E-4E10-AEB9-94A51125845C}" type="slidenum">
              <a:rPr lang="ar-SY" smtClean="0"/>
              <a:t>‹#›</a:t>
            </a:fld>
            <a:endParaRPr lang="ar-SY"/>
          </a:p>
        </p:txBody>
      </p:sp>
    </p:spTree>
    <p:extLst>
      <p:ext uri="{BB962C8B-B14F-4D97-AF65-F5344CB8AC3E}">
        <p14:creationId xmlns:p14="http://schemas.microsoft.com/office/powerpoint/2010/main" val="1341778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E142B-EB09-40AC-9C1C-70743FB2DB34}"/>
              </a:ext>
            </a:extLst>
          </p:cNvPr>
          <p:cNvSpPr>
            <a:spLocks noGrp="1"/>
          </p:cNvSpPr>
          <p:nvPr>
            <p:ph type="title"/>
          </p:nvPr>
        </p:nvSpPr>
        <p:spPr/>
        <p:txBody>
          <a:bodyPr/>
          <a:lstStyle/>
          <a:p>
            <a:r>
              <a:rPr lang="en-US"/>
              <a:t>Click to edit Master title style</a:t>
            </a:r>
            <a:endParaRPr lang="ar-SY"/>
          </a:p>
        </p:txBody>
      </p:sp>
      <p:sp>
        <p:nvSpPr>
          <p:cNvPr id="3" name="Vertical Text Placeholder 2">
            <a:extLst>
              <a:ext uri="{FF2B5EF4-FFF2-40B4-BE49-F238E27FC236}">
                <a16:creationId xmlns:a16="http://schemas.microsoft.com/office/drawing/2014/main" id="{1FEA1A42-6E36-4F8A-9BCD-E5822A63728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a16="http://schemas.microsoft.com/office/drawing/2014/main" id="{B12035B9-E8D9-446C-8B0C-E620EEF00883}"/>
              </a:ext>
            </a:extLst>
          </p:cNvPr>
          <p:cNvSpPr>
            <a:spLocks noGrp="1"/>
          </p:cNvSpPr>
          <p:nvPr>
            <p:ph type="dt" sz="half" idx="10"/>
          </p:nvPr>
        </p:nvSpPr>
        <p:spPr/>
        <p:txBody>
          <a:bodyPr/>
          <a:lstStyle/>
          <a:p>
            <a:fld id="{28F4A506-A0B2-4DE1-B069-A8C9CB89B5D1}" type="datetimeFigureOut">
              <a:rPr lang="ar-SY" smtClean="0"/>
              <a:t>10/06/1442</a:t>
            </a:fld>
            <a:endParaRPr lang="ar-SY"/>
          </a:p>
        </p:txBody>
      </p:sp>
      <p:sp>
        <p:nvSpPr>
          <p:cNvPr id="5" name="Footer Placeholder 4">
            <a:extLst>
              <a:ext uri="{FF2B5EF4-FFF2-40B4-BE49-F238E27FC236}">
                <a16:creationId xmlns:a16="http://schemas.microsoft.com/office/drawing/2014/main" id="{9A16E3D1-50C0-4730-B528-A8C498A14BE4}"/>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DB01073B-158B-4AE9-AC92-1749BAAD031E}"/>
              </a:ext>
            </a:extLst>
          </p:cNvPr>
          <p:cNvSpPr>
            <a:spLocks noGrp="1"/>
          </p:cNvSpPr>
          <p:nvPr>
            <p:ph type="sldNum" sz="quarter" idx="12"/>
          </p:nvPr>
        </p:nvSpPr>
        <p:spPr/>
        <p:txBody>
          <a:bodyPr/>
          <a:lstStyle/>
          <a:p>
            <a:fld id="{FBE56113-F40E-4E10-AEB9-94A51125845C}" type="slidenum">
              <a:rPr lang="ar-SY" smtClean="0"/>
              <a:t>‹#›</a:t>
            </a:fld>
            <a:endParaRPr lang="ar-SY"/>
          </a:p>
        </p:txBody>
      </p:sp>
    </p:spTree>
    <p:extLst>
      <p:ext uri="{BB962C8B-B14F-4D97-AF65-F5344CB8AC3E}">
        <p14:creationId xmlns:p14="http://schemas.microsoft.com/office/powerpoint/2010/main" val="2713392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CCA734-14EF-4383-A502-FEEE5AB73E3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ar-SY"/>
          </a:p>
        </p:txBody>
      </p:sp>
      <p:sp>
        <p:nvSpPr>
          <p:cNvPr id="3" name="Vertical Text Placeholder 2">
            <a:extLst>
              <a:ext uri="{FF2B5EF4-FFF2-40B4-BE49-F238E27FC236}">
                <a16:creationId xmlns:a16="http://schemas.microsoft.com/office/drawing/2014/main" id="{8058EF1C-264D-4088-B5C0-E9BA4DD77EF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a16="http://schemas.microsoft.com/office/drawing/2014/main" id="{818DE1C0-E5B4-4EFD-8F40-86BB2BF5527D}"/>
              </a:ext>
            </a:extLst>
          </p:cNvPr>
          <p:cNvSpPr>
            <a:spLocks noGrp="1"/>
          </p:cNvSpPr>
          <p:nvPr>
            <p:ph type="dt" sz="half" idx="10"/>
          </p:nvPr>
        </p:nvSpPr>
        <p:spPr/>
        <p:txBody>
          <a:bodyPr/>
          <a:lstStyle/>
          <a:p>
            <a:fld id="{28F4A506-A0B2-4DE1-B069-A8C9CB89B5D1}" type="datetimeFigureOut">
              <a:rPr lang="ar-SY" smtClean="0"/>
              <a:t>10/06/1442</a:t>
            </a:fld>
            <a:endParaRPr lang="ar-SY"/>
          </a:p>
        </p:txBody>
      </p:sp>
      <p:sp>
        <p:nvSpPr>
          <p:cNvPr id="5" name="Footer Placeholder 4">
            <a:extLst>
              <a:ext uri="{FF2B5EF4-FFF2-40B4-BE49-F238E27FC236}">
                <a16:creationId xmlns:a16="http://schemas.microsoft.com/office/drawing/2014/main" id="{E7EAE23B-BEDB-44BD-881B-6810A51166EF}"/>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10AC8A00-691D-4222-9E4C-27AD8ED9AAD3}"/>
              </a:ext>
            </a:extLst>
          </p:cNvPr>
          <p:cNvSpPr>
            <a:spLocks noGrp="1"/>
          </p:cNvSpPr>
          <p:nvPr>
            <p:ph type="sldNum" sz="quarter" idx="12"/>
          </p:nvPr>
        </p:nvSpPr>
        <p:spPr/>
        <p:txBody>
          <a:bodyPr/>
          <a:lstStyle/>
          <a:p>
            <a:fld id="{FBE56113-F40E-4E10-AEB9-94A51125845C}" type="slidenum">
              <a:rPr lang="ar-SY" smtClean="0"/>
              <a:t>‹#›</a:t>
            </a:fld>
            <a:endParaRPr lang="ar-SY"/>
          </a:p>
        </p:txBody>
      </p:sp>
    </p:spTree>
    <p:extLst>
      <p:ext uri="{BB962C8B-B14F-4D97-AF65-F5344CB8AC3E}">
        <p14:creationId xmlns:p14="http://schemas.microsoft.com/office/powerpoint/2010/main" val="3918021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0268D-5087-4782-83A0-7BDCE442AD61}"/>
              </a:ext>
            </a:extLst>
          </p:cNvPr>
          <p:cNvSpPr>
            <a:spLocks noGrp="1"/>
          </p:cNvSpPr>
          <p:nvPr>
            <p:ph type="title"/>
          </p:nvPr>
        </p:nvSpPr>
        <p:spPr/>
        <p:txBody>
          <a:bodyPr/>
          <a:lstStyle/>
          <a:p>
            <a:r>
              <a:rPr lang="en-US"/>
              <a:t>Click to edit Master title style</a:t>
            </a:r>
            <a:endParaRPr lang="ar-SY"/>
          </a:p>
        </p:txBody>
      </p:sp>
      <p:sp>
        <p:nvSpPr>
          <p:cNvPr id="3" name="Content Placeholder 2">
            <a:extLst>
              <a:ext uri="{FF2B5EF4-FFF2-40B4-BE49-F238E27FC236}">
                <a16:creationId xmlns:a16="http://schemas.microsoft.com/office/drawing/2014/main" id="{1708DDF0-95F6-4C2C-A69B-084351F854E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a16="http://schemas.microsoft.com/office/drawing/2014/main" id="{06B8CA33-BB33-4277-B612-C9E1D05C29AF}"/>
              </a:ext>
            </a:extLst>
          </p:cNvPr>
          <p:cNvSpPr>
            <a:spLocks noGrp="1"/>
          </p:cNvSpPr>
          <p:nvPr>
            <p:ph type="dt" sz="half" idx="10"/>
          </p:nvPr>
        </p:nvSpPr>
        <p:spPr/>
        <p:txBody>
          <a:bodyPr/>
          <a:lstStyle/>
          <a:p>
            <a:fld id="{28F4A506-A0B2-4DE1-B069-A8C9CB89B5D1}" type="datetimeFigureOut">
              <a:rPr lang="ar-SY" smtClean="0"/>
              <a:t>10/06/1442</a:t>
            </a:fld>
            <a:endParaRPr lang="ar-SY"/>
          </a:p>
        </p:txBody>
      </p:sp>
      <p:sp>
        <p:nvSpPr>
          <p:cNvPr id="5" name="Footer Placeholder 4">
            <a:extLst>
              <a:ext uri="{FF2B5EF4-FFF2-40B4-BE49-F238E27FC236}">
                <a16:creationId xmlns:a16="http://schemas.microsoft.com/office/drawing/2014/main" id="{DD62F7DA-877C-4013-8071-00B9B560F0C8}"/>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76B75940-3DE1-408F-A3A8-F3079DA51D7B}"/>
              </a:ext>
            </a:extLst>
          </p:cNvPr>
          <p:cNvSpPr>
            <a:spLocks noGrp="1"/>
          </p:cNvSpPr>
          <p:nvPr>
            <p:ph type="sldNum" sz="quarter" idx="12"/>
          </p:nvPr>
        </p:nvSpPr>
        <p:spPr/>
        <p:txBody>
          <a:bodyPr/>
          <a:lstStyle/>
          <a:p>
            <a:fld id="{FBE56113-F40E-4E10-AEB9-94A51125845C}" type="slidenum">
              <a:rPr lang="ar-SY" smtClean="0"/>
              <a:t>‹#›</a:t>
            </a:fld>
            <a:endParaRPr lang="ar-SY"/>
          </a:p>
        </p:txBody>
      </p:sp>
    </p:spTree>
    <p:extLst>
      <p:ext uri="{BB962C8B-B14F-4D97-AF65-F5344CB8AC3E}">
        <p14:creationId xmlns:p14="http://schemas.microsoft.com/office/powerpoint/2010/main" val="1165140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215D6-DABE-4EC1-8EF8-3F28AB657E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SY"/>
          </a:p>
        </p:txBody>
      </p:sp>
      <p:sp>
        <p:nvSpPr>
          <p:cNvPr id="3" name="Text Placeholder 2">
            <a:extLst>
              <a:ext uri="{FF2B5EF4-FFF2-40B4-BE49-F238E27FC236}">
                <a16:creationId xmlns:a16="http://schemas.microsoft.com/office/drawing/2014/main" id="{C88B973C-3DE2-4442-9F61-6A3A0A83B7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331303-8694-4202-AE62-13D8BF19AC1B}"/>
              </a:ext>
            </a:extLst>
          </p:cNvPr>
          <p:cNvSpPr>
            <a:spLocks noGrp="1"/>
          </p:cNvSpPr>
          <p:nvPr>
            <p:ph type="dt" sz="half" idx="10"/>
          </p:nvPr>
        </p:nvSpPr>
        <p:spPr/>
        <p:txBody>
          <a:bodyPr/>
          <a:lstStyle/>
          <a:p>
            <a:fld id="{28F4A506-A0B2-4DE1-B069-A8C9CB89B5D1}" type="datetimeFigureOut">
              <a:rPr lang="ar-SY" smtClean="0"/>
              <a:t>10/06/1442</a:t>
            </a:fld>
            <a:endParaRPr lang="ar-SY"/>
          </a:p>
        </p:txBody>
      </p:sp>
      <p:sp>
        <p:nvSpPr>
          <p:cNvPr id="5" name="Footer Placeholder 4">
            <a:extLst>
              <a:ext uri="{FF2B5EF4-FFF2-40B4-BE49-F238E27FC236}">
                <a16:creationId xmlns:a16="http://schemas.microsoft.com/office/drawing/2014/main" id="{54B5A991-FED7-4761-9FDA-4EBFAFD0AD6B}"/>
              </a:ext>
            </a:extLst>
          </p:cNvPr>
          <p:cNvSpPr>
            <a:spLocks noGrp="1"/>
          </p:cNvSpPr>
          <p:nvPr>
            <p:ph type="ftr" sz="quarter" idx="11"/>
          </p:nvPr>
        </p:nvSpPr>
        <p:spPr/>
        <p:txBody>
          <a:bodyPr/>
          <a:lstStyle/>
          <a:p>
            <a:endParaRPr lang="ar-SY"/>
          </a:p>
        </p:txBody>
      </p:sp>
      <p:sp>
        <p:nvSpPr>
          <p:cNvPr id="6" name="Slide Number Placeholder 5">
            <a:extLst>
              <a:ext uri="{FF2B5EF4-FFF2-40B4-BE49-F238E27FC236}">
                <a16:creationId xmlns:a16="http://schemas.microsoft.com/office/drawing/2014/main" id="{BB1CE27E-CAB6-4676-A299-F8F0CCE7689C}"/>
              </a:ext>
            </a:extLst>
          </p:cNvPr>
          <p:cNvSpPr>
            <a:spLocks noGrp="1"/>
          </p:cNvSpPr>
          <p:nvPr>
            <p:ph type="sldNum" sz="quarter" idx="12"/>
          </p:nvPr>
        </p:nvSpPr>
        <p:spPr/>
        <p:txBody>
          <a:bodyPr/>
          <a:lstStyle/>
          <a:p>
            <a:fld id="{FBE56113-F40E-4E10-AEB9-94A51125845C}" type="slidenum">
              <a:rPr lang="ar-SY" smtClean="0"/>
              <a:t>‹#›</a:t>
            </a:fld>
            <a:endParaRPr lang="ar-SY"/>
          </a:p>
        </p:txBody>
      </p:sp>
    </p:spTree>
    <p:extLst>
      <p:ext uri="{BB962C8B-B14F-4D97-AF65-F5344CB8AC3E}">
        <p14:creationId xmlns:p14="http://schemas.microsoft.com/office/powerpoint/2010/main" val="51280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8406D-B68F-4492-B411-544EA1CBB032}"/>
              </a:ext>
            </a:extLst>
          </p:cNvPr>
          <p:cNvSpPr>
            <a:spLocks noGrp="1"/>
          </p:cNvSpPr>
          <p:nvPr>
            <p:ph type="title"/>
          </p:nvPr>
        </p:nvSpPr>
        <p:spPr/>
        <p:txBody>
          <a:bodyPr/>
          <a:lstStyle/>
          <a:p>
            <a:r>
              <a:rPr lang="en-US"/>
              <a:t>Click to edit Master title style</a:t>
            </a:r>
            <a:endParaRPr lang="ar-SY"/>
          </a:p>
        </p:txBody>
      </p:sp>
      <p:sp>
        <p:nvSpPr>
          <p:cNvPr id="3" name="Content Placeholder 2">
            <a:extLst>
              <a:ext uri="{FF2B5EF4-FFF2-40B4-BE49-F238E27FC236}">
                <a16:creationId xmlns:a16="http://schemas.microsoft.com/office/drawing/2014/main" id="{14E685C1-6582-4548-93B0-CF389488E27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Content Placeholder 3">
            <a:extLst>
              <a:ext uri="{FF2B5EF4-FFF2-40B4-BE49-F238E27FC236}">
                <a16:creationId xmlns:a16="http://schemas.microsoft.com/office/drawing/2014/main" id="{CEF7209E-CA2B-4E0C-9F58-D23832130D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5" name="Date Placeholder 4">
            <a:extLst>
              <a:ext uri="{FF2B5EF4-FFF2-40B4-BE49-F238E27FC236}">
                <a16:creationId xmlns:a16="http://schemas.microsoft.com/office/drawing/2014/main" id="{B4576C25-EB1A-493E-925A-54DD261A4478}"/>
              </a:ext>
            </a:extLst>
          </p:cNvPr>
          <p:cNvSpPr>
            <a:spLocks noGrp="1"/>
          </p:cNvSpPr>
          <p:nvPr>
            <p:ph type="dt" sz="half" idx="10"/>
          </p:nvPr>
        </p:nvSpPr>
        <p:spPr/>
        <p:txBody>
          <a:bodyPr/>
          <a:lstStyle/>
          <a:p>
            <a:fld id="{28F4A506-A0B2-4DE1-B069-A8C9CB89B5D1}" type="datetimeFigureOut">
              <a:rPr lang="ar-SY" smtClean="0"/>
              <a:t>10/06/1442</a:t>
            </a:fld>
            <a:endParaRPr lang="ar-SY"/>
          </a:p>
        </p:txBody>
      </p:sp>
      <p:sp>
        <p:nvSpPr>
          <p:cNvPr id="6" name="Footer Placeholder 5">
            <a:extLst>
              <a:ext uri="{FF2B5EF4-FFF2-40B4-BE49-F238E27FC236}">
                <a16:creationId xmlns:a16="http://schemas.microsoft.com/office/drawing/2014/main" id="{21F1A648-573E-4D1C-9B37-0DD38B2DE11D}"/>
              </a:ext>
            </a:extLst>
          </p:cNvPr>
          <p:cNvSpPr>
            <a:spLocks noGrp="1"/>
          </p:cNvSpPr>
          <p:nvPr>
            <p:ph type="ftr" sz="quarter" idx="11"/>
          </p:nvPr>
        </p:nvSpPr>
        <p:spPr/>
        <p:txBody>
          <a:bodyPr/>
          <a:lstStyle/>
          <a:p>
            <a:endParaRPr lang="ar-SY"/>
          </a:p>
        </p:txBody>
      </p:sp>
      <p:sp>
        <p:nvSpPr>
          <p:cNvPr id="7" name="Slide Number Placeholder 6">
            <a:extLst>
              <a:ext uri="{FF2B5EF4-FFF2-40B4-BE49-F238E27FC236}">
                <a16:creationId xmlns:a16="http://schemas.microsoft.com/office/drawing/2014/main" id="{9EF7FD76-E72B-4103-8C08-909F8FBD5126}"/>
              </a:ext>
            </a:extLst>
          </p:cNvPr>
          <p:cNvSpPr>
            <a:spLocks noGrp="1"/>
          </p:cNvSpPr>
          <p:nvPr>
            <p:ph type="sldNum" sz="quarter" idx="12"/>
          </p:nvPr>
        </p:nvSpPr>
        <p:spPr/>
        <p:txBody>
          <a:bodyPr/>
          <a:lstStyle/>
          <a:p>
            <a:fld id="{FBE56113-F40E-4E10-AEB9-94A51125845C}" type="slidenum">
              <a:rPr lang="ar-SY" smtClean="0"/>
              <a:t>‹#›</a:t>
            </a:fld>
            <a:endParaRPr lang="ar-SY"/>
          </a:p>
        </p:txBody>
      </p:sp>
    </p:spTree>
    <p:extLst>
      <p:ext uri="{BB962C8B-B14F-4D97-AF65-F5344CB8AC3E}">
        <p14:creationId xmlns:p14="http://schemas.microsoft.com/office/powerpoint/2010/main" val="4242832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DE9F3-0B73-451E-B1FD-E57763CA2CDE}"/>
              </a:ext>
            </a:extLst>
          </p:cNvPr>
          <p:cNvSpPr>
            <a:spLocks noGrp="1"/>
          </p:cNvSpPr>
          <p:nvPr>
            <p:ph type="title"/>
          </p:nvPr>
        </p:nvSpPr>
        <p:spPr>
          <a:xfrm>
            <a:off x="839788" y="365125"/>
            <a:ext cx="10515600" cy="1325563"/>
          </a:xfrm>
        </p:spPr>
        <p:txBody>
          <a:bodyPr/>
          <a:lstStyle/>
          <a:p>
            <a:r>
              <a:rPr lang="en-US"/>
              <a:t>Click to edit Master title style</a:t>
            </a:r>
            <a:endParaRPr lang="ar-SY"/>
          </a:p>
        </p:txBody>
      </p:sp>
      <p:sp>
        <p:nvSpPr>
          <p:cNvPr id="3" name="Text Placeholder 2">
            <a:extLst>
              <a:ext uri="{FF2B5EF4-FFF2-40B4-BE49-F238E27FC236}">
                <a16:creationId xmlns:a16="http://schemas.microsoft.com/office/drawing/2014/main" id="{51B3FAC8-02A7-41C1-9E47-10A3D4A77C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29AC79-7E73-4D20-9646-DD236F0F19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5" name="Text Placeholder 4">
            <a:extLst>
              <a:ext uri="{FF2B5EF4-FFF2-40B4-BE49-F238E27FC236}">
                <a16:creationId xmlns:a16="http://schemas.microsoft.com/office/drawing/2014/main" id="{94C11032-0B34-41CF-82A2-9AAD8DAFAF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41945D-B03E-426C-B2EB-660A2A4AF8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7" name="Date Placeholder 6">
            <a:extLst>
              <a:ext uri="{FF2B5EF4-FFF2-40B4-BE49-F238E27FC236}">
                <a16:creationId xmlns:a16="http://schemas.microsoft.com/office/drawing/2014/main" id="{799AB5B1-37E9-452C-A859-82C73F48C90F}"/>
              </a:ext>
            </a:extLst>
          </p:cNvPr>
          <p:cNvSpPr>
            <a:spLocks noGrp="1"/>
          </p:cNvSpPr>
          <p:nvPr>
            <p:ph type="dt" sz="half" idx="10"/>
          </p:nvPr>
        </p:nvSpPr>
        <p:spPr/>
        <p:txBody>
          <a:bodyPr/>
          <a:lstStyle/>
          <a:p>
            <a:fld id="{28F4A506-A0B2-4DE1-B069-A8C9CB89B5D1}" type="datetimeFigureOut">
              <a:rPr lang="ar-SY" smtClean="0"/>
              <a:t>10/06/1442</a:t>
            </a:fld>
            <a:endParaRPr lang="ar-SY"/>
          </a:p>
        </p:txBody>
      </p:sp>
      <p:sp>
        <p:nvSpPr>
          <p:cNvPr id="8" name="Footer Placeholder 7">
            <a:extLst>
              <a:ext uri="{FF2B5EF4-FFF2-40B4-BE49-F238E27FC236}">
                <a16:creationId xmlns:a16="http://schemas.microsoft.com/office/drawing/2014/main" id="{5081A46B-C692-42B8-B5F4-F6A2F41B4312}"/>
              </a:ext>
            </a:extLst>
          </p:cNvPr>
          <p:cNvSpPr>
            <a:spLocks noGrp="1"/>
          </p:cNvSpPr>
          <p:nvPr>
            <p:ph type="ftr" sz="quarter" idx="11"/>
          </p:nvPr>
        </p:nvSpPr>
        <p:spPr/>
        <p:txBody>
          <a:bodyPr/>
          <a:lstStyle/>
          <a:p>
            <a:endParaRPr lang="ar-SY"/>
          </a:p>
        </p:txBody>
      </p:sp>
      <p:sp>
        <p:nvSpPr>
          <p:cNvPr id="9" name="Slide Number Placeholder 8">
            <a:extLst>
              <a:ext uri="{FF2B5EF4-FFF2-40B4-BE49-F238E27FC236}">
                <a16:creationId xmlns:a16="http://schemas.microsoft.com/office/drawing/2014/main" id="{5A570D41-E0D1-4D60-AA1B-C4505C1CA12B}"/>
              </a:ext>
            </a:extLst>
          </p:cNvPr>
          <p:cNvSpPr>
            <a:spLocks noGrp="1"/>
          </p:cNvSpPr>
          <p:nvPr>
            <p:ph type="sldNum" sz="quarter" idx="12"/>
          </p:nvPr>
        </p:nvSpPr>
        <p:spPr/>
        <p:txBody>
          <a:bodyPr/>
          <a:lstStyle/>
          <a:p>
            <a:fld id="{FBE56113-F40E-4E10-AEB9-94A51125845C}" type="slidenum">
              <a:rPr lang="ar-SY" smtClean="0"/>
              <a:t>‹#›</a:t>
            </a:fld>
            <a:endParaRPr lang="ar-SY"/>
          </a:p>
        </p:txBody>
      </p:sp>
    </p:spTree>
    <p:extLst>
      <p:ext uri="{BB962C8B-B14F-4D97-AF65-F5344CB8AC3E}">
        <p14:creationId xmlns:p14="http://schemas.microsoft.com/office/powerpoint/2010/main" val="3159495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361EA-BB4F-4812-AB3B-6DC8D6552FD8}"/>
              </a:ext>
            </a:extLst>
          </p:cNvPr>
          <p:cNvSpPr>
            <a:spLocks noGrp="1"/>
          </p:cNvSpPr>
          <p:nvPr>
            <p:ph type="title"/>
          </p:nvPr>
        </p:nvSpPr>
        <p:spPr/>
        <p:txBody>
          <a:bodyPr/>
          <a:lstStyle/>
          <a:p>
            <a:r>
              <a:rPr lang="en-US"/>
              <a:t>Click to edit Master title style</a:t>
            </a:r>
            <a:endParaRPr lang="ar-SY"/>
          </a:p>
        </p:txBody>
      </p:sp>
      <p:sp>
        <p:nvSpPr>
          <p:cNvPr id="3" name="Date Placeholder 2">
            <a:extLst>
              <a:ext uri="{FF2B5EF4-FFF2-40B4-BE49-F238E27FC236}">
                <a16:creationId xmlns:a16="http://schemas.microsoft.com/office/drawing/2014/main" id="{C9AE787D-937F-45D7-9F0A-676E91284499}"/>
              </a:ext>
            </a:extLst>
          </p:cNvPr>
          <p:cNvSpPr>
            <a:spLocks noGrp="1"/>
          </p:cNvSpPr>
          <p:nvPr>
            <p:ph type="dt" sz="half" idx="10"/>
          </p:nvPr>
        </p:nvSpPr>
        <p:spPr/>
        <p:txBody>
          <a:bodyPr/>
          <a:lstStyle/>
          <a:p>
            <a:fld id="{28F4A506-A0B2-4DE1-B069-A8C9CB89B5D1}" type="datetimeFigureOut">
              <a:rPr lang="ar-SY" smtClean="0"/>
              <a:t>10/06/1442</a:t>
            </a:fld>
            <a:endParaRPr lang="ar-SY"/>
          </a:p>
        </p:txBody>
      </p:sp>
      <p:sp>
        <p:nvSpPr>
          <p:cNvPr id="4" name="Footer Placeholder 3">
            <a:extLst>
              <a:ext uri="{FF2B5EF4-FFF2-40B4-BE49-F238E27FC236}">
                <a16:creationId xmlns:a16="http://schemas.microsoft.com/office/drawing/2014/main" id="{74537004-576D-4A7C-BC07-BA35536E32A6}"/>
              </a:ext>
            </a:extLst>
          </p:cNvPr>
          <p:cNvSpPr>
            <a:spLocks noGrp="1"/>
          </p:cNvSpPr>
          <p:nvPr>
            <p:ph type="ftr" sz="quarter" idx="11"/>
          </p:nvPr>
        </p:nvSpPr>
        <p:spPr/>
        <p:txBody>
          <a:bodyPr/>
          <a:lstStyle/>
          <a:p>
            <a:endParaRPr lang="ar-SY"/>
          </a:p>
        </p:txBody>
      </p:sp>
      <p:sp>
        <p:nvSpPr>
          <p:cNvPr id="5" name="Slide Number Placeholder 4">
            <a:extLst>
              <a:ext uri="{FF2B5EF4-FFF2-40B4-BE49-F238E27FC236}">
                <a16:creationId xmlns:a16="http://schemas.microsoft.com/office/drawing/2014/main" id="{B18AD639-5ABD-4DF9-93B0-B163F3997B7C}"/>
              </a:ext>
            </a:extLst>
          </p:cNvPr>
          <p:cNvSpPr>
            <a:spLocks noGrp="1"/>
          </p:cNvSpPr>
          <p:nvPr>
            <p:ph type="sldNum" sz="quarter" idx="12"/>
          </p:nvPr>
        </p:nvSpPr>
        <p:spPr/>
        <p:txBody>
          <a:bodyPr/>
          <a:lstStyle/>
          <a:p>
            <a:fld id="{FBE56113-F40E-4E10-AEB9-94A51125845C}" type="slidenum">
              <a:rPr lang="ar-SY" smtClean="0"/>
              <a:t>‹#›</a:t>
            </a:fld>
            <a:endParaRPr lang="ar-SY"/>
          </a:p>
        </p:txBody>
      </p:sp>
    </p:spTree>
    <p:extLst>
      <p:ext uri="{BB962C8B-B14F-4D97-AF65-F5344CB8AC3E}">
        <p14:creationId xmlns:p14="http://schemas.microsoft.com/office/powerpoint/2010/main" val="1274027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4F1BB8-A163-4517-B61E-339E9D08BCD8}"/>
              </a:ext>
            </a:extLst>
          </p:cNvPr>
          <p:cNvSpPr>
            <a:spLocks noGrp="1"/>
          </p:cNvSpPr>
          <p:nvPr>
            <p:ph type="dt" sz="half" idx="10"/>
          </p:nvPr>
        </p:nvSpPr>
        <p:spPr/>
        <p:txBody>
          <a:bodyPr/>
          <a:lstStyle/>
          <a:p>
            <a:fld id="{28F4A506-A0B2-4DE1-B069-A8C9CB89B5D1}" type="datetimeFigureOut">
              <a:rPr lang="ar-SY" smtClean="0"/>
              <a:t>10/06/1442</a:t>
            </a:fld>
            <a:endParaRPr lang="ar-SY"/>
          </a:p>
        </p:txBody>
      </p:sp>
      <p:sp>
        <p:nvSpPr>
          <p:cNvPr id="3" name="Footer Placeholder 2">
            <a:extLst>
              <a:ext uri="{FF2B5EF4-FFF2-40B4-BE49-F238E27FC236}">
                <a16:creationId xmlns:a16="http://schemas.microsoft.com/office/drawing/2014/main" id="{09DAE9B0-8279-4D95-A8E5-FF1861DCB314}"/>
              </a:ext>
            </a:extLst>
          </p:cNvPr>
          <p:cNvSpPr>
            <a:spLocks noGrp="1"/>
          </p:cNvSpPr>
          <p:nvPr>
            <p:ph type="ftr" sz="quarter" idx="11"/>
          </p:nvPr>
        </p:nvSpPr>
        <p:spPr/>
        <p:txBody>
          <a:bodyPr/>
          <a:lstStyle/>
          <a:p>
            <a:endParaRPr lang="ar-SY"/>
          </a:p>
        </p:txBody>
      </p:sp>
      <p:sp>
        <p:nvSpPr>
          <p:cNvPr id="4" name="Slide Number Placeholder 3">
            <a:extLst>
              <a:ext uri="{FF2B5EF4-FFF2-40B4-BE49-F238E27FC236}">
                <a16:creationId xmlns:a16="http://schemas.microsoft.com/office/drawing/2014/main" id="{2C575CDE-48B3-4C4B-9133-0DEBA82C6D69}"/>
              </a:ext>
            </a:extLst>
          </p:cNvPr>
          <p:cNvSpPr>
            <a:spLocks noGrp="1"/>
          </p:cNvSpPr>
          <p:nvPr>
            <p:ph type="sldNum" sz="quarter" idx="12"/>
          </p:nvPr>
        </p:nvSpPr>
        <p:spPr/>
        <p:txBody>
          <a:bodyPr/>
          <a:lstStyle/>
          <a:p>
            <a:fld id="{FBE56113-F40E-4E10-AEB9-94A51125845C}" type="slidenum">
              <a:rPr lang="ar-SY" smtClean="0"/>
              <a:t>‹#›</a:t>
            </a:fld>
            <a:endParaRPr lang="ar-SY"/>
          </a:p>
        </p:txBody>
      </p:sp>
    </p:spTree>
    <p:extLst>
      <p:ext uri="{BB962C8B-B14F-4D97-AF65-F5344CB8AC3E}">
        <p14:creationId xmlns:p14="http://schemas.microsoft.com/office/powerpoint/2010/main" val="187494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20E49-9673-4926-A845-7934D29D24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SY"/>
          </a:p>
        </p:txBody>
      </p:sp>
      <p:sp>
        <p:nvSpPr>
          <p:cNvPr id="3" name="Content Placeholder 2">
            <a:extLst>
              <a:ext uri="{FF2B5EF4-FFF2-40B4-BE49-F238E27FC236}">
                <a16:creationId xmlns:a16="http://schemas.microsoft.com/office/drawing/2014/main" id="{F76EE9FC-96EA-426D-AECE-D5ACC8AD1D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Text Placeholder 3">
            <a:extLst>
              <a:ext uri="{FF2B5EF4-FFF2-40B4-BE49-F238E27FC236}">
                <a16:creationId xmlns:a16="http://schemas.microsoft.com/office/drawing/2014/main" id="{4FD3148F-7D9E-4DC2-983C-2DF4EBEF9D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902337-E20A-44D7-A4A2-B3288160D2E0}"/>
              </a:ext>
            </a:extLst>
          </p:cNvPr>
          <p:cNvSpPr>
            <a:spLocks noGrp="1"/>
          </p:cNvSpPr>
          <p:nvPr>
            <p:ph type="dt" sz="half" idx="10"/>
          </p:nvPr>
        </p:nvSpPr>
        <p:spPr/>
        <p:txBody>
          <a:bodyPr/>
          <a:lstStyle/>
          <a:p>
            <a:fld id="{28F4A506-A0B2-4DE1-B069-A8C9CB89B5D1}" type="datetimeFigureOut">
              <a:rPr lang="ar-SY" smtClean="0"/>
              <a:t>10/06/1442</a:t>
            </a:fld>
            <a:endParaRPr lang="ar-SY"/>
          </a:p>
        </p:txBody>
      </p:sp>
      <p:sp>
        <p:nvSpPr>
          <p:cNvPr id="6" name="Footer Placeholder 5">
            <a:extLst>
              <a:ext uri="{FF2B5EF4-FFF2-40B4-BE49-F238E27FC236}">
                <a16:creationId xmlns:a16="http://schemas.microsoft.com/office/drawing/2014/main" id="{7D49D80C-F2AF-4541-B72F-72163887AD65}"/>
              </a:ext>
            </a:extLst>
          </p:cNvPr>
          <p:cNvSpPr>
            <a:spLocks noGrp="1"/>
          </p:cNvSpPr>
          <p:nvPr>
            <p:ph type="ftr" sz="quarter" idx="11"/>
          </p:nvPr>
        </p:nvSpPr>
        <p:spPr/>
        <p:txBody>
          <a:bodyPr/>
          <a:lstStyle/>
          <a:p>
            <a:endParaRPr lang="ar-SY"/>
          </a:p>
        </p:txBody>
      </p:sp>
      <p:sp>
        <p:nvSpPr>
          <p:cNvPr id="7" name="Slide Number Placeholder 6">
            <a:extLst>
              <a:ext uri="{FF2B5EF4-FFF2-40B4-BE49-F238E27FC236}">
                <a16:creationId xmlns:a16="http://schemas.microsoft.com/office/drawing/2014/main" id="{284AF57B-78A1-4C8D-95D2-21E26FC40D41}"/>
              </a:ext>
            </a:extLst>
          </p:cNvPr>
          <p:cNvSpPr>
            <a:spLocks noGrp="1"/>
          </p:cNvSpPr>
          <p:nvPr>
            <p:ph type="sldNum" sz="quarter" idx="12"/>
          </p:nvPr>
        </p:nvSpPr>
        <p:spPr/>
        <p:txBody>
          <a:bodyPr/>
          <a:lstStyle/>
          <a:p>
            <a:fld id="{FBE56113-F40E-4E10-AEB9-94A51125845C}" type="slidenum">
              <a:rPr lang="ar-SY" smtClean="0"/>
              <a:t>‹#›</a:t>
            </a:fld>
            <a:endParaRPr lang="ar-SY"/>
          </a:p>
        </p:txBody>
      </p:sp>
    </p:spTree>
    <p:extLst>
      <p:ext uri="{BB962C8B-B14F-4D97-AF65-F5344CB8AC3E}">
        <p14:creationId xmlns:p14="http://schemas.microsoft.com/office/powerpoint/2010/main" val="717662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991A2-4774-4E31-AFD1-81C0953877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SY"/>
          </a:p>
        </p:txBody>
      </p:sp>
      <p:sp>
        <p:nvSpPr>
          <p:cNvPr id="3" name="Picture Placeholder 2">
            <a:extLst>
              <a:ext uri="{FF2B5EF4-FFF2-40B4-BE49-F238E27FC236}">
                <a16:creationId xmlns:a16="http://schemas.microsoft.com/office/drawing/2014/main" id="{ABCFEBE6-1F40-49F1-A26B-A1D2783FF9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Y"/>
          </a:p>
        </p:txBody>
      </p:sp>
      <p:sp>
        <p:nvSpPr>
          <p:cNvPr id="4" name="Text Placeholder 3">
            <a:extLst>
              <a:ext uri="{FF2B5EF4-FFF2-40B4-BE49-F238E27FC236}">
                <a16:creationId xmlns:a16="http://schemas.microsoft.com/office/drawing/2014/main" id="{937DDD43-DD00-49D2-8755-6B6C04FE94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A31415-AD63-4380-B0A5-449277CCEAE0}"/>
              </a:ext>
            </a:extLst>
          </p:cNvPr>
          <p:cNvSpPr>
            <a:spLocks noGrp="1"/>
          </p:cNvSpPr>
          <p:nvPr>
            <p:ph type="dt" sz="half" idx="10"/>
          </p:nvPr>
        </p:nvSpPr>
        <p:spPr/>
        <p:txBody>
          <a:bodyPr/>
          <a:lstStyle/>
          <a:p>
            <a:fld id="{28F4A506-A0B2-4DE1-B069-A8C9CB89B5D1}" type="datetimeFigureOut">
              <a:rPr lang="ar-SY" smtClean="0"/>
              <a:t>10/06/1442</a:t>
            </a:fld>
            <a:endParaRPr lang="ar-SY"/>
          </a:p>
        </p:txBody>
      </p:sp>
      <p:sp>
        <p:nvSpPr>
          <p:cNvPr id="6" name="Footer Placeholder 5">
            <a:extLst>
              <a:ext uri="{FF2B5EF4-FFF2-40B4-BE49-F238E27FC236}">
                <a16:creationId xmlns:a16="http://schemas.microsoft.com/office/drawing/2014/main" id="{2EB7B878-3C64-4AD3-B496-BCCE1B05915C}"/>
              </a:ext>
            </a:extLst>
          </p:cNvPr>
          <p:cNvSpPr>
            <a:spLocks noGrp="1"/>
          </p:cNvSpPr>
          <p:nvPr>
            <p:ph type="ftr" sz="quarter" idx="11"/>
          </p:nvPr>
        </p:nvSpPr>
        <p:spPr/>
        <p:txBody>
          <a:bodyPr/>
          <a:lstStyle/>
          <a:p>
            <a:endParaRPr lang="ar-SY"/>
          </a:p>
        </p:txBody>
      </p:sp>
      <p:sp>
        <p:nvSpPr>
          <p:cNvPr id="7" name="Slide Number Placeholder 6">
            <a:extLst>
              <a:ext uri="{FF2B5EF4-FFF2-40B4-BE49-F238E27FC236}">
                <a16:creationId xmlns:a16="http://schemas.microsoft.com/office/drawing/2014/main" id="{921A505B-7E14-40DC-8215-424EE71AAF8C}"/>
              </a:ext>
            </a:extLst>
          </p:cNvPr>
          <p:cNvSpPr>
            <a:spLocks noGrp="1"/>
          </p:cNvSpPr>
          <p:nvPr>
            <p:ph type="sldNum" sz="quarter" idx="12"/>
          </p:nvPr>
        </p:nvSpPr>
        <p:spPr/>
        <p:txBody>
          <a:bodyPr/>
          <a:lstStyle/>
          <a:p>
            <a:fld id="{FBE56113-F40E-4E10-AEB9-94A51125845C}" type="slidenum">
              <a:rPr lang="ar-SY" smtClean="0"/>
              <a:t>‹#›</a:t>
            </a:fld>
            <a:endParaRPr lang="ar-SY"/>
          </a:p>
        </p:txBody>
      </p:sp>
    </p:spTree>
    <p:extLst>
      <p:ext uri="{BB962C8B-B14F-4D97-AF65-F5344CB8AC3E}">
        <p14:creationId xmlns:p14="http://schemas.microsoft.com/office/powerpoint/2010/main" val="4193815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DEDDA3-59C3-47C3-A9FC-BDF8CA8C95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ar-SY"/>
          </a:p>
        </p:txBody>
      </p:sp>
      <p:sp>
        <p:nvSpPr>
          <p:cNvPr id="3" name="Text Placeholder 2">
            <a:extLst>
              <a:ext uri="{FF2B5EF4-FFF2-40B4-BE49-F238E27FC236}">
                <a16:creationId xmlns:a16="http://schemas.microsoft.com/office/drawing/2014/main" id="{3CA632CC-E3B5-4518-BA05-A11A2C0203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Y"/>
          </a:p>
        </p:txBody>
      </p:sp>
      <p:sp>
        <p:nvSpPr>
          <p:cNvPr id="4" name="Date Placeholder 3">
            <a:extLst>
              <a:ext uri="{FF2B5EF4-FFF2-40B4-BE49-F238E27FC236}">
                <a16:creationId xmlns:a16="http://schemas.microsoft.com/office/drawing/2014/main" id="{4684713C-4252-4E02-8094-3312FC7AB2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F4A506-A0B2-4DE1-B069-A8C9CB89B5D1}" type="datetimeFigureOut">
              <a:rPr lang="ar-SY" smtClean="0"/>
              <a:t>10/06/1442</a:t>
            </a:fld>
            <a:endParaRPr lang="ar-SY"/>
          </a:p>
        </p:txBody>
      </p:sp>
      <p:sp>
        <p:nvSpPr>
          <p:cNvPr id="5" name="Footer Placeholder 4">
            <a:extLst>
              <a:ext uri="{FF2B5EF4-FFF2-40B4-BE49-F238E27FC236}">
                <a16:creationId xmlns:a16="http://schemas.microsoft.com/office/drawing/2014/main" id="{C69C7B0F-1CEF-46C7-A7CA-EB23C98DBA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SY"/>
          </a:p>
        </p:txBody>
      </p:sp>
      <p:sp>
        <p:nvSpPr>
          <p:cNvPr id="6" name="Slide Number Placeholder 5">
            <a:extLst>
              <a:ext uri="{FF2B5EF4-FFF2-40B4-BE49-F238E27FC236}">
                <a16:creationId xmlns:a16="http://schemas.microsoft.com/office/drawing/2014/main" id="{2367A0E8-86E0-4785-A23D-63C27EBC31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E56113-F40E-4E10-AEB9-94A51125845C}" type="slidenum">
              <a:rPr lang="ar-SY" smtClean="0"/>
              <a:t>‹#›</a:t>
            </a:fld>
            <a:endParaRPr lang="ar-SY"/>
          </a:p>
        </p:txBody>
      </p:sp>
    </p:spTree>
    <p:extLst>
      <p:ext uri="{BB962C8B-B14F-4D97-AF65-F5344CB8AC3E}">
        <p14:creationId xmlns:p14="http://schemas.microsoft.com/office/powerpoint/2010/main" val="1424052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svg"/><Relationship Id="rId7" Type="http://schemas.openxmlformats.org/officeDocument/2006/relationships/image" Target="../media/image11.sv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 Id="rId9" Type="http://schemas.openxmlformats.org/officeDocument/2006/relationships/image" Target="../media/image13.svg"/></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05465809-8E1D-47F5-AED0-D223A0BEEBFC}"/>
              </a:ext>
            </a:extLst>
          </p:cNvPr>
          <p:cNvSpPr txBox="1"/>
          <p:nvPr/>
        </p:nvSpPr>
        <p:spPr>
          <a:xfrm>
            <a:off x="1745342" y="3013501"/>
            <a:ext cx="5704115" cy="830997"/>
          </a:xfrm>
          <a:prstGeom prst="rect">
            <a:avLst/>
          </a:prstGeom>
          <a:noFill/>
        </p:spPr>
        <p:txBody>
          <a:bodyPr wrap="square" rtlCol="0">
            <a:spAutoFit/>
          </a:bodyPr>
          <a:lstStyle/>
          <a:p>
            <a:pPr algn="ctr"/>
            <a:r>
              <a:rPr lang="ar-SY" sz="4800" b="1" dirty="0">
                <a:latin typeface="Oswald" panose="02000503000000000000" pitchFamily="2" charset="0"/>
              </a:rPr>
              <a:t>الغرق</a:t>
            </a:r>
          </a:p>
        </p:txBody>
      </p:sp>
      <p:sp>
        <p:nvSpPr>
          <p:cNvPr id="15" name="Freeform: Shape 14">
            <a:extLst>
              <a:ext uri="{FF2B5EF4-FFF2-40B4-BE49-F238E27FC236}">
                <a16:creationId xmlns:a16="http://schemas.microsoft.com/office/drawing/2014/main" id="{BB54C2F6-58DD-47C6-A986-E7C46732739F}"/>
              </a:ext>
            </a:extLst>
          </p:cNvPr>
          <p:cNvSpPr/>
          <p:nvPr/>
        </p:nvSpPr>
        <p:spPr>
          <a:xfrm>
            <a:off x="-2811426" y="-15449"/>
            <a:ext cx="18731066" cy="6858000"/>
          </a:xfrm>
          <a:custGeom>
            <a:avLst/>
            <a:gdLst>
              <a:gd name="connsiteX0" fmla="*/ 38190 w 18731066"/>
              <a:gd name="connsiteY0" fmla="*/ 0 h 6858000"/>
              <a:gd name="connsiteX1" fmla="*/ 18731066 w 18731066"/>
              <a:gd name="connsiteY1" fmla="*/ 0 h 6858000"/>
              <a:gd name="connsiteX2" fmla="*/ 18731066 w 18731066"/>
              <a:gd name="connsiteY2" fmla="*/ 6858000 h 6858000"/>
              <a:gd name="connsiteX3" fmla="*/ 0 w 18731066"/>
              <a:gd name="connsiteY3" fmla="*/ 6858000 h 6858000"/>
              <a:gd name="connsiteX4" fmla="*/ 1264651 w 18731066"/>
              <a:gd name="connsiteY4" fmla="*/ 3429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31066" h="6858000">
                <a:moveTo>
                  <a:pt x="38190" y="0"/>
                </a:moveTo>
                <a:lnTo>
                  <a:pt x="18731066" y="0"/>
                </a:lnTo>
                <a:lnTo>
                  <a:pt x="18731066" y="6858000"/>
                </a:lnTo>
                <a:lnTo>
                  <a:pt x="0" y="6858000"/>
                </a:lnTo>
                <a:lnTo>
                  <a:pt x="1264651" y="3429000"/>
                </a:lnTo>
                <a:close/>
              </a:path>
            </a:pathLst>
          </a:custGeom>
          <a:solidFill>
            <a:srgbClr val="B51E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A picture containing airplane, plane&#10;&#10;Description automatically generated">
            <a:extLst>
              <a:ext uri="{FF2B5EF4-FFF2-40B4-BE49-F238E27FC236}">
                <a16:creationId xmlns:a16="http://schemas.microsoft.com/office/drawing/2014/main" id="{F7CC3B0F-DFEA-48A2-8212-17A441820582}"/>
              </a:ext>
            </a:extLst>
          </p:cNvPr>
          <p:cNvPicPr>
            <a:picLocks noChangeAspect="1"/>
          </p:cNvPicPr>
          <p:nvPr/>
        </p:nvPicPr>
        <p:blipFill rotWithShape="1">
          <a:blip r:embed="rId2">
            <a:extLst>
              <a:ext uri="{28A0092B-C50C-407E-A947-70E740481C1C}">
                <a14:useLocalDpi xmlns:a14="http://schemas.microsoft.com/office/drawing/2010/main" val="0"/>
              </a:ext>
            </a:extLst>
          </a:blip>
          <a:srcRect l="7471" t="21375" r="6873" b="22751"/>
          <a:stretch/>
        </p:blipFill>
        <p:spPr>
          <a:xfrm rot="5400000">
            <a:off x="-4128273" y="1658710"/>
            <a:ext cx="3914741" cy="3613607"/>
          </a:xfrm>
          <a:prstGeom prst="rect">
            <a:avLst/>
          </a:prstGeom>
        </p:spPr>
      </p:pic>
    </p:spTree>
    <p:extLst>
      <p:ext uri="{BB962C8B-B14F-4D97-AF65-F5344CB8AC3E}">
        <p14:creationId xmlns:p14="http://schemas.microsoft.com/office/powerpoint/2010/main" val="137208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fill="hold" nodeType="clickEffect">
                                  <p:stCondLst>
                                    <p:cond delay="0"/>
                                  </p:stCondLst>
                                  <p:childTnLst>
                                    <p:animMotion origin="layout" path="M -4.16667E-7 0 L 0.87253 0 " pathEditMode="relative" rAng="0" ptsTypes="AA">
                                      <p:cBhvr>
                                        <p:cTn id="6" dur="3000" fill="hold"/>
                                        <p:tgtEl>
                                          <p:spTgt spid="13"/>
                                        </p:tgtEl>
                                        <p:attrNameLst>
                                          <p:attrName>ppt_x</p:attrName>
                                          <p:attrName>ppt_y</p:attrName>
                                        </p:attrNameLst>
                                      </p:cBhvr>
                                      <p:rCtr x="43620" y="0"/>
                                    </p:animMotion>
                                  </p:childTnLst>
                                </p:cTn>
                              </p:par>
                              <p:par>
                                <p:cTn id="7" presetID="63" presetClass="path" presetSubtype="0" fill="hold" grpId="0" nodeType="withEffect">
                                  <p:stCondLst>
                                    <p:cond delay="0"/>
                                  </p:stCondLst>
                                  <p:childTnLst>
                                    <p:animMotion origin="layout" path="M 0 4.81481E-6 L 0.87253 4.81481E-6 " pathEditMode="relative" rAng="0" ptsTypes="AA">
                                      <p:cBhvr>
                                        <p:cTn id="8" dur="3000" fill="hold"/>
                                        <p:tgtEl>
                                          <p:spTgt spid="15"/>
                                        </p:tgtEl>
                                        <p:attrNameLst>
                                          <p:attrName>ppt_x</p:attrName>
                                          <p:attrName>ppt_y</p:attrName>
                                        </p:attrNameLst>
                                      </p:cBhvr>
                                      <p:rCtr x="4362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Freeform: Shape 34">
            <a:extLst>
              <a:ext uri="{FF2B5EF4-FFF2-40B4-BE49-F238E27FC236}">
                <a16:creationId xmlns:a16="http://schemas.microsoft.com/office/drawing/2014/main" id="{5C692312-CB72-4554-BD99-5638BF260D72}"/>
              </a:ext>
            </a:extLst>
          </p:cNvPr>
          <p:cNvSpPr/>
          <p:nvPr/>
        </p:nvSpPr>
        <p:spPr>
          <a:xfrm flipH="1">
            <a:off x="9761993" y="-662698"/>
            <a:ext cx="3329256" cy="7984420"/>
          </a:xfrm>
          <a:custGeom>
            <a:avLst/>
            <a:gdLst>
              <a:gd name="connsiteX0" fmla="*/ 0 w 3329256"/>
              <a:gd name="connsiteY0" fmla="*/ 0 h 7984420"/>
              <a:gd name="connsiteX1" fmla="*/ 1 w 3329256"/>
              <a:gd name="connsiteY1" fmla="*/ 0 h 7984420"/>
              <a:gd name="connsiteX2" fmla="*/ 1898776 w 3329256"/>
              <a:gd name="connsiteY2" fmla="*/ 1713483 h 7984420"/>
              <a:gd name="connsiteX3" fmla="*/ 1908630 w 3329256"/>
              <a:gd name="connsiteY3" fmla="*/ 1908628 h 7984420"/>
              <a:gd name="connsiteX4" fmla="*/ 1908630 w 3329256"/>
              <a:gd name="connsiteY4" fmla="*/ 6075792 h 7984420"/>
              <a:gd name="connsiteX5" fmla="*/ 1908626 w 3329256"/>
              <a:gd name="connsiteY5" fmla="*/ 6075792 h 7984420"/>
              <a:gd name="connsiteX6" fmla="*/ 1915960 w 3329256"/>
              <a:gd name="connsiteY6" fmla="*/ 6221042 h 7984420"/>
              <a:gd name="connsiteX7" fmla="*/ 3329256 w 3329256"/>
              <a:gd name="connsiteY7" fmla="*/ 7496421 h 7984420"/>
              <a:gd name="connsiteX8" fmla="*/ 3329256 w 3329256"/>
              <a:gd name="connsiteY8" fmla="*/ 7984420 h 7984420"/>
              <a:gd name="connsiteX9" fmla="*/ 3329255 w 3329256"/>
              <a:gd name="connsiteY9" fmla="*/ 7984420 h 7984420"/>
              <a:gd name="connsiteX10" fmla="*/ 1430480 w 3329256"/>
              <a:gd name="connsiteY10" fmla="*/ 6270937 h 7984420"/>
              <a:gd name="connsiteX11" fmla="*/ 1420626 w 3329256"/>
              <a:gd name="connsiteY11" fmla="*/ 6075792 h 7984420"/>
              <a:gd name="connsiteX12" fmla="*/ 1420626 w 3329256"/>
              <a:gd name="connsiteY12" fmla="*/ 1908628 h 7984420"/>
              <a:gd name="connsiteX13" fmla="*/ 1420630 w 3329256"/>
              <a:gd name="connsiteY13" fmla="*/ 1908628 h 7984420"/>
              <a:gd name="connsiteX14" fmla="*/ 1413296 w 3329256"/>
              <a:gd name="connsiteY14" fmla="*/ 1763378 h 7984420"/>
              <a:gd name="connsiteX15" fmla="*/ 0 w 3329256"/>
              <a:gd name="connsiteY15" fmla="*/ 487999 h 7984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329256" h="7984420">
                <a:moveTo>
                  <a:pt x="0" y="0"/>
                </a:moveTo>
                <a:lnTo>
                  <a:pt x="1" y="0"/>
                </a:lnTo>
                <a:cubicBezTo>
                  <a:pt x="988227" y="0"/>
                  <a:pt x="1801035" y="751045"/>
                  <a:pt x="1898776" y="1713483"/>
                </a:cubicBezTo>
                <a:lnTo>
                  <a:pt x="1908630" y="1908628"/>
                </a:lnTo>
                <a:lnTo>
                  <a:pt x="1908630" y="6075792"/>
                </a:lnTo>
                <a:lnTo>
                  <a:pt x="1908626" y="6075792"/>
                </a:lnTo>
                <a:lnTo>
                  <a:pt x="1915960" y="6221042"/>
                </a:lnTo>
                <a:cubicBezTo>
                  <a:pt x="1988711" y="6937403"/>
                  <a:pt x="2593701" y="7496421"/>
                  <a:pt x="3329256" y="7496421"/>
                </a:cubicBezTo>
                <a:lnTo>
                  <a:pt x="3329256" y="7984420"/>
                </a:lnTo>
                <a:lnTo>
                  <a:pt x="3329255" y="7984420"/>
                </a:lnTo>
                <a:cubicBezTo>
                  <a:pt x="2341029" y="7984420"/>
                  <a:pt x="1528221" y="7233375"/>
                  <a:pt x="1430480" y="6270937"/>
                </a:cubicBezTo>
                <a:lnTo>
                  <a:pt x="1420626" y="6075792"/>
                </a:lnTo>
                <a:lnTo>
                  <a:pt x="1420626" y="1908628"/>
                </a:lnTo>
                <a:lnTo>
                  <a:pt x="1420630" y="1908628"/>
                </a:lnTo>
                <a:lnTo>
                  <a:pt x="1413296" y="1763378"/>
                </a:lnTo>
                <a:cubicBezTo>
                  <a:pt x="1340545" y="1047017"/>
                  <a:pt x="735555" y="487999"/>
                  <a:pt x="0" y="487999"/>
                </a:cubicBezTo>
                <a:close/>
              </a:path>
            </a:pathLst>
          </a:custGeom>
          <a:gradFill flip="none" rotWithShape="1">
            <a:gsLst>
              <a:gs pos="61000">
                <a:srgbClr val="00CC99"/>
              </a:gs>
              <a:gs pos="27400">
                <a:srgbClr val="33CCFF"/>
              </a:gs>
              <a:gs pos="0">
                <a:srgbClr val="000099"/>
              </a:gs>
              <a:gs pos="100000">
                <a:srgbClr val="006600"/>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grpSp>
        <p:nvGrpSpPr>
          <p:cNvPr id="71" name="Group 70">
            <a:extLst>
              <a:ext uri="{FF2B5EF4-FFF2-40B4-BE49-F238E27FC236}">
                <a16:creationId xmlns:a16="http://schemas.microsoft.com/office/drawing/2014/main" id="{504B00CE-67B4-4E92-AA8E-94C31F000B4E}"/>
              </a:ext>
            </a:extLst>
          </p:cNvPr>
          <p:cNvGrpSpPr/>
          <p:nvPr/>
        </p:nvGrpSpPr>
        <p:grpSpPr>
          <a:xfrm flipH="1">
            <a:off x="7036904" y="0"/>
            <a:ext cx="4657600" cy="1222155"/>
            <a:chOff x="1437352" y="652952"/>
            <a:chExt cx="4657600" cy="1222155"/>
          </a:xfrm>
        </p:grpSpPr>
        <p:sp>
          <p:nvSpPr>
            <p:cNvPr id="72" name="Freeform: Shape 71">
              <a:extLst>
                <a:ext uri="{FF2B5EF4-FFF2-40B4-BE49-F238E27FC236}">
                  <a16:creationId xmlns:a16="http://schemas.microsoft.com/office/drawing/2014/main" id="{9103566D-BFCF-4A08-9E21-87532AC26A22}"/>
                </a:ext>
              </a:extLst>
            </p:cNvPr>
            <p:cNvSpPr/>
            <p:nvPr/>
          </p:nvSpPr>
          <p:spPr>
            <a:xfrm flipV="1">
              <a:off x="1437352" y="652952"/>
              <a:ext cx="4657600" cy="1222155"/>
            </a:xfrm>
            <a:custGeom>
              <a:avLst/>
              <a:gdLst>
                <a:gd name="connsiteX0" fmla="*/ 314185 w 3126929"/>
                <a:gd name="connsiteY0" fmla="*/ 0 h 727424"/>
                <a:gd name="connsiteX1" fmla="*/ 3126929 w 3126929"/>
                <a:gd name="connsiteY1" fmla="*/ 0 h 727424"/>
                <a:gd name="connsiteX2" fmla="*/ 3126929 w 3126929"/>
                <a:gd name="connsiteY2" fmla="*/ 413239 h 727424"/>
                <a:gd name="connsiteX3" fmla="*/ 314185 w 3126929"/>
                <a:gd name="connsiteY3" fmla="*/ 413239 h 727424"/>
                <a:gd name="connsiteX4" fmla="*/ 0 w 3126929"/>
                <a:gd name="connsiteY4" fmla="*/ 727424 h 727424"/>
                <a:gd name="connsiteX5" fmla="*/ 0 w 3126929"/>
                <a:gd name="connsiteY5" fmla="*/ 314185 h 727424"/>
                <a:gd name="connsiteX6" fmla="*/ 314185 w 3126929"/>
                <a:gd name="connsiteY6" fmla="*/ 0 h 727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6929" h="727424">
                  <a:moveTo>
                    <a:pt x="314185" y="0"/>
                  </a:moveTo>
                  <a:lnTo>
                    <a:pt x="3126929" y="0"/>
                  </a:lnTo>
                  <a:lnTo>
                    <a:pt x="3126929" y="413239"/>
                  </a:lnTo>
                  <a:lnTo>
                    <a:pt x="314185" y="413239"/>
                  </a:lnTo>
                  <a:cubicBezTo>
                    <a:pt x="140665" y="413239"/>
                    <a:pt x="0" y="553904"/>
                    <a:pt x="0" y="727424"/>
                  </a:cubicBezTo>
                  <a:lnTo>
                    <a:pt x="0" y="314185"/>
                  </a:lnTo>
                  <a:cubicBezTo>
                    <a:pt x="0" y="140665"/>
                    <a:pt x="140665" y="0"/>
                    <a:pt x="314185" y="0"/>
                  </a:cubicBezTo>
                  <a:close/>
                </a:path>
              </a:pathLst>
            </a:custGeom>
            <a:solidFill>
              <a:srgbClr val="0066CC"/>
            </a:solidFill>
            <a:ln>
              <a:noFill/>
            </a:ln>
            <a:effectLst>
              <a:outerShdw blurRad="50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xtBox 72">
              <a:extLst>
                <a:ext uri="{FF2B5EF4-FFF2-40B4-BE49-F238E27FC236}">
                  <a16:creationId xmlns:a16="http://schemas.microsoft.com/office/drawing/2014/main" id="{A86BEFCE-54B4-41A3-9A38-451AADFE5FFA}"/>
                </a:ext>
              </a:extLst>
            </p:cNvPr>
            <p:cNvSpPr txBox="1"/>
            <p:nvPr/>
          </p:nvSpPr>
          <p:spPr>
            <a:xfrm>
              <a:off x="1874455" y="1295014"/>
              <a:ext cx="4206438" cy="523220"/>
            </a:xfrm>
            <a:prstGeom prst="rect">
              <a:avLst/>
            </a:prstGeom>
            <a:noFill/>
          </p:spPr>
          <p:txBody>
            <a:bodyPr wrap="square" rtlCol="0">
              <a:spAutoFit/>
            </a:bodyPr>
            <a:lstStyle/>
            <a:p>
              <a:pPr algn="r"/>
              <a:r>
                <a:rPr lang="ar-SY"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الغرق :</a:t>
              </a:r>
            </a:p>
          </p:txBody>
        </p:sp>
      </p:grpSp>
      <p:grpSp>
        <p:nvGrpSpPr>
          <p:cNvPr id="84" name="Group 83">
            <a:extLst>
              <a:ext uri="{FF2B5EF4-FFF2-40B4-BE49-F238E27FC236}">
                <a16:creationId xmlns:a16="http://schemas.microsoft.com/office/drawing/2014/main" id="{6098F4B3-B7D6-4A73-8484-4FEC0E09DDA7}"/>
              </a:ext>
            </a:extLst>
          </p:cNvPr>
          <p:cNvGrpSpPr/>
          <p:nvPr/>
        </p:nvGrpSpPr>
        <p:grpSpPr>
          <a:xfrm>
            <a:off x="360173" y="1236627"/>
            <a:ext cx="2244499" cy="2434510"/>
            <a:chOff x="7624954" y="1603531"/>
            <a:chExt cx="2244499" cy="2434510"/>
          </a:xfrm>
        </p:grpSpPr>
        <p:grpSp>
          <p:nvGrpSpPr>
            <p:cNvPr id="85" name="Group 84">
              <a:extLst>
                <a:ext uri="{FF2B5EF4-FFF2-40B4-BE49-F238E27FC236}">
                  <a16:creationId xmlns:a16="http://schemas.microsoft.com/office/drawing/2014/main" id="{6F690667-A7FA-4642-9AD9-B9773E6F9956}"/>
                </a:ext>
              </a:extLst>
            </p:cNvPr>
            <p:cNvGrpSpPr/>
            <p:nvPr/>
          </p:nvGrpSpPr>
          <p:grpSpPr>
            <a:xfrm>
              <a:off x="7624954" y="1603531"/>
              <a:ext cx="2244499" cy="2434510"/>
              <a:chOff x="2728686" y="1944914"/>
              <a:chExt cx="3055724" cy="3314410"/>
            </a:xfrm>
          </p:grpSpPr>
          <p:sp>
            <p:nvSpPr>
              <p:cNvPr id="88" name="Rectangle 87">
                <a:extLst>
                  <a:ext uri="{FF2B5EF4-FFF2-40B4-BE49-F238E27FC236}">
                    <a16:creationId xmlns:a16="http://schemas.microsoft.com/office/drawing/2014/main" id="{D9A3158B-7369-4430-B3AC-5B8FB0EDE4AC}"/>
                  </a:ext>
                </a:extLst>
              </p:cNvPr>
              <p:cNvSpPr/>
              <p:nvPr/>
            </p:nvSpPr>
            <p:spPr>
              <a:xfrm rot="21437240">
                <a:off x="2809292" y="2738915"/>
                <a:ext cx="2975118" cy="2520409"/>
              </a:xfrm>
              <a:prstGeom prst="rect">
                <a:avLst/>
              </a:prstGeom>
              <a:solidFill>
                <a:schemeClr val="tx1">
                  <a:alpha val="56000"/>
                </a:schemeClr>
              </a:solidFill>
              <a:ln>
                <a:noFill/>
              </a:ln>
              <a:effectLst>
                <a:softEdge rad="457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Top Corners One Rounded and One Snipped 88">
                <a:extLst>
                  <a:ext uri="{FF2B5EF4-FFF2-40B4-BE49-F238E27FC236}">
                    <a16:creationId xmlns:a16="http://schemas.microsoft.com/office/drawing/2014/main" id="{DC9B8622-CE4F-4E2D-BA3D-6B80105896CD}"/>
                  </a:ext>
                </a:extLst>
              </p:cNvPr>
              <p:cNvSpPr/>
              <p:nvPr/>
            </p:nvSpPr>
            <p:spPr>
              <a:xfrm rot="10800000">
                <a:off x="2728686" y="1944914"/>
                <a:ext cx="2496457" cy="2641600"/>
              </a:xfrm>
              <a:prstGeom prst="snipRoundRect">
                <a:avLst>
                  <a:gd name="adj1" fmla="val 29018"/>
                  <a:gd name="adj2" fmla="val 0"/>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ight Triangle 19">
                <a:extLst>
                  <a:ext uri="{FF2B5EF4-FFF2-40B4-BE49-F238E27FC236}">
                    <a16:creationId xmlns:a16="http://schemas.microsoft.com/office/drawing/2014/main" id="{B37FAF8B-95AD-468A-B0D9-898C251C94D0}"/>
                  </a:ext>
                </a:extLst>
              </p:cNvPr>
              <p:cNvSpPr/>
              <p:nvPr/>
            </p:nvSpPr>
            <p:spPr>
              <a:xfrm rot="20055388" flipH="1">
                <a:off x="4483047" y="4162710"/>
                <a:ext cx="820305" cy="293371"/>
              </a:xfrm>
              <a:custGeom>
                <a:avLst/>
                <a:gdLst>
                  <a:gd name="connsiteX0" fmla="*/ 0 w 749372"/>
                  <a:gd name="connsiteY0" fmla="*/ 235741 h 235741"/>
                  <a:gd name="connsiteX1" fmla="*/ 0 w 749372"/>
                  <a:gd name="connsiteY1" fmla="*/ 0 h 235741"/>
                  <a:gd name="connsiteX2" fmla="*/ 749372 w 749372"/>
                  <a:gd name="connsiteY2" fmla="*/ 235741 h 235741"/>
                  <a:gd name="connsiteX3" fmla="*/ 0 w 749372"/>
                  <a:gd name="connsiteY3" fmla="*/ 235741 h 235741"/>
                  <a:gd name="connsiteX0" fmla="*/ 0 w 1132830"/>
                  <a:gd name="connsiteY0" fmla="*/ 0 h 243349"/>
                  <a:gd name="connsiteX1" fmla="*/ 383458 w 1132830"/>
                  <a:gd name="connsiteY1" fmla="*/ 7608 h 243349"/>
                  <a:gd name="connsiteX2" fmla="*/ 1132830 w 1132830"/>
                  <a:gd name="connsiteY2" fmla="*/ 243349 h 243349"/>
                  <a:gd name="connsiteX3" fmla="*/ 0 w 1132830"/>
                  <a:gd name="connsiteY3" fmla="*/ 0 h 243349"/>
                  <a:gd name="connsiteX0" fmla="*/ 0 w 1132830"/>
                  <a:gd name="connsiteY0" fmla="*/ 0 h 243349"/>
                  <a:gd name="connsiteX1" fmla="*/ 383458 w 1132830"/>
                  <a:gd name="connsiteY1" fmla="*/ 7608 h 243349"/>
                  <a:gd name="connsiteX2" fmla="*/ 1132830 w 1132830"/>
                  <a:gd name="connsiteY2" fmla="*/ 243349 h 243349"/>
                  <a:gd name="connsiteX3" fmla="*/ 0 w 1132830"/>
                  <a:gd name="connsiteY3" fmla="*/ 0 h 243349"/>
                  <a:gd name="connsiteX0" fmla="*/ 0 w 1132830"/>
                  <a:gd name="connsiteY0" fmla="*/ 0 h 272989"/>
                  <a:gd name="connsiteX1" fmla="*/ 383458 w 1132830"/>
                  <a:gd name="connsiteY1" fmla="*/ 7608 h 272989"/>
                  <a:gd name="connsiteX2" fmla="*/ 1132830 w 1132830"/>
                  <a:gd name="connsiteY2" fmla="*/ 243349 h 272989"/>
                  <a:gd name="connsiteX3" fmla="*/ 0 w 1132830"/>
                  <a:gd name="connsiteY3" fmla="*/ 0 h 272989"/>
                  <a:gd name="connsiteX0" fmla="*/ 0 w 1132830"/>
                  <a:gd name="connsiteY0" fmla="*/ 0 h 272989"/>
                  <a:gd name="connsiteX1" fmla="*/ 383458 w 1132830"/>
                  <a:gd name="connsiteY1" fmla="*/ 7608 h 272989"/>
                  <a:gd name="connsiteX2" fmla="*/ 1132830 w 1132830"/>
                  <a:gd name="connsiteY2" fmla="*/ 243349 h 272989"/>
                  <a:gd name="connsiteX3" fmla="*/ 0 w 1132830"/>
                  <a:gd name="connsiteY3" fmla="*/ 0 h 272989"/>
                  <a:gd name="connsiteX0" fmla="*/ 0 w 1132830"/>
                  <a:gd name="connsiteY0" fmla="*/ 0 h 272989"/>
                  <a:gd name="connsiteX1" fmla="*/ 383458 w 1132830"/>
                  <a:gd name="connsiteY1" fmla="*/ 7608 h 272989"/>
                  <a:gd name="connsiteX2" fmla="*/ 1132830 w 1132830"/>
                  <a:gd name="connsiteY2" fmla="*/ 243349 h 272989"/>
                  <a:gd name="connsiteX3" fmla="*/ 0 w 1132830"/>
                  <a:gd name="connsiteY3" fmla="*/ 0 h 272989"/>
                  <a:gd name="connsiteX0" fmla="*/ 0 w 1132830"/>
                  <a:gd name="connsiteY0" fmla="*/ 0 h 272989"/>
                  <a:gd name="connsiteX1" fmla="*/ 383458 w 1132830"/>
                  <a:gd name="connsiteY1" fmla="*/ 7608 h 272989"/>
                  <a:gd name="connsiteX2" fmla="*/ 1132830 w 1132830"/>
                  <a:gd name="connsiteY2" fmla="*/ 243349 h 272989"/>
                  <a:gd name="connsiteX3" fmla="*/ 0 w 1132830"/>
                  <a:gd name="connsiteY3" fmla="*/ 0 h 272989"/>
                  <a:gd name="connsiteX0" fmla="*/ 0 w 1132830"/>
                  <a:gd name="connsiteY0" fmla="*/ 0 h 272989"/>
                  <a:gd name="connsiteX1" fmla="*/ 383458 w 1132830"/>
                  <a:gd name="connsiteY1" fmla="*/ 7608 h 272989"/>
                  <a:gd name="connsiteX2" fmla="*/ 1132830 w 1132830"/>
                  <a:gd name="connsiteY2" fmla="*/ 243349 h 272989"/>
                  <a:gd name="connsiteX3" fmla="*/ 0 w 1132830"/>
                  <a:gd name="connsiteY3" fmla="*/ 0 h 272989"/>
                  <a:gd name="connsiteX0" fmla="*/ 0 w 1086202"/>
                  <a:gd name="connsiteY0" fmla="*/ 0 h 291651"/>
                  <a:gd name="connsiteX1" fmla="*/ 383458 w 1086202"/>
                  <a:gd name="connsiteY1" fmla="*/ 7608 h 291651"/>
                  <a:gd name="connsiteX2" fmla="*/ 1086202 w 1086202"/>
                  <a:gd name="connsiteY2" fmla="*/ 272983 h 291651"/>
                  <a:gd name="connsiteX3" fmla="*/ 0 w 1086202"/>
                  <a:gd name="connsiteY3" fmla="*/ 0 h 291651"/>
                  <a:gd name="connsiteX0" fmla="*/ 0 w 1086202"/>
                  <a:gd name="connsiteY0" fmla="*/ 0 h 280606"/>
                  <a:gd name="connsiteX1" fmla="*/ 383458 w 1086202"/>
                  <a:gd name="connsiteY1" fmla="*/ 7608 h 280606"/>
                  <a:gd name="connsiteX2" fmla="*/ 1086202 w 1086202"/>
                  <a:gd name="connsiteY2" fmla="*/ 272983 h 280606"/>
                  <a:gd name="connsiteX3" fmla="*/ 0 w 1086202"/>
                  <a:gd name="connsiteY3" fmla="*/ 0 h 280606"/>
                  <a:gd name="connsiteX0" fmla="*/ 0 w 1068717"/>
                  <a:gd name="connsiteY0" fmla="*/ 0 h 286234"/>
                  <a:gd name="connsiteX1" fmla="*/ 383458 w 1068717"/>
                  <a:gd name="connsiteY1" fmla="*/ 7608 h 286234"/>
                  <a:gd name="connsiteX2" fmla="*/ 1068717 w 1068717"/>
                  <a:gd name="connsiteY2" fmla="*/ 281449 h 286234"/>
                  <a:gd name="connsiteX3" fmla="*/ 0 w 1068717"/>
                  <a:gd name="connsiteY3" fmla="*/ 0 h 286234"/>
                  <a:gd name="connsiteX0" fmla="*/ 0 w 1057061"/>
                  <a:gd name="connsiteY0" fmla="*/ 0 h 286234"/>
                  <a:gd name="connsiteX1" fmla="*/ 371802 w 1057061"/>
                  <a:gd name="connsiteY1" fmla="*/ 7608 h 286234"/>
                  <a:gd name="connsiteX2" fmla="*/ 1057061 w 1057061"/>
                  <a:gd name="connsiteY2" fmla="*/ 281449 h 286234"/>
                  <a:gd name="connsiteX3" fmla="*/ 0 w 1057061"/>
                  <a:gd name="connsiteY3" fmla="*/ 0 h 286234"/>
                  <a:gd name="connsiteX0" fmla="*/ 0 w 1088067"/>
                  <a:gd name="connsiteY0" fmla="*/ 9007 h 284403"/>
                  <a:gd name="connsiteX1" fmla="*/ 402808 w 1088067"/>
                  <a:gd name="connsiteY1" fmla="*/ 0 h 284403"/>
                  <a:gd name="connsiteX2" fmla="*/ 1088067 w 1088067"/>
                  <a:gd name="connsiteY2" fmla="*/ 273841 h 284403"/>
                  <a:gd name="connsiteX3" fmla="*/ 0 w 1088067"/>
                  <a:gd name="connsiteY3" fmla="*/ 9007 h 284403"/>
                  <a:gd name="connsiteX0" fmla="*/ 0 w 1088067"/>
                  <a:gd name="connsiteY0" fmla="*/ 9007 h 275282"/>
                  <a:gd name="connsiteX1" fmla="*/ 402808 w 1088067"/>
                  <a:gd name="connsiteY1" fmla="*/ 0 h 275282"/>
                  <a:gd name="connsiteX2" fmla="*/ 1088067 w 1088067"/>
                  <a:gd name="connsiteY2" fmla="*/ 273841 h 275282"/>
                  <a:gd name="connsiteX3" fmla="*/ 0 w 1088067"/>
                  <a:gd name="connsiteY3" fmla="*/ 9007 h 275282"/>
                  <a:gd name="connsiteX0" fmla="*/ 0 w 1080138"/>
                  <a:gd name="connsiteY0" fmla="*/ 9007 h 259851"/>
                  <a:gd name="connsiteX1" fmla="*/ 402808 w 1080138"/>
                  <a:gd name="connsiteY1" fmla="*/ 0 h 259851"/>
                  <a:gd name="connsiteX2" fmla="*/ 1080138 w 1080138"/>
                  <a:gd name="connsiteY2" fmla="*/ 250446 h 259851"/>
                  <a:gd name="connsiteX3" fmla="*/ 0 w 1080138"/>
                  <a:gd name="connsiteY3" fmla="*/ 9007 h 259851"/>
                  <a:gd name="connsiteX0" fmla="*/ 0 w 1080138"/>
                  <a:gd name="connsiteY0" fmla="*/ 9007 h 291041"/>
                  <a:gd name="connsiteX1" fmla="*/ 402808 w 1080138"/>
                  <a:gd name="connsiteY1" fmla="*/ 0 h 291041"/>
                  <a:gd name="connsiteX2" fmla="*/ 1080138 w 1080138"/>
                  <a:gd name="connsiteY2" fmla="*/ 250446 h 291041"/>
                  <a:gd name="connsiteX3" fmla="*/ 0 w 1080138"/>
                  <a:gd name="connsiteY3" fmla="*/ 9007 h 291041"/>
                  <a:gd name="connsiteX0" fmla="*/ 0 w 1080138"/>
                  <a:gd name="connsiteY0" fmla="*/ 9007 h 293371"/>
                  <a:gd name="connsiteX1" fmla="*/ 402808 w 1080138"/>
                  <a:gd name="connsiteY1" fmla="*/ 0 h 293371"/>
                  <a:gd name="connsiteX2" fmla="*/ 1080138 w 1080138"/>
                  <a:gd name="connsiteY2" fmla="*/ 250446 h 293371"/>
                  <a:gd name="connsiteX3" fmla="*/ 0 w 1080138"/>
                  <a:gd name="connsiteY3" fmla="*/ 9007 h 293371"/>
                  <a:gd name="connsiteX0" fmla="*/ 0 w 1080138"/>
                  <a:gd name="connsiteY0" fmla="*/ 9007 h 293371"/>
                  <a:gd name="connsiteX1" fmla="*/ 402808 w 1080138"/>
                  <a:gd name="connsiteY1" fmla="*/ 0 h 293371"/>
                  <a:gd name="connsiteX2" fmla="*/ 1080138 w 1080138"/>
                  <a:gd name="connsiteY2" fmla="*/ 250446 h 293371"/>
                  <a:gd name="connsiteX3" fmla="*/ 0 w 1080138"/>
                  <a:gd name="connsiteY3" fmla="*/ 9007 h 293371"/>
                </a:gdLst>
                <a:ahLst/>
                <a:cxnLst>
                  <a:cxn ang="0">
                    <a:pos x="connsiteX0" y="connsiteY0"/>
                  </a:cxn>
                  <a:cxn ang="0">
                    <a:pos x="connsiteX1" y="connsiteY1"/>
                  </a:cxn>
                  <a:cxn ang="0">
                    <a:pos x="connsiteX2" y="connsiteY2"/>
                  </a:cxn>
                  <a:cxn ang="0">
                    <a:pos x="connsiteX3" y="connsiteY3"/>
                  </a:cxn>
                </a:cxnLst>
                <a:rect l="l" t="t" r="r" b="b"/>
                <a:pathLst>
                  <a:path w="1080138" h="293371">
                    <a:moveTo>
                      <a:pt x="0" y="9007"/>
                    </a:moveTo>
                    <a:cubicBezTo>
                      <a:pt x="191276" y="128482"/>
                      <a:pt x="297111" y="93328"/>
                      <a:pt x="402808" y="0"/>
                    </a:cubicBezTo>
                    <a:cubicBezTo>
                      <a:pt x="586231" y="108077"/>
                      <a:pt x="535379" y="179240"/>
                      <a:pt x="1080138" y="250446"/>
                    </a:cubicBezTo>
                    <a:cubicBezTo>
                      <a:pt x="844355" y="302622"/>
                      <a:pt x="304488" y="374440"/>
                      <a:pt x="0" y="9007"/>
                    </a:cubicBezTo>
                    <a:close/>
                  </a:path>
                </a:pathLst>
              </a:custGeom>
              <a:gradFill flip="none" rotWithShape="1">
                <a:gsLst>
                  <a:gs pos="69000">
                    <a:srgbClr val="D200D2"/>
                  </a:gs>
                  <a:gs pos="0">
                    <a:srgbClr val="D200D2"/>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6" name="TextBox 85">
              <a:extLst>
                <a:ext uri="{FF2B5EF4-FFF2-40B4-BE49-F238E27FC236}">
                  <a16:creationId xmlns:a16="http://schemas.microsoft.com/office/drawing/2014/main" id="{EAB85919-08BD-4D27-ADF8-8D18496E2287}"/>
                </a:ext>
              </a:extLst>
            </p:cNvPr>
            <p:cNvSpPr txBox="1"/>
            <p:nvPr/>
          </p:nvSpPr>
          <p:spPr>
            <a:xfrm>
              <a:off x="8189077" y="1880622"/>
              <a:ext cx="837089" cy="830997"/>
            </a:xfrm>
            <a:prstGeom prst="rect">
              <a:avLst/>
            </a:prstGeom>
            <a:noFill/>
          </p:spPr>
          <p:txBody>
            <a:bodyPr wrap="none" rtlCol="0">
              <a:spAutoFit/>
            </a:bodyPr>
            <a:lstStyle/>
            <a:p>
              <a:r>
                <a:rPr lang="ar-SY" sz="2400" b="1" dirty="0">
                  <a:latin typeface="Century Gothic" panose="020B0502020202020204" pitchFamily="34" charset="0"/>
                </a:rPr>
                <a:t>الوحدة</a:t>
              </a:r>
            </a:p>
            <a:p>
              <a:pPr algn="ctr"/>
              <a:r>
                <a:rPr lang="ar-SY" sz="2400" b="1" dirty="0">
                  <a:latin typeface="Century Gothic" panose="020B0502020202020204" pitchFamily="34" charset="0"/>
                </a:rPr>
                <a:t>3</a:t>
              </a:r>
              <a:endParaRPr lang="en-US" sz="2400" b="1" dirty="0">
                <a:latin typeface="Century Gothic" panose="020B0502020202020204" pitchFamily="34" charset="0"/>
              </a:endParaRPr>
            </a:p>
          </p:txBody>
        </p:sp>
        <p:pic>
          <p:nvPicPr>
            <p:cNvPr id="87" name="Graphic 86" descr="Target Audience">
              <a:extLst>
                <a:ext uri="{FF2B5EF4-FFF2-40B4-BE49-F238E27FC236}">
                  <a16:creationId xmlns:a16="http://schemas.microsoft.com/office/drawing/2014/main" id="{F326872E-0B97-46B9-A053-463709F38BF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83065" y="2472838"/>
              <a:ext cx="914400" cy="914400"/>
            </a:xfrm>
            <a:prstGeom prst="rect">
              <a:avLst/>
            </a:prstGeom>
          </p:spPr>
        </p:pic>
      </p:grpSp>
      <p:grpSp>
        <p:nvGrpSpPr>
          <p:cNvPr id="91" name="Group 90">
            <a:extLst>
              <a:ext uri="{FF2B5EF4-FFF2-40B4-BE49-F238E27FC236}">
                <a16:creationId xmlns:a16="http://schemas.microsoft.com/office/drawing/2014/main" id="{1B3E349D-D673-4B40-9FE9-DD770EF4693F}"/>
              </a:ext>
            </a:extLst>
          </p:cNvPr>
          <p:cNvGrpSpPr/>
          <p:nvPr/>
        </p:nvGrpSpPr>
        <p:grpSpPr>
          <a:xfrm>
            <a:off x="1122126" y="687830"/>
            <a:ext cx="389900" cy="815066"/>
            <a:chOff x="3976914" y="1402541"/>
            <a:chExt cx="421209" cy="782522"/>
          </a:xfrm>
          <a:effectLst>
            <a:outerShdw blurRad="76200" dir="18900000" sy="23000" kx="-1200000" algn="bl" rotWithShape="0">
              <a:prstClr val="black">
                <a:alpha val="20000"/>
              </a:prstClr>
            </a:outerShdw>
          </a:effectLst>
        </p:grpSpPr>
        <p:sp>
          <p:nvSpPr>
            <p:cNvPr id="92" name="Rectangle 91">
              <a:extLst>
                <a:ext uri="{FF2B5EF4-FFF2-40B4-BE49-F238E27FC236}">
                  <a16:creationId xmlns:a16="http://schemas.microsoft.com/office/drawing/2014/main" id="{EB18B6A8-229C-43DE-8B79-651AAC473128}"/>
                </a:ext>
              </a:extLst>
            </p:cNvPr>
            <p:cNvSpPr/>
            <p:nvPr/>
          </p:nvSpPr>
          <p:spPr>
            <a:xfrm rot="880349" flipH="1">
              <a:off x="4098363" y="1767370"/>
              <a:ext cx="36855" cy="417693"/>
            </a:xfrm>
            <a:prstGeom prst="rect">
              <a:avLst/>
            </a:prstGeom>
            <a:gradFill flip="none" rotWithShape="1">
              <a:gsLst>
                <a:gs pos="83208">
                  <a:schemeClr val="bg1"/>
                </a:gs>
                <a:gs pos="100000">
                  <a:schemeClr val="tx1">
                    <a:lumMod val="50000"/>
                    <a:lumOff val="50000"/>
                  </a:schemeClr>
                </a:gs>
                <a:gs pos="56609">
                  <a:schemeClr val="bg1">
                    <a:lumMod val="50000"/>
                  </a:schemeClr>
                </a:gs>
                <a:gs pos="25700">
                  <a:schemeClr val="bg1">
                    <a:lumMod val="95000"/>
                  </a:schemeClr>
                </a:gs>
                <a:gs pos="0">
                  <a:schemeClr val="bg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825B68D2-7356-4241-A1B4-757E2F64B6E2}"/>
                </a:ext>
              </a:extLst>
            </p:cNvPr>
            <p:cNvSpPr/>
            <p:nvPr/>
          </p:nvSpPr>
          <p:spPr>
            <a:xfrm>
              <a:off x="3976914" y="1546639"/>
              <a:ext cx="421209" cy="421209"/>
            </a:xfrm>
            <a:prstGeom prst="ellipse">
              <a:avLst/>
            </a:prstGeom>
            <a:solidFill>
              <a:srgbClr val="D236A5"/>
            </a:solidFill>
            <a:ln>
              <a:noFill/>
            </a:ln>
            <a:effectLst>
              <a:innerShdw blurRad="304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rapezoid 10">
              <a:extLst>
                <a:ext uri="{FF2B5EF4-FFF2-40B4-BE49-F238E27FC236}">
                  <a16:creationId xmlns:a16="http://schemas.microsoft.com/office/drawing/2014/main" id="{D92845BC-0010-4F72-BB92-BA1BC121C3EB}"/>
                </a:ext>
              </a:extLst>
            </p:cNvPr>
            <p:cNvSpPr/>
            <p:nvPr/>
          </p:nvSpPr>
          <p:spPr>
            <a:xfrm rot="1060331">
              <a:off x="4130543" y="1496993"/>
              <a:ext cx="197638" cy="310350"/>
            </a:xfrm>
            <a:custGeom>
              <a:avLst/>
              <a:gdLst>
                <a:gd name="connsiteX0" fmla="*/ 0 w 1129849"/>
                <a:gd name="connsiteY0" fmla="*/ 1197614 h 1197614"/>
                <a:gd name="connsiteX1" fmla="*/ 282462 w 1129849"/>
                <a:gd name="connsiteY1" fmla="*/ 0 h 1197614"/>
                <a:gd name="connsiteX2" fmla="*/ 847387 w 1129849"/>
                <a:gd name="connsiteY2" fmla="*/ 0 h 1197614"/>
                <a:gd name="connsiteX3" fmla="*/ 1129849 w 1129849"/>
                <a:gd name="connsiteY3" fmla="*/ 1197614 h 1197614"/>
                <a:gd name="connsiteX4" fmla="*/ 0 w 1129849"/>
                <a:gd name="connsiteY4" fmla="*/ 1197614 h 1197614"/>
                <a:gd name="connsiteX0" fmla="*/ 0 w 1129849"/>
                <a:gd name="connsiteY0" fmla="*/ 1197614 h 1310535"/>
                <a:gd name="connsiteX1" fmla="*/ 282462 w 1129849"/>
                <a:gd name="connsiteY1" fmla="*/ 0 h 1310535"/>
                <a:gd name="connsiteX2" fmla="*/ 847387 w 1129849"/>
                <a:gd name="connsiteY2" fmla="*/ 0 h 1310535"/>
                <a:gd name="connsiteX3" fmla="*/ 1129849 w 1129849"/>
                <a:gd name="connsiteY3" fmla="*/ 1197614 h 1310535"/>
                <a:gd name="connsiteX4" fmla="*/ 0 w 1129849"/>
                <a:gd name="connsiteY4" fmla="*/ 1197614 h 1310535"/>
                <a:gd name="connsiteX0" fmla="*/ 0 w 1129849"/>
                <a:gd name="connsiteY0" fmla="*/ 1197614 h 1358294"/>
                <a:gd name="connsiteX1" fmla="*/ 282462 w 1129849"/>
                <a:gd name="connsiteY1" fmla="*/ 0 h 1358294"/>
                <a:gd name="connsiteX2" fmla="*/ 847387 w 1129849"/>
                <a:gd name="connsiteY2" fmla="*/ 0 h 1358294"/>
                <a:gd name="connsiteX3" fmla="*/ 1129849 w 1129849"/>
                <a:gd name="connsiteY3" fmla="*/ 1197614 h 1358294"/>
                <a:gd name="connsiteX4" fmla="*/ 0 w 1129849"/>
                <a:gd name="connsiteY4" fmla="*/ 1197614 h 1358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9849" h="1358294">
                  <a:moveTo>
                    <a:pt x="0" y="1197614"/>
                  </a:moveTo>
                  <a:lnTo>
                    <a:pt x="282462" y="0"/>
                  </a:lnTo>
                  <a:lnTo>
                    <a:pt x="847387" y="0"/>
                  </a:lnTo>
                  <a:lnTo>
                    <a:pt x="1129849" y="1197614"/>
                  </a:lnTo>
                  <a:cubicBezTo>
                    <a:pt x="529520" y="1451687"/>
                    <a:pt x="415659" y="1367972"/>
                    <a:pt x="0" y="1197614"/>
                  </a:cubicBezTo>
                  <a:close/>
                </a:path>
              </a:pathLst>
            </a:custGeom>
            <a:solidFill>
              <a:srgbClr val="D236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a:extLst>
                <a:ext uri="{FF2B5EF4-FFF2-40B4-BE49-F238E27FC236}">
                  <a16:creationId xmlns:a16="http://schemas.microsoft.com/office/drawing/2014/main" id="{C1F59FA1-8246-40F6-8AD0-5AA69708E174}"/>
                </a:ext>
              </a:extLst>
            </p:cNvPr>
            <p:cNvSpPr/>
            <p:nvPr/>
          </p:nvSpPr>
          <p:spPr>
            <a:xfrm>
              <a:off x="4142587" y="1402541"/>
              <a:ext cx="255535" cy="255535"/>
            </a:xfrm>
            <a:prstGeom prst="ellipse">
              <a:avLst/>
            </a:prstGeom>
            <a:solidFill>
              <a:srgbClr val="D236A5"/>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6" name="Group 95">
            <a:extLst>
              <a:ext uri="{FF2B5EF4-FFF2-40B4-BE49-F238E27FC236}">
                <a16:creationId xmlns:a16="http://schemas.microsoft.com/office/drawing/2014/main" id="{52E85176-389E-4B4D-923C-CE512A16B1A4}"/>
              </a:ext>
            </a:extLst>
          </p:cNvPr>
          <p:cNvGrpSpPr/>
          <p:nvPr/>
        </p:nvGrpSpPr>
        <p:grpSpPr>
          <a:xfrm>
            <a:off x="166114" y="3427141"/>
            <a:ext cx="1884683" cy="2555602"/>
            <a:chOff x="10085841" y="2778647"/>
            <a:chExt cx="1884683" cy="2555602"/>
          </a:xfrm>
        </p:grpSpPr>
        <p:grpSp>
          <p:nvGrpSpPr>
            <p:cNvPr id="97" name="Group 96">
              <a:extLst>
                <a:ext uri="{FF2B5EF4-FFF2-40B4-BE49-F238E27FC236}">
                  <a16:creationId xmlns:a16="http://schemas.microsoft.com/office/drawing/2014/main" id="{FFABE728-AA6D-4315-AA2D-D60DFE4733A8}"/>
                </a:ext>
              </a:extLst>
            </p:cNvPr>
            <p:cNvGrpSpPr/>
            <p:nvPr/>
          </p:nvGrpSpPr>
          <p:grpSpPr>
            <a:xfrm rot="21371849">
              <a:off x="10085841" y="2778647"/>
              <a:ext cx="1884683" cy="2555602"/>
              <a:chOff x="395817" y="4262072"/>
              <a:chExt cx="1884683" cy="2555602"/>
            </a:xfrm>
            <a:solidFill>
              <a:schemeClr val="bg1"/>
            </a:solidFill>
            <a:effectLst>
              <a:outerShdw blurRad="317500" dist="88900" dir="2700000" algn="tl" rotWithShape="0">
                <a:prstClr val="black">
                  <a:alpha val="40000"/>
                </a:prstClr>
              </a:outerShdw>
            </a:effectLst>
          </p:grpSpPr>
          <p:sp>
            <p:nvSpPr>
              <p:cNvPr id="99" name="TextBox 98">
                <a:extLst>
                  <a:ext uri="{FF2B5EF4-FFF2-40B4-BE49-F238E27FC236}">
                    <a16:creationId xmlns:a16="http://schemas.microsoft.com/office/drawing/2014/main" id="{445B731D-C3A5-466B-B4EE-5AC8F146B9D0}"/>
                  </a:ext>
                </a:extLst>
              </p:cNvPr>
              <p:cNvSpPr txBox="1"/>
              <p:nvPr/>
            </p:nvSpPr>
            <p:spPr>
              <a:xfrm>
                <a:off x="395817" y="4262072"/>
                <a:ext cx="1884145" cy="461665"/>
              </a:xfrm>
              <a:prstGeom prst="rect">
                <a:avLst/>
              </a:prstGeom>
              <a:grpFill/>
            </p:spPr>
            <p:txBody>
              <a:bodyPr wrap="square" rtlCol="0">
                <a:spAutoFit/>
              </a:bodyPr>
              <a:lstStyle/>
              <a:p>
                <a:pPr algn="r"/>
                <a:r>
                  <a:rPr lang="ar-SY" sz="2400" b="1" dirty="0">
                    <a:solidFill>
                      <a:srgbClr val="FF0000"/>
                    </a:solidFill>
                    <a:latin typeface="Century Gothic" panose="020B0502020202020204" pitchFamily="34" charset="0"/>
                  </a:rPr>
                  <a:t>الأمن و السلامة</a:t>
                </a:r>
                <a:endParaRPr lang="en-US" sz="2400" b="1" dirty="0">
                  <a:solidFill>
                    <a:srgbClr val="FF0000"/>
                  </a:solidFill>
                  <a:latin typeface="Century Gothic" panose="020B0502020202020204" pitchFamily="34" charset="0"/>
                </a:endParaRPr>
              </a:p>
            </p:txBody>
          </p:sp>
          <p:sp>
            <p:nvSpPr>
              <p:cNvPr id="100" name="TextBox 99">
                <a:extLst>
                  <a:ext uri="{FF2B5EF4-FFF2-40B4-BE49-F238E27FC236}">
                    <a16:creationId xmlns:a16="http://schemas.microsoft.com/office/drawing/2014/main" id="{FC3E2EFD-0FA8-49F1-917E-03CE3DC778F7}"/>
                  </a:ext>
                </a:extLst>
              </p:cNvPr>
              <p:cNvSpPr txBox="1"/>
              <p:nvPr/>
            </p:nvSpPr>
            <p:spPr>
              <a:xfrm>
                <a:off x="404950" y="4940237"/>
                <a:ext cx="1875550" cy="1877437"/>
              </a:xfrm>
              <a:prstGeom prst="rect">
                <a:avLst/>
              </a:prstGeom>
              <a:grpFill/>
            </p:spPr>
            <p:txBody>
              <a:bodyPr wrap="square" rtlCol="0">
                <a:spAutoFit/>
              </a:bodyPr>
              <a:lstStyle/>
              <a:p>
                <a:pPr algn="r"/>
                <a:r>
                  <a:rPr lang="ar-SY" sz="2000" b="1" dirty="0">
                    <a:latin typeface="Century Gothic" panose="020B0502020202020204" pitchFamily="34" charset="0"/>
                  </a:rPr>
                  <a:t>التنفس الاصطناعي </a:t>
                </a:r>
              </a:p>
              <a:p>
                <a:pPr algn="r"/>
                <a:endParaRPr lang="ar-SY" sz="2400" b="1" dirty="0">
                  <a:latin typeface="Century Gothic" panose="020B0502020202020204" pitchFamily="34" charset="0"/>
                </a:endParaRPr>
              </a:p>
              <a:p>
                <a:pPr algn="r"/>
                <a:endParaRPr lang="ar-SY" sz="2400" b="1" dirty="0">
                  <a:latin typeface="Century Gothic" panose="020B0502020202020204" pitchFamily="34" charset="0"/>
                </a:endParaRPr>
              </a:p>
              <a:p>
                <a:pPr algn="r"/>
                <a:endParaRPr lang="ar-SY" sz="2400" b="1" dirty="0">
                  <a:latin typeface="Century Gothic" panose="020B0502020202020204" pitchFamily="34" charset="0"/>
                </a:endParaRPr>
              </a:p>
              <a:p>
                <a:pPr algn="r"/>
                <a:endParaRPr lang="ar-SY" sz="2400" b="1" dirty="0">
                  <a:latin typeface="Century Gothic" panose="020B0502020202020204" pitchFamily="34" charset="0"/>
                </a:endParaRPr>
              </a:p>
            </p:txBody>
          </p:sp>
        </p:grpSp>
        <p:pic>
          <p:nvPicPr>
            <p:cNvPr id="98" name="Picture 97">
              <a:extLst>
                <a:ext uri="{FF2B5EF4-FFF2-40B4-BE49-F238E27FC236}">
                  <a16:creationId xmlns:a16="http://schemas.microsoft.com/office/drawing/2014/main" id="{34A5120C-961D-4534-95B8-DE8695C96230}"/>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rot="21372809">
              <a:off x="10652464" y="4188529"/>
              <a:ext cx="853216" cy="713135"/>
            </a:xfrm>
            <a:prstGeom prst="rect">
              <a:avLst/>
            </a:prstGeom>
          </p:spPr>
        </p:pic>
      </p:grpSp>
      <p:sp>
        <p:nvSpPr>
          <p:cNvPr id="101" name="Rectangle 21">
            <a:extLst>
              <a:ext uri="{FF2B5EF4-FFF2-40B4-BE49-F238E27FC236}">
                <a16:creationId xmlns:a16="http://schemas.microsoft.com/office/drawing/2014/main" id="{B3E6E669-4CFC-49FD-AA83-B875ABB26CF5}"/>
              </a:ext>
            </a:extLst>
          </p:cNvPr>
          <p:cNvSpPr/>
          <p:nvPr/>
        </p:nvSpPr>
        <p:spPr>
          <a:xfrm rot="15142371">
            <a:off x="801468" y="3143655"/>
            <a:ext cx="881230" cy="407702"/>
          </a:xfrm>
          <a:custGeom>
            <a:avLst/>
            <a:gdLst>
              <a:gd name="connsiteX0" fmla="*/ 0 w 1152128"/>
              <a:gd name="connsiteY0" fmla="*/ 0 h 242604"/>
              <a:gd name="connsiteX1" fmla="*/ 1152128 w 1152128"/>
              <a:gd name="connsiteY1" fmla="*/ 0 h 242604"/>
              <a:gd name="connsiteX2" fmla="*/ 1152128 w 1152128"/>
              <a:gd name="connsiteY2" fmla="*/ 242604 h 242604"/>
              <a:gd name="connsiteX3" fmla="*/ 0 w 1152128"/>
              <a:gd name="connsiteY3" fmla="*/ 242604 h 242604"/>
              <a:gd name="connsiteX4" fmla="*/ 0 w 1152128"/>
              <a:gd name="connsiteY4" fmla="*/ 0 h 242604"/>
              <a:gd name="connsiteX0" fmla="*/ 1637 w 1153765"/>
              <a:gd name="connsiteY0" fmla="*/ 0 h 242604"/>
              <a:gd name="connsiteX1" fmla="*/ 1153765 w 1153765"/>
              <a:gd name="connsiteY1" fmla="*/ 0 h 242604"/>
              <a:gd name="connsiteX2" fmla="*/ 1153765 w 1153765"/>
              <a:gd name="connsiteY2" fmla="*/ 242604 h 242604"/>
              <a:gd name="connsiteX3" fmla="*/ 1637 w 1153765"/>
              <a:gd name="connsiteY3" fmla="*/ 242604 h 242604"/>
              <a:gd name="connsiteX4" fmla="*/ 0 w 1153765"/>
              <a:gd name="connsiteY4" fmla="*/ 57657 h 242604"/>
              <a:gd name="connsiteX5" fmla="*/ 1637 w 1153765"/>
              <a:gd name="connsiteY5" fmla="*/ 0 h 242604"/>
              <a:gd name="connsiteX0" fmla="*/ 85266 w 1237394"/>
              <a:gd name="connsiteY0" fmla="*/ 0 h 242604"/>
              <a:gd name="connsiteX1" fmla="*/ 1237394 w 1237394"/>
              <a:gd name="connsiteY1" fmla="*/ 0 h 242604"/>
              <a:gd name="connsiteX2" fmla="*/ 1237394 w 1237394"/>
              <a:gd name="connsiteY2" fmla="*/ 242604 h 242604"/>
              <a:gd name="connsiteX3" fmla="*/ 85266 w 1237394"/>
              <a:gd name="connsiteY3" fmla="*/ 242604 h 242604"/>
              <a:gd name="connsiteX4" fmla="*/ 85314 w 1237394"/>
              <a:gd name="connsiteY4" fmla="*/ 96385 h 242604"/>
              <a:gd name="connsiteX5" fmla="*/ 83629 w 1237394"/>
              <a:gd name="connsiteY5" fmla="*/ 57657 h 242604"/>
              <a:gd name="connsiteX6" fmla="*/ 85266 w 1237394"/>
              <a:gd name="connsiteY6" fmla="*/ 0 h 242604"/>
              <a:gd name="connsiteX0" fmla="*/ 105071 w 1257199"/>
              <a:gd name="connsiteY0" fmla="*/ 0 h 242604"/>
              <a:gd name="connsiteX1" fmla="*/ 1257199 w 1257199"/>
              <a:gd name="connsiteY1" fmla="*/ 0 h 242604"/>
              <a:gd name="connsiteX2" fmla="*/ 1257199 w 1257199"/>
              <a:gd name="connsiteY2" fmla="*/ 242604 h 242604"/>
              <a:gd name="connsiteX3" fmla="*/ 105071 w 1257199"/>
              <a:gd name="connsiteY3" fmla="*/ 242604 h 242604"/>
              <a:gd name="connsiteX4" fmla="*/ 52921 w 1257199"/>
              <a:gd name="connsiteY4" fmla="*/ 155317 h 242604"/>
              <a:gd name="connsiteX5" fmla="*/ 105119 w 1257199"/>
              <a:gd name="connsiteY5" fmla="*/ 96385 h 242604"/>
              <a:gd name="connsiteX6" fmla="*/ 103434 w 1257199"/>
              <a:gd name="connsiteY6" fmla="*/ 57657 h 242604"/>
              <a:gd name="connsiteX7" fmla="*/ 105071 w 1257199"/>
              <a:gd name="connsiteY7" fmla="*/ 0 h 242604"/>
              <a:gd name="connsiteX0" fmla="*/ 123870 w 1275998"/>
              <a:gd name="connsiteY0" fmla="*/ 0 h 242604"/>
              <a:gd name="connsiteX1" fmla="*/ 1275998 w 1275998"/>
              <a:gd name="connsiteY1" fmla="*/ 0 h 242604"/>
              <a:gd name="connsiteX2" fmla="*/ 1275998 w 1275998"/>
              <a:gd name="connsiteY2" fmla="*/ 242604 h 242604"/>
              <a:gd name="connsiteX3" fmla="*/ 123870 w 1275998"/>
              <a:gd name="connsiteY3" fmla="*/ 242604 h 242604"/>
              <a:gd name="connsiteX4" fmla="*/ 26256 w 1275998"/>
              <a:gd name="connsiteY4" fmla="*/ 197412 h 242604"/>
              <a:gd name="connsiteX5" fmla="*/ 71720 w 1275998"/>
              <a:gd name="connsiteY5" fmla="*/ 155317 h 242604"/>
              <a:gd name="connsiteX6" fmla="*/ 123918 w 1275998"/>
              <a:gd name="connsiteY6" fmla="*/ 96385 h 242604"/>
              <a:gd name="connsiteX7" fmla="*/ 122233 w 1275998"/>
              <a:gd name="connsiteY7" fmla="*/ 57657 h 242604"/>
              <a:gd name="connsiteX8" fmla="*/ 123870 w 1275998"/>
              <a:gd name="connsiteY8" fmla="*/ 0 h 242604"/>
              <a:gd name="connsiteX0" fmla="*/ 123870 w 1275998"/>
              <a:gd name="connsiteY0" fmla="*/ 0 h 242604"/>
              <a:gd name="connsiteX1" fmla="*/ 1275998 w 1275998"/>
              <a:gd name="connsiteY1" fmla="*/ 0 h 242604"/>
              <a:gd name="connsiteX2" fmla="*/ 1275998 w 1275998"/>
              <a:gd name="connsiteY2" fmla="*/ 242604 h 242604"/>
              <a:gd name="connsiteX3" fmla="*/ 123870 w 1275998"/>
              <a:gd name="connsiteY3" fmla="*/ 242604 h 242604"/>
              <a:gd name="connsiteX4" fmla="*/ 26256 w 1275998"/>
              <a:gd name="connsiteY4" fmla="*/ 197412 h 242604"/>
              <a:gd name="connsiteX5" fmla="*/ 71720 w 1275998"/>
              <a:gd name="connsiteY5" fmla="*/ 155317 h 242604"/>
              <a:gd name="connsiteX6" fmla="*/ 123918 w 1275998"/>
              <a:gd name="connsiteY6" fmla="*/ 96385 h 242604"/>
              <a:gd name="connsiteX7" fmla="*/ 199688 w 1275998"/>
              <a:gd name="connsiteY7" fmla="*/ 57657 h 242604"/>
              <a:gd name="connsiteX8" fmla="*/ 123870 w 1275998"/>
              <a:gd name="connsiteY8" fmla="*/ 0 h 242604"/>
              <a:gd name="connsiteX0" fmla="*/ 123870 w 1275998"/>
              <a:gd name="connsiteY0" fmla="*/ 0 h 242604"/>
              <a:gd name="connsiteX1" fmla="*/ 1275998 w 1275998"/>
              <a:gd name="connsiteY1" fmla="*/ 0 h 242604"/>
              <a:gd name="connsiteX2" fmla="*/ 1275998 w 1275998"/>
              <a:gd name="connsiteY2" fmla="*/ 242604 h 242604"/>
              <a:gd name="connsiteX3" fmla="*/ 123870 w 1275998"/>
              <a:gd name="connsiteY3" fmla="*/ 242604 h 242604"/>
              <a:gd name="connsiteX4" fmla="*/ 26256 w 1275998"/>
              <a:gd name="connsiteY4" fmla="*/ 197412 h 242604"/>
              <a:gd name="connsiteX5" fmla="*/ 90242 w 1275998"/>
              <a:gd name="connsiteY5" fmla="*/ 150265 h 242604"/>
              <a:gd name="connsiteX6" fmla="*/ 123918 w 1275998"/>
              <a:gd name="connsiteY6" fmla="*/ 96385 h 242604"/>
              <a:gd name="connsiteX7" fmla="*/ 199688 w 1275998"/>
              <a:gd name="connsiteY7" fmla="*/ 57657 h 242604"/>
              <a:gd name="connsiteX8" fmla="*/ 123870 w 1275998"/>
              <a:gd name="connsiteY8" fmla="*/ 0 h 242604"/>
              <a:gd name="connsiteX0" fmla="*/ 123870 w 1277318"/>
              <a:gd name="connsiteY0" fmla="*/ 0 h 242604"/>
              <a:gd name="connsiteX1" fmla="*/ 1275998 w 1277318"/>
              <a:gd name="connsiteY1" fmla="*/ 0 h 242604"/>
              <a:gd name="connsiteX2" fmla="*/ 1277318 w 1277318"/>
              <a:gd name="connsiteY2" fmla="*/ 47554 h 242604"/>
              <a:gd name="connsiteX3" fmla="*/ 1275998 w 1277318"/>
              <a:gd name="connsiteY3" fmla="*/ 242604 h 242604"/>
              <a:gd name="connsiteX4" fmla="*/ 123870 w 1277318"/>
              <a:gd name="connsiteY4" fmla="*/ 242604 h 242604"/>
              <a:gd name="connsiteX5" fmla="*/ 26256 w 1277318"/>
              <a:gd name="connsiteY5" fmla="*/ 197412 h 242604"/>
              <a:gd name="connsiteX6" fmla="*/ 90242 w 1277318"/>
              <a:gd name="connsiteY6" fmla="*/ 150265 h 242604"/>
              <a:gd name="connsiteX7" fmla="*/ 123918 w 1277318"/>
              <a:gd name="connsiteY7" fmla="*/ 96385 h 242604"/>
              <a:gd name="connsiteX8" fmla="*/ 199688 w 1277318"/>
              <a:gd name="connsiteY8" fmla="*/ 57657 h 242604"/>
              <a:gd name="connsiteX9" fmla="*/ 123870 w 1277318"/>
              <a:gd name="connsiteY9" fmla="*/ 0 h 242604"/>
              <a:gd name="connsiteX0" fmla="*/ 123870 w 1277318"/>
              <a:gd name="connsiteY0" fmla="*/ 0 h 242604"/>
              <a:gd name="connsiteX1" fmla="*/ 1275998 w 1277318"/>
              <a:gd name="connsiteY1" fmla="*/ 0 h 242604"/>
              <a:gd name="connsiteX2" fmla="*/ 1277318 w 1277318"/>
              <a:gd name="connsiteY2" fmla="*/ 47554 h 242604"/>
              <a:gd name="connsiteX3" fmla="*/ 1277318 w 1277318"/>
              <a:gd name="connsiteY3" fmla="*/ 175523 h 242604"/>
              <a:gd name="connsiteX4" fmla="*/ 1275998 w 1277318"/>
              <a:gd name="connsiteY4" fmla="*/ 242604 h 242604"/>
              <a:gd name="connsiteX5" fmla="*/ 123870 w 1277318"/>
              <a:gd name="connsiteY5" fmla="*/ 242604 h 242604"/>
              <a:gd name="connsiteX6" fmla="*/ 26256 w 1277318"/>
              <a:gd name="connsiteY6" fmla="*/ 197412 h 242604"/>
              <a:gd name="connsiteX7" fmla="*/ 90242 w 1277318"/>
              <a:gd name="connsiteY7" fmla="*/ 150265 h 242604"/>
              <a:gd name="connsiteX8" fmla="*/ 123918 w 1277318"/>
              <a:gd name="connsiteY8" fmla="*/ 96385 h 242604"/>
              <a:gd name="connsiteX9" fmla="*/ 199688 w 1277318"/>
              <a:gd name="connsiteY9" fmla="*/ 57657 h 242604"/>
              <a:gd name="connsiteX10" fmla="*/ 123870 w 1277318"/>
              <a:gd name="connsiteY10" fmla="*/ 0 h 242604"/>
              <a:gd name="connsiteX0" fmla="*/ 123870 w 1277318"/>
              <a:gd name="connsiteY0" fmla="*/ 0 h 242604"/>
              <a:gd name="connsiteX1" fmla="*/ 1275998 w 1277318"/>
              <a:gd name="connsiteY1" fmla="*/ 0 h 242604"/>
              <a:gd name="connsiteX2" fmla="*/ 1277318 w 1277318"/>
              <a:gd name="connsiteY2" fmla="*/ 47554 h 242604"/>
              <a:gd name="connsiteX3" fmla="*/ 1277317 w 1277318"/>
              <a:gd name="connsiteY3" fmla="*/ 98069 h 242604"/>
              <a:gd name="connsiteX4" fmla="*/ 1277318 w 1277318"/>
              <a:gd name="connsiteY4" fmla="*/ 175523 h 242604"/>
              <a:gd name="connsiteX5" fmla="*/ 1275998 w 1277318"/>
              <a:gd name="connsiteY5" fmla="*/ 242604 h 242604"/>
              <a:gd name="connsiteX6" fmla="*/ 123870 w 1277318"/>
              <a:gd name="connsiteY6" fmla="*/ 242604 h 242604"/>
              <a:gd name="connsiteX7" fmla="*/ 26256 w 1277318"/>
              <a:gd name="connsiteY7" fmla="*/ 197412 h 242604"/>
              <a:gd name="connsiteX8" fmla="*/ 90242 w 1277318"/>
              <a:gd name="connsiteY8" fmla="*/ 150265 h 242604"/>
              <a:gd name="connsiteX9" fmla="*/ 123918 w 1277318"/>
              <a:gd name="connsiteY9" fmla="*/ 96385 h 242604"/>
              <a:gd name="connsiteX10" fmla="*/ 199688 w 1277318"/>
              <a:gd name="connsiteY10" fmla="*/ 57657 h 242604"/>
              <a:gd name="connsiteX11" fmla="*/ 123870 w 1277318"/>
              <a:gd name="connsiteY11" fmla="*/ 0 h 242604"/>
              <a:gd name="connsiteX0" fmla="*/ 123870 w 1277318"/>
              <a:gd name="connsiteY0" fmla="*/ 0 h 242604"/>
              <a:gd name="connsiteX1" fmla="*/ 1275998 w 1277318"/>
              <a:gd name="connsiteY1" fmla="*/ 0 h 242604"/>
              <a:gd name="connsiteX2" fmla="*/ 1248694 w 1277318"/>
              <a:gd name="connsiteY2" fmla="*/ 42503 h 242604"/>
              <a:gd name="connsiteX3" fmla="*/ 1277317 w 1277318"/>
              <a:gd name="connsiteY3" fmla="*/ 98069 h 242604"/>
              <a:gd name="connsiteX4" fmla="*/ 1277318 w 1277318"/>
              <a:gd name="connsiteY4" fmla="*/ 175523 h 242604"/>
              <a:gd name="connsiteX5" fmla="*/ 1275998 w 1277318"/>
              <a:gd name="connsiteY5" fmla="*/ 242604 h 242604"/>
              <a:gd name="connsiteX6" fmla="*/ 123870 w 1277318"/>
              <a:gd name="connsiteY6" fmla="*/ 242604 h 242604"/>
              <a:gd name="connsiteX7" fmla="*/ 26256 w 1277318"/>
              <a:gd name="connsiteY7" fmla="*/ 197412 h 242604"/>
              <a:gd name="connsiteX8" fmla="*/ 90242 w 1277318"/>
              <a:gd name="connsiteY8" fmla="*/ 150265 h 242604"/>
              <a:gd name="connsiteX9" fmla="*/ 123918 w 1277318"/>
              <a:gd name="connsiteY9" fmla="*/ 96385 h 242604"/>
              <a:gd name="connsiteX10" fmla="*/ 199688 w 1277318"/>
              <a:gd name="connsiteY10" fmla="*/ 57657 h 242604"/>
              <a:gd name="connsiteX11" fmla="*/ 123870 w 1277318"/>
              <a:gd name="connsiteY11" fmla="*/ 0 h 242604"/>
              <a:gd name="connsiteX0" fmla="*/ 123870 w 1295839"/>
              <a:gd name="connsiteY0" fmla="*/ 0 h 242604"/>
              <a:gd name="connsiteX1" fmla="*/ 1275998 w 1295839"/>
              <a:gd name="connsiteY1" fmla="*/ 0 h 242604"/>
              <a:gd name="connsiteX2" fmla="*/ 1248694 w 1295839"/>
              <a:gd name="connsiteY2" fmla="*/ 42503 h 242604"/>
              <a:gd name="connsiteX3" fmla="*/ 1295839 w 1295839"/>
              <a:gd name="connsiteY3" fmla="*/ 89650 h 242604"/>
              <a:gd name="connsiteX4" fmla="*/ 1277318 w 1295839"/>
              <a:gd name="connsiteY4" fmla="*/ 175523 h 242604"/>
              <a:gd name="connsiteX5" fmla="*/ 1275998 w 1295839"/>
              <a:gd name="connsiteY5" fmla="*/ 242604 h 242604"/>
              <a:gd name="connsiteX6" fmla="*/ 123870 w 1295839"/>
              <a:gd name="connsiteY6" fmla="*/ 242604 h 242604"/>
              <a:gd name="connsiteX7" fmla="*/ 26256 w 1295839"/>
              <a:gd name="connsiteY7" fmla="*/ 197412 h 242604"/>
              <a:gd name="connsiteX8" fmla="*/ 90242 w 1295839"/>
              <a:gd name="connsiteY8" fmla="*/ 150265 h 242604"/>
              <a:gd name="connsiteX9" fmla="*/ 123918 w 1295839"/>
              <a:gd name="connsiteY9" fmla="*/ 96385 h 242604"/>
              <a:gd name="connsiteX10" fmla="*/ 199688 w 1295839"/>
              <a:gd name="connsiteY10" fmla="*/ 57657 h 242604"/>
              <a:gd name="connsiteX11" fmla="*/ 123870 w 1295839"/>
              <a:gd name="connsiteY11" fmla="*/ 0 h 242604"/>
              <a:gd name="connsiteX0" fmla="*/ 123870 w 1296242"/>
              <a:gd name="connsiteY0" fmla="*/ 0 h 242604"/>
              <a:gd name="connsiteX1" fmla="*/ 1275998 w 1296242"/>
              <a:gd name="connsiteY1" fmla="*/ 0 h 242604"/>
              <a:gd name="connsiteX2" fmla="*/ 1248694 w 1296242"/>
              <a:gd name="connsiteY2" fmla="*/ 42503 h 242604"/>
              <a:gd name="connsiteX3" fmla="*/ 1295839 w 1296242"/>
              <a:gd name="connsiteY3" fmla="*/ 89650 h 242604"/>
              <a:gd name="connsiteX4" fmla="*/ 1243642 w 1296242"/>
              <a:gd name="connsiteY4" fmla="*/ 141847 h 242604"/>
              <a:gd name="connsiteX5" fmla="*/ 1277318 w 1296242"/>
              <a:gd name="connsiteY5" fmla="*/ 175523 h 242604"/>
              <a:gd name="connsiteX6" fmla="*/ 1275998 w 1296242"/>
              <a:gd name="connsiteY6" fmla="*/ 242604 h 242604"/>
              <a:gd name="connsiteX7" fmla="*/ 123870 w 1296242"/>
              <a:gd name="connsiteY7" fmla="*/ 242604 h 242604"/>
              <a:gd name="connsiteX8" fmla="*/ 26256 w 1296242"/>
              <a:gd name="connsiteY8" fmla="*/ 197412 h 242604"/>
              <a:gd name="connsiteX9" fmla="*/ 90242 w 1296242"/>
              <a:gd name="connsiteY9" fmla="*/ 150265 h 242604"/>
              <a:gd name="connsiteX10" fmla="*/ 123918 w 1296242"/>
              <a:gd name="connsiteY10" fmla="*/ 96385 h 242604"/>
              <a:gd name="connsiteX11" fmla="*/ 199688 w 1296242"/>
              <a:gd name="connsiteY11" fmla="*/ 57657 h 242604"/>
              <a:gd name="connsiteX12" fmla="*/ 123870 w 1296242"/>
              <a:gd name="connsiteY12" fmla="*/ 0 h 242604"/>
              <a:gd name="connsiteX0" fmla="*/ 123870 w 1307634"/>
              <a:gd name="connsiteY0" fmla="*/ 0 h 242604"/>
              <a:gd name="connsiteX1" fmla="*/ 1275998 w 1307634"/>
              <a:gd name="connsiteY1" fmla="*/ 0 h 242604"/>
              <a:gd name="connsiteX2" fmla="*/ 1248694 w 1307634"/>
              <a:gd name="connsiteY2" fmla="*/ 42503 h 242604"/>
              <a:gd name="connsiteX3" fmla="*/ 1295839 w 1307634"/>
              <a:gd name="connsiteY3" fmla="*/ 89650 h 242604"/>
              <a:gd name="connsiteX4" fmla="*/ 1243642 w 1307634"/>
              <a:gd name="connsiteY4" fmla="*/ 141847 h 242604"/>
              <a:gd name="connsiteX5" fmla="*/ 1277318 w 1307634"/>
              <a:gd name="connsiteY5" fmla="*/ 175523 h 242604"/>
              <a:gd name="connsiteX6" fmla="*/ 1307627 w 1307634"/>
              <a:gd name="connsiteY6" fmla="*/ 229404 h 242604"/>
              <a:gd name="connsiteX7" fmla="*/ 1275998 w 1307634"/>
              <a:gd name="connsiteY7" fmla="*/ 242604 h 242604"/>
              <a:gd name="connsiteX8" fmla="*/ 123870 w 1307634"/>
              <a:gd name="connsiteY8" fmla="*/ 242604 h 242604"/>
              <a:gd name="connsiteX9" fmla="*/ 26256 w 1307634"/>
              <a:gd name="connsiteY9" fmla="*/ 197412 h 242604"/>
              <a:gd name="connsiteX10" fmla="*/ 90242 w 1307634"/>
              <a:gd name="connsiteY10" fmla="*/ 150265 h 242604"/>
              <a:gd name="connsiteX11" fmla="*/ 123918 w 1307634"/>
              <a:gd name="connsiteY11" fmla="*/ 96385 h 242604"/>
              <a:gd name="connsiteX12" fmla="*/ 199688 w 1307634"/>
              <a:gd name="connsiteY12" fmla="*/ 57657 h 242604"/>
              <a:gd name="connsiteX13" fmla="*/ 123870 w 1307634"/>
              <a:gd name="connsiteY13" fmla="*/ 0 h 242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07634" h="242604">
                <a:moveTo>
                  <a:pt x="123870" y="0"/>
                </a:moveTo>
                <a:lnTo>
                  <a:pt x="1275998" y="0"/>
                </a:lnTo>
                <a:lnTo>
                  <a:pt x="1248694" y="42503"/>
                </a:lnTo>
                <a:cubicBezTo>
                  <a:pt x="1248694" y="59341"/>
                  <a:pt x="1295839" y="72812"/>
                  <a:pt x="1295839" y="89650"/>
                </a:cubicBezTo>
                <a:cubicBezTo>
                  <a:pt x="1301451" y="109856"/>
                  <a:pt x="1246729" y="127535"/>
                  <a:pt x="1243642" y="141847"/>
                </a:cubicBezTo>
                <a:cubicBezTo>
                  <a:pt x="1240555" y="156159"/>
                  <a:pt x="1271986" y="168507"/>
                  <a:pt x="1277318" y="175523"/>
                </a:cubicBezTo>
                <a:cubicBezTo>
                  <a:pt x="1276757" y="178329"/>
                  <a:pt x="1308188" y="226598"/>
                  <a:pt x="1307627" y="229404"/>
                </a:cubicBezTo>
                <a:lnTo>
                  <a:pt x="1275998" y="242604"/>
                </a:lnTo>
                <a:lnTo>
                  <a:pt x="123870" y="242604"/>
                </a:lnTo>
                <a:cubicBezTo>
                  <a:pt x="-84420" y="235072"/>
                  <a:pt x="34948" y="211960"/>
                  <a:pt x="26256" y="197412"/>
                </a:cubicBezTo>
                <a:cubicBezTo>
                  <a:pt x="17564" y="182864"/>
                  <a:pt x="73965" y="167103"/>
                  <a:pt x="90242" y="150265"/>
                </a:cubicBezTo>
                <a:cubicBezTo>
                  <a:pt x="106519" y="133427"/>
                  <a:pt x="115499" y="112662"/>
                  <a:pt x="123918" y="96385"/>
                </a:cubicBezTo>
                <a:cubicBezTo>
                  <a:pt x="132337" y="80108"/>
                  <a:pt x="199696" y="73721"/>
                  <a:pt x="199688" y="57657"/>
                </a:cubicBezTo>
                <a:cubicBezTo>
                  <a:pt x="200234" y="38438"/>
                  <a:pt x="123324" y="19219"/>
                  <a:pt x="123870" y="0"/>
                </a:cubicBezTo>
                <a:close/>
              </a:path>
            </a:pathLst>
          </a:custGeom>
          <a:solidFill>
            <a:srgbClr val="00B0F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32" name="Group 31">
            <a:extLst>
              <a:ext uri="{FF2B5EF4-FFF2-40B4-BE49-F238E27FC236}">
                <a16:creationId xmlns:a16="http://schemas.microsoft.com/office/drawing/2014/main" id="{6429A86F-1EF6-4356-919A-7AB1116BA3F7}"/>
              </a:ext>
            </a:extLst>
          </p:cNvPr>
          <p:cNvGrpSpPr/>
          <p:nvPr/>
        </p:nvGrpSpPr>
        <p:grpSpPr>
          <a:xfrm flipH="1" flipV="1">
            <a:off x="9836336" y="1595757"/>
            <a:ext cx="1834212" cy="635091"/>
            <a:chOff x="1431941" y="2643418"/>
            <a:chExt cx="1834212" cy="635091"/>
          </a:xfrm>
        </p:grpSpPr>
        <p:sp>
          <p:nvSpPr>
            <p:cNvPr id="33" name="Freeform: Shape 32">
              <a:extLst>
                <a:ext uri="{FF2B5EF4-FFF2-40B4-BE49-F238E27FC236}">
                  <a16:creationId xmlns:a16="http://schemas.microsoft.com/office/drawing/2014/main" id="{9A7277CF-0EAB-4FD7-81B8-6BCD7BC65E96}"/>
                </a:ext>
              </a:extLst>
            </p:cNvPr>
            <p:cNvSpPr/>
            <p:nvPr/>
          </p:nvSpPr>
          <p:spPr>
            <a:xfrm rot="10800000" flipH="1" flipV="1">
              <a:off x="1431941" y="2643418"/>
              <a:ext cx="582196" cy="635091"/>
            </a:xfrm>
            <a:custGeom>
              <a:avLst/>
              <a:gdLst>
                <a:gd name="connsiteX0" fmla="*/ 314185 w 3126929"/>
                <a:gd name="connsiteY0" fmla="*/ 0 h 727424"/>
                <a:gd name="connsiteX1" fmla="*/ 3126929 w 3126929"/>
                <a:gd name="connsiteY1" fmla="*/ 0 h 727424"/>
                <a:gd name="connsiteX2" fmla="*/ 3126929 w 3126929"/>
                <a:gd name="connsiteY2" fmla="*/ 413239 h 727424"/>
                <a:gd name="connsiteX3" fmla="*/ 314185 w 3126929"/>
                <a:gd name="connsiteY3" fmla="*/ 413239 h 727424"/>
                <a:gd name="connsiteX4" fmla="*/ 0 w 3126929"/>
                <a:gd name="connsiteY4" fmla="*/ 727424 h 727424"/>
                <a:gd name="connsiteX5" fmla="*/ 0 w 3126929"/>
                <a:gd name="connsiteY5" fmla="*/ 314185 h 727424"/>
                <a:gd name="connsiteX6" fmla="*/ 314185 w 3126929"/>
                <a:gd name="connsiteY6" fmla="*/ 0 h 727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6929" h="727424">
                  <a:moveTo>
                    <a:pt x="314185" y="0"/>
                  </a:moveTo>
                  <a:lnTo>
                    <a:pt x="3126929" y="0"/>
                  </a:lnTo>
                  <a:lnTo>
                    <a:pt x="3126929" y="413239"/>
                  </a:lnTo>
                  <a:lnTo>
                    <a:pt x="314185" y="413239"/>
                  </a:lnTo>
                  <a:cubicBezTo>
                    <a:pt x="140665" y="413239"/>
                    <a:pt x="0" y="553904"/>
                    <a:pt x="0" y="727424"/>
                  </a:cubicBezTo>
                  <a:lnTo>
                    <a:pt x="0" y="314185"/>
                  </a:lnTo>
                  <a:cubicBezTo>
                    <a:pt x="0" y="140665"/>
                    <a:pt x="140665" y="0"/>
                    <a:pt x="314185" y="0"/>
                  </a:cubicBezTo>
                  <a:close/>
                </a:path>
              </a:pathLst>
            </a:custGeom>
            <a:solidFill>
              <a:srgbClr val="FF9900"/>
            </a:solidFill>
            <a:ln>
              <a:noFill/>
            </a:ln>
            <a:effectLst>
              <a:outerShdw blurRad="50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B8431DA0-FBDC-4D9D-ACE7-44754AD7D586}"/>
                </a:ext>
              </a:extLst>
            </p:cNvPr>
            <p:cNvSpPr txBox="1"/>
            <p:nvPr/>
          </p:nvSpPr>
          <p:spPr>
            <a:xfrm rot="10800000">
              <a:off x="1615267" y="2671223"/>
              <a:ext cx="1650886" cy="338554"/>
            </a:xfrm>
            <a:prstGeom prst="rect">
              <a:avLst/>
            </a:prstGeom>
            <a:noFill/>
          </p:spPr>
          <p:txBody>
            <a:bodyPr wrap="square" rtlCol="0">
              <a:spAutoFit/>
            </a:bodyPr>
            <a:lstStyle/>
            <a:p>
              <a:pPr algn="r"/>
              <a:endParaRPr lang="en-US" sz="16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pSp>
      <p:sp>
        <p:nvSpPr>
          <p:cNvPr id="36" name="TextBox 35">
            <a:extLst>
              <a:ext uri="{FF2B5EF4-FFF2-40B4-BE49-F238E27FC236}">
                <a16:creationId xmlns:a16="http://schemas.microsoft.com/office/drawing/2014/main" id="{D314B3FD-7098-4ECD-AC67-E6A77EFEC7D3}"/>
              </a:ext>
            </a:extLst>
          </p:cNvPr>
          <p:cNvSpPr txBox="1"/>
          <p:nvPr/>
        </p:nvSpPr>
        <p:spPr>
          <a:xfrm>
            <a:off x="2989445" y="1799002"/>
            <a:ext cx="8053801" cy="707886"/>
          </a:xfrm>
          <a:prstGeom prst="rect">
            <a:avLst/>
          </a:prstGeom>
          <a:noFill/>
        </p:spPr>
        <p:txBody>
          <a:bodyPr wrap="square" rtlCol="0">
            <a:spAutoFit/>
          </a:bodyPr>
          <a:lstStyle/>
          <a:p>
            <a:pPr algn="r"/>
            <a:r>
              <a:rPr lang="ar-SY" sz="2000" b="1" dirty="0">
                <a:latin typeface="Open Sans" panose="020B0606030504020204" pitchFamily="34" charset="0"/>
                <a:ea typeface="Open Sans" panose="020B0606030504020204" pitchFamily="34" charset="0"/>
              </a:rPr>
              <a:t>مع بداية فصل الصيف و كثرة ارتياد المسابح تزداد حالات الغرق و لمنع تفاقم المشكلة هناك عدد من الاحتياطات التي تقق من الحوادث بإذن الله .</a:t>
            </a:r>
          </a:p>
        </p:txBody>
      </p:sp>
      <p:grpSp>
        <p:nvGrpSpPr>
          <p:cNvPr id="37" name="Group 36">
            <a:extLst>
              <a:ext uri="{FF2B5EF4-FFF2-40B4-BE49-F238E27FC236}">
                <a16:creationId xmlns:a16="http://schemas.microsoft.com/office/drawing/2014/main" id="{6E5E416E-B2E5-410D-AF99-BCF3FF30E4D8}"/>
              </a:ext>
            </a:extLst>
          </p:cNvPr>
          <p:cNvGrpSpPr/>
          <p:nvPr/>
        </p:nvGrpSpPr>
        <p:grpSpPr>
          <a:xfrm flipH="1" flipV="1">
            <a:off x="9842872" y="2730280"/>
            <a:ext cx="1834212" cy="635091"/>
            <a:chOff x="1431941" y="2643418"/>
            <a:chExt cx="1834212" cy="635091"/>
          </a:xfrm>
        </p:grpSpPr>
        <p:sp>
          <p:nvSpPr>
            <p:cNvPr id="38" name="Freeform: Shape 37">
              <a:extLst>
                <a:ext uri="{FF2B5EF4-FFF2-40B4-BE49-F238E27FC236}">
                  <a16:creationId xmlns:a16="http://schemas.microsoft.com/office/drawing/2014/main" id="{68089AAC-66DE-4457-8F34-56B2BA1E4B34}"/>
                </a:ext>
              </a:extLst>
            </p:cNvPr>
            <p:cNvSpPr/>
            <p:nvPr/>
          </p:nvSpPr>
          <p:spPr>
            <a:xfrm rot="10800000" flipH="1" flipV="1">
              <a:off x="1431941" y="2643418"/>
              <a:ext cx="582196" cy="635091"/>
            </a:xfrm>
            <a:custGeom>
              <a:avLst/>
              <a:gdLst>
                <a:gd name="connsiteX0" fmla="*/ 314185 w 3126929"/>
                <a:gd name="connsiteY0" fmla="*/ 0 h 727424"/>
                <a:gd name="connsiteX1" fmla="*/ 3126929 w 3126929"/>
                <a:gd name="connsiteY1" fmla="*/ 0 h 727424"/>
                <a:gd name="connsiteX2" fmla="*/ 3126929 w 3126929"/>
                <a:gd name="connsiteY2" fmla="*/ 413239 h 727424"/>
                <a:gd name="connsiteX3" fmla="*/ 314185 w 3126929"/>
                <a:gd name="connsiteY3" fmla="*/ 413239 h 727424"/>
                <a:gd name="connsiteX4" fmla="*/ 0 w 3126929"/>
                <a:gd name="connsiteY4" fmla="*/ 727424 h 727424"/>
                <a:gd name="connsiteX5" fmla="*/ 0 w 3126929"/>
                <a:gd name="connsiteY5" fmla="*/ 314185 h 727424"/>
                <a:gd name="connsiteX6" fmla="*/ 314185 w 3126929"/>
                <a:gd name="connsiteY6" fmla="*/ 0 h 727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6929" h="727424">
                  <a:moveTo>
                    <a:pt x="314185" y="0"/>
                  </a:moveTo>
                  <a:lnTo>
                    <a:pt x="3126929" y="0"/>
                  </a:lnTo>
                  <a:lnTo>
                    <a:pt x="3126929" y="413239"/>
                  </a:lnTo>
                  <a:lnTo>
                    <a:pt x="314185" y="413239"/>
                  </a:lnTo>
                  <a:cubicBezTo>
                    <a:pt x="140665" y="413239"/>
                    <a:pt x="0" y="553904"/>
                    <a:pt x="0" y="727424"/>
                  </a:cubicBezTo>
                  <a:lnTo>
                    <a:pt x="0" y="314185"/>
                  </a:lnTo>
                  <a:cubicBezTo>
                    <a:pt x="0" y="140665"/>
                    <a:pt x="140665" y="0"/>
                    <a:pt x="314185" y="0"/>
                  </a:cubicBezTo>
                  <a:close/>
                </a:path>
              </a:pathLst>
            </a:custGeom>
            <a:solidFill>
              <a:srgbClr val="FF9900"/>
            </a:solidFill>
            <a:ln>
              <a:noFill/>
            </a:ln>
            <a:effectLst>
              <a:outerShdw blurRad="50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E65FD490-458F-41B5-B802-437E983E62A0}"/>
                </a:ext>
              </a:extLst>
            </p:cNvPr>
            <p:cNvSpPr txBox="1"/>
            <p:nvPr/>
          </p:nvSpPr>
          <p:spPr>
            <a:xfrm rot="10800000">
              <a:off x="1615267" y="2671223"/>
              <a:ext cx="1650886" cy="338554"/>
            </a:xfrm>
            <a:prstGeom prst="rect">
              <a:avLst/>
            </a:prstGeom>
            <a:noFill/>
          </p:spPr>
          <p:txBody>
            <a:bodyPr wrap="square" rtlCol="0">
              <a:spAutoFit/>
            </a:bodyPr>
            <a:lstStyle/>
            <a:p>
              <a:pPr algn="r"/>
              <a:endParaRPr lang="en-US" sz="16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pSp>
      <p:sp>
        <p:nvSpPr>
          <p:cNvPr id="41" name="TextBox 40">
            <a:extLst>
              <a:ext uri="{FF2B5EF4-FFF2-40B4-BE49-F238E27FC236}">
                <a16:creationId xmlns:a16="http://schemas.microsoft.com/office/drawing/2014/main" id="{53A6EB23-52CE-4D95-B369-35791A129BDF}"/>
              </a:ext>
            </a:extLst>
          </p:cNvPr>
          <p:cNvSpPr txBox="1"/>
          <p:nvPr/>
        </p:nvSpPr>
        <p:spPr>
          <a:xfrm>
            <a:off x="2995981" y="2971625"/>
            <a:ext cx="8053801" cy="400110"/>
          </a:xfrm>
          <a:prstGeom prst="rect">
            <a:avLst/>
          </a:prstGeom>
          <a:noFill/>
        </p:spPr>
        <p:txBody>
          <a:bodyPr wrap="square" rtlCol="0">
            <a:spAutoFit/>
          </a:bodyPr>
          <a:lstStyle/>
          <a:p>
            <a:pPr algn="r"/>
            <a:r>
              <a:rPr lang="ar-SY" sz="2000" b="1" dirty="0">
                <a:latin typeface="Open Sans" panose="020B0606030504020204" pitchFamily="34" charset="0"/>
                <a:ea typeface="Open Sans" panose="020B0606030504020204" pitchFamily="34" charset="0"/>
              </a:rPr>
              <a:t>إن بعض حالات الغرق للأطفال الصغار سببها حوض الاستحمام في دورات المياه</a:t>
            </a:r>
          </a:p>
        </p:txBody>
      </p:sp>
      <p:grpSp>
        <p:nvGrpSpPr>
          <p:cNvPr id="40" name="Group 39">
            <a:extLst>
              <a:ext uri="{FF2B5EF4-FFF2-40B4-BE49-F238E27FC236}">
                <a16:creationId xmlns:a16="http://schemas.microsoft.com/office/drawing/2014/main" id="{76496C4C-C871-41D0-9EF6-24C24A1035D9}"/>
              </a:ext>
            </a:extLst>
          </p:cNvPr>
          <p:cNvGrpSpPr/>
          <p:nvPr/>
        </p:nvGrpSpPr>
        <p:grpSpPr>
          <a:xfrm flipH="1" flipV="1">
            <a:off x="9836336" y="3606298"/>
            <a:ext cx="1834212" cy="635091"/>
            <a:chOff x="1431941" y="2643418"/>
            <a:chExt cx="1834212" cy="635091"/>
          </a:xfrm>
        </p:grpSpPr>
        <p:sp>
          <p:nvSpPr>
            <p:cNvPr id="42" name="Freeform: Shape 41">
              <a:extLst>
                <a:ext uri="{FF2B5EF4-FFF2-40B4-BE49-F238E27FC236}">
                  <a16:creationId xmlns:a16="http://schemas.microsoft.com/office/drawing/2014/main" id="{06F93D48-22A4-4B64-A31F-FF4A50F0F7E7}"/>
                </a:ext>
              </a:extLst>
            </p:cNvPr>
            <p:cNvSpPr/>
            <p:nvPr/>
          </p:nvSpPr>
          <p:spPr>
            <a:xfrm rot="10800000" flipH="1" flipV="1">
              <a:off x="1431941" y="2643418"/>
              <a:ext cx="582196" cy="635091"/>
            </a:xfrm>
            <a:custGeom>
              <a:avLst/>
              <a:gdLst>
                <a:gd name="connsiteX0" fmla="*/ 314185 w 3126929"/>
                <a:gd name="connsiteY0" fmla="*/ 0 h 727424"/>
                <a:gd name="connsiteX1" fmla="*/ 3126929 w 3126929"/>
                <a:gd name="connsiteY1" fmla="*/ 0 h 727424"/>
                <a:gd name="connsiteX2" fmla="*/ 3126929 w 3126929"/>
                <a:gd name="connsiteY2" fmla="*/ 413239 h 727424"/>
                <a:gd name="connsiteX3" fmla="*/ 314185 w 3126929"/>
                <a:gd name="connsiteY3" fmla="*/ 413239 h 727424"/>
                <a:gd name="connsiteX4" fmla="*/ 0 w 3126929"/>
                <a:gd name="connsiteY4" fmla="*/ 727424 h 727424"/>
                <a:gd name="connsiteX5" fmla="*/ 0 w 3126929"/>
                <a:gd name="connsiteY5" fmla="*/ 314185 h 727424"/>
                <a:gd name="connsiteX6" fmla="*/ 314185 w 3126929"/>
                <a:gd name="connsiteY6" fmla="*/ 0 h 727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6929" h="727424">
                  <a:moveTo>
                    <a:pt x="314185" y="0"/>
                  </a:moveTo>
                  <a:lnTo>
                    <a:pt x="3126929" y="0"/>
                  </a:lnTo>
                  <a:lnTo>
                    <a:pt x="3126929" y="413239"/>
                  </a:lnTo>
                  <a:lnTo>
                    <a:pt x="314185" y="413239"/>
                  </a:lnTo>
                  <a:cubicBezTo>
                    <a:pt x="140665" y="413239"/>
                    <a:pt x="0" y="553904"/>
                    <a:pt x="0" y="727424"/>
                  </a:cubicBezTo>
                  <a:lnTo>
                    <a:pt x="0" y="314185"/>
                  </a:lnTo>
                  <a:cubicBezTo>
                    <a:pt x="0" y="140665"/>
                    <a:pt x="140665" y="0"/>
                    <a:pt x="314185" y="0"/>
                  </a:cubicBezTo>
                  <a:close/>
                </a:path>
              </a:pathLst>
            </a:custGeom>
            <a:solidFill>
              <a:srgbClr val="FF9900"/>
            </a:solidFill>
            <a:ln>
              <a:noFill/>
            </a:ln>
            <a:effectLst>
              <a:outerShdw blurRad="50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B3C6BD0F-3786-4D84-A0A9-E8B61551F6AB}"/>
                </a:ext>
              </a:extLst>
            </p:cNvPr>
            <p:cNvSpPr txBox="1"/>
            <p:nvPr/>
          </p:nvSpPr>
          <p:spPr>
            <a:xfrm rot="10800000">
              <a:off x="1615267" y="2671223"/>
              <a:ext cx="1650886" cy="338554"/>
            </a:xfrm>
            <a:prstGeom prst="rect">
              <a:avLst/>
            </a:prstGeom>
            <a:noFill/>
          </p:spPr>
          <p:txBody>
            <a:bodyPr wrap="square" rtlCol="0">
              <a:spAutoFit/>
            </a:bodyPr>
            <a:lstStyle/>
            <a:p>
              <a:pPr algn="r"/>
              <a:endParaRPr lang="en-US" sz="16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pSp>
      <p:sp>
        <p:nvSpPr>
          <p:cNvPr id="44" name="TextBox 43">
            <a:extLst>
              <a:ext uri="{FF2B5EF4-FFF2-40B4-BE49-F238E27FC236}">
                <a16:creationId xmlns:a16="http://schemas.microsoft.com/office/drawing/2014/main" id="{1EE36991-BBD8-4E70-850E-F2F02A81581B}"/>
              </a:ext>
            </a:extLst>
          </p:cNvPr>
          <p:cNvSpPr txBox="1"/>
          <p:nvPr/>
        </p:nvSpPr>
        <p:spPr>
          <a:xfrm>
            <a:off x="2989445" y="3847643"/>
            <a:ext cx="8053801" cy="400110"/>
          </a:xfrm>
          <a:prstGeom prst="rect">
            <a:avLst/>
          </a:prstGeom>
          <a:noFill/>
        </p:spPr>
        <p:txBody>
          <a:bodyPr wrap="square" rtlCol="0">
            <a:spAutoFit/>
          </a:bodyPr>
          <a:lstStyle/>
          <a:p>
            <a:pPr algn="r"/>
            <a:r>
              <a:rPr lang="ar-SY" sz="2000" b="1" dirty="0">
                <a:latin typeface="Open Sans" panose="020B0606030504020204" pitchFamily="34" charset="0"/>
                <a:ea typeface="Open Sans" panose="020B0606030504020204" pitchFamily="34" charset="0"/>
              </a:rPr>
              <a:t>يجب المسارعة بطلب الإسعاف على الرقم 997 أو ينقل المصاب للمستشفى  </a:t>
            </a:r>
          </a:p>
        </p:txBody>
      </p:sp>
      <p:grpSp>
        <p:nvGrpSpPr>
          <p:cNvPr id="45" name="Group 44">
            <a:extLst>
              <a:ext uri="{FF2B5EF4-FFF2-40B4-BE49-F238E27FC236}">
                <a16:creationId xmlns:a16="http://schemas.microsoft.com/office/drawing/2014/main" id="{1E922CF8-13BD-4ACA-AC7E-2267F1F788BE}"/>
              </a:ext>
            </a:extLst>
          </p:cNvPr>
          <p:cNvGrpSpPr/>
          <p:nvPr/>
        </p:nvGrpSpPr>
        <p:grpSpPr>
          <a:xfrm flipH="1" flipV="1">
            <a:off x="9829800" y="4482316"/>
            <a:ext cx="1834212" cy="635091"/>
            <a:chOff x="1431941" y="2643418"/>
            <a:chExt cx="1834212" cy="635091"/>
          </a:xfrm>
        </p:grpSpPr>
        <p:sp>
          <p:nvSpPr>
            <p:cNvPr id="46" name="Freeform: Shape 45">
              <a:extLst>
                <a:ext uri="{FF2B5EF4-FFF2-40B4-BE49-F238E27FC236}">
                  <a16:creationId xmlns:a16="http://schemas.microsoft.com/office/drawing/2014/main" id="{71FFFC28-5677-454E-9C57-38F61CB85166}"/>
                </a:ext>
              </a:extLst>
            </p:cNvPr>
            <p:cNvSpPr/>
            <p:nvPr/>
          </p:nvSpPr>
          <p:spPr>
            <a:xfrm rot="10800000" flipH="1" flipV="1">
              <a:off x="1431941" y="2643418"/>
              <a:ext cx="582196" cy="635091"/>
            </a:xfrm>
            <a:custGeom>
              <a:avLst/>
              <a:gdLst>
                <a:gd name="connsiteX0" fmla="*/ 314185 w 3126929"/>
                <a:gd name="connsiteY0" fmla="*/ 0 h 727424"/>
                <a:gd name="connsiteX1" fmla="*/ 3126929 w 3126929"/>
                <a:gd name="connsiteY1" fmla="*/ 0 h 727424"/>
                <a:gd name="connsiteX2" fmla="*/ 3126929 w 3126929"/>
                <a:gd name="connsiteY2" fmla="*/ 413239 h 727424"/>
                <a:gd name="connsiteX3" fmla="*/ 314185 w 3126929"/>
                <a:gd name="connsiteY3" fmla="*/ 413239 h 727424"/>
                <a:gd name="connsiteX4" fmla="*/ 0 w 3126929"/>
                <a:gd name="connsiteY4" fmla="*/ 727424 h 727424"/>
                <a:gd name="connsiteX5" fmla="*/ 0 w 3126929"/>
                <a:gd name="connsiteY5" fmla="*/ 314185 h 727424"/>
                <a:gd name="connsiteX6" fmla="*/ 314185 w 3126929"/>
                <a:gd name="connsiteY6" fmla="*/ 0 h 727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6929" h="727424">
                  <a:moveTo>
                    <a:pt x="314185" y="0"/>
                  </a:moveTo>
                  <a:lnTo>
                    <a:pt x="3126929" y="0"/>
                  </a:lnTo>
                  <a:lnTo>
                    <a:pt x="3126929" y="413239"/>
                  </a:lnTo>
                  <a:lnTo>
                    <a:pt x="314185" y="413239"/>
                  </a:lnTo>
                  <a:cubicBezTo>
                    <a:pt x="140665" y="413239"/>
                    <a:pt x="0" y="553904"/>
                    <a:pt x="0" y="727424"/>
                  </a:cubicBezTo>
                  <a:lnTo>
                    <a:pt x="0" y="314185"/>
                  </a:lnTo>
                  <a:cubicBezTo>
                    <a:pt x="0" y="140665"/>
                    <a:pt x="140665" y="0"/>
                    <a:pt x="314185" y="0"/>
                  </a:cubicBezTo>
                  <a:close/>
                </a:path>
              </a:pathLst>
            </a:custGeom>
            <a:solidFill>
              <a:srgbClr val="FF9900"/>
            </a:solidFill>
            <a:ln>
              <a:noFill/>
            </a:ln>
            <a:effectLst>
              <a:outerShdw blurRad="508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65DA4B45-EBEC-45AE-A3C3-EEFC549C372D}"/>
                </a:ext>
              </a:extLst>
            </p:cNvPr>
            <p:cNvSpPr txBox="1"/>
            <p:nvPr/>
          </p:nvSpPr>
          <p:spPr>
            <a:xfrm rot="10800000">
              <a:off x="1615267" y="2671223"/>
              <a:ext cx="1650886" cy="338554"/>
            </a:xfrm>
            <a:prstGeom prst="rect">
              <a:avLst/>
            </a:prstGeom>
            <a:noFill/>
          </p:spPr>
          <p:txBody>
            <a:bodyPr wrap="square" rtlCol="0">
              <a:spAutoFit/>
            </a:bodyPr>
            <a:lstStyle/>
            <a:p>
              <a:pPr algn="r"/>
              <a:endParaRPr lang="en-US" sz="16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pSp>
      <p:sp>
        <p:nvSpPr>
          <p:cNvPr id="48" name="TextBox 47">
            <a:extLst>
              <a:ext uri="{FF2B5EF4-FFF2-40B4-BE49-F238E27FC236}">
                <a16:creationId xmlns:a16="http://schemas.microsoft.com/office/drawing/2014/main" id="{9BEBBA18-8383-44EA-A148-AC228C6F925E}"/>
              </a:ext>
            </a:extLst>
          </p:cNvPr>
          <p:cNvSpPr txBox="1"/>
          <p:nvPr/>
        </p:nvSpPr>
        <p:spPr>
          <a:xfrm>
            <a:off x="2982909" y="4723661"/>
            <a:ext cx="8053801" cy="707886"/>
          </a:xfrm>
          <a:prstGeom prst="rect">
            <a:avLst/>
          </a:prstGeom>
          <a:noFill/>
        </p:spPr>
        <p:txBody>
          <a:bodyPr wrap="square" rtlCol="0">
            <a:spAutoFit/>
          </a:bodyPr>
          <a:lstStyle/>
          <a:p>
            <a:pPr algn="r"/>
            <a:r>
              <a:rPr lang="ar-SY" sz="2000" b="1" dirty="0">
                <a:latin typeface="Open Sans" panose="020B0606030504020204" pitchFamily="34" charset="0"/>
                <a:ea typeface="Open Sans" panose="020B0606030504020204" pitchFamily="34" charset="0"/>
              </a:rPr>
              <a:t>عدم قذف نفسك في الماء عند إنقاذ الغريق إذا كنت لا تجيدين السباحة ولكن يكتفى يمد يدك أو عصا أو قضيب حديد أو رمي حبل إليه في الماء ثم سحبه للخارج</a:t>
            </a:r>
          </a:p>
        </p:txBody>
      </p:sp>
    </p:spTree>
    <p:extLst>
      <p:ext uri="{BB962C8B-B14F-4D97-AF65-F5344CB8AC3E}">
        <p14:creationId xmlns:p14="http://schemas.microsoft.com/office/powerpoint/2010/main" val="740007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500" fill="hold"/>
                                        <p:tgtEl>
                                          <p:spTgt spid="84"/>
                                        </p:tgtEl>
                                        <p:attrNameLst>
                                          <p:attrName>ppt_x</p:attrName>
                                        </p:attrNameLst>
                                      </p:cBhvr>
                                      <p:tavLst>
                                        <p:tav tm="0">
                                          <p:val>
                                            <p:strVal val="0-#ppt_w/2"/>
                                          </p:val>
                                        </p:tav>
                                        <p:tav tm="100000">
                                          <p:val>
                                            <p:strVal val="#ppt_x"/>
                                          </p:val>
                                        </p:tav>
                                      </p:tavLst>
                                    </p:anim>
                                    <p:anim calcmode="lin" valueType="num">
                                      <p:cBhvr additive="base">
                                        <p:cTn id="8" dur="500" fill="hold"/>
                                        <p:tgtEl>
                                          <p:spTgt spid="8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3" presetClass="entr" presetSubtype="32" fill="hold" nodeType="afterEffect">
                                  <p:stCondLst>
                                    <p:cond delay="0"/>
                                  </p:stCondLst>
                                  <p:childTnLst>
                                    <p:set>
                                      <p:cBhvr>
                                        <p:cTn id="11" dur="1" fill="hold">
                                          <p:stCondLst>
                                            <p:cond delay="0"/>
                                          </p:stCondLst>
                                        </p:cTn>
                                        <p:tgtEl>
                                          <p:spTgt spid="91"/>
                                        </p:tgtEl>
                                        <p:attrNameLst>
                                          <p:attrName>style.visibility</p:attrName>
                                        </p:attrNameLst>
                                      </p:cBhvr>
                                      <p:to>
                                        <p:strVal val="visible"/>
                                      </p:to>
                                    </p:set>
                                    <p:anim calcmode="lin" valueType="num">
                                      <p:cBhvr>
                                        <p:cTn id="12" dur="500" fill="hold"/>
                                        <p:tgtEl>
                                          <p:spTgt spid="91"/>
                                        </p:tgtEl>
                                        <p:attrNameLst>
                                          <p:attrName>ppt_w</p:attrName>
                                        </p:attrNameLst>
                                      </p:cBhvr>
                                      <p:tavLst>
                                        <p:tav tm="0">
                                          <p:val>
                                            <p:strVal val="4*#ppt_w"/>
                                          </p:val>
                                        </p:tav>
                                        <p:tav tm="100000">
                                          <p:val>
                                            <p:strVal val="#ppt_w"/>
                                          </p:val>
                                        </p:tav>
                                      </p:tavLst>
                                    </p:anim>
                                    <p:anim calcmode="lin" valueType="num">
                                      <p:cBhvr>
                                        <p:cTn id="13" dur="500" fill="hold"/>
                                        <p:tgtEl>
                                          <p:spTgt spid="91"/>
                                        </p:tgtEl>
                                        <p:attrNameLst>
                                          <p:attrName>ppt_h</p:attrName>
                                        </p:attrNameLst>
                                      </p:cBhvr>
                                      <p:tavLst>
                                        <p:tav tm="0">
                                          <p:val>
                                            <p:strVal val="4*#ppt_h"/>
                                          </p:val>
                                        </p:tav>
                                        <p:tav tm="100000">
                                          <p:val>
                                            <p:strVal val="#ppt_h"/>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96"/>
                                        </p:tgtEl>
                                        <p:attrNameLst>
                                          <p:attrName>style.visibility</p:attrName>
                                        </p:attrNameLst>
                                      </p:cBhvr>
                                      <p:to>
                                        <p:strVal val="visible"/>
                                      </p:to>
                                    </p:set>
                                    <p:anim calcmode="lin" valueType="num">
                                      <p:cBhvr additive="base">
                                        <p:cTn id="17" dur="500" fill="hold"/>
                                        <p:tgtEl>
                                          <p:spTgt spid="96"/>
                                        </p:tgtEl>
                                        <p:attrNameLst>
                                          <p:attrName>ppt_x</p:attrName>
                                        </p:attrNameLst>
                                      </p:cBhvr>
                                      <p:tavLst>
                                        <p:tav tm="0">
                                          <p:val>
                                            <p:strVal val="#ppt_x"/>
                                          </p:val>
                                        </p:tav>
                                        <p:tav tm="100000">
                                          <p:val>
                                            <p:strVal val="#ppt_x"/>
                                          </p:val>
                                        </p:tav>
                                      </p:tavLst>
                                    </p:anim>
                                    <p:anim calcmode="lin" valueType="num">
                                      <p:cBhvr additive="base">
                                        <p:cTn id="18" dur="500" fill="hold"/>
                                        <p:tgtEl>
                                          <p:spTgt spid="96"/>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101"/>
                                        </p:tgtEl>
                                        <p:attrNameLst>
                                          <p:attrName>style.visibility</p:attrName>
                                        </p:attrNameLst>
                                      </p:cBhvr>
                                      <p:to>
                                        <p:strVal val="visible"/>
                                      </p:to>
                                    </p:set>
                                    <p:animEffect transition="in" filter="wipe(up)">
                                      <p:cBhvr>
                                        <p:cTn id="22" dur="500"/>
                                        <p:tgtEl>
                                          <p:spTgt spid="10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wipe(up)">
                                      <p:cBhvr>
                                        <p:cTn id="27" dur="500"/>
                                        <p:tgtEl>
                                          <p:spTgt spid="35"/>
                                        </p:tgtEl>
                                      </p:cBhvr>
                                    </p:animEffect>
                                  </p:childTnLst>
                                </p:cTn>
                              </p:par>
                            </p:childTnLst>
                          </p:cTn>
                        </p:par>
                        <p:par>
                          <p:cTn id="28" fill="hold">
                            <p:stCondLst>
                              <p:cond delay="500"/>
                            </p:stCondLst>
                            <p:childTnLst>
                              <p:par>
                                <p:cTn id="29" presetID="17" presetClass="entr" presetSubtype="2" fill="hold" nodeType="afterEffect">
                                  <p:stCondLst>
                                    <p:cond delay="0"/>
                                  </p:stCondLst>
                                  <p:childTnLst>
                                    <p:set>
                                      <p:cBhvr>
                                        <p:cTn id="30" dur="1" fill="hold">
                                          <p:stCondLst>
                                            <p:cond delay="0"/>
                                          </p:stCondLst>
                                        </p:cTn>
                                        <p:tgtEl>
                                          <p:spTgt spid="71"/>
                                        </p:tgtEl>
                                        <p:attrNameLst>
                                          <p:attrName>style.visibility</p:attrName>
                                        </p:attrNameLst>
                                      </p:cBhvr>
                                      <p:to>
                                        <p:strVal val="visible"/>
                                      </p:to>
                                    </p:set>
                                    <p:anim calcmode="lin" valueType="num">
                                      <p:cBhvr>
                                        <p:cTn id="31" dur="500" fill="hold"/>
                                        <p:tgtEl>
                                          <p:spTgt spid="71"/>
                                        </p:tgtEl>
                                        <p:attrNameLst>
                                          <p:attrName>ppt_x</p:attrName>
                                        </p:attrNameLst>
                                      </p:cBhvr>
                                      <p:tavLst>
                                        <p:tav tm="0">
                                          <p:val>
                                            <p:strVal val="#ppt_x+#ppt_w/2"/>
                                          </p:val>
                                        </p:tav>
                                        <p:tav tm="100000">
                                          <p:val>
                                            <p:strVal val="#ppt_x"/>
                                          </p:val>
                                        </p:tav>
                                      </p:tavLst>
                                    </p:anim>
                                    <p:anim calcmode="lin" valueType="num">
                                      <p:cBhvr>
                                        <p:cTn id="32" dur="500" fill="hold"/>
                                        <p:tgtEl>
                                          <p:spTgt spid="71"/>
                                        </p:tgtEl>
                                        <p:attrNameLst>
                                          <p:attrName>ppt_y</p:attrName>
                                        </p:attrNameLst>
                                      </p:cBhvr>
                                      <p:tavLst>
                                        <p:tav tm="0">
                                          <p:val>
                                            <p:strVal val="#ppt_y"/>
                                          </p:val>
                                        </p:tav>
                                        <p:tav tm="100000">
                                          <p:val>
                                            <p:strVal val="#ppt_y"/>
                                          </p:val>
                                        </p:tav>
                                      </p:tavLst>
                                    </p:anim>
                                    <p:anim calcmode="lin" valueType="num">
                                      <p:cBhvr>
                                        <p:cTn id="33" dur="500" fill="hold"/>
                                        <p:tgtEl>
                                          <p:spTgt spid="71"/>
                                        </p:tgtEl>
                                        <p:attrNameLst>
                                          <p:attrName>ppt_w</p:attrName>
                                        </p:attrNameLst>
                                      </p:cBhvr>
                                      <p:tavLst>
                                        <p:tav tm="0">
                                          <p:val>
                                            <p:fltVal val="0"/>
                                          </p:val>
                                        </p:tav>
                                        <p:tav tm="100000">
                                          <p:val>
                                            <p:strVal val="#ppt_w"/>
                                          </p:val>
                                        </p:tav>
                                      </p:tavLst>
                                    </p:anim>
                                    <p:anim calcmode="lin" valueType="num">
                                      <p:cBhvr>
                                        <p:cTn id="34" dur="500" fill="hold"/>
                                        <p:tgtEl>
                                          <p:spTgt spid="71"/>
                                        </p:tgtEl>
                                        <p:attrNameLst>
                                          <p:attrName>ppt_h</p:attrName>
                                        </p:attrNameLst>
                                      </p:cBhvr>
                                      <p:tavLst>
                                        <p:tav tm="0">
                                          <p:val>
                                            <p:strVal val="#ppt_h"/>
                                          </p:val>
                                        </p:tav>
                                        <p:tav tm="100000">
                                          <p:val>
                                            <p:strVal val="#ppt_h"/>
                                          </p:val>
                                        </p:tav>
                                      </p:tavLst>
                                    </p:anim>
                                  </p:childTnLst>
                                </p:cTn>
                              </p:par>
                            </p:childTnLst>
                          </p:cTn>
                        </p:par>
                        <p:par>
                          <p:cTn id="35" fill="hold">
                            <p:stCondLst>
                              <p:cond delay="1000"/>
                            </p:stCondLst>
                            <p:childTnLst>
                              <p:par>
                                <p:cTn id="36" presetID="17" presetClass="entr" presetSubtype="2" fill="hold" nodeType="afterEffect">
                                  <p:stCondLst>
                                    <p:cond delay="0"/>
                                  </p:stCondLst>
                                  <p:childTnLst>
                                    <p:set>
                                      <p:cBhvr>
                                        <p:cTn id="37" dur="1" fill="hold">
                                          <p:stCondLst>
                                            <p:cond delay="0"/>
                                          </p:stCondLst>
                                        </p:cTn>
                                        <p:tgtEl>
                                          <p:spTgt spid="32"/>
                                        </p:tgtEl>
                                        <p:attrNameLst>
                                          <p:attrName>style.visibility</p:attrName>
                                        </p:attrNameLst>
                                      </p:cBhvr>
                                      <p:to>
                                        <p:strVal val="visible"/>
                                      </p:to>
                                    </p:set>
                                    <p:anim calcmode="lin" valueType="num">
                                      <p:cBhvr>
                                        <p:cTn id="38" dur="500" fill="hold"/>
                                        <p:tgtEl>
                                          <p:spTgt spid="32"/>
                                        </p:tgtEl>
                                        <p:attrNameLst>
                                          <p:attrName>ppt_x</p:attrName>
                                        </p:attrNameLst>
                                      </p:cBhvr>
                                      <p:tavLst>
                                        <p:tav tm="0">
                                          <p:val>
                                            <p:strVal val="#ppt_x+#ppt_w/2"/>
                                          </p:val>
                                        </p:tav>
                                        <p:tav tm="100000">
                                          <p:val>
                                            <p:strVal val="#ppt_x"/>
                                          </p:val>
                                        </p:tav>
                                      </p:tavLst>
                                    </p:anim>
                                    <p:anim calcmode="lin" valueType="num">
                                      <p:cBhvr>
                                        <p:cTn id="39" dur="500" fill="hold"/>
                                        <p:tgtEl>
                                          <p:spTgt spid="32"/>
                                        </p:tgtEl>
                                        <p:attrNameLst>
                                          <p:attrName>ppt_y</p:attrName>
                                        </p:attrNameLst>
                                      </p:cBhvr>
                                      <p:tavLst>
                                        <p:tav tm="0">
                                          <p:val>
                                            <p:strVal val="#ppt_y"/>
                                          </p:val>
                                        </p:tav>
                                        <p:tav tm="100000">
                                          <p:val>
                                            <p:strVal val="#ppt_y"/>
                                          </p:val>
                                        </p:tav>
                                      </p:tavLst>
                                    </p:anim>
                                    <p:anim calcmode="lin" valueType="num">
                                      <p:cBhvr>
                                        <p:cTn id="40" dur="500" fill="hold"/>
                                        <p:tgtEl>
                                          <p:spTgt spid="32"/>
                                        </p:tgtEl>
                                        <p:attrNameLst>
                                          <p:attrName>ppt_w</p:attrName>
                                        </p:attrNameLst>
                                      </p:cBhvr>
                                      <p:tavLst>
                                        <p:tav tm="0">
                                          <p:val>
                                            <p:fltVal val="0"/>
                                          </p:val>
                                        </p:tav>
                                        <p:tav tm="100000">
                                          <p:val>
                                            <p:strVal val="#ppt_w"/>
                                          </p:val>
                                        </p:tav>
                                      </p:tavLst>
                                    </p:anim>
                                    <p:anim calcmode="lin" valueType="num">
                                      <p:cBhvr>
                                        <p:cTn id="41" dur="500" fill="hold"/>
                                        <p:tgtEl>
                                          <p:spTgt spid="32"/>
                                        </p:tgtEl>
                                        <p:attrNameLst>
                                          <p:attrName>ppt_h</p:attrName>
                                        </p:attrNameLst>
                                      </p:cBhvr>
                                      <p:tavLst>
                                        <p:tav tm="0">
                                          <p:val>
                                            <p:strVal val="#ppt_h"/>
                                          </p:val>
                                        </p:tav>
                                        <p:tav tm="100000">
                                          <p:val>
                                            <p:strVal val="#ppt_h"/>
                                          </p:val>
                                        </p:tav>
                                      </p:tavLst>
                                    </p:anim>
                                  </p:childTnLst>
                                </p:cTn>
                              </p:par>
                            </p:childTnLst>
                          </p:cTn>
                        </p:par>
                        <p:par>
                          <p:cTn id="42" fill="hold">
                            <p:stCondLst>
                              <p:cond delay="1500"/>
                            </p:stCondLst>
                            <p:childTnLst>
                              <p:par>
                                <p:cTn id="43" presetID="17" presetClass="entr" presetSubtype="4" fill="hold" grpId="0" nodeType="afterEffect">
                                  <p:stCondLst>
                                    <p:cond delay="0"/>
                                  </p:stCondLst>
                                  <p:childTnLst>
                                    <p:set>
                                      <p:cBhvr>
                                        <p:cTn id="44" dur="1" fill="hold">
                                          <p:stCondLst>
                                            <p:cond delay="0"/>
                                          </p:stCondLst>
                                        </p:cTn>
                                        <p:tgtEl>
                                          <p:spTgt spid="36"/>
                                        </p:tgtEl>
                                        <p:attrNameLst>
                                          <p:attrName>style.visibility</p:attrName>
                                        </p:attrNameLst>
                                      </p:cBhvr>
                                      <p:to>
                                        <p:strVal val="visible"/>
                                      </p:to>
                                    </p:set>
                                    <p:anim calcmode="lin" valueType="num">
                                      <p:cBhvr>
                                        <p:cTn id="45" dur="500" fill="hold"/>
                                        <p:tgtEl>
                                          <p:spTgt spid="36"/>
                                        </p:tgtEl>
                                        <p:attrNameLst>
                                          <p:attrName>ppt_x</p:attrName>
                                        </p:attrNameLst>
                                      </p:cBhvr>
                                      <p:tavLst>
                                        <p:tav tm="0">
                                          <p:val>
                                            <p:strVal val="#ppt_x"/>
                                          </p:val>
                                        </p:tav>
                                        <p:tav tm="100000">
                                          <p:val>
                                            <p:strVal val="#ppt_x"/>
                                          </p:val>
                                        </p:tav>
                                      </p:tavLst>
                                    </p:anim>
                                    <p:anim calcmode="lin" valueType="num">
                                      <p:cBhvr>
                                        <p:cTn id="46" dur="500" fill="hold"/>
                                        <p:tgtEl>
                                          <p:spTgt spid="36"/>
                                        </p:tgtEl>
                                        <p:attrNameLst>
                                          <p:attrName>ppt_y</p:attrName>
                                        </p:attrNameLst>
                                      </p:cBhvr>
                                      <p:tavLst>
                                        <p:tav tm="0">
                                          <p:val>
                                            <p:strVal val="#ppt_y+#ppt_h/2"/>
                                          </p:val>
                                        </p:tav>
                                        <p:tav tm="100000">
                                          <p:val>
                                            <p:strVal val="#ppt_y"/>
                                          </p:val>
                                        </p:tav>
                                      </p:tavLst>
                                    </p:anim>
                                    <p:anim calcmode="lin" valueType="num">
                                      <p:cBhvr>
                                        <p:cTn id="47" dur="500" fill="hold"/>
                                        <p:tgtEl>
                                          <p:spTgt spid="36"/>
                                        </p:tgtEl>
                                        <p:attrNameLst>
                                          <p:attrName>ppt_w</p:attrName>
                                        </p:attrNameLst>
                                      </p:cBhvr>
                                      <p:tavLst>
                                        <p:tav tm="0">
                                          <p:val>
                                            <p:strVal val="#ppt_w"/>
                                          </p:val>
                                        </p:tav>
                                        <p:tav tm="100000">
                                          <p:val>
                                            <p:strVal val="#ppt_w"/>
                                          </p:val>
                                        </p:tav>
                                      </p:tavLst>
                                    </p:anim>
                                    <p:anim calcmode="lin" valueType="num">
                                      <p:cBhvr>
                                        <p:cTn id="48" dur="500" fill="hold"/>
                                        <p:tgtEl>
                                          <p:spTgt spid="36"/>
                                        </p:tgtEl>
                                        <p:attrNameLst>
                                          <p:attrName>ppt_h</p:attrName>
                                        </p:attrNameLst>
                                      </p:cBhvr>
                                      <p:tavLst>
                                        <p:tav tm="0">
                                          <p:val>
                                            <p:fltVal val="0"/>
                                          </p:val>
                                        </p:tav>
                                        <p:tav tm="100000">
                                          <p:val>
                                            <p:strVal val="#ppt_h"/>
                                          </p:val>
                                        </p:tav>
                                      </p:tavLst>
                                    </p:anim>
                                  </p:childTnLst>
                                </p:cTn>
                              </p:par>
                            </p:childTnLst>
                          </p:cTn>
                        </p:par>
                        <p:par>
                          <p:cTn id="49" fill="hold">
                            <p:stCondLst>
                              <p:cond delay="2000"/>
                            </p:stCondLst>
                            <p:childTnLst>
                              <p:par>
                                <p:cTn id="50" presetID="17" presetClass="entr" presetSubtype="2" fill="hold" nodeType="afterEffect">
                                  <p:stCondLst>
                                    <p:cond delay="0"/>
                                  </p:stCondLst>
                                  <p:childTnLst>
                                    <p:set>
                                      <p:cBhvr>
                                        <p:cTn id="51" dur="1" fill="hold">
                                          <p:stCondLst>
                                            <p:cond delay="0"/>
                                          </p:stCondLst>
                                        </p:cTn>
                                        <p:tgtEl>
                                          <p:spTgt spid="37"/>
                                        </p:tgtEl>
                                        <p:attrNameLst>
                                          <p:attrName>style.visibility</p:attrName>
                                        </p:attrNameLst>
                                      </p:cBhvr>
                                      <p:to>
                                        <p:strVal val="visible"/>
                                      </p:to>
                                    </p:set>
                                    <p:anim calcmode="lin" valueType="num">
                                      <p:cBhvr>
                                        <p:cTn id="52" dur="500" fill="hold"/>
                                        <p:tgtEl>
                                          <p:spTgt spid="37"/>
                                        </p:tgtEl>
                                        <p:attrNameLst>
                                          <p:attrName>ppt_x</p:attrName>
                                        </p:attrNameLst>
                                      </p:cBhvr>
                                      <p:tavLst>
                                        <p:tav tm="0">
                                          <p:val>
                                            <p:strVal val="#ppt_x+#ppt_w/2"/>
                                          </p:val>
                                        </p:tav>
                                        <p:tav tm="100000">
                                          <p:val>
                                            <p:strVal val="#ppt_x"/>
                                          </p:val>
                                        </p:tav>
                                      </p:tavLst>
                                    </p:anim>
                                    <p:anim calcmode="lin" valueType="num">
                                      <p:cBhvr>
                                        <p:cTn id="53" dur="500" fill="hold"/>
                                        <p:tgtEl>
                                          <p:spTgt spid="37"/>
                                        </p:tgtEl>
                                        <p:attrNameLst>
                                          <p:attrName>ppt_y</p:attrName>
                                        </p:attrNameLst>
                                      </p:cBhvr>
                                      <p:tavLst>
                                        <p:tav tm="0">
                                          <p:val>
                                            <p:strVal val="#ppt_y"/>
                                          </p:val>
                                        </p:tav>
                                        <p:tav tm="100000">
                                          <p:val>
                                            <p:strVal val="#ppt_y"/>
                                          </p:val>
                                        </p:tav>
                                      </p:tavLst>
                                    </p:anim>
                                    <p:anim calcmode="lin" valueType="num">
                                      <p:cBhvr>
                                        <p:cTn id="54" dur="500" fill="hold"/>
                                        <p:tgtEl>
                                          <p:spTgt spid="37"/>
                                        </p:tgtEl>
                                        <p:attrNameLst>
                                          <p:attrName>ppt_w</p:attrName>
                                        </p:attrNameLst>
                                      </p:cBhvr>
                                      <p:tavLst>
                                        <p:tav tm="0">
                                          <p:val>
                                            <p:fltVal val="0"/>
                                          </p:val>
                                        </p:tav>
                                        <p:tav tm="100000">
                                          <p:val>
                                            <p:strVal val="#ppt_w"/>
                                          </p:val>
                                        </p:tav>
                                      </p:tavLst>
                                    </p:anim>
                                    <p:anim calcmode="lin" valueType="num">
                                      <p:cBhvr>
                                        <p:cTn id="55" dur="500" fill="hold"/>
                                        <p:tgtEl>
                                          <p:spTgt spid="37"/>
                                        </p:tgtEl>
                                        <p:attrNameLst>
                                          <p:attrName>ppt_h</p:attrName>
                                        </p:attrNameLst>
                                      </p:cBhvr>
                                      <p:tavLst>
                                        <p:tav tm="0">
                                          <p:val>
                                            <p:strVal val="#ppt_h"/>
                                          </p:val>
                                        </p:tav>
                                        <p:tav tm="100000">
                                          <p:val>
                                            <p:strVal val="#ppt_h"/>
                                          </p:val>
                                        </p:tav>
                                      </p:tavLst>
                                    </p:anim>
                                  </p:childTnLst>
                                </p:cTn>
                              </p:par>
                            </p:childTnLst>
                          </p:cTn>
                        </p:par>
                        <p:par>
                          <p:cTn id="56" fill="hold">
                            <p:stCondLst>
                              <p:cond delay="2500"/>
                            </p:stCondLst>
                            <p:childTnLst>
                              <p:par>
                                <p:cTn id="57" presetID="17" presetClass="entr" presetSubtype="4" fill="hold" grpId="0" nodeType="afterEffect">
                                  <p:stCondLst>
                                    <p:cond delay="0"/>
                                  </p:stCondLst>
                                  <p:childTnLst>
                                    <p:set>
                                      <p:cBhvr>
                                        <p:cTn id="58" dur="1" fill="hold">
                                          <p:stCondLst>
                                            <p:cond delay="0"/>
                                          </p:stCondLst>
                                        </p:cTn>
                                        <p:tgtEl>
                                          <p:spTgt spid="41"/>
                                        </p:tgtEl>
                                        <p:attrNameLst>
                                          <p:attrName>style.visibility</p:attrName>
                                        </p:attrNameLst>
                                      </p:cBhvr>
                                      <p:to>
                                        <p:strVal val="visible"/>
                                      </p:to>
                                    </p:set>
                                    <p:anim calcmode="lin" valueType="num">
                                      <p:cBhvr>
                                        <p:cTn id="59" dur="500" fill="hold"/>
                                        <p:tgtEl>
                                          <p:spTgt spid="41"/>
                                        </p:tgtEl>
                                        <p:attrNameLst>
                                          <p:attrName>ppt_x</p:attrName>
                                        </p:attrNameLst>
                                      </p:cBhvr>
                                      <p:tavLst>
                                        <p:tav tm="0">
                                          <p:val>
                                            <p:strVal val="#ppt_x"/>
                                          </p:val>
                                        </p:tav>
                                        <p:tav tm="100000">
                                          <p:val>
                                            <p:strVal val="#ppt_x"/>
                                          </p:val>
                                        </p:tav>
                                      </p:tavLst>
                                    </p:anim>
                                    <p:anim calcmode="lin" valueType="num">
                                      <p:cBhvr>
                                        <p:cTn id="60" dur="500" fill="hold"/>
                                        <p:tgtEl>
                                          <p:spTgt spid="41"/>
                                        </p:tgtEl>
                                        <p:attrNameLst>
                                          <p:attrName>ppt_y</p:attrName>
                                        </p:attrNameLst>
                                      </p:cBhvr>
                                      <p:tavLst>
                                        <p:tav tm="0">
                                          <p:val>
                                            <p:strVal val="#ppt_y+#ppt_h/2"/>
                                          </p:val>
                                        </p:tav>
                                        <p:tav tm="100000">
                                          <p:val>
                                            <p:strVal val="#ppt_y"/>
                                          </p:val>
                                        </p:tav>
                                      </p:tavLst>
                                    </p:anim>
                                    <p:anim calcmode="lin" valueType="num">
                                      <p:cBhvr>
                                        <p:cTn id="61" dur="500" fill="hold"/>
                                        <p:tgtEl>
                                          <p:spTgt spid="41"/>
                                        </p:tgtEl>
                                        <p:attrNameLst>
                                          <p:attrName>ppt_w</p:attrName>
                                        </p:attrNameLst>
                                      </p:cBhvr>
                                      <p:tavLst>
                                        <p:tav tm="0">
                                          <p:val>
                                            <p:strVal val="#ppt_w"/>
                                          </p:val>
                                        </p:tav>
                                        <p:tav tm="100000">
                                          <p:val>
                                            <p:strVal val="#ppt_w"/>
                                          </p:val>
                                        </p:tav>
                                      </p:tavLst>
                                    </p:anim>
                                    <p:anim calcmode="lin" valueType="num">
                                      <p:cBhvr>
                                        <p:cTn id="62" dur="500" fill="hold"/>
                                        <p:tgtEl>
                                          <p:spTgt spid="41"/>
                                        </p:tgtEl>
                                        <p:attrNameLst>
                                          <p:attrName>ppt_h</p:attrName>
                                        </p:attrNameLst>
                                      </p:cBhvr>
                                      <p:tavLst>
                                        <p:tav tm="0">
                                          <p:val>
                                            <p:fltVal val="0"/>
                                          </p:val>
                                        </p:tav>
                                        <p:tav tm="100000">
                                          <p:val>
                                            <p:strVal val="#ppt_h"/>
                                          </p:val>
                                        </p:tav>
                                      </p:tavLst>
                                    </p:anim>
                                  </p:childTnLst>
                                </p:cTn>
                              </p:par>
                            </p:childTnLst>
                          </p:cTn>
                        </p:par>
                        <p:par>
                          <p:cTn id="63" fill="hold">
                            <p:stCondLst>
                              <p:cond delay="3000"/>
                            </p:stCondLst>
                            <p:childTnLst>
                              <p:par>
                                <p:cTn id="64" presetID="17" presetClass="entr" presetSubtype="2" fill="hold" nodeType="afterEffect">
                                  <p:stCondLst>
                                    <p:cond delay="0"/>
                                  </p:stCondLst>
                                  <p:childTnLst>
                                    <p:set>
                                      <p:cBhvr>
                                        <p:cTn id="65" dur="1" fill="hold">
                                          <p:stCondLst>
                                            <p:cond delay="0"/>
                                          </p:stCondLst>
                                        </p:cTn>
                                        <p:tgtEl>
                                          <p:spTgt spid="40"/>
                                        </p:tgtEl>
                                        <p:attrNameLst>
                                          <p:attrName>style.visibility</p:attrName>
                                        </p:attrNameLst>
                                      </p:cBhvr>
                                      <p:to>
                                        <p:strVal val="visible"/>
                                      </p:to>
                                    </p:set>
                                    <p:anim calcmode="lin" valueType="num">
                                      <p:cBhvr>
                                        <p:cTn id="66" dur="500" fill="hold"/>
                                        <p:tgtEl>
                                          <p:spTgt spid="40"/>
                                        </p:tgtEl>
                                        <p:attrNameLst>
                                          <p:attrName>ppt_x</p:attrName>
                                        </p:attrNameLst>
                                      </p:cBhvr>
                                      <p:tavLst>
                                        <p:tav tm="0">
                                          <p:val>
                                            <p:strVal val="#ppt_x+#ppt_w/2"/>
                                          </p:val>
                                        </p:tav>
                                        <p:tav tm="100000">
                                          <p:val>
                                            <p:strVal val="#ppt_x"/>
                                          </p:val>
                                        </p:tav>
                                      </p:tavLst>
                                    </p:anim>
                                    <p:anim calcmode="lin" valueType="num">
                                      <p:cBhvr>
                                        <p:cTn id="67" dur="500" fill="hold"/>
                                        <p:tgtEl>
                                          <p:spTgt spid="40"/>
                                        </p:tgtEl>
                                        <p:attrNameLst>
                                          <p:attrName>ppt_y</p:attrName>
                                        </p:attrNameLst>
                                      </p:cBhvr>
                                      <p:tavLst>
                                        <p:tav tm="0">
                                          <p:val>
                                            <p:strVal val="#ppt_y"/>
                                          </p:val>
                                        </p:tav>
                                        <p:tav tm="100000">
                                          <p:val>
                                            <p:strVal val="#ppt_y"/>
                                          </p:val>
                                        </p:tav>
                                      </p:tavLst>
                                    </p:anim>
                                    <p:anim calcmode="lin" valueType="num">
                                      <p:cBhvr>
                                        <p:cTn id="68" dur="500" fill="hold"/>
                                        <p:tgtEl>
                                          <p:spTgt spid="40"/>
                                        </p:tgtEl>
                                        <p:attrNameLst>
                                          <p:attrName>ppt_w</p:attrName>
                                        </p:attrNameLst>
                                      </p:cBhvr>
                                      <p:tavLst>
                                        <p:tav tm="0">
                                          <p:val>
                                            <p:fltVal val="0"/>
                                          </p:val>
                                        </p:tav>
                                        <p:tav tm="100000">
                                          <p:val>
                                            <p:strVal val="#ppt_w"/>
                                          </p:val>
                                        </p:tav>
                                      </p:tavLst>
                                    </p:anim>
                                    <p:anim calcmode="lin" valueType="num">
                                      <p:cBhvr>
                                        <p:cTn id="69" dur="500" fill="hold"/>
                                        <p:tgtEl>
                                          <p:spTgt spid="40"/>
                                        </p:tgtEl>
                                        <p:attrNameLst>
                                          <p:attrName>ppt_h</p:attrName>
                                        </p:attrNameLst>
                                      </p:cBhvr>
                                      <p:tavLst>
                                        <p:tav tm="0">
                                          <p:val>
                                            <p:strVal val="#ppt_h"/>
                                          </p:val>
                                        </p:tav>
                                        <p:tav tm="100000">
                                          <p:val>
                                            <p:strVal val="#ppt_h"/>
                                          </p:val>
                                        </p:tav>
                                      </p:tavLst>
                                    </p:anim>
                                  </p:childTnLst>
                                </p:cTn>
                              </p:par>
                            </p:childTnLst>
                          </p:cTn>
                        </p:par>
                        <p:par>
                          <p:cTn id="70" fill="hold">
                            <p:stCondLst>
                              <p:cond delay="3500"/>
                            </p:stCondLst>
                            <p:childTnLst>
                              <p:par>
                                <p:cTn id="71" presetID="17" presetClass="entr" presetSubtype="4" fill="hold" grpId="0" nodeType="afterEffect">
                                  <p:stCondLst>
                                    <p:cond delay="0"/>
                                  </p:stCondLst>
                                  <p:childTnLst>
                                    <p:set>
                                      <p:cBhvr>
                                        <p:cTn id="72" dur="1" fill="hold">
                                          <p:stCondLst>
                                            <p:cond delay="0"/>
                                          </p:stCondLst>
                                        </p:cTn>
                                        <p:tgtEl>
                                          <p:spTgt spid="44"/>
                                        </p:tgtEl>
                                        <p:attrNameLst>
                                          <p:attrName>style.visibility</p:attrName>
                                        </p:attrNameLst>
                                      </p:cBhvr>
                                      <p:to>
                                        <p:strVal val="visible"/>
                                      </p:to>
                                    </p:set>
                                    <p:anim calcmode="lin" valueType="num">
                                      <p:cBhvr>
                                        <p:cTn id="73" dur="500" fill="hold"/>
                                        <p:tgtEl>
                                          <p:spTgt spid="44"/>
                                        </p:tgtEl>
                                        <p:attrNameLst>
                                          <p:attrName>ppt_x</p:attrName>
                                        </p:attrNameLst>
                                      </p:cBhvr>
                                      <p:tavLst>
                                        <p:tav tm="0">
                                          <p:val>
                                            <p:strVal val="#ppt_x"/>
                                          </p:val>
                                        </p:tav>
                                        <p:tav tm="100000">
                                          <p:val>
                                            <p:strVal val="#ppt_x"/>
                                          </p:val>
                                        </p:tav>
                                      </p:tavLst>
                                    </p:anim>
                                    <p:anim calcmode="lin" valueType="num">
                                      <p:cBhvr>
                                        <p:cTn id="74" dur="500" fill="hold"/>
                                        <p:tgtEl>
                                          <p:spTgt spid="44"/>
                                        </p:tgtEl>
                                        <p:attrNameLst>
                                          <p:attrName>ppt_y</p:attrName>
                                        </p:attrNameLst>
                                      </p:cBhvr>
                                      <p:tavLst>
                                        <p:tav tm="0">
                                          <p:val>
                                            <p:strVal val="#ppt_y+#ppt_h/2"/>
                                          </p:val>
                                        </p:tav>
                                        <p:tav tm="100000">
                                          <p:val>
                                            <p:strVal val="#ppt_y"/>
                                          </p:val>
                                        </p:tav>
                                      </p:tavLst>
                                    </p:anim>
                                    <p:anim calcmode="lin" valueType="num">
                                      <p:cBhvr>
                                        <p:cTn id="75" dur="500" fill="hold"/>
                                        <p:tgtEl>
                                          <p:spTgt spid="44"/>
                                        </p:tgtEl>
                                        <p:attrNameLst>
                                          <p:attrName>ppt_w</p:attrName>
                                        </p:attrNameLst>
                                      </p:cBhvr>
                                      <p:tavLst>
                                        <p:tav tm="0">
                                          <p:val>
                                            <p:strVal val="#ppt_w"/>
                                          </p:val>
                                        </p:tav>
                                        <p:tav tm="100000">
                                          <p:val>
                                            <p:strVal val="#ppt_w"/>
                                          </p:val>
                                        </p:tav>
                                      </p:tavLst>
                                    </p:anim>
                                    <p:anim calcmode="lin" valueType="num">
                                      <p:cBhvr>
                                        <p:cTn id="76" dur="500" fill="hold"/>
                                        <p:tgtEl>
                                          <p:spTgt spid="44"/>
                                        </p:tgtEl>
                                        <p:attrNameLst>
                                          <p:attrName>ppt_h</p:attrName>
                                        </p:attrNameLst>
                                      </p:cBhvr>
                                      <p:tavLst>
                                        <p:tav tm="0">
                                          <p:val>
                                            <p:fltVal val="0"/>
                                          </p:val>
                                        </p:tav>
                                        <p:tav tm="100000">
                                          <p:val>
                                            <p:strVal val="#ppt_h"/>
                                          </p:val>
                                        </p:tav>
                                      </p:tavLst>
                                    </p:anim>
                                  </p:childTnLst>
                                </p:cTn>
                              </p:par>
                            </p:childTnLst>
                          </p:cTn>
                        </p:par>
                        <p:par>
                          <p:cTn id="77" fill="hold">
                            <p:stCondLst>
                              <p:cond delay="4000"/>
                            </p:stCondLst>
                            <p:childTnLst>
                              <p:par>
                                <p:cTn id="78" presetID="17" presetClass="entr" presetSubtype="2" fill="hold" nodeType="afterEffect">
                                  <p:stCondLst>
                                    <p:cond delay="0"/>
                                  </p:stCondLst>
                                  <p:childTnLst>
                                    <p:set>
                                      <p:cBhvr>
                                        <p:cTn id="79" dur="1" fill="hold">
                                          <p:stCondLst>
                                            <p:cond delay="0"/>
                                          </p:stCondLst>
                                        </p:cTn>
                                        <p:tgtEl>
                                          <p:spTgt spid="45"/>
                                        </p:tgtEl>
                                        <p:attrNameLst>
                                          <p:attrName>style.visibility</p:attrName>
                                        </p:attrNameLst>
                                      </p:cBhvr>
                                      <p:to>
                                        <p:strVal val="visible"/>
                                      </p:to>
                                    </p:set>
                                    <p:anim calcmode="lin" valueType="num">
                                      <p:cBhvr>
                                        <p:cTn id="80" dur="500" fill="hold"/>
                                        <p:tgtEl>
                                          <p:spTgt spid="45"/>
                                        </p:tgtEl>
                                        <p:attrNameLst>
                                          <p:attrName>ppt_x</p:attrName>
                                        </p:attrNameLst>
                                      </p:cBhvr>
                                      <p:tavLst>
                                        <p:tav tm="0">
                                          <p:val>
                                            <p:strVal val="#ppt_x+#ppt_w/2"/>
                                          </p:val>
                                        </p:tav>
                                        <p:tav tm="100000">
                                          <p:val>
                                            <p:strVal val="#ppt_x"/>
                                          </p:val>
                                        </p:tav>
                                      </p:tavLst>
                                    </p:anim>
                                    <p:anim calcmode="lin" valueType="num">
                                      <p:cBhvr>
                                        <p:cTn id="81" dur="500" fill="hold"/>
                                        <p:tgtEl>
                                          <p:spTgt spid="45"/>
                                        </p:tgtEl>
                                        <p:attrNameLst>
                                          <p:attrName>ppt_y</p:attrName>
                                        </p:attrNameLst>
                                      </p:cBhvr>
                                      <p:tavLst>
                                        <p:tav tm="0">
                                          <p:val>
                                            <p:strVal val="#ppt_y"/>
                                          </p:val>
                                        </p:tav>
                                        <p:tav tm="100000">
                                          <p:val>
                                            <p:strVal val="#ppt_y"/>
                                          </p:val>
                                        </p:tav>
                                      </p:tavLst>
                                    </p:anim>
                                    <p:anim calcmode="lin" valueType="num">
                                      <p:cBhvr>
                                        <p:cTn id="82" dur="500" fill="hold"/>
                                        <p:tgtEl>
                                          <p:spTgt spid="45"/>
                                        </p:tgtEl>
                                        <p:attrNameLst>
                                          <p:attrName>ppt_w</p:attrName>
                                        </p:attrNameLst>
                                      </p:cBhvr>
                                      <p:tavLst>
                                        <p:tav tm="0">
                                          <p:val>
                                            <p:fltVal val="0"/>
                                          </p:val>
                                        </p:tav>
                                        <p:tav tm="100000">
                                          <p:val>
                                            <p:strVal val="#ppt_w"/>
                                          </p:val>
                                        </p:tav>
                                      </p:tavLst>
                                    </p:anim>
                                    <p:anim calcmode="lin" valueType="num">
                                      <p:cBhvr>
                                        <p:cTn id="83" dur="500" fill="hold"/>
                                        <p:tgtEl>
                                          <p:spTgt spid="45"/>
                                        </p:tgtEl>
                                        <p:attrNameLst>
                                          <p:attrName>ppt_h</p:attrName>
                                        </p:attrNameLst>
                                      </p:cBhvr>
                                      <p:tavLst>
                                        <p:tav tm="0">
                                          <p:val>
                                            <p:strVal val="#ppt_h"/>
                                          </p:val>
                                        </p:tav>
                                        <p:tav tm="100000">
                                          <p:val>
                                            <p:strVal val="#ppt_h"/>
                                          </p:val>
                                        </p:tav>
                                      </p:tavLst>
                                    </p:anim>
                                  </p:childTnLst>
                                </p:cTn>
                              </p:par>
                            </p:childTnLst>
                          </p:cTn>
                        </p:par>
                        <p:par>
                          <p:cTn id="84" fill="hold">
                            <p:stCondLst>
                              <p:cond delay="4500"/>
                            </p:stCondLst>
                            <p:childTnLst>
                              <p:par>
                                <p:cTn id="85" presetID="17" presetClass="entr" presetSubtype="4" fill="hold" grpId="0" nodeType="afterEffect">
                                  <p:stCondLst>
                                    <p:cond delay="0"/>
                                  </p:stCondLst>
                                  <p:childTnLst>
                                    <p:set>
                                      <p:cBhvr>
                                        <p:cTn id="86" dur="1" fill="hold">
                                          <p:stCondLst>
                                            <p:cond delay="0"/>
                                          </p:stCondLst>
                                        </p:cTn>
                                        <p:tgtEl>
                                          <p:spTgt spid="48"/>
                                        </p:tgtEl>
                                        <p:attrNameLst>
                                          <p:attrName>style.visibility</p:attrName>
                                        </p:attrNameLst>
                                      </p:cBhvr>
                                      <p:to>
                                        <p:strVal val="visible"/>
                                      </p:to>
                                    </p:set>
                                    <p:anim calcmode="lin" valueType="num">
                                      <p:cBhvr>
                                        <p:cTn id="87" dur="500" fill="hold"/>
                                        <p:tgtEl>
                                          <p:spTgt spid="48"/>
                                        </p:tgtEl>
                                        <p:attrNameLst>
                                          <p:attrName>ppt_x</p:attrName>
                                        </p:attrNameLst>
                                      </p:cBhvr>
                                      <p:tavLst>
                                        <p:tav tm="0">
                                          <p:val>
                                            <p:strVal val="#ppt_x"/>
                                          </p:val>
                                        </p:tav>
                                        <p:tav tm="100000">
                                          <p:val>
                                            <p:strVal val="#ppt_x"/>
                                          </p:val>
                                        </p:tav>
                                      </p:tavLst>
                                    </p:anim>
                                    <p:anim calcmode="lin" valueType="num">
                                      <p:cBhvr>
                                        <p:cTn id="88" dur="500" fill="hold"/>
                                        <p:tgtEl>
                                          <p:spTgt spid="48"/>
                                        </p:tgtEl>
                                        <p:attrNameLst>
                                          <p:attrName>ppt_y</p:attrName>
                                        </p:attrNameLst>
                                      </p:cBhvr>
                                      <p:tavLst>
                                        <p:tav tm="0">
                                          <p:val>
                                            <p:strVal val="#ppt_y+#ppt_h/2"/>
                                          </p:val>
                                        </p:tav>
                                        <p:tav tm="100000">
                                          <p:val>
                                            <p:strVal val="#ppt_y"/>
                                          </p:val>
                                        </p:tav>
                                      </p:tavLst>
                                    </p:anim>
                                    <p:anim calcmode="lin" valueType="num">
                                      <p:cBhvr>
                                        <p:cTn id="89" dur="500" fill="hold"/>
                                        <p:tgtEl>
                                          <p:spTgt spid="48"/>
                                        </p:tgtEl>
                                        <p:attrNameLst>
                                          <p:attrName>ppt_w</p:attrName>
                                        </p:attrNameLst>
                                      </p:cBhvr>
                                      <p:tavLst>
                                        <p:tav tm="0">
                                          <p:val>
                                            <p:strVal val="#ppt_w"/>
                                          </p:val>
                                        </p:tav>
                                        <p:tav tm="100000">
                                          <p:val>
                                            <p:strVal val="#ppt_w"/>
                                          </p:val>
                                        </p:tav>
                                      </p:tavLst>
                                    </p:anim>
                                    <p:anim calcmode="lin" valueType="num">
                                      <p:cBhvr>
                                        <p:cTn id="90" dur="500" fill="hold"/>
                                        <p:tgtEl>
                                          <p:spTgt spid="4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101" grpId="0" animBg="1"/>
      <p:bldP spid="36" grpId="0"/>
      <p:bldP spid="41" grpId="0"/>
      <p:bldP spid="44" grpId="0"/>
      <p:bldP spid="4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1" name="Group 90">
            <a:extLst>
              <a:ext uri="{FF2B5EF4-FFF2-40B4-BE49-F238E27FC236}">
                <a16:creationId xmlns:a16="http://schemas.microsoft.com/office/drawing/2014/main" id="{0D517EB2-01CC-4FE8-9794-803FF58548AE}"/>
              </a:ext>
            </a:extLst>
          </p:cNvPr>
          <p:cNvGrpSpPr/>
          <p:nvPr/>
        </p:nvGrpSpPr>
        <p:grpSpPr>
          <a:xfrm>
            <a:off x="6919864" y="1378890"/>
            <a:ext cx="4102878" cy="645820"/>
            <a:chOff x="6919864" y="1378890"/>
            <a:chExt cx="4102878" cy="645820"/>
          </a:xfrm>
        </p:grpSpPr>
        <p:sp>
          <p:nvSpPr>
            <p:cNvPr id="33" name="Rectangle 32">
              <a:extLst>
                <a:ext uri="{FF2B5EF4-FFF2-40B4-BE49-F238E27FC236}">
                  <a16:creationId xmlns:a16="http://schemas.microsoft.com/office/drawing/2014/main" id="{E1661676-CFAC-4FA4-AADD-0BB58B205DEC}"/>
                </a:ext>
              </a:extLst>
            </p:cNvPr>
            <p:cNvSpPr/>
            <p:nvPr/>
          </p:nvSpPr>
          <p:spPr>
            <a:xfrm>
              <a:off x="6919864" y="1401946"/>
              <a:ext cx="3796827" cy="622764"/>
            </a:xfrm>
            <a:prstGeom prst="rect">
              <a:avLst/>
            </a:prstGeom>
            <a:gradFill flip="none" rotWithShape="1">
              <a:gsLst>
                <a:gs pos="0">
                  <a:schemeClr val="bg1">
                    <a:alpha val="4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a:extLst>
                <a:ext uri="{FF2B5EF4-FFF2-40B4-BE49-F238E27FC236}">
                  <a16:creationId xmlns:a16="http://schemas.microsoft.com/office/drawing/2014/main" id="{6ACC9FA2-EE6B-475E-A2D2-D795F79077F4}"/>
                </a:ext>
              </a:extLst>
            </p:cNvPr>
            <p:cNvGrpSpPr/>
            <p:nvPr/>
          </p:nvGrpSpPr>
          <p:grpSpPr>
            <a:xfrm>
              <a:off x="10485639" y="1378890"/>
              <a:ext cx="537103" cy="534197"/>
              <a:chOff x="11049987" y="1270856"/>
              <a:chExt cx="537103" cy="534197"/>
            </a:xfrm>
          </p:grpSpPr>
          <p:sp>
            <p:nvSpPr>
              <p:cNvPr id="37" name="Teardrop 36">
                <a:extLst>
                  <a:ext uri="{FF2B5EF4-FFF2-40B4-BE49-F238E27FC236}">
                    <a16:creationId xmlns:a16="http://schemas.microsoft.com/office/drawing/2014/main" id="{BD22C72F-0760-4998-BB72-F02C0C1E1CA9}"/>
                  </a:ext>
                </a:extLst>
              </p:cNvPr>
              <p:cNvSpPr/>
              <p:nvPr/>
            </p:nvSpPr>
            <p:spPr>
              <a:xfrm rot="8141980">
                <a:off x="11049987" y="1270856"/>
                <a:ext cx="537103" cy="534197"/>
              </a:xfrm>
              <a:prstGeom prst="teardrop">
                <a:avLst>
                  <a:gd name="adj" fmla="val 114035"/>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88099A5C-23D3-4F36-8950-1342B9B4D0BD}"/>
                  </a:ext>
                </a:extLst>
              </p:cNvPr>
              <p:cNvSpPr/>
              <p:nvPr/>
            </p:nvSpPr>
            <p:spPr>
              <a:xfrm>
                <a:off x="11155136" y="1374552"/>
                <a:ext cx="326805" cy="326805"/>
              </a:xfrm>
              <a:prstGeom prst="ellipse">
                <a:avLst/>
              </a:prstGeom>
              <a:solidFill>
                <a:schemeClr val="bg1"/>
              </a:solidFill>
              <a:ln w="76200">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9" name="TextBox 78">
              <a:extLst>
                <a:ext uri="{FF2B5EF4-FFF2-40B4-BE49-F238E27FC236}">
                  <a16:creationId xmlns:a16="http://schemas.microsoft.com/office/drawing/2014/main" id="{BC38886A-A9A0-4A2F-A6BF-F1C0DA7D8DF6}"/>
                </a:ext>
              </a:extLst>
            </p:cNvPr>
            <p:cNvSpPr txBox="1"/>
            <p:nvPr/>
          </p:nvSpPr>
          <p:spPr>
            <a:xfrm>
              <a:off x="7413674" y="1418788"/>
              <a:ext cx="2996250" cy="584775"/>
            </a:xfrm>
            <a:prstGeom prst="rect">
              <a:avLst/>
            </a:prstGeom>
            <a:noFill/>
          </p:spPr>
          <p:txBody>
            <a:bodyPr wrap="square" rtlCol="0">
              <a:spAutoFit/>
            </a:bodyPr>
            <a:lstStyle/>
            <a:p>
              <a:pPr algn="r"/>
              <a:r>
                <a:rPr lang="ar-SY" sz="1600" dirty="0">
                  <a:latin typeface="Verdana" panose="020B0604030504040204" pitchFamily="34" charset="0"/>
                  <a:ea typeface="Verdana" panose="020B0604030504040204" pitchFamily="34" charset="0"/>
                </a:rPr>
                <a:t>وجود شخص يجيد السباحة لمراقبة الأطفال و إنقاذهم</a:t>
              </a:r>
              <a:endParaRPr lang="en-US" sz="1600" dirty="0">
                <a:latin typeface="Verdana" panose="020B0604030504040204" pitchFamily="34" charset="0"/>
                <a:ea typeface="Verdana" panose="020B0604030504040204" pitchFamily="34" charset="0"/>
              </a:endParaRPr>
            </a:p>
          </p:txBody>
        </p:sp>
      </p:grpSp>
      <p:grpSp>
        <p:nvGrpSpPr>
          <p:cNvPr id="90" name="Group 89">
            <a:extLst>
              <a:ext uri="{FF2B5EF4-FFF2-40B4-BE49-F238E27FC236}">
                <a16:creationId xmlns:a16="http://schemas.microsoft.com/office/drawing/2014/main" id="{3CA8D11D-A767-4398-8E30-9ABDEDA0A9E9}"/>
              </a:ext>
            </a:extLst>
          </p:cNvPr>
          <p:cNvGrpSpPr/>
          <p:nvPr/>
        </p:nvGrpSpPr>
        <p:grpSpPr>
          <a:xfrm>
            <a:off x="6406235" y="2547275"/>
            <a:ext cx="3576244" cy="830997"/>
            <a:chOff x="7446498" y="2484259"/>
            <a:chExt cx="3576244" cy="830997"/>
          </a:xfrm>
        </p:grpSpPr>
        <p:sp>
          <p:nvSpPr>
            <p:cNvPr id="34" name="Rectangle 33">
              <a:extLst>
                <a:ext uri="{FF2B5EF4-FFF2-40B4-BE49-F238E27FC236}">
                  <a16:creationId xmlns:a16="http://schemas.microsoft.com/office/drawing/2014/main" id="{553F96CE-F6D6-4602-9D85-1EF024B2ABF6}"/>
                </a:ext>
              </a:extLst>
            </p:cNvPr>
            <p:cNvSpPr/>
            <p:nvPr/>
          </p:nvSpPr>
          <p:spPr>
            <a:xfrm>
              <a:off x="8120137" y="2583328"/>
              <a:ext cx="2583566" cy="622764"/>
            </a:xfrm>
            <a:prstGeom prst="rect">
              <a:avLst/>
            </a:prstGeom>
            <a:gradFill flip="none" rotWithShape="1">
              <a:gsLst>
                <a:gs pos="0">
                  <a:schemeClr val="bg1">
                    <a:alpha val="4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44503852-E1D2-490B-B996-CC3E66DBEFB2}"/>
                </a:ext>
              </a:extLst>
            </p:cNvPr>
            <p:cNvGrpSpPr/>
            <p:nvPr/>
          </p:nvGrpSpPr>
          <p:grpSpPr>
            <a:xfrm>
              <a:off x="10485639" y="2568995"/>
              <a:ext cx="537103" cy="534197"/>
              <a:chOff x="11049987" y="1270856"/>
              <a:chExt cx="537103" cy="534197"/>
            </a:xfrm>
          </p:grpSpPr>
          <p:sp>
            <p:nvSpPr>
              <p:cNvPr id="44" name="Teardrop 43">
                <a:extLst>
                  <a:ext uri="{FF2B5EF4-FFF2-40B4-BE49-F238E27FC236}">
                    <a16:creationId xmlns:a16="http://schemas.microsoft.com/office/drawing/2014/main" id="{3CF776BB-CEA5-4584-9B43-9E24BEDEA4EB}"/>
                  </a:ext>
                </a:extLst>
              </p:cNvPr>
              <p:cNvSpPr/>
              <p:nvPr/>
            </p:nvSpPr>
            <p:spPr>
              <a:xfrm rot="8141980">
                <a:off x="11049987" y="1270856"/>
                <a:ext cx="537103" cy="534197"/>
              </a:xfrm>
              <a:prstGeom prst="teardrop">
                <a:avLst>
                  <a:gd name="adj" fmla="val 114035"/>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A6414DF3-6DF5-4B0F-848F-F01776EE1EE1}"/>
                  </a:ext>
                </a:extLst>
              </p:cNvPr>
              <p:cNvSpPr/>
              <p:nvPr/>
            </p:nvSpPr>
            <p:spPr>
              <a:xfrm>
                <a:off x="11155136" y="1374552"/>
                <a:ext cx="326805" cy="326805"/>
              </a:xfrm>
              <a:prstGeom prst="ellipse">
                <a:avLst/>
              </a:prstGeom>
              <a:solidFill>
                <a:schemeClr val="bg1"/>
              </a:solidFill>
              <a:ln w="76200">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0" name="TextBox 79">
              <a:extLst>
                <a:ext uri="{FF2B5EF4-FFF2-40B4-BE49-F238E27FC236}">
                  <a16:creationId xmlns:a16="http://schemas.microsoft.com/office/drawing/2014/main" id="{D05D65E6-F779-4A21-8B0E-F10A7474C23C}"/>
                </a:ext>
              </a:extLst>
            </p:cNvPr>
            <p:cNvSpPr txBox="1"/>
            <p:nvPr/>
          </p:nvSpPr>
          <p:spPr>
            <a:xfrm>
              <a:off x="7446498" y="2484259"/>
              <a:ext cx="2996250" cy="830997"/>
            </a:xfrm>
            <a:prstGeom prst="rect">
              <a:avLst/>
            </a:prstGeom>
            <a:noFill/>
          </p:spPr>
          <p:txBody>
            <a:bodyPr wrap="square" rtlCol="0">
              <a:spAutoFit/>
            </a:bodyPr>
            <a:lstStyle/>
            <a:p>
              <a:pPr algn="r"/>
              <a:r>
                <a:rPr lang="ar-SY" sz="1600" dirty="0">
                  <a:latin typeface="Verdana" panose="020B0604030504040204" pitchFamily="34" charset="0"/>
                  <a:ea typeface="Verdana" panose="020B0604030504040204" pitchFamily="34" charset="0"/>
                </a:rPr>
                <a:t>استعمال سترة النجاة القابلة</a:t>
              </a:r>
            </a:p>
            <a:p>
              <a:pPr algn="r"/>
              <a:r>
                <a:rPr lang="ar-SY" sz="1600" dirty="0">
                  <a:latin typeface="Verdana" panose="020B0604030504040204" pitchFamily="34" charset="0"/>
                  <a:ea typeface="Verdana" panose="020B0604030504040204" pitchFamily="34" charset="0"/>
                </a:rPr>
                <a:t> للنفخ للأطفال و البالغين ذوي </a:t>
              </a:r>
            </a:p>
            <a:p>
              <a:pPr algn="r"/>
              <a:r>
                <a:rPr lang="ar-SY" sz="1600" dirty="0">
                  <a:latin typeface="Verdana" panose="020B0604030504040204" pitchFamily="34" charset="0"/>
                  <a:ea typeface="Verdana" panose="020B0604030504040204" pitchFamily="34" charset="0"/>
                </a:rPr>
                <a:t>المهارات الضعيفة</a:t>
              </a:r>
              <a:endParaRPr lang="en-US" sz="1600" dirty="0">
                <a:latin typeface="Verdana" panose="020B0604030504040204" pitchFamily="34" charset="0"/>
                <a:ea typeface="Verdana" panose="020B0604030504040204" pitchFamily="34" charset="0"/>
              </a:endParaRPr>
            </a:p>
          </p:txBody>
        </p:sp>
      </p:grpSp>
      <p:grpSp>
        <p:nvGrpSpPr>
          <p:cNvPr id="89" name="Group 88">
            <a:extLst>
              <a:ext uri="{FF2B5EF4-FFF2-40B4-BE49-F238E27FC236}">
                <a16:creationId xmlns:a16="http://schemas.microsoft.com/office/drawing/2014/main" id="{75841E1E-8B82-467C-8892-9F1C81360E9E}"/>
              </a:ext>
            </a:extLst>
          </p:cNvPr>
          <p:cNvGrpSpPr/>
          <p:nvPr/>
        </p:nvGrpSpPr>
        <p:grpSpPr>
          <a:xfrm>
            <a:off x="6809298" y="3717873"/>
            <a:ext cx="2990264" cy="830997"/>
            <a:chOff x="8032478" y="3704937"/>
            <a:chExt cx="2990264" cy="830997"/>
          </a:xfrm>
        </p:grpSpPr>
        <p:sp>
          <p:nvSpPr>
            <p:cNvPr id="35" name="Rectangle 34">
              <a:extLst>
                <a:ext uri="{FF2B5EF4-FFF2-40B4-BE49-F238E27FC236}">
                  <a16:creationId xmlns:a16="http://schemas.microsoft.com/office/drawing/2014/main" id="{F0E9C49C-4506-4E64-B030-24CA0980B403}"/>
                </a:ext>
              </a:extLst>
            </p:cNvPr>
            <p:cNvSpPr/>
            <p:nvPr/>
          </p:nvSpPr>
          <p:spPr>
            <a:xfrm>
              <a:off x="8032478" y="3793352"/>
              <a:ext cx="2671225" cy="622764"/>
            </a:xfrm>
            <a:prstGeom prst="rect">
              <a:avLst/>
            </a:prstGeom>
            <a:gradFill flip="none" rotWithShape="1">
              <a:gsLst>
                <a:gs pos="0">
                  <a:schemeClr val="bg1">
                    <a:alpha val="4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3B8DA231-9F34-4C5F-B056-12FC47D0C9B1}"/>
                </a:ext>
              </a:extLst>
            </p:cNvPr>
            <p:cNvGrpSpPr/>
            <p:nvPr/>
          </p:nvGrpSpPr>
          <p:grpSpPr>
            <a:xfrm>
              <a:off x="10485639" y="3890007"/>
              <a:ext cx="537103" cy="534197"/>
              <a:chOff x="11049987" y="1270856"/>
              <a:chExt cx="537103" cy="534197"/>
            </a:xfrm>
          </p:grpSpPr>
          <p:sp>
            <p:nvSpPr>
              <p:cNvPr id="47" name="Teardrop 46">
                <a:extLst>
                  <a:ext uri="{FF2B5EF4-FFF2-40B4-BE49-F238E27FC236}">
                    <a16:creationId xmlns:a16="http://schemas.microsoft.com/office/drawing/2014/main" id="{A297CF3D-879C-463E-8C36-87CE0C4B0826}"/>
                  </a:ext>
                </a:extLst>
              </p:cNvPr>
              <p:cNvSpPr/>
              <p:nvPr/>
            </p:nvSpPr>
            <p:spPr>
              <a:xfrm rot="8141980">
                <a:off x="11049987" y="1270856"/>
                <a:ext cx="537103" cy="534197"/>
              </a:xfrm>
              <a:prstGeom prst="teardrop">
                <a:avLst>
                  <a:gd name="adj" fmla="val 114035"/>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C6330538-F312-4782-A253-A7FEA0CFD897}"/>
                  </a:ext>
                </a:extLst>
              </p:cNvPr>
              <p:cNvSpPr/>
              <p:nvPr/>
            </p:nvSpPr>
            <p:spPr>
              <a:xfrm>
                <a:off x="11155136" y="1374552"/>
                <a:ext cx="326805" cy="326805"/>
              </a:xfrm>
              <a:prstGeom prst="ellipse">
                <a:avLst/>
              </a:prstGeom>
              <a:solidFill>
                <a:schemeClr val="bg1"/>
              </a:solidFill>
              <a:ln w="76200">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1" name="TextBox 80">
              <a:extLst>
                <a:ext uri="{FF2B5EF4-FFF2-40B4-BE49-F238E27FC236}">
                  <a16:creationId xmlns:a16="http://schemas.microsoft.com/office/drawing/2014/main" id="{468CED4C-DD6C-40A7-8FAC-033705BBAAFB}"/>
                </a:ext>
              </a:extLst>
            </p:cNvPr>
            <p:cNvSpPr txBox="1"/>
            <p:nvPr/>
          </p:nvSpPr>
          <p:spPr>
            <a:xfrm>
              <a:off x="8605726" y="3704937"/>
              <a:ext cx="1821821" cy="830997"/>
            </a:xfrm>
            <a:prstGeom prst="rect">
              <a:avLst/>
            </a:prstGeom>
            <a:noFill/>
          </p:spPr>
          <p:txBody>
            <a:bodyPr wrap="square" rtlCol="0">
              <a:spAutoFit/>
            </a:bodyPr>
            <a:lstStyle/>
            <a:p>
              <a:pPr algn="r"/>
              <a:r>
                <a:rPr lang="ar-SY" sz="1600" dirty="0">
                  <a:latin typeface="Verdana" panose="020B0604030504040204" pitchFamily="34" charset="0"/>
                  <a:ea typeface="Verdana" panose="020B0604030504040204" pitchFamily="34" charset="0"/>
                </a:rPr>
                <a:t>وضع أبواب للمسابح لإغلاقها بعد الانتهاء من السباحة</a:t>
              </a:r>
              <a:endParaRPr lang="en-US" sz="1600" dirty="0">
                <a:latin typeface="Verdana" panose="020B0604030504040204" pitchFamily="34" charset="0"/>
                <a:ea typeface="Verdana" panose="020B0604030504040204" pitchFamily="34" charset="0"/>
              </a:endParaRPr>
            </a:p>
          </p:txBody>
        </p:sp>
      </p:grpSp>
      <p:grpSp>
        <p:nvGrpSpPr>
          <p:cNvPr id="88" name="Group 87">
            <a:extLst>
              <a:ext uri="{FF2B5EF4-FFF2-40B4-BE49-F238E27FC236}">
                <a16:creationId xmlns:a16="http://schemas.microsoft.com/office/drawing/2014/main" id="{C3AD7D9E-3942-4DD4-AC38-B9D1A9AC0FB3}"/>
              </a:ext>
            </a:extLst>
          </p:cNvPr>
          <p:cNvGrpSpPr/>
          <p:nvPr/>
        </p:nvGrpSpPr>
        <p:grpSpPr>
          <a:xfrm>
            <a:off x="6836729" y="5177146"/>
            <a:ext cx="4003133" cy="680489"/>
            <a:chOff x="7019609" y="5020441"/>
            <a:chExt cx="4003133" cy="680489"/>
          </a:xfrm>
        </p:grpSpPr>
        <p:sp>
          <p:nvSpPr>
            <p:cNvPr id="36" name="Rectangle 35">
              <a:extLst>
                <a:ext uri="{FF2B5EF4-FFF2-40B4-BE49-F238E27FC236}">
                  <a16:creationId xmlns:a16="http://schemas.microsoft.com/office/drawing/2014/main" id="{75F38BB3-6A51-4C77-8C35-8D3E2454CDEE}"/>
                </a:ext>
              </a:extLst>
            </p:cNvPr>
            <p:cNvSpPr/>
            <p:nvPr/>
          </p:nvSpPr>
          <p:spPr>
            <a:xfrm>
              <a:off x="7019609" y="5078166"/>
              <a:ext cx="3677440" cy="622764"/>
            </a:xfrm>
            <a:prstGeom prst="rect">
              <a:avLst/>
            </a:prstGeom>
            <a:gradFill flip="none" rotWithShape="1">
              <a:gsLst>
                <a:gs pos="0">
                  <a:schemeClr val="bg1">
                    <a:alpha val="4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a:extLst>
                <a:ext uri="{FF2B5EF4-FFF2-40B4-BE49-F238E27FC236}">
                  <a16:creationId xmlns:a16="http://schemas.microsoft.com/office/drawing/2014/main" id="{B3D166D6-D7E1-4A1F-AA96-B76699AB7892}"/>
                </a:ext>
              </a:extLst>
            </p:cNvPr>
            <p:cNvGrpSpPr/>
            <p:nvPr/>
          </p:nvGrpSpPr>
          <p:grpSpPr>
            <a:xfrm>
              <a:off x="10485639" y="5063739"/>
              <a:ext cx="537103" cy="534197"/>
              <a:chOff x="11049987" y="1270856"/>
              <a:chExt cx="537103" cy="534197"/>
            </a:xfrm>
          </p:grpSpPr>
          <p:sp>
            <p:nvSpPr>
              <p:cNvPr id="50" name="Teardrop 49">
                <a:extLst>
                  <a:ext uri="{FF2B5EF4-FFF2-40B4-BE49-F238E27FC236}">
                    <a16:creationId xmlns:a16="http://schemas.microsoft.com/office/drawing/2014/main" id="{B930088A-1038-4387-B4FF-38D61966927B}"/>
                  </a:ext>
                </a:extLst>
              </p:cNvPr>
              <p:cNvSpPr/>
              <p:nvPr/>
            </p:nvSpPr>
            <p:spPr>
              <a:xfrm rot="8141980">
                <a:off x="11049987" y="1270856"/>
                <a:ext cx="537103" cy="534197"/>
              </a:xfrm>
              <a:prstGeom prst="teardrop">
                <a:avLst>
                  <a:gd name="adj" fmla="val 114035"/>
                </a:avLst>
              </a:prstGeom>
              <a:solidFill>
                <a:srgbClr val="FF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672360E4-99B8-4CAB-B355-886793963526}"/>
                  </a:ext>
                </a:extLst>
              </p:cNvPr>
              <p:cNvSpPr/>
              <p:nvPr/>
            </p:nvSpPr>
            <p:spPr>
              <a:xfrm>
                <a:off x="11155136" y="1374552"/>
                <a:ext cx="326805" cy="326805"/>
              </a:xfrm>
              <a:prstGeom prst="ellipse">
                <a:avLst/>
              </a:prstGeom>
              <a:solidFill>
                <a:schemeClr val="bg1"/>
              </a:solidFill>
              <a:ln w="76200">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2" name="TextBox 81">
              <a:extLst>
                <a:ext uri="{FF2B5EF4-FFF2-40B4-BE49-F238E27FC236}">
                  <a16:creationId xmlns:a16="http://schemas.microsoft.com/office/drawing/2014/main" id="{34C71521-DCCE-468F-BA00-4545E1251D1F}"/>
                </a:ext>
              </a:extLst>
            </p:cNvPr>
            <p:cNvSpPr txBox="1"/>
            <p:nvPr/>
          </p:nvSpPr>
          <p:spPr>
            <a:xfrm>
              <a:off x="7503098" y="5020441"/>
              <a:ext cx="2996250" cy="584775"/>
            </a:xfrm>
            <a:prstGeom prst="rect">
              <a:avLst/>
            </a:prstGeom>
            <a:noFill/>
          </p:spPr>
          <p:txBody>
            <a:bodyPr wrap="square" rtlCol="0">
              <a:spAutoFit/>
            </a:bodyPr>
            <a:lstStyle/>
            <a:p>
              <a:pPr algn="r"/>
              <a:r>
                <a:rPr lang="ar-SY" sz="1600" dirty="0">
                  <a:latin typeface="Verdana" panose="020B0604030504040204" pitchFamily="34" charset="0"/>
                  <a:ea typeface="Verdana" panose="020B0604030504040204" pitchFamily="34" charset="0"/>
                </a:rPr>
                <a:t>المشاركة في أنشطة تعلم الإسعاف و الإنعاش القلبي الرئوي</a:t>
              </a:r>
              <a:endParaRPr lang="en-US" sz="1600" dirty="0">
                <a:latin typeface="Verdana" panose="020B0604030504040204" pitchFamily="34" charset="0"/>
                <a:ea typeface="Verdana" panose="020B0604030504040204" pitchFamily="34" charset="0"/>
              </a:endParaRPr>
            </a:p>
          </p:txBody>
        </p:sp>
      </p:grpSp>
      <p:sp>
        <p:nvSpPr>
          <p:cNvPr id="7" name="Oval 6">
            <a:extLst>
              <a:ext uri="{FF2B5EF4-FFF2-40B4-BE49-F238E27FC236}">
                <a16:creationId xmlns:a16="http://schemas.microsoft.com/office/drawing/2014/main" id="{7DAC9707-105A-4870-BE13-1C864DEFE17D}"/>
              </a:ext>
            </a:extLst>
          </p:cNvPr>
          <p:cNvSpPr/>
          <p:nvPr/>
        </p:nvSpPr>
        <p:spPr>
          <a:xfrm>
            <a:off x="2680284" y="1964757"/>
            <a:ext cx="2700997" cy="2700997"/>
          </a:xfrm>
          <a:prstGeom prst="ellipse">
            <a:avLst/>
          </a:prstGeom>
          <a:gradFill>
            <a:gsLst>
              <a:gs pos="1770">
                <a:srgbClr val="00B0F0">
                  <a:alpha val="41000"/>
                </a:srgbClr>
              </a:gs>
              <a:gs pos="100000">
                <a:srgbClr val="000099">
                  <a:alpha val="68000"/>
                </a:srgbClr>
              </a:gs>
            </a:gsLst>
            <a:lin ang="27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E83CD384-4E5D-414C-9597-69077999E646}"/>
              </a:ext>
            </a:extLst>
          </p:cNvPr>
          <p:cNvGrpSpPr/>
          <p:nvPr/>
        </p:nvGrpSpPr>
        <p:grpSpPr>
          <a:xfrm>
            <a:off x="6508655" y="1319974"/>
            <a:ext cx="822423" cy="822423"/>
            <a:chOff x="3608900" y="1227358"/>
            <a:chExt cx="822423" cy="822423"/>
          </a:xfrm>
        </p:grpSpPr>
        <p:sp>
          <p:nvSpPr>
            <p:cNvPr id="22" name="Oval 21">
              <a:extLst>
                <a:ext uri="{FF2B5EF4-FFF2-40B4-BE49-F238E27FC236}">
                  <a16:creationId xmlns:a16="http://schemas.microsoft.com/office/drawing/2014/main" id="{46F44D83-FF0D-407A-A3BF-8A4207C5742F}"/>
                </a:ext>
              </a:extLst>
            </p:cNvPr>
            <p:cNvSpPr/>
            <p:nvPr/>
          </p:nvSpPr>
          <p:spPr>
            <a:xfrm>
              <a:off x="3608900" y="1227358"/>
              <a:ext cx="822423" cy="822423"/>
            </a:xfrm>
            <a:prstGeom prst="ellipse">
              <a:avLst/>
            </a:prstGeom>
            <a:solidFill>
              <a:srgbClr val="FF99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19DC3F46-B00C-4964-BF5C-C0A592457698}"/>
                </a:ext>
              </a:extLst>
            </p:cNvPr>
            <p:cNvSpPr/>
            <p:nvPr/>
          </p:nvSpPr>
          <p:spPr>
            <a:xfrm>
              <a:off x="3675453" y="1293911"/>
              <a:ext cx="689317" cy="689317"/>
            </a:xfrm>
            <a:prstGeom prst="ellipse">
              <a:avLst/>
            </a:prstGeom>
            <a:solidFill>
              <a:schemeClr val="bg1"/>
            </a:solidFill>
            <a:ln w="76200">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3D86FA54-C95D-442C-A3CE-05EFCE0C5E97}"/>
              </a:ext>
            </a:extLst>
          </p:cNvPr>
          <p:cNvGrpSpPr/>
          <p:nvPr/>
        </p:nvGrpSpPr>
        <p:grpSpPr>
          <a:xfrm>
            <a:off x="6544293" y="2576126"/>
            <a:ext cx="822423" cy="822423"/>
            <a:chOff x="3608900" y="1227358"/>
            <a:chExt cx="822423" cy="822423"/>
          </a:xfrm>
        </p:grpSpPr>
        <p:sp>
          <p:nvSpPr>
            <p:cNvPr id="25" name="Oval 24">
              <a:extLst>
                <a:ext uri="{FF2B5EF4-FFF2-40B4-BE49-F238E27FC236}">
                  <a16:creationId xmlns:a16="http://schemas.microsoft.com/office/drawing/2014/main" id="{AE80951A-3F18-444F-B0CA-D07B517291A4}"/>
                </a:ext>
              </a:extLst>
            </p:cNvPr>
            <p:cNvSpPr/>
            <p:nvPr/>
          </p:nvSpPr>
          <p:spPr>
            <a:xfrm>
              <a:off x="3608900" y="1227358"/>
              <a:ext cx="822423" cy="822423"/>
            </a:xfrm>
            <a:prstGeom prst="ellipse">
              <a:avLst/>
            </a:prstGeom>
            <a:solidFill>
              <a:srgbClr val="FF5050"/>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5000CC32-420A-446C-AD48-2B3AF6CF07F8}"/>
                </a:ext>
              </a:extLst>
            </p:cNvPr>
            <p:cNvSpPr/>
            <p:nvPr/>
          </p:nvSpPr>
          <p:spPr>
            <a:xfrm>
              <a:off x="3675453" y="1293911"/>
              <a:ext cx="689317" cy="689317"/>
            </a:xfrm>
            <a:prstGeom prst="ellipse">
              <a:avLst/>
            </a:prstGeom>
            <a:solidFill>
              <a:schemeClr val="bg1"/>
            </a:solidFill>
            <a:ln w="76200">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ED41D5FC-F9E9-4280-9EEF-1921F55A1193}"/>
              </a:ext>
            </a:extLst>
          </p:cNvPr>
          <p:cNvGrpSpPr/>
          <p:nvPr/>
        </p:nvGrpSpPr>
        <p:grpSpPr>
          <a:xfrm>
            <a:off x="6485747" y="3825818"/>
            <a:ext cx="822423" cy="822423"/>
            <a:chOff x="3608900" y="1227358"/>
            <a:chExt cx="822423" cy="822423"/>
          </a:xfrm>
        </p:grpSpPr>
        <p:sp>
          <p:nvSpPr>
            <p:cNvPr id="28" name="Oval 27">
              <a:extLst>
                <a:ext uri="{FF2B5EF4-FFF2-40B4-BE49-F238E27FC236}">
                  <a16:creationId xmlns:a16="http://schemas.microsoft.com/office/drawing/2014/main" id="{5887AA1B-22EA-4C99-B84A-F7A13BC939CE}"/>
                </a:ext>
              </a:extLst>
            </p:cNvPr>
            <p:cNvSpPr/>
            <p:nvPr/>
          </p:nvSpPr>
          <p:spPr>
            <a:xfrm>
              <a:off x="3608900" y="1227358"/>
              <a:ext cx="822423" cy="822423"/>
            </a:xfrm>
            <a:prstGeom prst="ellipse">
              <a:avLst/>
            </a:prstGeom>
            <a:solidFill>
              <a:srgbClr val="92D050"/>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26397492-06F3-4D4C-BC6E-3279D4D741A1}"/>
                </a:ext>
              </a:extLst>
            </p:cNvPr>
            <p:cNvSpPr/>
            <p:nvPr/>
          </p:nvSpPr>
          <p:spPr>
            <a:xfrm>
              <a:off x="3675453" y="1293911"/>
              <a:ext cx="689317" cy="689317"/>
            </a:xfrm>
            <a:prstGeom prst="ellipse">
              <a:avLst/>
            </a:prstGeom>
            <a:solidFill>
              <a:schemeClr val="bg1"/>
            </a:solidFill>
            <a:ln w="76200">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a:extLst>
              <a:ext uri="{FF2B5EF4-FFF2-40B4-BE49-F238E27FC236}">
                <a16:creationId xmlns:a16="http://schemas.microsoft.com/office/drawing/2014/main" id="{196EDE46-1EE4-4A80-82EF-1DCE50FC8BC9}"/>
              </a:ext>
            </a:extLst>
          </p:cNvPr>
          <p:cNvGrpSpPr/>
          <p:nvPr/>
        </p:nvGrpSpPr>
        <p:grpSpPr>
          <a:xfrm>
            <a:off x="6425518" y="5125981"/>
            <a:ext cx="822423" cy="822423"/>
            <a:chOff x="3608900" y="1227358"/>
            <a:chExt cx="822423" cy="822423"/>
          </a:xfrm>
        </p:grpSpPr>
        <p:sp>
          <p:nvSpPr>
            <p:cNvPr id="31" name="Oval 30">
              <a:extLst>
                <a:ext uri="{FF2B5EF4-FFF2-40B4-BE49-F238E27FC236}">
                  <a16:creationId xmlns:a16="http://schemas.microsoft.com/office/drawing/2014/main" id="{DE27BF97-1E58-4FF3-8DA6-D47CA4D47344}"/>
                </a:ext>
              </a:extLst>
            </p:cNvPr>
            <p:cNvSpPr/>
            <p:nvPr/>
          </p:nvSpPr>
          <p:spPr>
            <a:xfrm>
              <a:off x="3608900" y="1227358"/>
              <a:ext cx="822423" cy="822423"/>
            </a:xfrm>
            <a:prstGeom prst="ellipse">
              <a:avLst/>
            </a:prstGeom>
            <a:solidFill>
              <a:srgbClr val="FF33CC"/>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01AF5B98-BE49-4B8A-9DBE-002BBA074021}"/>
                </a:ext>
              </a:extLst>
            </p:cNvPr>
            <p:cNvSpPr/>
            <p:nvPr/>
          </p:nvSpPr>
          <p:spPr>
            <a:xfrm>
              <a:off x="3675453" y="1293911"/>
              <a:ext cx="689317" cy="689317"/>
            </a:xfrm>
            <a:prstGeom prst="ellipse">
              <a:avLst/>
            </a:prstGeom>
            <a:solidFill>
              <a:schemeClr val="bg1"/>
            </a:solidFill>
            <a:ln w="76200">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Graphic 3" descr="Bar chart">
            <a:extLst>
              <a:ext uri="{FF2B5EF4-FFF2-40B4-BE49-F238E27FC236}">
                <a16:creationId xmlns:a16="http://schemas.microsoft.com/office/drawing/2014/main" id="{850202CA-6720-44F0-A8A0-45C33C1FB1E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72624" y="2823251"/>
            <a:ext cx="365760" cy="365760"/>
          </a:xfrm>
          <a:prstGeom prst="rect">
            <a:avLst/>
          </a:prstGeom>
        </p:spPr>
      </p:pic>
      <p:pic>
        <p:nvPicPr>
          <p:cNvPr id="6" name="Graphic 5" descr="Upward trend RTL">
            <a:extLst>
              <a:ext uri="{FF2B5EF4-FFF2-40B4-BE49-F238E27FC236}">
                <a16:creationId xmlns:a16="http://schemas.microsoft.com/office/drawing/2014/main" id="{D02DFA87-F48B-4CA9-ABEC-CCD25DCFCD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729786" y="1545357"/>
            <a:ext cx="365760" cy="365760"/>
          </a:xfrm>
          <a:prstGeom prst="rect">
            <a:avLst/>
          </a:prstGeom>
        </p:spPr>
      </p:pic>
      <p:pic>
        <p:nvPicPr>
          <p:cNvPr id="72" name="Graphic 71" descr="Eye">
            <a:extLst>
              <a:ext uri="{FF2B5EF4-FFF2-40B4-BE49-F238E27FC236}">
                <a16:creationId xmlns:a16="http://schemas.microsoft.com/office/drawing/2014/main" id="{0E0CADBC-8525-473E-83B1-0FC809F0BC3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717260" y="4072612"/>
            <a:ext cx="365760" cy="365760"/>
          </a:xfrm>
          <a:prstGeom prst="rect">
            <a:avLst/>
          </a:prstGeom>
        </p:spPr>
      </p:pic>
      <p:pic>
        <p:nvPicPr>
          <p:cNvPr id="74" name="Graphic 73" descr="Target">
            <a:extLst>
              <a:ext uri="{FF2B5EF4-FFF2-40B4-BE49-F238E27FC236}">
                <a16:creationId xmlns:a16="http://schemas.microsoft.com/office/drawing/2014/main" id="{B2B6365B-2099-4035-8AA1-576D215B748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653849" y="5358121"/>
            <a:ext cx="365760" cy="365760"/>
          </a:xfrm>
          <a:prstGeom prst="rect">
            <a:avLst/>
          </a:prstGeom>
        </p:spPr>
      </p:pic>
      <p:sp>
        <p:nvSpPr>
          <p:cNvPr id="83" name="TextBox 82">
            <a:extLst>
              <a:ext uri="{FF2B5EF4-FFF2-40B4-BE49-F238E27FC236}">
                <a16:creationId xmlns:a16="http://schemas.microsoft.com/office/drawing/2014/main" id="{2A907E60-359A-4B7B-A8ED-87654F922942}"/>
              </a:ext>
            </a:extLst>
          </p:cNvPr>
          <p:cNvSpPr txBox="1"/>
          <p:nvPr/>
        </p:nvSpPr>
        <p:spPr>
          <a:xfrm>
            <a:off x="2713108" y="2932903"/>
            <a:ext cx="2700997" cy="830997"/>
          </a:xfrm>
          <a:prstGeom prst="rect">
            <a:avLst/>
          </a:prstGeom>
          <a:noFill/>
        </p:spPr>
        <p:txBody>
          <a:bodyPr wrap="square" rtlCol="0">
            <a:spAutoFit/>
          </a:bodyPr>
          <a:lstStyle/>
          <a:p>
            <a:pPr algn="ctr"/>
            <a:r>
              <a:rPr lang="ar-SY" sz="2400" dirty="0">
                <a:solidFill>
                  <a:schemeClr val="bg1"/>
                </a:solidFill>
              </a:rPr>
              <a:t>الاحتياطات المقترحة للوقاية من الغرق</a:t>
            </a:r>
            <a:endParaRPr lang="en-US" sz="2400" dirty="0">
              <a:solidFill>
                <a:schemeClr val="bg1"/>
              </a:solidFill>
            </a:endParaRPr>
          </a:p>
        </p:txBody>
      </p:sp>
      <p:grpSp>
        <p:nvGrpSpPr>
          <p:cNvPr id="102" name="Group 101">
            <a:extLst>
              <a:ext uri="{FF2B5EF4-FFF2-40B4-BE49-F238E27FC236}">
                <a16:creationId xmlns:a16="http://schemas.microsoft.com/office/drawing/2014/main" id="{372C9ECC-8214-4E3F-8216-4B015C530109}"/>
              </a:ext>
            </a:extLst>
          </p:cNvPr>
          <p:cNvGrpSpPr/>
          <p:nvPr/>
        </p:nvGrpSpPr>
        <p:grpSpPr>
          <a:xfrm>
            <a:off x="6836729" y="115669"/>
            <a:ext cx="4102878" cy="645820"/>
            <a:chOff x="6919864" y="1378890"/>
            <a:chExt cx="4102878" cy="645820"/>
          </a:xfrm>
        </p:grpSpPr>
        <p:sp>
          <p:nvSpPr>
            <p:cNvPr id="103" name="Rectangle 102">
              <a:extLst>
                <a:ext uri="{FF2B5EF4-FFF2-40B4-BE49-F238E27FC236}">
                  <a16:creationId xmlns:a16="http://schemas.microsoft.com/office/drawing/2014/main" id="{81D5374D-DC8B-4625-BBAA-7719FE901DBB}"/>
                </a:ext>
              </a:extLst>
            </p:cNvPr>
            <p:cNvSpPr/>
            <p:nvPr/>
          </p:nvSpPr>
          <p:spPr>
            <a:xfrm>
              <a:off x="6919864" y="1401946"/>
              <a:ext cx="3796827" cy="622764"/>
            </a:xfrm>
            <a:prstGeom prst="rect">
              <a:avLst/>
            </a:prstGeom>
            <a:gradFill flip="none" rotWithShape="1">
              <a:gsLst>
                <a:gs pos="0">
                  <a:schemeClr val="bg1">
                    <a:alpha val="4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4" name="Group 103">
              <a:extLst>
                <a:ext uri="{FF2B5EF4-FFF2-40B4-BE49-F238E27FC236}">
                  <a16:creationId xmlns:a16="http://schemas.microsoft.com/office/drawing/2014/main" id="{41473956-A1FA-4270-B379-167FC8361B36}"/>
                </a:ext>
              </a:extLst>
            </p:cNvPr>
            <p:cNvGrpSpPr/>
            <p:nvPr/>
          </p:nvGrpSpPr>
          <p:grpSpPr>
            <a:xfrm>
              <a:off x="10485639" y="1378890"/>
              <a:ext cx="537103" cy="534197"/>
              <a:chOff x="11049987" y="1270856"/>
              <a:chExt cx="537103" cy="534197"/>
            </a:xfrm>
          </p:grpSpPr>
          <p:sp>
            <p:nvSpPr>
              <p:cNvPr id="106" name="Teardrop 105">
                <a:extLst>
                  <a:ext uri="{FF2B5EF4-FFF2-40B4-BE49-F238E27FC236}">
                    <a16:creationId xmlns:a16="http://schemas.microsoft.com/office/drawing/2014/main" id="{2B87958F-97DD-49CC-B7C1-63341079250D}"/>
                  </a:ext>
                </a:extLst>
              </p:cNvPr>
              <p:cNvSpPr/>
              <p:nvPr/>
            </p:nvSpPr>
            <p:spPr>
              <a:xfrm rot="8141980">
                <a:off x="11049987" y="1270856"/>
                <a:ext cx="537103" cy="534197"/>
              </a:xfrm>
              <a:prstGeom prst="teardrop">
                <a:avLst>
                  <a:gd name="adj" fmla="val 114035"/>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a:extLst>
                  <a:ext uri="{FF2B5EF4-FFF2-40B4-BE49-F238E27FC236}">
                    <a16:creationId xmlns:a16="http://schemas.microsoft.com/office/drawing/2014/main" id="{A19D9D2B-5F26-4892-AE8F-C275E84BDFB9}"/>
                  </a:ext>
                </a:extLst>
              </p:cNvPr>
              <p:cNvSpPr/>
              <p:nvPr/>
            </p:nvSpPr>
            <p:spPr>
              <a:xfrm>
                <a:off x="11155136" y="1374552"/>
                <a:ext cx="326805" cy="326805"/>
              </a:xfrm>
              <a:prstGeom prst="ellipse">
                <a:avLst/>
              </a:prstGeom>
              <a:solidFill>
                <a:schemeClr val="bg1"/>
              </a:solidFill>
              <a:ln w="76200">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5" name="TextBox 104">
              <a:extLst>
                <a:ext uri="{FF2B5EF4-FFF2-40B4-BE49-F238E27FC236}">
                  <a16:creationId xmlns:a16="http://schemas.microsoft.com/office/drawing/2014/main" id="{0CD86E06-495F-4E6C-8E2A-E3A6661122A5}"/>
                </a:ext>
              </a:extLst>
            </p:cNvPr>
            <p:cNvSpPr txBox="1"/>
            <p:nvPr/>
          </p:nvSpPr>
          <p:spPr>
            <a:xfrm>
              <a:off x="7413674" y="1418788"/>
              <a:ext cx="2996250" cy="338554"/>
            </a:xfrm>
            <a:prstGeom prst="rect">
              <a:avLst/>
            </a:prstGeom>
            <a:noFill/>
          </p:spPr>
          <p:txBody>
            <a:bodyPr wrap="square" rtlCol="0">
              <a:spAutoFit/>
            </a:bodyPr>
            <a:lstStyle/>
            <a:p>
              <a:pPr algn="r"/>
              <a:r>
                <a:rPr lang="ar-SY" sz="1600" dirty="0">
                  <a:latin typeface="Verdana" panose="020B0604030504040204" pitchFamily="34" charset="0"/>
                  <a:ea typeface="Verdana" panose="020B0604030504040204" pitchFamily="34" charset="0"/>
                </a:rPr>
                <a:t>استخدام المياه النقية في المسابح</a:t>
              </a:r>
              <a:endParaRPr lang="en-US" sz="1600" dirty="0">
                <a:latin typeface="Verdana" panose="020B0604030504040204" pitchFamily="34" charset="0"/>
                <a:ea typeface="Verdana" panose="020B0604030504040204" pitchFamily="34" charset="0"/>
              </a:endParaRPr>
            </a:p>
          </p:txBody>
        </p:sp>
      </p:grpSp>
      <p:grpSp>
        <p:nvGrpSpPr>
          <p:cNvPr id="108" name="Group 107">
            <a:extLst>
              <a:ext uri="{FF2B5EF4-FFF2-40B4-BE49-F238E27FC236}">
                <a16:creationId xmlns:a16="http://schemas.microsoft.com/office/drawing/2014/main" id="{FA48EF56-2E57-41B7-B574-3F1F5DC0BA1A}"/>
              </a:ext>
            </a:extLst>
          </p:cNvPr>
          <p:cNvGrpSpPr/>
          <p:nvPr/>
        </p:nvGrpSpPr>
        <p:grpSpPr>
          <a:xfrm>
            <a:off x="6425520" y="56753"/>
            <a:ext cx="822423" cy="822423"/>
            <a:chOff x="3608900" y="1227358"/>
            <a:chExt cx="822423" cy="822423"/>
          </a:xfrm>
        </p:grpSpPr>
        <p:sp>
          <p:nvSpPr>
            <p:cNvPr id="109" name="Oval 108">
              <a:extLst>
                <a:ext uri="{FF2B5EF4-FFF2-40B4-BE49-F238E27FC236}">
                  <a16:creationId xmlns:a16="http://schemas.microsoft.com/office/drawing/2014/main" id="{B9DC5661-8217-4E82-BE64-2C0A818E7FCF}"/>
                </a:ext>
              </a:extLst>
            </p:cNvPr>
            <p:cNvSpPr/>
            <p:nvPr/>
          </p:nvSpPr>
          <p:spPr>
            <a:xfrm>
              <a:off x="3608900" y="1227358"/>
              <a:ext cx="822423" cy="822423"/>
            </a:xfrm>
            <a:prstGeom prst="ellipse">
              <a:avLst/>
            </a:prstGeom>
            <a:solidFill>
              <a:srgbClr val="FF9900"/>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a:extLst>
                <a:ext uri="{FF2B5EF4-FFF2-40B4-BE49-F238E27FC236}">
                  <a16:creationId xmlns:a16="http://schemas.microsoft.com/office/drawing/2014/main" id="{8E58B9C2-0D26-4095-B13A-5B88A68D65D3}"/>
                </a:ext>
              </a:extLst>
            </p:cNvPr>
            <p:cNvSpPr/>
            <p:nvPr/>
          </p:nvSpPr>
          <p:spPr>
            <a:xfrm>
              <a:off x="3675453" y="1293911"/>
              <a:ext cx="689317" cy="689317"/>
            </a:xfrm>
            <a:prstGeom prst="ellipse">
              <a:avLst/>
            </a:prstGeom>
            <a:solidFill>
              <a:schemeClr val="bg1"/>
            </a:solidFill>
            <a:ln w="76200">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11" name="Graphic 110" descr="Upward trend RTL">
            <a:extLst>
              <a:ext uri="{FF2B5EF4-FFF2-40B4-BE49-F238E27FC236}">
                <a16:creationId xmlns:a16="http://schemas.microsoft.com/office/drawing/2014/main" id="{36D7DCFF-C915-48D9-93A7-8F5EE27224A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6651" y="282136"/>
            <a:ext cx="365760" cy="365760"/>
          </a:xfrm>
          <a:prstGeom prst="rect">
            <a:avLst/>
          </a:prstGeom>
        </p:spPr>
      </p:pic>
    </p:spTree>
    <p:extLst>
      <p:ext uri="{BB962C8B-B14F-4D97-AF65-F5344CB8AC3E}">
        <p14:creationId xmlns:p14="http://schemas.microsoft.com/office/powerpoint/2010/main" val="1199369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91"/>
                                        </p:tgtEl>
                                        <p:attrNameLst>
                                          <p:attrName>style.visibility</p:attrName>
                                        </p:attrNameLst>
                                      </p:cBhvr>
                                      <p:to>
                                        <p:strVal val="visible"/>
                                      </p:to>
                                    </p:set>
                                    <p:anim calcmode="lin" valueType="num">
                                      <p:cBhvr>
                                        <p:cTn id="7" dur="500" fill="hold"/>
                                        <p:tgtEl>
                                          <p:spTgt spid="91"/>
                                        </p:tgtEl>
                                        <p:attrNameLst>
                                          <p:attrName>ppt_x</p:attrName>
                                        </p:attrNameLst>
                                      </p:cBhvr>
                                      <p:tavLst>
                                        <p:tav tm="0">
                                          <p:val>
                                            <p:strVal val="#ppt_x-#ppt_w/2"/>
                                          </p:val>
                                        </p:tav>
                                        <p:tav tm="100000">
                                          <p:val>
                                            <p:strVal val="#ppt_x"/>
                                          </p:val>
                                        </p:tav>
                                      </p:tavLst>
                                    </p:anim>
                                    <p:anim calcmode="lin" valueType="num">
                                      <p:cBhvr>
                                        <p:cTn id="8" dur="500" fill="hold"/>
                                        <p:tgtEl>
                                          <p:spTgt spid="91"/>
                                        </p:tgtEl>
                                        <p:attrNameLst>
                                          <p:attrName>ppt_y</p:attrName>
                                        </p:attrNameLst>
                                      </p:cBhvr>
                                      <p:tavLst>
                                        <p:tav tm="0">
                                          <p:val>
                                            <p:strVal val="#ppt_y"/>
                                          </p:val>
                                        </p:tav>
                                        <p:tav tm="100000">
                                          <p:val>
                                            <p:strVal val="#ppt_y"/>
                                          </p:val>
                                        </p:tav>
                                      </p:tavLst>
                                    </p:anim>
                                    <p:anim calcmode="lin" valueType="num">
                                      <p:cBhvr>
                                        <p:cTn id="9" dur="500" fill="hold"/>
                                        <p:tgtEl>
                                          <p:spTgt spid="91"/>
                                        </p:tgtEl>
                                        <p:attrNameLst>
                                          <p:attrName>ppt_w</p:attrName>
                                        </p:attrNameLst>
                                      </p:cBhvr>
                                      <p:tavLst>
                                        <p:tav tm="0">
                                          <p:val>
                                            <p:fltVal val="0"/>
                                          </p:val>
                                        </p:tav>
                                        <p:tav tm="100000">
                                          <p:val>
                                            <p:strVal val="#ppt_w"/>
                                          </p:val>
                                        </p:tav>
                                      </p:tavLst>
                                    </p:anim>
                                    <p:anim calcmode="lin" valueType="num">
                                      <p:cBhvr>
                                        <p:cTn id="10" dur="500" fill="hold"/>
                                        <p:tgtEl>
                                          <p:spTgt spid="91"/>
                                        </p:tgtEl>
                                        <p:attrNameLst>
                                          <p:attrName>ppt_h</p:attrName>
                                        </p:attrNameLst>
                                      </p:cBhvr>
                                      <p:tavLst>
                                        <p:tav tm="0">
                                          <p:val>
                                            <p:strVal val="#ppt_h"/>
                                          </p:val>
                                        </p:tav>
                                        <p:tav tm="100000">
                                          <p:val>
                                            <p:strVal val="#ppt_h"/>
                                          </p:val>
                                        </p:tav>
                                      </p:tavLst>
                                    </p:anim>
                                  </p:childTnLst>
                                </p:cTn>
                              </p:par>
                              <p:par>
                                <p:cTn id="11" presetID="17" presetClass="entr" presetSubtype="8" fill="hold" nodeType="withEffect">
                                  <p:stCondLst>
                                    <p:cond delay="0"/>
                                  </p:stCondLst>
                                  <p:childTnLst>
                                    <p:set>
                                      <p:cBhvr>
                                        <p:cTn id="12" dur="1" fill="hold">
                                          <p:stCondLst>
                                            <p:cond delay="0"/>
                                          </p:stCondLst>
                                        </p:cTn>
                                        <p:tgtEl>
                                          <p:spTgt spid="90"/>
                                        </p:tgtEl>
                                        <p:attrNameLst>
                                          <p:attrName>style.visibility</p:attrName>
                                        </p:attrNameLst>
                                      </p:cBhvr>
                                      <p:to>
                                        <p:strVal val="visible"/>
                                      </p:to>
                                    </p:set>
                                    <p:anim calcmode="lin" valueType="num">
                                      <p:cBhvr>
                                        <p:cTn id="13" dur="500" fill="hold"/>
                                        <p:tgtEl>
                                          <p:spTgt spid="90"/>
                                        </p:tgtEl>
                                        <p:attrNameLst>
                                          <p:attrName>ppt_x</p:attrName>
                                        </p:attrNameLst>
                                      </p:cBhvr>
                                      <p:tavLst>
                                        <p:tav tm="0">
                                          <p:val>
                                            <p:strVal val="#ppt_x-#ppt_w/2"/>
                                          </p:val>
                                        </p:tav>
                                        <p:tav tm="100000">
                                          <p:val>
                                            <p:strVal val="#ppt_x"/>
                                          </p:val>
                                        </p:tav>
                                      </p:tavLst>
                                    </p:anim>
                                    <p:anim calcmode="lin" valueType="num">
                                      <p:cBhvr>
                                        <p:cTn id="14" dur="500" fill="hold"/>
                                        <p:tgtEl>
                                          <p:spTgt spid="90"/>
                                        </p:tgtEl>
                                        <p:attrNameLst>
                                          <p:attrName>ppt_y</p:attrName>
                                        </p:attrNameLst>
                                      </p:cBhvr>
                                      <p:tavLst>
                                        <p:tav tm="0">
                                          <p:val>
                                            <p:strVal val="#ppt_y"/>
                                          </p:val>
                                        </p:tav>
                                        <p:tav tm="100000">
                                          <p:val>
                                            <p:strVal val="#ppt_y"/>
                                          </p:val>
                                        </p:tav>
                                      </p:tavLst>
                                    </p:anim>
                                    <p:anim calcmode="lin" valueType="num">
                                      <p:cBhvr>
                                        <p:cTn id="15" dur="500" fill="hold"/>
                                        <p:tgtEl>
                                          <p:spTgt spid="90"/>
                                        </p:tgtEl>
                                        <p:attrNameLst>
                                          <p:attrName>ppt_w</p:attrName>
                                        </p:attrNameLst>
                                      </p:cBhvr>
                                      <p:tavLst>
                                        <p:tav tm="0">
                                          <p:val>
                                            <p:fltVal val="0"/>
                                          </p:val>
                                        </p:tav>
                                        <p:tav tm="100000">
                                          <p:val>
                                            <p:strVal val="#ppt_w"/>
                                          </p:val>
                                        </p:tav>
                                      </p:tavLst>
                                    </p:anim>
                                    <p:anim calcmode="lin" valueType="num">
                                      <p:cBhvr>
                                        <p:cTn id="16" dur="500" fill="hold"/>
                                        <p:tgtEl>
                                          <p:spTgt spid="90"/>
                                        </p:tgtEl>
                                        <p:attrNameLst>
                                          <p:attrName>ppt_h</p:attrName>
                                        </p:attrNameLst>
                                      </p:cBhvr>
                                      <p:tavLst>
                                        <p:tav tm="0">
                                          <p:val>
                                            <p:strVal val="#ppt_h"/>
                                          </p:val>
                                        </p:tav>
                                        <p:tav tm="100000">
                                          <p:val>
                                            <p:strVal val="#ppt_h"/>
                                          </p:val>
                                        </p:tav>
                                      </p:tavLst>
                                    </p:anim>
                                  </p:childTnLst>
                                </p:cTn>
                              </p:par>
                              <p:par>
                                <p:cTn id="17" presetID="17" presetClass="entr" presetSubtype="8" fill="hold" nodeType="withEffect">
                                  <p:stCondLst>
                                    <p:cond delay="0"/>
                                  </p:stCondLst>
                                  <p:childTnLst>
                                    <p:set>
                                      <p:cBhvr>
                                        <p:cTn id="18" dur="1" fill="hold">
                                          <p:stCondLst>
                                            <p:cond delay="0"/>
                                          </p:stCondLst>
                                        </p:cTn>
                                        <p:tgtEl>
                                          <p:spTgt spid="89"/>
                                        </p:tgtEl>
                                        <p:attrNameLst>
                                          <p:attrName>style.visibility</p:attrName>
                                        </p:attrNameLst>
                                      </p:cBhvr>
                                      <p:to>
                                        <p:strVal val="visible"/>
                                      </p:to>
                                    </p:set>
                                    <p:anim calcmode="lin" valueType="num">
                                      <p:cBhvr>
                                        <p:cTn id="19" dur="500" fill="hold"/>
                                        <p:tgtEl>
                                          <p:spTgt spid="89"/>
                                        </p:tgtEl>
                                        <p:attrNameLst>
                                          <p:attrName>ppt_x</p:attrName>
                                        </p:attrNameLst>
                                      </p:cBhvr>
                                      <p:tavLst>
                                        <p:tav tm="0">
                                          <p:val>
                                            <p:strVal val="#ppt_x-#ppt_w/2"/>
                                          </p:val>
                                        </p:tav>
                                        <p:tav tm="100000">
                                          <p:val>
                                            <p:strVal val="#ppt_x"/>
                                          </p:val>
                                        </p:tav>
                                      </p:tavLst>
                                    </p:anim>
                                    <p:anim calcmode="lin" valueType="num">
                                      <p:cBhvr>
                                        <p:cTn id="20" dur="500" fill="hold"/>
                                        <p:tgtEl>
                                          <p:spTgt spid="89"/>
                                        </p:tgtEl>
                                        <p:attrNameLst>
                                          <p:attrName>ppt_y</p:attrName>
                                        </p:attrNameLst>
                                      </p:cBhvr>
                                      <p:tavLst>
                                        <p:tav tm="0">
                                          <p:val>
                                            <p:strVal val="#ppt_y"/>
                                          </p:val>
                                        </p:tav>
                                        <p:tav tm="100000">
                                          <p:val>
                                            <p:strVal val="#ppt_y"/>
                                          </p:val>
                                        </p:tav>
                                      </p:tavLst>
                                    </p:anim>
                                    <p:anim calcmode="lin" valueType="num">
                                      <p:cBhvr>
                                        <p:cTn id="21" dur="500" fill="hold"/>
                                        <p:tgtEl>
                                          <p:spTgt spid="89"/>
                                        </p:tgtEl>
                                        <p:attrNameLst>
                                          <p:attrName>ppt_w</p:attrName>
                                        </p:attrNameLst>
                                      </p:cBhvr>
                                      <p:tavLst>
                                        <p:tav tm="0">
                                          <p:val>
                                            <p:fltVal val="0"/>
                                          </p:val>
                                        </p:tav>
                                        <p:tav tm="100000">
                                          <p:val>
                                            <p:strVal val="#ppt_w"/>
                                          </p:val>
                                        </p:tav>
                                      </p:tavLst>
                                    </p:anim>
                                    <p:anim calcmode="lin" valueType="num">
                                      <p:cBhvr>
                                        <p:cTn id="22" dur="500" fill="hold"/>
                                        <p:tgtEl>
                                          <p:spTgt spid="89"/>
                                        </p:tgtEl>
                                        <p:attrNameLst>
                                          <p:attrName>ppt_h</p:attrName>
                                        </p:attrNameLst>
                                      </p:cBhvr>
                                      <p:tavLst>
                                        <p:tav tm="0">
                                          <p:val>
                                            <p:strVal val="#ppt_h"/>
                                          </p:val>
                                        </p:tav>
                                        <p:tav tm="100000">
                                          <p:val>
                                            <p:strVal val="#ppt_h"/>
                                          </p:val>
                                        </p:tav>
                                      </p:tavLst>
                                    </p:anim>
                                  </p:childTnLst>
                                </p:cTn>
                              </p:par>
                              <p:par>
                                <p:cTn id="23" presetID="17" presetClass="entr" presetSubtype="8" fill="hold" nodeType="withEffect">
                                  <p:stCondLst>
                                    <p:cond delay="0"/>
                                  </p:stCondLst>
                                  <p:childTnLst>
                                    <p:set>
                                      <p:cBhvr>
                                        <p:cTn id="24" dur="1" fill="hold">
                                          <p:stCondLst>
                                            <p:cond delay="0"/>
                                          </p:stCondLst>
                                        </p:cTn>
                                        <p:tgtEl>
                                          <p:spTgt spid="88"/>
                                        </p:tgtEl>
                                        <p:attrNameLst>
                                          <p:attrName>style.visibility</p:attrName>
                                        </p:attrNameLst>
                                      </p:cBhvr>
                                      <p:to>
                                        <p:strVal val="visible"/>
                                      </p:to>
                                    </p:set>
                                    <p:anim calcmode="lin" valueType="num">
                                      <p:cBhvr>
                                        <p:cTn id="25" dur="500" fill="hold"/>
                                        <p:tgtEl>
                                          <p:spTgt spid="88"/>
                                        </p:tgtEl>
                                        <p:attrNameLst>
                                          <p:attrName>ppt_x</p:attrName>
                                        </p:attrNameLst>
                                      </p:cBhvr>
                                      <p:tavLst>
                                        <p:tav tm="0">
                                          <p:val>
                                            <p:strVal val="#ppt_x-#ppt_w/2"/>
                                          </p:val>
                                        </p:tav>
                                        <p:tav tm="100000">
                                          <p:val>
                                            <p:strVal val="#ppt_x"/>
                                          </p:val>
                                        </p:tav>
                                      </p:tavLst>
                                    </p:anim>
                                    <p:anim calcmode="lin" valueType="num">
                                      <p:cBhvr>
                                        <p:cTn id="26" dur="500" fill="hold"/>
                                        <p:tgtEl>
                                          <p:spTgt spid="88"/>
                                        </p:tgtEl>
                                        <p:attrNameLst>
                                          <p:attrName>ppt_y</p:attrName>
                                        </p:attrNameLst>
                                      </p:cBhvr>
                                      <p:tavLst>
                                        <p:tav tm="0">
                                          <p:val>
                                            <p:strVal val="#ppt_y"/>
                                          </p:val>
                                        </p:tav>
                                        <p:tav tm="100000">
                                          <p:val>
                                            <p:strVal val="#ppt_y"/>
                                          </p:val>
                                        </p:tav>
                                      </p:tavLst>
                                    </p:anim>
                                    <p:anim calcmode="lin" valueType="num">
                                      <p:cBhvr>
                                        <p:cTn id="27" dur="500" fill="hold"/>
                                        <p:tgtEl>
                                          <p:spTgt spid="88"/>
                                        </p:tgtEl>
                                        <p:attrNameLst>
                                          <p:attrName>ppt_w</p:attrName>
                                        </p:attrNameLst>
                                      </p:cBhvr>
                                      <p:tavLst>
                                        <p:tav tm="0">
                                          <p:val>
                                            <p:fltVal val="0"/>
                                          </p:val>
                                        </p:tav>
                                        <p:tav tm="100000">
                                          <p:val>
                                            <p:strVal val="#ppt_w"/>
                                          </p:val>
                                        </p:tav>
                                      </p:tavLst>
                                    </p:anim>
                                    <p:anim calcmode="lin" valueType="num">
                                      <p:cBhvr>
                                        <p:cTn id="28" dur="500" fill="hold"/>
                                        <p:tgtEl>
                                          <p:spTgt spid="88"/>
                                        </p:tgtEl>
                                        <p:attrNameLst>
                                          <p:attrName>ppt_h</p:attrName>
                                        </p:attrNameLst>
                                      </p:cBhvr>
                                      <p:tavLst>
                                        <p:tav tm="0">
                                          <p:val>
                                            <p:strVal val="#ppt_h"/>
                                          </p:val>
                                        </p:tav>
                                        <p:tav tm="100000">
                                          <p:val>
                                            <p:strVal val="#ppt_h"/>
                                          </p:val>
                                        </p:tav>
                                      </p:tavLst>
                                    </p:anim>
                                  </p:childTnLst>
                                </p:cTn>
                              </p:par>
                              <p:par>
                                <p:cTn id="29" presetID="17" presetClass="entr" presetSubtype="8" fill="hold" nodeType="withEffect">
                                  <p:stCondLst>
                                    <p:cond delay="0"/>
                                  </p:stCondLst>
                                  <p:childTnLst>
                                    <p:set>
                                      <p:cBhvr>
                                        <p:cTn id="30" dur="1" fill="hold">
                                          <p:stCondLst>
                                            <p:cond delay="0"/>
                                          </p:stCondLst>
                                        </p:cTn>
                                        <p:tgtEl>
                                          <p:spTgt spid="102"/>
                                        </p:tgtEl>
                                        <p:attrNameLst>
                                          <p:attrName>style.visibility</p:attrName>
                                        </p:attrNameLst>
                                      </p:cBhvr>
                                      <p:to>
                                        <p:strVal val="visible"/>
                                      </p:to>
                                    </p:set>
                                    <p:anim calcmode="lin" valueType="num">
                                      <p:cBhvr>
                                        <p:cTn id="31" dur="500" fill="hold"/>
                                        <p:tgtEl>
                                          <p:spTgt spid="102"/>
                                        </p:tgtEl>
                                        <p:attrNameLst>
                                          <p:attrName>ppt_x</p:attrName>
                                        </p:attrNameLst>
                                      </p:cBhvr>
                                      <p:tavLst>
                                        <p:tav tm="0">
                                          <p:val>
                                            <p:strVal val="#ppt_x-#ppt_w/2"/>
                                          </p:val>
                                        </p:tav>
                                        <p:tav tm="100000">
                                          <p:val>
                                            <p:strVal val="#ppt_x"/>
                                          </p:val>
                                        </p:tav>
                                      </p:tavLst>
                                    </p:anim>
                                    <p:anim calcmode="lin" valueType="num">
                                      <p:cBhvr>
                                        <p:cTn id="32" dur="500" fill="hold"/>
                                        <p:tgtEl>
                                          <p:spTgt spid="102"/>
                                        </p:tgtEl>
                                        <p:attrNameLst>
                                          <p:attrName>ppt_y</p:attrName>
                                        </p:attrNameLst>
                                      </p:cBhvr>
                                      <p:tavLst>
                                        <p:tav tm="0">
                                          <p:val>
                                            <p:strVal val="#ppt_y"/>
                                          </p:val>
                                        </p:tav>
                                        <p:tav tm="100000">
                                          <p:val>
                                            <p:strVal val="#ppt_y"/>
                                          </p:val>
                                        </p:tav>
                                      </p:tavLst>
                                    </p:anim>
                                    <p:anim calcmode="lin" valueType="num">
                                      <p:cBhvr>
                                        <p:cTn id="33" dur="500" fill="hold"/>
                                        <p:tgtEl>
                                          <p:spTgt spid="102"/>
                                        </p:tgtEl>
                                        <p:attrNameLst>
                                          <p:attrName>ppt_w</p:attrName>
                                        </p:attrNameLst>
                                      </p:cBhvr>
                                      <p:tavLst>
                                        <p:tav tm="0">
                                          <p:val>
                                            <p:fltVal val="0"/>
                                          </p:val>
                                        </p:tav>
                                        <p:tav tm="100000">
                                          <p:val>
                                            <p:strVal val="#ppt_w"/>
                                          </p:val>
                                        </p:tav>
                                      </p:tavLst>
                                    </p:anim>
                                    <p:anim calcmode="lin" valueType="num">
                                      <p:cBhvr>
                                        <p:cTn id="34" dur="500" fill="hold"/>
                                        <p:tgtEl>
                                          <p:spTgt spid="10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عنصر نائب للمحتوى 4" descr="صورة تحتوي على نص&#10;&#10;تم إنشاء الوصف تلقائياً">
            <a:extLst>
              <a:ext uri="{FF2B5EF4-FFF2-40B4-BE49-F238E27FC236}">
                <a16:creationId xmlns:a16="http://schemas.microsoft.com/office/drawing/2014/main" id="{9517A70C-65D4-45EA-A314-3B349FA2EF5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39925" y="1327150"/>
            <a:ext cx="10120313" cy="5414963"/>
          </a:xfrm>
        </p:spPr>
      </p:pic>
      <p:sp>
        <p:nvSpPr>
          <p:cNvPr id="5123" name="عنوان 1">
            <a:extLst>
              <a:ext uri="{FF2B5EF4-FFF2-40B4-BE49-F238E27FC236}">
                <a16:creationId xmlns:a16="http://schemas.microsoft.com/office/drawing/2014/main" id="{D56A7561-A90B-4ACB-8D51-73B68C785F5A}"/>
              </a:ext>
            </a:extLst>
          </p:cNvPr>
          <p:cNvSpPr txBox="1">
            <a:spLocks noChangeArrowheads="1"/>
          </p:cNvSpPr>
          <p:nvPr/>
        </p:nvSpPr>
        <p:spPr bwMode="auto">
          <a:xfrm>
            <a:off x="4911725" y="1588"/>
            <a:ext cx="7148513"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5pPr>
            <a:lvl6pPr marL="25146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6pPr>
            <a:lvl7pPr marL="29718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7pPr>
            <a:lvl8pPr marL="34290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8pPr>
            <a:lvl9pPr marL="3886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buFontTx/>
              <a:buNone/>
            </a:pPr>
            <a:r>
              <a:rPr lang="ar-SA" altLang="en-US" sz="7200" b="1">
                <a:latin typeface="Calibri Light" panose="020F0302020204030204" pitchFamily="34" charset="0"/>
                <a:cs typeface="Times New Roman" panose="02020603050405020304" pitchFamily="18" charset="0"/>
              </a:rPr>
              <a:t>تجدنا  في جوجل</a:t>
            </a:r>
            <a:endParaRPr lang="en-US" altLang="en-US" sz="7200" b="1">
              <a:latin typeface="Calibri Light" panose="020F0302020204030204" pitchFamily="34" charset="0"/>
            </a:endParaRPr>
          </a:p>
        </p:txBody>
      </p:sp>
      <p:grpSp>
        <p:nvGrpSpPr>
          <p:cNvPr id="5124" name="مجموعة 1">
            <a:extLst>
              <a:ext uri="{FF2B5EF4-FFF2-40B4-BE49-F238E27FC236}">
                <a16:creationId xmlns:a16="http://schemas.microsoft.com/office/drawing/2014/main" id="{65BC81F4-4C56-4AB1-B5D4-92831D235175}"/>
              </a:ext>
            </a:extLst>
          </p:cNvPr>
          <p:cNvGrpSpPr>
            <a:grpSpLocks/>
          </p:cNvGrpSpPr>
          <p:nvPr/>
        </p:nvGrpSpPr>
        <p:grpSpPr bwMode="auto">
          <a:xfrm>
            <a:off x="1104900" y="468313"/>
            <a:ext cx="3149600" cy="858837"/>
            <a:chOff x="3491684" y="207150"/>
            <a:chExt cx="3149600" cy="858981"/>
          </a:xfrm>
        </p:grpSpPr>
        <p:sp>
          <p:nvSpPr>
            <p:cNvPr id="4" name="مستطيل 3">
              <a:extLst>
                <a:ext uri="{FF2B5EF4-FFF2-40B4-BE49-F238E27FC236}">
                  <a16:creationId xmlns:a16="http://schemas.microsoft.com/office/drawing/2014/main" id="{9EA7F5E1-7758-4468-95A9-5582DDAA1AD8}"/>
                </a:ext>
              </a:extLst>
            </p:cNvPr>
            <p:cNvSpPr/>
            <p:nvPr/>
          </p:nvSpPr>
          <p:spPr>
            <a:xfrm>
              <a:off x="3491684" y="207150"/>
              <a:ext cx="3149600" cy="858981"/>
            </a:xfrm>
            <a:prstGeom prst="rect">
              <a:avLst/>
            </a:prstGeom>
            <a:solidFill>
              <a:srgbClr val="05633B"/>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5126" name="صورة 2" descr="صورة تحتوي على نص, قصاصة فنية&#10;&#10;تم إنشاء الوصف تلقائياً">
              <a:extLst>
                <a:ext uri="{FF2B5EF4-FFF2-40B4-BE49-F238E27FC236}">
                  <a16:creationId xmlns:a16="http://schemas.microsoft.com/office/drawing/2014/main" id="{D8013B37-1306-4D6E-AFE1-BC2D37695F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0456" y="238846"/>
              <a:ext cx="2932055" cy="79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Rectangle 110">
            <a:extLst>
              <a:ext uri="{FF2B5EF4-FFF2-40B4-BE49-F238E27FC236}">
                <a16:creationId xmlns:a16="http://schemas.microsoft.com/office/drawing/2014/main" id="{42077450-0C7E-443A-A73A-9B4A55794CB8}"/>
              </a:ext>
            </a:extLst>
          </p:cNvPr>
          <p:cNvSpPr/>
          <p:nvPr/>
        </p:nvSpPr>
        <p:spPr>
          <a:xfrm rot="233751">
            <a:off x="8069710" y="2739228"/>
            <a:ext cx="3713868" cy="692443"/>
          </a:xfrm>
          <a:prstGeom prst="rect">
            <a:avLst/>
          </a:prstGeom>
          <a:solidFill>
            <a:schemeClr val="tx1">
              <a:alpha val="32000"/>
            </a:schemeClr>
          </a:solidFill>
          <a:ln>
            <a:noFill/>
          </a:ln>
          <a:effectLst>
            <a:softEdge rad="177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a:extLst>
              <a:ext uri="{FF2B5EF4-FFF2-40B4-BE49-F238E27FC236}">
                <a16:creationId xmlns:a16="http://schemas.microsoft.com/office/drawing/2014/main" id="{0AADF048-DBC4-4142-A999-3298510D4395}"/>
              </a:ext>
            </a:extLst>
          </p:cNvPr>
          <p:cNvSpPr/>
          <p:nvPr/>
        </p:nvSpPr>
        <p:spPr>
          <a:xfrm rot="233751">
            <a:off x="8102971" y="4304741"/>
            <a:ext cx="3713868" cy="692443"/>
          </a:xfrm>
          <a:prstGeom prst="rect">
            <a:avLst/>
          </a:prstGeom>
          <a:solidFill>
            <a:schemeClr val="tx1">
              <a:alpha val="32000"/>
            </a:schemeClr>
          </a:solidFill>
          <a:ln>
            <a:noFill/>
          </a:ln>
          <a:effectLst>
            <a:softEdge rad="177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a:extLst>
              <a:ext uri="{FF2B5EF4-FFF2-40B4-BE49-F238E27FC236}">
                <a16:creationId xmlns:a16="http://schemas.microsoft.com/office/drawing/2014/main" id="{8E4D5372-461A-4CED-8BAB-8419E2141F40}"/>
              </a:ext>
            </a:extLst>
          </p:cNvPr>
          <p:cNvSpPr/>
          <p:nvPr/>
        </p:nvSpPr>
        <p:spPr>
          <a:xfrm rot="233751">
            <a:off x="8059015" y="5744792"/>
            <a:ext cx="3713868" cy="692443"/>
          </a:xfrm>
          <a:prstGeom prst="rect">
            <a:avLst/>
          </a:prstGeom>
          <a:solidFill>
            <a:schemeClr val="tx1">
              <a:alpha val="32000"/>
            </a:schemeClr>
          </a:solidFill>
          <a:ln>
            <a:noFill/>
          </a:ln>
          <a:effectLst>
            <a:softEdge rad="177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a:extLst>
              <a:ext uri="{FF2B5EF4-FFF2-40B4-BE49-F238E27FC236}">
                <a16:creationId xmlns:a16="http://schemas.microsoft.com/office/drawing/2014/main" id="{87ECF946-7AA2-4272-83F7-10AEFE7576CC}"/>
              </a:ext>
            </a:extLst>
          </p:cNvPr>
          <p:cNvSpPr/>
          <p:nvPr/>
        </p:nvSpPr>
        <p:spPr>
          <a:xfrm rot="21353261">
            <a:off x="2205976" y="2747246"/>
            <a:ext cx="3713868" cy="692443"/>
          </a:xfrm>
          <a:prstGeom prst="rect">
            <a:avLst/>
          </a:prstGeom>
          <a:solidFill>
            <a:schemeClr val="tx1">
              <a:alpha val="32000"/>
            </a:schemeClr>
          </a:solidFill>
          <a:ln>
            <a:noFill/>
          </a:ln>
          <a:effectLst>
            <a:softEdge rad="177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a:extLst>
              <a:ext uri="{FF2B5EF4-FFF2-40B4-BE49-F238E27FC236}">
                <a16:creationId xmlns:a16="http://schemas.microsoft.com/office/drawing/2014/main" id="{3BBA0831-8FCF-4446-A962-6D72015C5443}"/>
              </a:ext>
            </a:extLst>
          </p:cNvPr>
          <p:cNvSpPr/>
          <p:nvPr/>
        </p:nvSpPr>
        <p:spPr>
          <a:xfrm rot="21353261">
            <a:off x="2159049" y="4249367"/>
            <a:ext cx="3713868" cy="692443"/>
          </a:xfrm>
          <a:prstGeom prst="rect">
            <a:avLst/>
          </a:prstGeom>
          <a:solidFill>
            <a:schemeClr val="tx1">
              <a:alpha val="32000"/>
            </a:schemeClr>
          </a:solidFill>
          <a:ln>
            <a:noFill/>
          </a:ln>
          <a:effectLst>
            <a:softEdge rad="177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a:extLst>
              <a:ext uri="{FF2B5EF4-FFF2-40B4-BE49-F238E27FC236}">
                <a16:creationId xmlns:a16="http://schemas.microsoft.com/office/drawing/2014/main" id="{C1C1FC39-2CB5-4DC3-A101-D777725AF3A8}"/>
              </a:ext>
            </a:extLst>
          </p:cNvPr>
          <p:cNvSpPr/>
          <p:nvPr/>
        </p:nvSpPr>
        <p:spPr>
          <a:xfrm rot="21353261">
            <a:off x="2112122" y="5735990"/>
            <a:ext cx="3713868" cy="692443"/>
          </a:xfrm>
          <a:prstGeom prst="rect">
            <a:avLst/>
          </a:prstGeom>
          <a:solidFill>
            <a:schemeClr val="tx1">
              <a:alpha val="32000"/>
            </a:schemeClr>
          </a:solidFill>
          <a:ln>
            <a:noFill/>
          </a:ln>
          <a:effectLst>
            <a:softEdge rad="177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E9A0F7B5-C465-475C-9AD6-C5A696D099F4}"/>
              </a:ext>
            </a:extLst>
          </p:cNvPr>
          <p:cNvSpPr/>
          <p:nvPr/>
        </p:nvSpPr>
        <p:spPr>
          <a:xfrm rot="233751">
            <a:off x="8139181" y="1238071"/>
            <a:ext cx="3713868" cy="692443"/>
          </a:xfrm>
          <a:prstGeom prst="rect">
            <a:avLst/>
          </a:prstGeom>
          <a:solidFill>
            <a:schemeClr val="tx1">
              <a:alpha val="32000"/>
            </a:schemeClr>
          </a:solidFill>
          <a:ln>
            <a:noFill/>
          </a:ln>
          <a:effectLst>
            <a:softEdge rad="177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130DBA4B-D393-480A-B9D1-601A85357B1C}"/>
              </a:ext>
            </a:extLst>
          </p:cNvPr>
          <p:cNvSpPr/>
          <p:nvPr/>
        </p:nvSpPr>
        <p:spPr>
          <a:xfrm rot="21353261">
            <a:off x="2247078" y="1213713"/>
            <a:ext cx="3713868" cy="692443"/>
          </a:xfrm>
          <a:prstGeom prst="rect">
            <a:avLst/>
          </a:prstGeom>
          <a:solidFill>
            <a:schemeClr val="tx1">
              <a:alpha val="32000"/>
            </a:schemeClr>
          </a:solidFill>
          <a:ln>
            <a:noFill/>
          </a:ln>
          <a:effectLst>
            <a:softEdge rad="177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69796038-62E7-4081-82DC-7B1141DBC49D}"/>
              </a:ext>
            </a:extLst>
          </p:cNvPr>
          <p:cNvSpPr/>
          <p:nvPr/>
        </p:nvSpPr>
        <p:spPr>
          <a:xfrm>
            <a:off x="7402276" y="611949"/>
            <a:ext cx="4760686" cy="1045029"/>
          </a:xfrm>
          <a:prstGeom prst="roundRect">
            <a:avLst/>
          </a:prstGeom>
          <a:gradFill flip="none" rotWithShape="1">
            <a:gsLst>
              <a:gs pos="0">
                <a:srgbClr val="009999"/>
              </a:gs>
              <a:gs pos="100000">
                <a:srgbClr val="00666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Rounded Corners 24">
            <a:extLst>
              <a:ext uri="{FF2B5EF4-FFF2-40B4-BE49-F238E27FC236}">
                <a16:creationId xmlns:a16="http://schemas.microsoft.com/office/drawing/2014/main" id="{01B07D27-5F3C-4187-8A39-3873271FD750}"/>
              </a:ext>
            </a:extLst>
          </p:cNvPr>
          <p:cNvSpPr/>
          <p:nvPr/>
        </p:nvSpPr>
        <p:spPr>
          <a:xfrm>
            <a:off x="1857818" y="2096700"/>
            <a:ext cx="4760686" cy="1045029"/>
          </a:xfrm>
          <a:prstGeom prst="roundRect">
            <a:avLst/>
          </a:prstGeom>
          <a:gradFill flip="none" rotWithShape="1">
            <a:gsLst>
              <a:gs pos="0">
                <a:srgbClr val="CC66FF"/>
              </a:gs>
              <a:gs pos="100000">
                <a:srgbClr val="CC00CC"/>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8" name="Rectangle: Rounded Corners 27">
            <a:extLst>
              <a:ext uri="{FF2B5EF4-FFF2-40B4-BE49-F238E27FC236}">
                <a16:creationId xmlns:a16="http://schemas.microsoft.com/office/drawing/2014/main" id="{C405D8CC-F819-4AF7-A6BA-98DE6B2A4C40}"/>
              </a:ext>
            </a:extLst>
          </p:cNvPr>
          <p:cNvSpPr/>
          <p:nvPr/>
        </p:nvSpPr>
        <p:spPr>
          <a:xfrm>
            <a:off x="7402276" y="2113560"/>
            <a:ext cx="4760686" cy="1045029"/>
          </a:xfrm>
          <a:prstGeom prst="roundRect">
            <a:avLst/>
          </a:prstGeom>
          <a:gradFill flip="none" rotWithShape="1">
            <a:gsLst>
              <a:gs pos="0">
                <a:srgbClr val="FF6600"/>
              </a:gs>
              <a:gs pos="100000">
                <a:srgbClr val="FF00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3" name="Rectangle: Rounded Corners 42">
            <a:extLst>
              <a:ext uri="{FF2B5EF4-FFF2-40B4-BE49-F238E27FC236}">
                <a16:creationId xmlns:a16="http://schemas.microsoft.com/office/drawing/2014/main" id="{DE830059-A02E-42F3-A5C5-DF9FD969E140}"/>
              </a:ext>
            </a:extLst>
          </p:cNvPr>
          <p:cNvSpPr/>
          <p:nvPr/>
        </p:nvSpPr>
        <p:spPr>
          <a:xfrm>
            <a:off x="1857818" y="3627342"/>
            <a:ext cx="4760686" cy="1045029"/>
          </a:xfrm>
          <a:prstGeom prst="roundRect">
            <a:avLst/>
          </a:prstGeom>
          <a:gradFill flip="none" rotWithShape="1">
            <a:gsLst>
              <a:gs pos="0">
                <a:srgbClr val="9966FF"/>
              </a:gs>
              <a:gs pos="100000">
                <a:srgbClr val="666699"/>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6" name="Rectangle: Rounded Corners 45">
            <a:extLst>
              <a:ext uri="{FF2B5EF4-FFF2-40B4-BE49-F238E27FC236}">
                <a16:creationId xmlns:a16="http://schemas.microsoft.com/office/drawing/2014/main" id="{3321099F-E474-4D69-B7DB-085ECE1B606C}"/>
              </a:ext>
            </a:extLst>
          </p:cNvPr>
          <p:cNvSpPr/>
          <p:nvPr/>
        </p:nvSpPr>
        <p:spPr>
          <a:xfrm>
            <a:off x="7402276" y="3644202"/>
            <a:ext cx="4760686" cy="1045029"/>
          </a:xfrm>
          <a:prstGeom prst="roundRect">
            <a:avLst/>
          </a:prstGeom>
          <a:gradFill flip="none" rotWithShape="1">
            <a:gsLst>
              <a:gs pos="0">
                <a:srgbClr val="77EE00"/>
              </a:gs>
              <a:gs pos="100000">
                <a:srgbClr val="00CC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4" name="Rectangle: Rounded Corners 63">
            <a:extLst>
              <a:ext uri="{FF2B5EF4-FFF2-40B4-BE49-F238E27FC236}">
                <a16:creationId xmlns:a16="http://schemas.microsoft.com/office/drawing/2014/main" id="{C1971680-57A4-4420-B90B-26B9F2B2C5B6}"/>
              </a:ext>
            </a:extLst>
          </p:cNvPr>
          <p:cNvSpPr/>
          <p:nvPr/>
        </p:nvSpPr>
        <p:spPr>
          <a:xfrm>
            <a:off x="7402276" y="5102273"/>
            <a:ext cx="4760686" cy="1045029"/>
          </a:xfrm>
          <a:prstGeom prst="roundRect">
            <a:avLst/>
          </a:prstGeom>
          <a:gradFill flip="none" rotWithShape="1">
            <a:gsLst>
              <a:gs pos="0">
                <a:srgbClr val="CC9900"/>
              </a:gs>
              <a:gs pos="100000">
                <a:srgbClr val="996633"/>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Rounded Corners 60">
            <a:extLst>
              <a:ext uri="{FF2B5EF4-FFF2-40B4-BE49-F238E27FC236}">
                <a16:creationId xmlns:a16="http://schemas.microsoft.com/office/drawing/2014/main" id="{2D5D2ABB-C3C4-4B26-94F2-1A8CC53B7C50}"/>
              </a:ext>
            </a:extLst>
          </p:cNvPr>
          <p:cNvSpPr/>
          <p:nvPr/>
        </p:nvSpPr>
        <p:spPr>
          <a:xfrm>
            <a:off x="1857818" y="5085413"/>
            <a:ext cx="4760686" cy="1045029"/>
          </a:xfrm>
          <a:prstGeom prst="roundRect">
            <a:avLst/>
          </a:prstGeom>
          <a:gradFill flip="none" rotWithShape="1">
            <a:gsLst>
              <a:gs pos="0">
                <a:srgbClr val="00CCFF"/>
              </a:gs>
              <a:gs pos="100000">
                <a:srgbClr val="0000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93024A06-1686-4D65-88B5-664C60939CCA}"/>
              </a:ext>
            </a:extLst>
          </p:cNvPr>
          <p:cNvSpPr/>
          <p:nvPr/>
        </p:nvSpPr>
        <p:spPr>
          <a:xfrm>
            <a:off x="1857818" y="595089"/>
            <a:ext cx="4760686" cy="1045029"/>
          </a:xfrm>
          <a:prstGeom prst="roundRect">
            <a:avLst/>
          </a:prstGeom>
          <a:gradFill flip="none" rotWithShape="1">
            <a:gsLst>
              <a:gs pos="0">
                <a:srgbClr val="FFBA00"/>
              </a:gs>
              <a:gs pos="100000">
                <a:srgbClr val="CC33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1" name="Group 100">
            <a:extLst>
              <a:ext uri="{FF2B5EF4-FFF2-40B4-BE49-F238E27FC236}">
                <a16:creationId xmlns:a16="http://schemas.microsoft.com/office/drawing/2014/main" id="{2906E2AE-DE58-47C7-8FF9-F88A1C2578F7}"/>
              </a:ext>
            </a:extLst>
          </p:cNvPr>
          <p:cNvGrpSpPr/>
          <p:nvPr/>
        </p:nvGrpSpPr>
        <p:grpSpPr>
          <a:xfrm>
            <a:off x="1688271" y="694343"/>
            <a:ext cx="4642179" cy="846520"/>
            <a:chOff x="773882" y="694343"/>
            <a:chExt cx="4642179" cy="846520"/>
          </a:xfrm>
        </p:grpSpPr>
        <p:sp>
          <p:nvSpPr>
            <p:cNvPr id="5" name="Rectangle: Rounded Corners 4">
              <a:extLst>
                <a:ext uri="{FF2B5EF4-FFF2-40B4-BE49-F238E27FC236}">
                  <a16:creationId xmlns:a16="http://schemas.microsoft.com/office/drawing/2014/main" id="{9C98BF77-8359-40EC-BC8F-E7AD0136D7A6}"/>
                </a:ext>
              </a:extLst>
            </p:cNvPr>
            <p:cNvSpPr/>
            <p:nvPr/>
          </p:nvSpPr>
          <p:spPr>
            <a:xfrm>
              <a:off x="1202173" y="694343"/>
              <a:ext cx="4213888" cy="846520"/>
            </a:xfrm>
            <a:prstGeom prst="roundRect">
              <a:avLst/>
            </a:prstGeom>
            <a:gradFill>
              <a:gsLst>
                <a:gs pos="56000">
                  <a:schemeClr val="bg1"/>
                </a:gs>
                <a:gs pos="100000">
                  <a:schemeClr val="bg1">
                    <a:lumMod val="95000"/>
                  </a:schemeClr>
                </a:gs>
              </a:gsLst>
              <a:lin ang="0" scaled="1"/>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2" name="Group 91">
              <a:extLst>
                <a:ext uri="{FF2B5EF4-FFF2-40B4-BE49-F238E27FC236}">
                  <a16:creationId xmlns:a16="http://schemas.microsoft.com/office/drawing/2014/main" id="{3AF2877F-7970-4B4F-ADAE-6970978F000E}"/>
                </a:ext>
              </a:extLst>
            </p:cNvPr>
            <p:cNvGrpSpPr/>
            <p:nvPr/>
          </p:nvGrpSpPr>
          <p:grpSpPr>
            <a:xfrm>
              <a:off x="773882" y="694343"/>
              <a:ext cx="3900836" cy="830997"/>
              <a:chOff x="773882" y="694343"/>
              <a:chExt cx="3900836" cy="830997"/>
            </a:xfrm>
          </p:grpSpPr>
          <p:cxnSp>
            <p:nvCxnSpPr>
              <p:cNvPr id="11" name="Straight Connector 10">
                <a:extLst>
                  <a:ext uri="{FF2B5EF4-FFF2-40B4-BE49-F238E27FC236}">
                    <a16:creationId xmlns:a16="http://schemas.microsoft.com/office/drawing/2014/main" id="{CAECB319-E3B1-468F-B8E1-1D8F4A53E6EE}"/>
                  </a:ext>
                </a:extLst>
              </p:cNvPr>
              <p:cNvCxnSpPr/>
              <p:nvPr/>
            </p:nvCxnSpPr>
            <p:spPr>
              <a:xfrm>
                <a:off x="2075544" y="762003"/>
                <a:ext cx="0" cy="71120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95A9ECF-65DE-4B0B-9099-0C450F46C253}"/>
                  </a:ext>
                </a:extLst>
              </p:cNvPr>
              <p:cNvSpPr txBox="1"/>
              <p:nvPr/>
            </p:nvSpPr>
            <p:spPr>
              <a:xfrm>
                <a:off x="773882" y="884397"/>
                <a:ext cx="568150" cy="369332"/>
              </a:xfrm>
              <a:prstGeom prst="rect">
                <a:avLst/>
              </a:prstGeom>
              <a:noFill/>
            </p:spPr>
            <p:txBody>
              <a:bodyPr wrap="square" rtlCol="0">
                <a:spAutoFit/>
              </a:bodyPr>
              <a:lstStyle/>
              <a:p>
                <a:pPr algn="ctr"/>
                <a:r>
                  <a:rPr lang="en-US" b="1" dirty="0">
                    <a:latin typeface="Century Gothic" panose="020B0502020202020204" pitchFamily="34" charset="0"/>
                  </a:rPr>
                  <a:t>1</a:t>
                </a:r>
              </a:p>
            </p:txBody>
          </p:sp>
          <p:sp>
            <p:nvSpPr>
              <p:cNvPr id="13" name="TextBox 12">
                <a:extLst>
                  <a:ext uri="{FF2B5EF4-FFF2-40B4-BE49-F238E27FC236}">
                    <a16:creationId xmlns:a16="http://schemas.microsoft.com/office/drawing/2014/main" id="{58291478-7431-4A5A-B7B5-28FCF17BD363}"/>
                  </a:ext>
                </a:extLst>
              </p:cNvPr>
              <p:cNvSpPr txBox="1"/>
              <p:nvPr/>
            </p:nvSpPr>
            <p:spPr>
              <a:xfrm>
                <a:off x="1161144" y="1117603"/>
                <a:ext cx="870858" cy="369332"/>
              </a:xfrm>
              <a:prstGeom prst="rect">
                <a:avLst/>
              </a:prstGeom>
              <a:noFill/>
            </p:spPr>
            <p:txBody>
              <a:bodyPr wrap="square" rtlCol="0">
                <a:spAutoFit/>
              </a:bodyPr>
              <a:lstStyle>
                <a:defPPr>
                  <a:defRPr lang="en-US"/>
                </a:defPPr>
                <a:lvl1pPr algn="ctr">
                  <a:defRPr b="1">
                    <a:latin typeface="Century Gothic" panose="020B0502020202020204" pitchFamily="34" charset="0"/>
                  </a:defRPr>
                </a:lvl1pPr>
              </a:lstStyle>
              <a:p>
                <a:endParaRPr lang="en-US" dirty="0"/>
              </a:p>
            </p:txBody>
          </p:sp>
          <p:sp>
            <p:nvSpPr>
              <p:cNvPr id="14" name="TextBox 13">
                <a:extLst>
                  <a:ext uri="{FF2B5EF4-FFF2-40B4-BE49-F238E27FC236}">
                    <a16:creationId xmlns:a16="http://schemas.microsoft.com/office/drawing/2014/main" id="{673F2668-8A41-4A21-BE07-E7704BD2A973}"/>
                  </a:ext>
                </a:extLst>
              </p:cNvPr>
              <p:cNvSpPr txBox="1"/>
              <p:nvPr/>
            </p:nvSpPr>
            <p:spPr>
              <a:xfrm>
                <a:off x="2117974" y="762003"/>
                <a:ext cx="2556744" cy="276999"/>
              </a:xfrm>
              <a:prstGeom prst="rect">
                <a:avLst/>
              </a:prstGeom>
              <a:noFill/>
            </p:spPr>
            <p:txBody>
              <a:bodyPr wrap="square" rtlCol="0">
                <a:spAutoFit/>
              </a:bodyPr>
              <a:lstStyle/>
              <a:p>
                <a:endParaRPr lang="en-US" sz="1200" b="1" dirty="0">
                  <a:solidFill>
                    <a:srgbClr val="CC3300"/>
                  </a:solidFill>
                  <a:latin typeface="Century Gothic" panose="020B0502020202020204" pitchFamily="34" charset="0"/>
                </a:endParaRPr>
              </a:p>
            </p:txBody>
          </p:sp>
          <p:sp>
            <p:nvSpPr>
              <p:cNvPr id="15" name="TextBox 14">
                <a:extLst>
                  <a:ext uri="{FF2B5EF4-FFF2-40B4-BE49-F238E27FC236}">
                    <a16:creationId xmlns:a16="http://schemas.microsoft.com/office/drawing/2014/main" id="{BC0643BC-33BD-4F85-A279-CCAC7AC8813E}"/>
                  </a:ext>
                </a:extLst>
              </p:cNvPr>
              <p:cNvSpPr txBox="1"/>
              <p:nvPr/>
            </p:nvSpPr>
            <p:spPr>
              <a:xfrm>
                <a:off x="2187868" y="694343"/>
                <a:ext cx="2368580" cy="830997"/>
              </a:xfrm>
              <a:prstGeom prst="rect">
                <a:avLst/>
              </a:prstGeom>
              <a:noFill/>
            </p:spPr>
            <p:txBody>
              <a:bodyPr wrap="square" rtlCol="0">
                <a:spAutoFit/>
              </a:bodyPr>
              <a:lstStyle/>
              <a:p>
                <a:pPr algn="r"/>
                <a:r>
                  <a:rPr lang="ar-SY" sz="1600" dirty="0">
                    <a:latin typeface="Century Gothic" panose="020B0502020202020204" pitchFamily="34" charset="0"/>
                  </a:rPr>
                  <a:t>إذا لم يفقد الغريق وعيه يرمى إليه طوق النجاة أو أي حبل أو عصا ليمسك بها</a:t>
                </a:r>
                <a:endParaRPr lang="en-US" sz="1600" dirty="0">
                  <a:latin typeface="Century Gothic" panose="020B0502020202020204" pitchFamily="34" charset="0"/>
                </a:endParaRPr>
              </a:p>
            </p:txBody>
          </p:sp>
        </p:grpSp>
      </p:grpSp>
      <p:sp>
        <p:nvSpPr>
          <p:cNvPr id="2" name="Rectangle: Rounded Corners 1">
            <a:extLst>
              <a:ext uri="{FF2B5EF4-FFF2-40B4-BE49-F238E27FC236}">
                <a16:creationId xmlns:a16="http://schemas.microsoft.com/office/drawing/2014/main" id="{A1182707-A74A-4892-94E9-3A75C88459A6}"/>
              </a:ext>
            </a:extLst>
          </p:cNvPr>
          <p:cNvSpPr/>
          <p:nvPr/>
        </p:nvSpPr>
        <p:spPr>
          <a:xfrm>
            <a:off x="6330450" y="268689"/>
            <a:ext cx="1359877" cy="6146454"/>
          </a:xfrm>
          <a:prstGeom prst="roundRect">
            <a:avLst>
              <a:gd name="adj" fmla="val 19869"/>
            </a:avLst>
          </a:prstGeom>
          <a:noFill/>
          <a:ln w="142875">
            <a:gradFill flip="none" rotWithShape="1">
              <a:gsLst>
                <a:gs pos="0">
                  <a:schemeClr val="accent1">
                    <a:lumMod val="5000"/>
                    <a:lumOff val="95000"/>
                  </a:schemeClr>
                </a:gs>
                <a:gs pos="100000">
                  <a:schemeClr val="bg1"/>
                </a:gs>
                <a:gs pos="65000">
                  <a:schemeClr val="bg1"/>
                </a:gs>
              </a:gsLst>
              <a:lin ang="16200000" scaled="1"/>
              <a:tileRect/>
            </a:gradFill>
          </a:ln>
          <a:effectLst>
            <a:outerShdw blurRad="50800" dist="177800" dir="5400000" algn="t" rotWithShape="0">
              <a:prstClr val="black">
                <a:alpha val="22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8" name="Group 107">
            <a:extLst>
              <a:ext uri="{FF2B5EF4-FFF2-40B4-BE49-F238E27FC236}">
                <a16:creationId xmlns:a16="http://schemas.microsoft.com/office/drawing/2014/main" id="{A84E62EC-2151-463D-BA9D-3AD67FB8BAD9}"/>
              </a:ext>
            </a:extLst>
          </p:cNvPr>
          <p:cNvGrpSpPr/>
          <p:nvPr/>
        </p:nvGrpSpPr>
        <p:grpSpPr>
          <a:xfrm>
            <a:off x="7696051" y="710675"/>
            <a:ext cx="4213888" cy="846520"/>
            <a:chOff x="6781662" y="710675"/>
            <a:chExt cx="4213888" cy="846520"/>
          </a:xfrm>
        </p:grpSpPr>
        <p:sp>
          <p:nvSpPr>
            <p:cNvPr id="8" name="Rectangle: Rounded Corners 7">
              <a:extLst>
                <a:ext uri="{FF2B5EF4-FFF2-40B4-BE49-F238E27FC236}">
                  <a16:creationId xmlns:a16="http://schemas.microsoft.com/office/drawing/2014/main" id="{CECD3A9D-C8DB-418D-BC43-A596CE5DDD92}"/>
                </a:ext>
              </a:extLst>
            </p:cNvPr>
            <p:cNvSpPr/>
            <p:nvPr/>
          </p:nvSpPr>
          <p:spPr>
            <a:xfrm>
              <a:off x="6781662" y="710675"/>
              <a:ext cx="4213888" cy="846520"/>
            </a:xfrm>
            <a:prstGeom prst="roundRect">
              <a:avLst/>
            </a:prstGeom>
            <a:gradFill>
              <a:gsLst>
                <a:gs pos="56000">
                  <a:schemeClr val="bg1"/>
                </a:gs>
                <a:gs pos="100000">
                  <a:schemeClr val="bg1">
                    <a:lumMod val="95000"/>
                  </a:schemeClr>
                </a:gs>
              </a:gsLst>
              <a:lin ang="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7" name="Group 106">
              <a:extLst>
                <a:ext uri="{FF2B5EF4-FFF2-40B4-BE49-F238E27FC236}">
                  <a16:creationId xmlns:a16="http://schemas.microsoft.com/office/drawing/2014/main" id="{2F2084A1-BFB1-4A68-9145-E73110E85471}"/>
                </a:ext>
              </a:extLst>
            </p:cNvPr>
            <p:cNvGrpSpPr/>
            <p:nvPr/>
          </p:nvGrpSpPr>
          <p:grpSpPr>
            <a:xfrm>
              <a:off x="6968838" y="715836"/>
              <a:ext cx="3452280" cy="830997"/>
              <a:chOff x="6968838" y="715836"/>
              <a:chExt cx="3452280" cy="830997"/>
            </a:xfrm>
          </p:grpSpPr>
          <p:cxnSp>
            <p:nvCxnSpPr>
              <p:cNvPr id="16" name="Straight Connector 15">
                <a:extLst>
                  <a:ext uri="{FF2B5EF4-FFF2-40B4-BE49-F238E27FC236}">
                    <a16:creationId xmlns:a16="http://schemas.microsoft.com/office/drawing/2014/main" id="{1C7AE7A8-1664-4819-997A-B95BB34D0294}"/>
                  </a:ext>
                </a:extLst>
              </p:cNvPr>
              <p:cNvCxnSpPr>
                <a:cxnSpLocks/>
              </p:cNvCxnSpPr>
              <p:nvPr/>
            </p:nvCxnSpPr>
            <p:spPr>
              <a:xfrm>
                <a:off x="7823179" y="885879"/>
                <a:ext cx="0" cy="59916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D251E927-0FDC-4026-8B3E-85765CE90103}"/>
                  </a:ext>
                </a:extLst>
              </p:cNvPr>
              <p:cNvSpPr txBox="1"/>
              <p:nvPr/>
            </p:nvSpPr>
            <p:spPr>
              <a:xfrm>
                <a:off x="7113971" y="832023"/>
                <a:ext cx="489784" cy="369332"/>
              </a:xfrm>
              <a:prstGeom prst="rect">
                <a:avLst/>
              </a:prstGeom>
              <a:noFill/>
            </p:spPr>
            <p:txBody>
              <a:bodyPr wrap="square" rtlCol="0">
                <a:spAutoFit/>
              </a:bodyPr>
              <a:lstStyle/>
              <a:p>
                <a:pPr algn="ctr"/>
                <a:r>
                  <a:rPr lang="en-US" b="1" dirty="0">
                    <a:latin typeface="Century Gothic" panose="020B0502020202020204" pitchFamily="34" charset="0"/>
                  </a:rPr>
                  <a:t>2</a:t>
                </a:r>
              </a:p>
            </p:txBody>
          </p:sp>
          <p:sp>
            <p:nvSpPr>
              <p:cNvPr id="18" name="TextBox 17">
                <a:extLst>
                  <a:ext uri="{FF2B5EF4-FFF2-40B4-BE49-F238E27FC236}">
                    <a16:creationId xmlns:a16="http://schemas.microsoft.com/office/drawing/2014/main" id="{E070FA9F-AD55-49FB-B433-18DC0D614298}"/>
                  </a:ext>
                </a:extLst>
              </p:cNvPr>
              <p:cNvSpPr txBox="1"/>
              <p:nvPr/>
            </p:nvSpPr>
            <p:spPr>
              <a:xfrm>
                <a:off x="6968838" y="1173078"/>
                <a:ext cx="750740" cy="369332"/>
              </a:xfrm>
              <a:prstGeom prst="rect">
                <a:avLst/>
              </a:prstGeom>
              <a:noFill/>
            </p:spPr>
            <p:txBody>
              <a:bodyPr wrap="square" rtlCol="0">
                <a:spAutoFit/>
              </a:bodyPr>
              <a:lstStyle>
                <a:defPPr>
                  <a:defRPr lang="en-US"/>
                </a:defPPr>
                <a:lvl1pPr algn="ctr">
                  <a:defRPr b="1">
                    <a:latin typeface="Century Gothic" panose="020B0502020202020204" pitchFamily="34" charset="0"/>
                  </a:defRPr>
                </a:lvl1pPr>
              </a:lstStyle>
              <a:p>
                <a:endParaRPr lang="en-US" dirty="0"/>
              </a:p>
            </p:txBody>
          </p:sp>
          <p:sp>
            <p:nvSpPr>
              <p:cNvPr id="19" name="TextBox 18">
                <a:extLst>
                  <a:ext uri="{FF2B5EF4-FFF2-40B4-BE49-F238E27FC236}">
                    <a16:creationId xmlns:a16="http://schemas.microsoft.com/office/drawing/2014/main" id="{0CE0E28E-0B06-4954-B8F3-B619B2E33E3F}"/>
                  </a:ext>
                </a:extLst>
              </p:cNvPr>
              <p:cNvSpPr txBox="1"/>
              <p:nvPr/>
            </p:nvSpPr>
            <p:spPr>
              <a:xfrm>
                <a:off x="7895252" y="762002"/>
                <a:ext cx="2204090" cy="276999"/>
              </a:xfrm>
              <a:prstGeom prst="rect">
                <a:avLst/>
              </a:prstGeom>
              <a:noFill/>
            </p:spPr>
            <p:txBody>
              <a:bodyPr wrap="square" rtlCol="0">
                <a:spAutoFit/>
              </a:bodyPr>
              <a:lstStyle/>
              <a:p>
                <a:endParaRPr lang="en-US" sz="1200" b="1" dirty="0">
                  <a:solidFill>
                    <a:srgbClr val="005B5B"/>
                  </a:solidFill>
                  <a:latin typeface="Century Gothic" panose="020B0502020202020204" pitchFamily="34" charset="0"/>
                </a:endParaRPr>
              </a:p>
            </p:txBody>
          </p:sp>
          <p:sp>
            <p:nvSpPr>
              <p:cNvPr id="20" name="TextBox 19">
                <a:extLst>
                  <a:ext uri="{FF2B5EF4-FFF2-40B4-BE49-F238E27FC236}">
                    <a16:creationId xmlns:a16="http://schemas.microsoft.com/office/drawing/2014/main" id="{B9DE6633-D782-4DE9-AD27-B166902236FA}"/>
                  </a:ext>
                </a:extLst>
              </p:cNvPr>
              <p:cNvSpPr txBox="1"/>
              <p:nvPr/>
            </p:nvSpPr>
            <p:spPr>
              <a:xfrm>
                <a:off x="7688441" y="715836"/>
                <a:ext cx="2732677" cy="830997"/>
              </a:xfrm>
              <a:prstGeom prst="rect">
                <a:avLst/>
              </a:prstGeom>
              <a:noFill/>
            </p:spPr>
            <p:txBody>
              <a:bodyPr wrap="square" rtlCol="0">
                <a:spAutoFit/>
              </a:bodyPr>
              <a:lstStyle/>
              <a:p>
                <a:r>
                  <a:rPr lang="ar-SY" sz="1600" dirty="0">
                    <a:latin typeface="Century Gothic" panose="020B0502020202020204" pitchFamily="34" charset="0"/>
                  </a:rPr>
                  <a:t>يرفع الغريق من الماء و المسعف ممسك به من الخلف مع محاولة عددم ثني رقبته أو جسده فربما يكون لديه كسر</a:t>
                </a:r>
                <a:endParaRPr lang="en-US" sz="1600" dirty="0">
                  <a:latin typeface="Century Gothic" panose="020B0502020202020204" pitchFamily="34" charset="0"/>
                </a:endParaRPr>
              </a:p>
            </p:txBody>
          </p:sp>
        </p:grpSp>
      </p:grpSp>
      <p:sp>
        <p:nvSpPr>
          <p:cNvPr id="6" name="Rectangle: Top Corners Rounded 5">
            <a:extLst>
              <a:ext uri="{FF2B5EF4-FFF2-40B4-BE49-F238E27FC236}">
                <a16:creationId xmlns:a16="http://schemas.microsoft.com/office/drawing/2014/main" id="{2CACAE4E-EB93-4153-8833-7745AC64FB9C}"/>
              </a:ext>
            </a:extLst>
          </p:cNvPr>
          <p:cNvSpPr/>
          <p:nvPr/>
        </p:nvSpPr>
        <p:spPr>
          <a:xfrm rot="5400000">
            <a:off x="5924049" y="943432"/>
            <a:ext cx="812800" cy="348343"/>
          </a:xfrm>
          <a:prstGeom prst="round2SameRect">
            <a:avLst/>
          </a:prstGeom>
          <a:gradFill>
            <a:gsLst>
              <a:gs pos="81400">
                <a:srgbClr val="D64700"/>
              </a:gs>
              <a:gs pos="7000">
                <a:srgbClr val="FF9900"/>
              </a:gs>
              <a:gs pos="100000">
                <a:schemeClr val="tx1"/>
              </a:gs>
            </a:gsLst>
            <a:lin ang="16200000" scaled="1"/>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Top Corners Rounded 8">
            <a:extLst>
              <a:ext uri="{FF2B5EF4-FFF2-40B4-BE49-F238E27FC236}">
                <a16:creationId xmlns:a16="http://schemas.microsoft.com/office/drawing/2014/main" id="{95BE17D1-5031-42D4-8D82-B4C5C6F7B12B}"/>
              </a:ext>
            </a:extLst>
          </p:cNvPr>
          <p:cNvSpPr/>
          <p:nvPr/>
        </p:nvSpPr>
        <p:spPr>
          <a:xfrm rot="5400000">
            <a:off x="7283926" y="943433"/>
            <a:ext cx="812800" cy="348343"/>
          </a:xfrm>
          <a:prstGeom prst="round2SameRect">
            <a:avLst/>
          </a:prstGeom>
          <a:gradFill flip="none" rotWithShape="1">
            <a:gsLst>
              <a:gs pos="10000">
                <a:srgbClr val="009999"/>
              </a:gs>
              <a:gs pos="80560">
                <a:srgbClr val="007171"/>
              </a:gs>
              <a:gs pos="100000">
                <a:schemeClr val="tx1"/>
              </a:gs>
            </a:gsLst>
            <a:lin ang="5400000" scaled="1"/>
            <a:tileRect/>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2" name="Group 101">
            <a:extLst>
              <a:ext uri="{FF2B5EF4-FFF2-40B4-BE49-F238E27FC236}">
                <a16:creationId xmlns:a16="http://schemas.microsoft.com/office/drawing/2014/main" id="{00D7D7F5-D5AA-49D1-A6FF-63CC39C59807}"/>
              </a:ext>
            </a:extLst>
          </p:cNvPr>
          <p:cNvGrpSpPr/>
          <p:nvPr/>
        </p:nvGrpSpPr>
        <p:grpSpPr>
          <a:xfrm>
            <a:off x="1662513" y="2108664"/>
            <a:ext cx="4667937" cy="1077218"/>
            <a:chOff x="748124" y="2108664"/>
            <a:chExt cx="4667937" cy="1077218"/>
          </a:xfrm>
        </p:grpSpPr>
        <p:sp>
          <p:nvSpPr>
            <p:cNvPr id="26" name="Rectangle: Rounded Corners 25">
              <a:extLst>
                <a:ext uri="{FF2B5EF4-FFF2-40B4-BE49-F238E27FC236}">
                  <a16:creationId xmlns:a16="http://schemas.microsoft.com/office/drawing/2014/main" id="{636526F6-B06C-4FB6-BFCA-E85EAE12B876}"/>
                </a:ext>
              </a:extLst>
            </p:cNvPr>
            <p:cNvSpPr/>
            <p:nvPr/>
          </p:nvSpPr>
          <p:spPr>
            <a:xfrm>
              <a:off x="1202173" y="2195954"/>
              <a:ext cx="4213888" cy="846520"/>
            </a:xfrm>
            <a:prstGeom prst="roundRect">
              <a:avLst/>
            </a:prstGeom>
            <a:gradFill>
              <a:gsLst>
                <a:gs pos="56000">
                  <a:schemeClr val="bg1"/>
                </a:gs>
                <a:gs pos="100000">
                  <a:schemeClr val="bg1">
                    <a:lumMod val="95000"/>
                  </a:schemeClr>
                </a:gs>
              </a:gsLst>
              <a:lin ang="0" scaled="1"/>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3" name="Group 92">
              <a:extLst>
                <a:ext uri="{FF2B5EF4-FFF2-40B4-BE49-F238E27FC236}">
                  <a16:creationId xmlns:a16="http://schemas.microsoft.com/office/drawing/2014/main" id="{5A5F5ED0-D16B-4E57-87B3-F1182A349249}"/>
                </a:ext>
              </a:extLst>
            </p:cNvPr>
            <p:cNvGrpSpPr/>
            <p:nvPr/>
          </p:nvGrpSpPr>
          <p:grpSpPr>
            <a:xfrm>
              <a:off x="748124" y="2108664"/>
              <a:ext cx="4341604" cy="1077218"/>
              <a:chOff x="748124" y="2108664"/>
              <a:chExt cx="4341604" cy="1077218"/>
            </a:xfrm>
          </p:grpSpPr>
          <p:cxnSp>
            <p:nvCxnSpPr>
              <p:cNvPr id="31" name="Straight Connector 30">
                <a:extLst>
                  <a:ext uri="{FF2B5EF4-FFF2-40B4-BE49-F238E27FC236}">
                    <a16:creationId xmlns:a16="http://schemas.microsoft.com/office/drawing/2014/main" id="{97BD18AB-7DFA-461E-AF73-56DB73CF8B9C}"/>
                  </a:ext>
                </a:extLst>
              </p:cNvPr>
              <p:cNvCxnSpPr/>
              <p:nvPr/>
            </p:nvCxnSpPr>
            <p:spPr>
              <a:xfrm>
                <a:off x="2075544" y="2263614"/>
                <a:ext cx="0" cy="71120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D0A71AC2-23EB-413B-89EF-6ECEF7A5F3AE}"/>
                  </a:ext>
                </a:extLst>
              </p:cNvPr>
              <p:cNvSpPr txBox="1"/>
              <p:nvPr/>
            </p:nvSpPr>
            <p:spPr>
              <a:xfrm>
                <a:off x="748124" y="2382830"/>
                <a:ext cx="568150" cy="369332"/>
              </a:xfrm>
              <a:prstGeom prst="rect">
                <a:avLst/>
              </a:prstGeom>
              <a:noFill/>
            </p:spPr>
            <p:txBody>
              <a:bodyPr wrap="square" rtlCol="0">
                <a:spAutoFit/>
              </a:bodyPr>
              <a:lstStyle/>
              <a:p>
                <a:pPr algn="ctr"/>
                <a:r>
                  <a:rPr lang="en-US" b="1" dirty="0">
                    <a:latin typeface="Century Gothic" panose="020B0502020202020204" pitchFamily="34" charset="0"/>
                  </a:rPr>
                  <a:t>3</a:t>
                </a:r>
              </a:p>
            </p:txBody>
          </p:sp>
          <p:sp>
            <p:nvSpPr>
              <p:cNvPr id="33" name="TextBox 32">
                <a:extLst>
                  <a:ext uri="{FF2B5EF4-FFF2-40B4-BE49-F238E27FC236}">
                    <a16:creationId xmlns:a16="http://schemas.microsoft.com/office/drawing/2014/main" id="{B6E0DBE4-914B-4160-A2E7-1B6F27081987}"/>
                  </a:ext>
                </a:extLst>
              </p:cNvPr>
              <p:cNvSpPr txBox="1"/>
              <p:nvPr/>
            </p:nvSpPr>
            <p:spPr>
              <a:xfrm>
                <a:off x="1161144" y="2619214"/>
                <a:ext cx="870858" cy="369332"/>
              </a:xfrm>
              <a:prstGeom prst="rect">
                <a:avLst/>
              </a:prstGeom>
              <a:noFill/>
            </p:spPr>
            <p:txBody>
              <a:bodyPr wrap="square" rtlCol="0">
                <a:spAutoFit/>
              </a:bodyPr>
              <a:lstStyle>
                <a:defPPr>
                  <a:defRPr lang="en-US"/>
                </a:defPPr>
                <a:lvl1pPr algn="ctr">
                  <a:defRPr b="1">
                    <a:latin typeface="Century Gothic" panose="020B0502020202020204" pitchFamily="34" charset="0"/>
                  </a:defRPr>
                </a:lvl1pPr>
              </a:lstStyle>
              <a:p>
                <a:endParaRPr lang="en-US" dirty="0"/>
              </a:p>
            </p:txBody>
          </p:sp>
          <p:sp>
            <p:nvSpPr>
              <p:cNvPr id="34" name="TextBox 33">
                <a:extLst>
                  <a:ext uri="{FF2B5EF4-FFF2-40B4-BE49-F238E27FC236}">
                    <a16:creationId xmlns:a16="http://schemas.microsoft.com/office/drawing/2014/main" id="{92A6D710-6395-4807-B932-812BE3D83FEF}"/>
                  </a:ext>
                </a:extLst>
              </p:cNvPr>
              <p:cNvSpPr txBox="1"/>
              <p:nvPr/>
            </p:nvSpPr>
            <p:spPr>
              <a:xfrm>
                <a:off x="2117974" y="2263614"/>
                <a:ext cx="2556744" cy="276999"/>
              </a:xfrm>
              <a:prstGeom prst="rect">
                <a:avLst/>
              </a:prstGeom>
              <a:noFill/>
            </p:spPr>
            <p:txBody>
              <a:bodyPr wrap="square" rtlCol="0">
                <a:spAutoFit/>
              </a:bodyPr>
              <a:lstStyle/>
              <a:p>
                <a:endParaRPr lang="en-US" sz="1200" b="1" dirty="0">
                  <a:solidFill>
                    <a:srgbClr val="A102A2"/>
                  </a:solidFill>
                  <a:latin typeface="Century Gothic" panose="020B0502020202020204" pitchFamily="34" charset="0"/>
                </a:endParaRPr>
              </a:p>
            </p:txBody>
          </p:sp>
          <p:sp>
            <p:nvSpPr>
              <p:cNvPr id="35" name="TextBox 34">
                <a:extLst>
                  <a:ext uri="{FF2B5EF4-FFF2-40B4-BE49-F238E27FC236}">
                    <a16:creationId xmlns:a16="http://schemas.microsoft.com/office/drawing/2014/main" id="{1646A375-98F6-493A-BD6F-D1F3FDEA5231}"/>
                  </a:ext>
                </a:extLst>
              </p:cNvPr>
              <p:cNvSpPr txBox="1"/>
              <p:nvPr/>
            </p:nvSpPr>
            <p:spPr>
              <a:xfrm>
                <a:off x="1103990" y="2108664"/>
                <a:ext cx="3985738" cy="1077218"/>
              </a:xfrm>
              <a:prstGeom prst="rect">
                <a:avLst/>
              </a:prstGeom>
              <a:noFill/>
            </p:spPr>
            <p:txBody>
              <a:bodyPr wrap="square" rtlCol="0">
                <a:spAutoFit/>
              </a:bodyPr>
              <a:lstStyle/>
              <a:p>
                <a:pPr algn="r"/>
                <a:r>
                  <a:rPr lang="ar-SY" sz="1600" dirty="0">
                    <a:latin typeface="Century Gothic" panose="020B0502020202020204" pitchFamily="34" charset="0"/>
                  </a:rPr>
                  <a:t>لا يجب أن يمسك المنقذ الغريق من الأمام لأنه في هذه الحالة ربما يتشبث به فيغرقا سويا بل يجب رفع رقبته إلى الخلف و ذلك لمحاولة تعريضه للهواء و عدم ترك رأسه و أنفه و فمه يمتلئان بالماء و ينغمران فيه</a:t>
                </a:r>
                <a:endParaRPr lang="en-US" sz="1600" dirty="0">
                  <a:latin typeface="Century Gothic" panose="020B0502020202020204" pitchFamily="34" charset="0"/>
                </a:endParaRPr>
              </a:p>
            </p:txBody>
          </p:sp>
        </p:grpSp>
      </p:grpSp>
      <p:grpSp>
        <p:nvGrpSpPr>
          <p:cNvPr id="106" name="Group 105">
            <a:extLst>
              <a:ext uri="{FF2B5EF4-FFF2-40B4-BE49-F238E27FC236}">
                <a16:creationId xmlns:a16="http://schemas.microsoft.com/office/drawing/2014/main" id="{9D515FB7-4EC4-4032-AE99-44D499C1D8F9}"/>
              </a:ext>
            </a:extLst>
          </p:cNvPr>
          <p:cNvGrpSpPr/>
          <p:nvPr/>
        </p:nvGrpSpPr>
        <p:grpSpPr>
          <a:xfrm>
            <a:off x="7661020" y="2212814"/>
            <a:ext cx="4213888" cy="846520"/>
            <a:chOff x="6746631" y="2212814"/>
            <a:chExt cx="4213888" cy="846520"/>
          </a:xfrm>
        </p:grpSpPr>
        <p:sp>
          <p:nvSpPr>
            <p:cNvPr id="29" name="Rectangle: Rounded Corners 28">
              <a:extLst>
                <a:ext uri="{FF2B5EF4-FFF2-40B4-BE49-F238E27FC236}">
                  <a16:creationId xmlns:a16="http://schemas.microsoft.com/office/drawing/2014/main" id="{56EFAE1A-9529-4A5E-8C20-97D3EFB01FAB}"/>
                </a:ext>
              </a:extLst>
            </p:cNvPr>
            <p:cNvSpPr/>
            <p:nvPr/>
          </p:nvSpPr>
          <p:spPr>
            <a:xfrm>
              <a:off x="6746631" y="2212814"/>
              <a:ext cx="4213888" cy="846520"/>
            </a:xfrm>
            <a:prstGeom prst="roundRect">
              <a:avLst/>
            </a:prstGeom>
            <a:gradFill>
              <a:gsLst>
                <a:gs pos="56000">
                  <a:schemeClr val="bg1"/>
                </a:gs>
                <a:gs pos="100000">
                  <a:schemeClr val="bg1">
                    <a:lumMod val="95000"/>
                  </a:schemeClr>
                </a:gs>
              </a:gsLst>
              <a:lin ang="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8" name="Group 97">
              <a:extLst>
                <a:ext uri="{FF2B5EF4-FFF2-40B4-BE49-F238E27FC236}">
                  <a16:creationId xmlns:a16="http://schemas.microsoft.com/office/drawing/2014/main" id="{E7507B52-4132-475F-A310-8509C71F54EC}"/>
                </a:ext>
              </a:extLst>
            </p:cNvPr>
            <p:cNvGrpSpPr/>
            <p:nvPr/>
          </p:nvGrpSpPr>
          <p:grpSpPr>
            <a:xfrm>
              <a:off x="6908779" y="2275450"/>
              <a:ext cx="3513574" cy="724932"/>
              <a:chOff x="6908779" y="2275450"/>
              <a:chExt cx="3513574" cy="724932"/>
            </a:xfrm>
          </p:grpSpPr>
          <p:cxnSp>
            <p:nvCxnSpPr>
              <p:cNvPr id="36" name="Straight Connector 35">
                <a:extLst>
                  <a:ext uri="{FF2B5EF4-FFF2-40B4-BE49-F238E27FC236}">
                    <a16:creationId xmlns:a16="http://schemas.microsoft.com/office/drawing/2014/main" id="{6F6F03C3-E207-4E7E-95CD-B13177F2F793}"/>
                  </a:ext>
                </a:extLst>
              </p:cNvPr>
              <p:cNvCxnSpPr/>
              <p:nvPr/>
            </p:nvCxnSpPr>
            <p:spPr>
              <a:xfrm>
                <a:off x="7823179" y="2275450"/>
                <a:ext cx="0" cy="71120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FD546EFC-2A31-4D04-9FD5-DCE70508A197}"/>
                  </a:ext>
                </a:extLst>
              </p:cNvPr>
              <p:cNvSpPr txBox="1"/>
              <p:nvPr/>
            </p:nvSpPr>
            <p:spPr>
              <a:xfrm>
                <a:off x="7074788" y="2275450"/>
                <a:ext cx="568150" cy="369332"/>
              </a:xfrm>
              <a:prstGeom prst="rect">
                <a:avLst/>
              </a:prstGeom>
              <a:noFill/>
            </p:spPr>
            <p:txBody>
              <a:bodyPr wrap="square" rtlCol="0">
                <a:spAutoFit/>
              </a:bodyPr>
              <a:lstStyle/>
              <a:p>
                <a:pPr algn="ctr"/>
                <a:r>
                  <a:rPr lang="en-US" b="1" dirty="0">
                    <a:latin typeface="Century Gothic" panose="020B0502020202020204" pitchFamily="34" charset="0"/>
                  </a:rPr>
                  <a:t>4</a:t>
                </a:r>
              </a:p>
            </p:txBody>
          </p:sp>
          <p:sp>
            <p:nvSpPr>
              <p:cNvPr id="38" name="TextBox 37">
                <a:extLst>
                  <a:ext uri="{FF2B5EF4-FFF2-40B4-BE49-F238E27FC236}">
                    <a16:creationId xmlns:a16="http://schemas.microsoft.com/office/drawing/2014/main" id="{7BD1CE2B-68FB-4DEF-B581-FD487B2AF646}"/>
                  </a:ext>
                </a:extLst>
              </p:cNvPr>
              <p:cNvSpPr txBox="1"/>
              <p:nvPr/>
            </p:nvSpPr>
            <p:spPr>
              <a:xfrm>
                <a:off x="6908779" y="2631050"/>
                <a:ext cx="870858" cy="369332"/>
              </a:xfrm>
              <a:prstGeom prst="rect">
                <a:avLst/>
              </a:prstGeom>
              <a:noFill/>
            </p:spPr>
            <p:txBody>
              <a:bodyPr wrap="square" rtlCol="0">
                <a:spAutoFit/>
              </a:bodyPr>
              <a:lstStyle>
                <a:defPPr>
                  <a:defRPr lang="en-US"/>
                </a:defPPr>
                <a:lvl1pPr algn="ctr">
                  <a:defRPr b="1">
                    <a:latin typeface="Century Gothic" panose="020B0502020202020204" pitchFamily="34" charset="0"/>
                  </a:defRPr>
                </a:lvl1pPr>
              </a:lstStyle>
              <a:p>
                <a:endParaRPr lang="en-US" dirty="0"/>
              </a:p>
            </p:txBody>
          </p:sp>
          <p:sp>
            <p:nvSpPr>
              <p:cNvPr id="39" name="TextBox 38">
                <a:extLst>
                  <a:ext uri="{FF2B5EF4-FFF2-40B4-BE49-F238E27FC236}">
                    <a16:creationId xmlns:a16="http://schemas.microsoft.com/office/drawing/2014/main" id="{5F5D0B16-08BB-491D-BCA2-CCEDEBC0F36A}"/>
                  </a:ext>
                </a:extLst>
              </p:cNvPr>
              <p:cNvSpPr txBox="1"/>
              <p:nvPr/>
            </p:nvSpPr>
            <p:spPr>
              <a:xfrm>
                <a:off x="7865609" y="2275450"/>
                <a:ext cx="2556744" cy="276999"/>
              </a:xfrm>
              <a:prstGeom prst="rect">
                <a:avLst/>
              </a:prstGeom>
              <a:noFill/>
            </p:spPr>
            <p:txBody>
              <a:bodyPr wrap="square" rtlCol="0">
                <a:spAutoFit/>
              </a:bodyPr>
              <a:lstStyle/>
              <a:p>
                <a:endParaRPr lang="en-US" sz="1200" b="1" dirty="0">
                  <a:solidFill>
                    <a:srgbClr val="C90200"/>
                  </a:solidFill>
                  <a:latin typeface="Century Gothic" panose="020B0502020202020204" pitchFamily="34" charset="0"/>
                </a:endParaRPr>
              </a:p>
            </p:txBody>
          </p:sp>
          <p:sp>
            <p:nvSpPr>
              <p:cNvPr id="40" name="TextBox 39">
                <a:extLst>
                  <a:ext uri="{FF2B5EF4-FFF2-40B4-BE49-F238E27FC236}">
                    <a16:creationId xmlns:a16="http://schemas.microsoft.com/office/drawing/2014/main" id="{E07584F1-B5AA-450B-A683-676AA0D19386}"/>
                  </a:ext>
                </a:extLst>
              </p:cNvPr>
              <p:cNvSpPr txBox="1"/>
              <p:nvPr/>
            </p:nvSpPr>
            <p:spPr>
              <a:xfrm>
                <a:off x="7915420" y="2382830"/>
                <a:ext cx="2339574" cy="584775"/>
              </a:xfrm>
              <a:prstGeom prst="rect">
                <a:avLst/>
              </a:prstGeom>
              <a:noFill/>
            </p:spPr>
            <p:txBody>
              <a:bodyPr wrap="square" rtlCol="0">
                <a:spAutoFit/>
              </a:bodyPr>
              <a:lstStyle/>
              <a:p>
                <a:pPr algn="r"/>
                <a:r>
                  <a:rPr lang="ar-SY" sz="1600" dirty="0">
                    <a:latin typeface="Century Gothic" panose="020B0502020202020204" pitchFamily="34" charset="0"/>
                  </a:rPr>
                  <a:t>يقلب الغريق على بطنه و رأسه مدلى للأسفل</a:t>
                </a:r>
                <a:endParaRPr lang="en-US" sz="1600" dirty="0">
                  <a:latin typeface="Century Gothic" panose="020B0502020202020204" pitchFamily="34" charset="0"/>
                </a:endParaRPr>
              </a:p>
            </p:txBody>
          </p:sp>
        </p:grpSp>
      </p:grpSp>
      <p:sp>
        <p:nvSpPr>
          <p:cNvPr id="27" name="Rectangle: Top Corners Rounded 26">
            <a:extLst>
              <a:ext uri="{FF2B5EF4-FFF2-40B4-BE49-F238E27FC236}">
                <a16:creationId xmlns:a16="http://schemas.microsoft.com/office/drawing/2014/main" id="{B31C8057-368D-4120-B1AB-71EF34553494}"/>
              </a:ext>
            </a:extLst>
          </p:cNvPr>
          <p:cNvSpPr/>
          <p:nvPr/>
        </p:nvSpPr>
        <p:spPr>
          <a:xfrm rot="5400000">
            <a:off x="5924049" y="2445043"/>
            <a:ext cx="812800" cy="348343"/>
          </a:xfrm>
          <a:prstGeom prst="round2SameRect">
            <a:avLst/>
          </a:prstGeom>
          <a:gradFill>
            <a:gsLst>
              <a:gs pos="81000">
                <a:srgbClr val="CC11D4"/>
              </a:gs>
              <a:gs pos="7000">
                <a:srgbClr val="CC66FF"/>
              </a:gs>
              <a:gs pos="100000">
                <a:schemeClr val="tx1"/>
              </a:gs>
            </a:gsLst>
            <a:lin ang="16200000" scaled="1"/>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0" name="Rectangle: Top Corners Rounded 29">
            <a:extLst>
              <a:ext uri="{FF2B5EF4-FFF2-40B4-BE49-F238E27FC236}">
                <a16:creationId xmlns:a16="http://schemas.microsoft.com/office/drawing/2014/main" id="{7B6B919B-3E19-4753-B00E-D8F2BB37ED65}"/>
              </a:ext>
            </a:extLst>
          </p:cNvPr>
          <p:cNvSpPr/>
          <p:nvPr/>
        </p:nvSpPr>
        <p:spPr>
          <a:xfrm rot="5400000">
            <a:off x="7283926" y="2445044"/>
            <a:ext cx="812800" cy="348343"/>
          </a:xfrm>
          <a:prstGeom prst="round2SameRect">
            <a:avLst/>
          </a:prstGeom>
          <a:gradFill flip="none" rotWithShape="1">
            <a:gsLst>
              <a:gs pos="10000">
                <a:srgbClr val="FF6600"/>
              </a:gs>
              <a:gs pos="81460">
                <a:srgbClr val="FF1500"/>
              </a:gs>
              <a:gs pos="100000">
                <a:schemeClr val="tx1"/>
              </a:gs>
            </a:gsLst>
            <a:lin ang="5400000" scaled="1"/>
            <a:tileRect/>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03" name="Group 102">
            <a:extLst>
              <a:ext uri="{FF2B5EF4-FFF2-40B4-BE49-F238E27FC236}">
                <a16:creationId xmlns:a16="http://schemas.microsoft.com/office/drawing/2014/main" id="{1DD95D1D-9954-4C40-BBF3-45D18A5D8C0F}"/>
              </a:ext>
            </a:extLst>
          </p:cNvPr>
          <p:cNvGrpSpPr/>
          <p:nvPr/>
        </p:nvGrpSpPr>
        <p:grpSpPr>
          <a:xfrm>
            <a:off x="1701023" y="3726596"/>
            <a:ext cx="4629427" cy="846520"/>
            <a:chOff x="786634" y="3726596"/>
            <a:chExt cx="4629427" cy="846520"/>
          </a:xfrm>
        </p:grpSpPr>
        <p:sp>
          <p:nvSpPr>
            <p:cNvPr id="44" name="Rectangle: Rounded Corners 43">
              <a:extLst>
                <a:ext uri="{FF2B5EF4-FFF2-40B4-BE49-F238E27FC236}">
                  <a16:creationId xmlns:a16="http://schemas.microsoft.com/office/drawing/2014/main" id="{130D1E41-2236-45ED-833E-CAF799AC6A38}"/>
                </a:ext>
              </a:extLst>
            </p:cNvPr>
            <p:cNvSpPr/>
            <p:nvPr/>
          </p:nvSpPr>
          <p:spPr>
            <a:xfrm>
              <a:off x="1202173" y="3726596"/>
              <a:ext cx="4213888" cy="846520"/>
            </a:xfrm>
            <a:prstGeom prst="roundRect">
              <a:avLst/>
            </a:prstGeom>
            <a:gradFill>
              <a:gsLst>
                <a:gs pos="56000">
                  <a:schemeClr val="bg1"/>
                </a:gs>
                <a:gs pos="100000">
                  <a:schemeClr val="bg1">
                    <a:lumMod val="95000"/>
                  </a:schemeClr>
                </a:gs>
              </a:gsLst>
              <a:lin ang="0" scaled="1"/>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4" name="Group 93">
              <a:extLst>
                <a:ext uri="{FF2B5EF4-FFF2-40B4-BE49-F238E27FC236}">
                  <a16:creationId xmlns:a16="http://schemas.microsoft.com/office/drawing/2014/main" id="{87C865CB-1022-4015-B6E7-44F4BD5B5F16}"/>
                </a:ext>
              </a:extLst>
            </p:cNvPr>
            <p:cNvGrpSpPr/>
            <p:nvPr/>
          </p:nvGrpSpPr>
          <p:grpSpPr>
            <a:xfrm>
              <a:off x="786634" y="3794256"/>
              <a:ext cx="3888084" cy="724932"/>
              <a:chOff x="786634" y="3794256"/>
              <a:chExt cx="3888084" cy="724932"/>
            </a:xfrm>
          </p:grpSpPr>
          <p:cxnSp>
            <p:nvCxnSpPr>
              <p:cNvPr id="49" name="Straight Connector 48">
                <a:extLst>
                  <a:ext uri="{FF2B5EF4-FFF2-40B4-BE49-F238E27FC236}">
                    <a16:creationId xmlns:a16="http://schemas.microsoft.com/office/drawing/2014/main" id="{B12ECDEA-4D97-4DAB-840E-9145D9E2D3B1}"/>
                  </a:ext>
                </a:extLst>
              </p:cNvPr>
              <p:cNvCxnSpPr/>
              <p:nvPr/>
            </p:nvCxnSpPr>
            <p:spPr>
              <a:xfrm>
                <a:off x="2075544" y="3794256"/>
                <a:ext cx="0" cy="71120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73F993FB-AB3D-4965-8C88-F3C7AC79A69A}"/>
                  </a:ext>
                </a:extLst>
              </p:cNvPr>
              <p:cNvSpPr txBox="1"/>
              <p:nvPr/>
            </p:nvSpPr>
            <p:spPr>
              <a:xfrm>
                <a:off x="786634" y="3970833"/>
                <a:ext cx="568150" cy="369332"/>
              </a:xfrm>
              <a:prstGeom prst="rect">
                <a:avLst/>
              </a:prstGeom>
              <a:noFill/>
            </p:spPr>
            <p:txBody>
              <a:bodyPr wrap="square" rtlCol="0">
                <a:spAutoFit/>
              </a:bodyPr>
              <a:lstStyle/>
              <a:p>
                <a:pPr algn="ctr"/>
                <a:r>
                  <a:rPr lang="en-US" b="1" dirty="0">
                    <a:latin typeface="Century Gothic" panose="020B0502020202020204" pitchFamily="34" charset="0"/>
                  </a:rPr>
                  <a:t>5</a:t>
                </a:r>
              </a:p>
            </p:txBody>
          </p:sp>
          <p:sp>
            <p:nvSpPr>
              <p:cNvPr id="51" name="TextBox 50">
                <a:extLst>
                  <a:ext uri="{FF2B5EF4-FFF2-40B4-BE49-F238E27FC236}">
                    <a16:creationId xmlns:a16="http://schemas.microsoft.com/office/drawing/2014/main" id="{A546C7AD-A7D9-4D71-B842-FFD323482344}"/>
                  </a:ext>
                </a:extLst>
              </p:cNvPr>
              <p:cNvSpPr txBox="1"/>
              <p:nvPr/>
            </p:nvSpPr>
            <p:spPr>
              <a:xfrm>
                <a:off x="1161144" y="4149856"/>
                <a:ext cx="870858" cy="369332"/>
              </a:xfrm>
              <a:prstGeom prst="rect">
                <a:avLst/>
              </a:prstGeom>
              <a:noFill/>
            </p:spPr>
            <p:txBody>
              <a:bodyPr wrap="square" rtlCol="0">
                <a:spAutoFit/>
              </a:bodyPr>
              <a:lstStyle>
                <a:defPPr>
                  <a:defRPr lang="en-US"/>
                </a:defPPr>
                <a:lvl1pPr algn="ctr">
                  <a:defRPr b="1">
                    <a:latin typeface="Century Gothic" panose="020B0502020202020204" pitchFamily="34" charset="0"/>
                  </a:defRPr>
                </a:lvl1pPr>
              </a:lstStyle>
              <a:p>
                <a:endParaRPr lang="en-US" dirty="0"/>
              </a:p>
            </p:txBody>
          </p:sp>
          <p:sp>
            <p:nvSpPr>
              <p:cNvPr id="52" name="TextBox 51">
                <a:extLst>
                  <a:ext uri="{FF2B5EF4-FFF2-40B4-BE49-F238E27FC236}">
                    <a16:creationId xmlns:a16="http://schemas.microsoft.com/office/drawing/2014/main" id="{1FE92AEA-6BEE-4B65-8EAE-64321F118C5E}"/>
                  </a:ext>
                </a:extLst>
              </p:cNvPr>
              <p:cNvSpPr txBox="1"/>
              <p:nvPr/>
            </p:nvSpPr>
            <p:spPr>
              <a:xfrm>
                <a:off x="2117974" y="3794256"/>
                <a:ext cx="2556744" cy="276999"/>
              </a:xfrm>
              <a:prstGeom prst="rect">
                <a:avLst/>
              </a:prstGeom>
              <a:noFill/>
            </p:spPr>
            <p:txBody>
              <a:bodyPr wrap="square" rtlCol="0">
                <a:spAutoFit/>
              </a:bodyPr>
              <a:lstStyle/>
              <a:p>
                <a:endParaRPr lang="en-US" sz="1200" b="1" dirty="0">
                  <a:solidFill>
                    <a:srgbClr val="5B5A8A"/>
                  </a:solidFill>
                  <a:latin typeface="Century Gothic" panose="020B0502020202020204" pitchFamily="34" charset="0"/>
                </a:endParaRPr>
              </a:p>
            </p:txBody>
          </p:sp>
          <p:sp>
            <p:nvSpPr>
              <p:cNvPr id="53" name="TextBox 52">
                <a:extLst>
                  <a:ext uri="{FF2B5EF4-FFF2-40B4-BE49-F238E27FC236}">
                    <a16:creationId xmlns:a16="http://schemas.microsoft.com/office/drawing/2014/main" id="{0AD7C2B3-D33F-4938-B75F-CA999F97B95E}"/>
                  </a:ext>
                </a:extLst>
              </p:cNvPr>
              <p:cNvSpPr txBox="1"/>
              <p:nvPr/>
            </p:nvSpPr>
            <p:spPr>
              <a:xfrm>
                <a:off x="2215146" y="3816063"/>
                <a:ext cx="2368580" cy="584775"/>
              </a:xfrm>
              <a:prstGeom prst="rect">
                <a:avLst/>
              </a:prstGeom>
              <a:noFill/>
            </p:spPr>
            <p:txBody>
              <a:bodyPr wrap="square" rtlCol="0">
                <a:spAutoFit/>
              </a:bodyPr>
              <a:lstStyle/>
              <a:p>
                <a:pPr algn="r"/>
                <a:r>
                  <a:rPr lang="ar-SY" sz="1600" dirty="0">
                    <a:latin typeface="Century Gothic" panose="020B0502020202020204" pitchFamily="34" charset="0"/>
                  </a:rPr>
                  <a:t>يغطى ببطانية لتدفئته و حمايته من البرد</a:t>
                </a:r>
                <a:endParaRPr lang="en-US" sz="1600" dirty="0">
                  <a:latin typeface="Century Gothic" panose="020B0502020202020204" pitchFamily="34" charset="0"/>
                </a:endParaRPr>
              </a:p>
            </p:txBody>
          </p:sp>
        </p:grpSp>
      </p:grpSp>
      <p:sp>
        <p:nvSpPr>
          <p:cNvPr id="45" name="Rectangle: Top Corners Rounded 44">
            <a:extLst>
              <a:ext uri="{FF2B5EF4-FFF2-40B4-BE49-F238E27FC236}">
                <a16:creationId xmlns:a16="http://schemas.microsoft.com/office/drawing/2014/main" id="{60CFDF44-7985-44E4-90B9-B059B5BD8487}"/>
              </a:ext>
            </a:extLst>
          </p:cNvPr>
          <p:cNvSpPr/>
          <p:nvPr/>
        </p:nvSpPr>
        <p:spPr>
          <a:xfrm rot="5400000">
            <a:off x="5924049" y="3975685"/>
            <a:ext cx="812800" cy="348343"/>
          </a:xfrm>
          <a:prstGeom prst="round2SameRect">
            <a:avLst/>
          </a:prstGeom>
          <a:gradFill>
            <a:gsLst>
              <a:gs pos="7000">
                <a:srgbClr val="9966FF"/>
              </a:gs>
              <a:gs pos="78796">
                <a:srgbClr val="7266B0"/>
              </a:gs>
              <a:gs pos="100000">
                <a:schemeClr val="tx1"/>
              </a:gs>
            </a:gsLst>
            <a:lin ang="16200000" scaled="1"/>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97" name="Group 96">
            <a:extLst>
              <a:ext uri="{FF2B5EF4-FFF2-40B4-BE49-F238E27FC236}">
                <a16:creationId xmlns:a16="http://schemas.microsoft.com/office/drawing/2014/main" id="{13A17BFA-A3BF-4FB1-987D-CE30ADE14F88}"/>
              </a:ext>
            </a:extLst>
          </p:cNvPr>
          <p:cNvGrpSpPr/>
          <p:nvPr/>
        </p:nvGrpSpPr>
        <p:grpSpPr>
          <a:xfrm>
            <a:off x="7661020" y="3743456"/>
            <a:ext cx="4213888" cy="846520"/>
            <a:chOff x="6746631" y="3743456"/>
            <a:chExt cx="4213888" cy="846520"/>
          </a:xfrm>
        </p:grpSpPr>
        <p:sp>
          <p:nvSpPr>
            <p:cNvPr id="47" name="Rectangle: Rounded Corners 46">
              <a:extLst>
                <a:ext uri="{FF2B5EF4-FFF2-40B4-BE49-F238E27FC236}">
                  <a16:creationId xmlns:a16="http://schemas.microsoft.com/office/drawing/2014/main" id="{C1FE9696-7A16-4636-A2CF-4B80149D0A4A}"/>
                </a:ext>
              </a:extLst>
            </p:cNvPr>
            <p:cNvSpPr/>
            <p:nvPr/>
          </p:nvSpPr>
          <p:spPr>
            <a:xfrm>
              <a:off x="6746631" y="3743456"/>
              <a:ext cx="4213888" cy="846520"/>
            </a:xfrm>
            <a:prstGeom prst="roundRect">
              <a:avLst/>
            </a:prstGeom>
            <a:gradFill>
              <a:gsLst>
                <a:gs pos="56000">
                  <a:schemeClr val="bg1"/>
                </a:gs>
                <a:gs pos="100000">
                  <a:schemeClr val="bg1">
                    <a:lumMod val="95000"/>
                  </a:schemeClr>
                </a:gs>
              </a:gsLst>
              <a:lin ang="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Connector 53">
              <a:extLst>
                <a:ext uri="{FF2B5EF4-FFF2-40B4-BE49-F238E27FC236}">
                  <a16:creationId xmlns:a16="http://schemas.microsoft.com/office/drawing/2014/main" id="{13A7C2F8-2746-4054-B9EB-3283F19F7907}"/>
                </a:ext>
              </a:extLst>
            </p:cNvPr>
            <p:cNvCxnSpPr/>
            <p:nvPr/>
          </p:nvCxnSpPr>
          <p:spPr>
            <a:xfrm>
              <a:off x="7823179" y="3806092"/>
              <a:ext cx="0" cy="71120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A5F47B99-12D1-4562-87CD-3F999F22E617}"/>
                </a:ext>
              </a:extLst>
            </p:cNvPr>
            <p:cNvSpPr txBox="1"/>
            <p:nvPr/>
          </p:nvSpPr>
          <p:spPr>
            <a:xfrm>
              <a:off x="7074788" y="3806092"/>
              <a:ext cx="568150" cy="369332"/>
            </a:xfrm>
            <a:prstGeom prst="rect">
              <a:avLst/>
            </a:prstGeom>
            <a:noFill/>
          </p:spPr>
          <p:txBody>
            <a:bodyPr wrap="square" rtlCol="0">
              <a:spAutoFit/>
            </a:bodyPr>
            <a:lstStyle/>
            <a:p>
              <a:pPr algn="ctr"/>
              <a:r>
                <a:rPr lang="en-US" b="1" dirty="0">
                  <a:latin typeface="Century Gothic" panose="020B0502020202020204" pitchFamily="34" charset="0"/>
                </a:rPr>
                <a:t>6</a:t>
              </a:r>
            </a:p>
          </p:txBody>
        </p:sp>
        <p:sp>
          <p:nvSpPr>
            <p:cNvPr id="56" name="TextBox 55">
              <a:extLst>
                <a:ext uri="{FF2B5EF4-FFF2-40B4-BE49-F238E27FC236}">
                  <a16:creationId xmlns:a16="http://schemas.microsoft.com/office/drawing/2014/main" id="{8CBB6AD8-97ED-4AB0-AB77-AAD8894517FC}"/>
                </a:ext>
              </a:extLst>
            </p:cNvPr>
            <p:cNvSpPr txBox="1"/>
            <p:nvPr/>
          </p:nvSpPr>
          <p:spPr>
            <a:xfrm>
              <a:off x="6908779" y="4161692"/>
              <a:ext cx="870858" cy="369332"/>
            </a:xfrm>
            <a:prstGeom prst="rect">
              <a:avLst/>
            </a:prstGeom>
            <a:noFill/>
          </p:spPr>
          <p:txBody>
            <a:bodyPr wrap="square" rtlCol="0">
              <a:spAutoFit/>
            </a:bodyPr>
            <a:lstStyle>
              <a:defPPr>
                <a:defRPr lang="en-US"/>
              </a:defPPr>
              <a:lvl1pPr algn="ctr">
                <a:defRPr b="1">
                  <a:latin typeface="Century Gothic" panose="020B0502020202020204" pitchFamily="34" charset="0"/>
                </a:defRPr>
              </a:lvl1pPr>
            </a:lstStyle>
            <a:p>
              <a:endParaRPr lang="en-US" dirty="0"/>
            </a:p>
          </p:txBody>
        </p:sp>
        <p:sp>
          <p:nvSpPr>
            <p:cNvPr id="57" name="TextBox 56">
              <a:extLst>
                <a:ext uri="{FF2B5EF4-FFF2-40B4-BE49-F238E27FC236}">
                  <a16:creationId xmlns:a16="http://schemas.microsoft.com/office/drawing/2014/main" id="{C9B26CCB-0683-41E8-BBF3-F5EE86D3D54D}"/>
                </a:ext>
              </a:extLst>
            </p:cNvPr>
            <p:cNvSpPr txBox="1"/>
            <p:nvPr/>
          </p:nvSpPr>
          <p:spPr>
            <a:xfrm>
              <a:off x="7865609" y="3806092"/>
              <a:ext cx="2556744" cy="276999"/>
            </a:xfrm>
            <a:prstGeom prst="rect">
              <a:avLst/>
            </a:prstGeom>
            <a:noFill/>
          </p:spPr>
          <p:txBody>
            <a:bodyPr wrap="square" rtlCol="0">
              <a:spAutoFit/>
            </a:bodyPr>
            <a:lstStyle/>
            <a:p>
              <a:endParaRPr lang="en-US" sz="1200" b="1" dirty="0">
                <a:solidFill>
                  <a:srgbClr val="02CA00"/>
                </a:solidFill>
                <a:latin typeface="Century Gothic" panose="020B0502020202020204" pitchFamily="34" charset="0"/>
              </a:endParaRPr>
            </a:p>
          </p:txBody>
        </p:sp>
        <p:sp>
          <p:nvSpPr>
            <p:cNvPr id="58" name="TextBox 57">
              <a:extLst>
                <a:ext uri="{FF2B5EF4-FFF2-40B4-BE49-F238E27FC236}">
                  <a16:creationId xmlns:a16="http://schemas.microsoft.com/office/drawing/2014/main" id="{450C4B19-3592-454E-8DF5-173CF3792FF3}"/>
                </a:ext>
              </a:extLst>
            </p:cNvPr>
            <p:cNvSpPr txBox="1"/>
            <p:nvPr/>
          </p:nvSpPr>
          <p:spPr>
            <a:xfrm>
              <a:off x="7878200" y="3797442"/>
              <a:ext cx="2339574" cy="584775"/>
            </a:xfrm>
            <a:prstGeom prst="rect">
              <a:avLst/>
            </a:prstGeom>
            <a:noFill/>
          </p:spPr>
          <p:txBody>
            <a:bodyPr wrap="square" rtlCol="0">
              <a:spAutoFit/>
            </a:bodyPr>
            <a:lstStyle/>
            <a:p>
              <a:pPr algn="r"/>
              <a:r>
                <a:rPr lang="ar-SY" sz="1600" dirty="0">
                  <a:latin typeface="Century Gothic" panose="020B0502020202020204" pitchFamily="34" charset="0"/>
                </a:rPr>
                <a:t>يضغط على ظهره حتى يتم أفراغ الماء من ججوفه</a:t>
              </a:r>
              <a:endParaRPr lang="en-US" sz="1600" dirty="0">
                <a:latin typeface="Century Gothic" panose="020B0502020202020204" pitchFamily="34" charset="0"/>
              </a:endParaRPr>
            </a:p>
          </p:txBody>
        </p:sp>
      </p:grpSp>
      <p:grpSp>
        <p:nvGrpSpPr>
          <p:cNvPr id="104" name="Group 103">
            <a:extLst>
              <a:ext uri="{FF2B5EF4-FFF2-40B4-BE49-F238E27FC236}">
                <a16:creationId xmlns:a16="http://schemas.microsoft.com/office/drawing/2014/main" id="{4DE51F5E-5A87-4272-9457-0EB0AF2A10CB}"/>
              </a:ext>
            </a:extLst>
          </p:cNvPr>
          <p:cNvGrpSpPr/>
          <p:nvPr/>
        </p:nvGrpSpPr>
        <p:grpSpPr>
          <a:xfrm>
            <a:off x="1717879" y="5184667"/>
            <a:ext cx="4612571" cy="866674"/>
            <a:chOff x="803490" y="5184667"/>
            <a:chExt cx="4612571" cy="866674"/>
          </a:xfrm>
        </p:grpSpPr>
        <p:sp>
          <p:nvSpPr>
            <p:cNvPr id="62" name="Rectangle: Rounded Corners 61">
              <a:extLst>
                <a:ext uri="{FF2B5EF4-FFF2-40B4-BE49-F238E27FC236}">
                  <a16:creationId xmlns:a16="http://schemas.microsoft.com/office/drawing/2014/main" id="{3E618B41-0DC4-4974-A184-5C569AC5991A}"/>
                </a:ext>
              </a:extLst>
            </p:cNvPr>
            <p:cNvSpPr/>
            <p:nvPr/>
          </p:nvSpPr>
          <p:spPr>
            <a:xfrm>
              <a:off x="1202173" y="5184667"/>
              <a:ext cx="4213888" cy="846520"/>
            </a:xfrm>
            <a:prstGeom prst="roundRect">
              <a:avLst/>
            </a:prstGeom>
            <a:gradFill>
              <a:gsLst>
                <a:gs pos="56000">
                  <a:schemeClr val="bg1"/>
                </a:gs>
                <a:gs pos="100000">
                  <a:schemeClr val="bg1">
                    <a:lumMod val="95000"/>
                  </a:schemeClr>
                </a:gs>
              </a:gsLst>
              <a:lin ang="0" scaled="1"/>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5" name="Group 94">
              <a:extLst>
                <a:ext uri="{FF2B5EF4-FFF2-40B4-BE49-F238E27FC236}">
                  <a16:creationId xmlns:a16="http://schemas.microsoft.com/office/drawing/2014/main" id="{6591509C-7BEA-470A-88F0-EA6911A9662B}"/>
                </a:ext>
              </a:extLst>
            </p:cNvPr>
            <p:cNvGrpSpPr/>
            <p:nvPr/>
          </p:nvGrpSpPr>
          <p:grpSpPr>
            <a:xfrm>
              <a:off x="803490" y="5220344"/>
              <a:ext cx="3880124" cy="830997"/>
              <a:chOff x="803490" y="5220344"/>
              <a:chExt cx="3880124" cy="830997"/>
            </a:xfrm>
          </p:grpSpPr>
          <p:cxnSp>
            <p:nvCxnSpPr>
              <p:cNvPr id="67" name="Straight Connector 66">
                <a:extLst>
                  <a:ext uri="{FF2B5EF4-FFF2-40B4-BE49-F238E27FC236}">
                    <a16:creationId xmlns:a16="http://schemas.microsoft.com/office/drawing/2014/main" id="{110483F0-3733-4FA9-8449-D087A6A9BB93}"/>
                  </a:ext>
                </a:extLst>
              </p:cNvPr>
              <p:cNvCxnSpPr/>
              <p:nvPr/>
            </p:nvCxnSpPr>
            <p:spPr>
              <a:xfrm>
                <a:off x="2075544" y="5252327"/>
                <a:ext cx="0" cy="71120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33DB6B3C-E5AB-41C4-A304-81E61FDECA9E}"/>
                  </a:ext>
                </a:extLst>
              </p:cNvPr>
              <p:cNvSpPr txBox="1"/>
              <p:nvPr/>
            </p:nvSpPr>
            <p:spPr>
              <a:xfrm>
                <a:off x="803490" y="5437227"/>
                <a:ext cx="568150" cy="369332"/>
              </a:xfrm>
              <a:prstGeom prst="rect">
                <a:avLst/>
              </a:prstGeom>
              <a:noFill/>
            </p:spPr>
            <p:txBody>
              <a:bodyPr wrap="square" rtlCol="0">
                <a:spAutoFit/>
              </a:bodyPr>
              <a:lstStyle/>
              <a:p>
                <a:pPr algn="ctr"/>
                <a:r>
                  <a:rPr lang="en-US" b="1" dirty="0">
                    <a:latin typeface="Century Gothic" panose="020B0502020202020204" pitchFamily="34" charset="0"/>
                  </a:rPr>
                  <a:t>7</a:t>
                </a:r>
              </a:p>
            </p:txBody>
          </p:sp>
          <p:sp>
            <p:nvSpPr>
              <p:cNvPr id="69" name="TextBox 68">
                <a:extLst>
                  <a:ext uri="{FF2B5EF4-FFF2-40B4-BE49-F238E27FC236}">
                    <a16:creationId xmlns:a16="http://schemas.microsoft.com/office/drawing/2014/main" id="{ECDDD36E-F1CB-44EC-9742-8581E9F15323}"/>
                  </a:ext>
                </a:extLst>
              </p:cNvPr>
              <p:cNvSpPr txBox="1"/>
              <p:nvPr/>
            </p:nvSpPr>
            <p:spPr>
              <a:xfrm>
                <a:off x="1161144" y="5607927"/>
                <a:ext cx="870858" cy="369332"/>
              </a:xfrm>
              <a:prstGeom prst="rect">
                <a:avLst/>
              </a:prstGeom>
              <a:noFill/>
            </p:spPr>
            <p:txBody>
              <a:bodyPr wrap="square" rtlCol="0">
                <a:spAutoFit/>
              </a:bodyPr>
              <a:lstStyle>
                <a:defPPr>
                  <a:defRPr lang="en-US"/>
                </a:defPPr>
                <a:lvl1pPr algn="ctr">
                  <a:defRPr b="1">
                    <a:latin typeface="Century Gothic" panose="020B0502020202020204" pitchFamily="34" charset="0"/>
                  </a:defRPr>
                </a:lvl1pPr>
              </a:lstStyle>
              <a:p>
                <a:endParaRPr lang="en-US" dirty="0"/>
              </a:p>
            </p:txBody>
          </p:sp>
          <p:sp>
            <p:nvSpPr>
              <p:cNvPr id="70" name="TextBox 69">
                <a:extLst>
                  <a:ext uri="{FF2B5EF4-FFF2-40B4-BE49-F238E27FC236}">
                    <a16:creationId xmlns:a16="http://schemas.microsoft.com/office/drawing/2014/main" id="{A2AE503A-054D-4A47-BC09-1D222FF4D1E4}"/>
                  </a:ext>
                </a:extLst>
              </p:cNvPr>
              <p:cNvSpPr txBox="1"/>
              <p:nvPr/>
            </p:nvSpPr>
            <p:spPr>
              <a:xfrm>
                <a:off x="2117974" y="5252327"/>
                <a:ext cx="2556744" cy="276999"/>
              </a:xfrm>
              <a:prstGeom prst="rect">
                <a:avLst/>
              </a:prstGeom>
              <a:noFill/>
            </p:spPr>
            <p:txBody>
              <a:bodyPr wrap="square" rtlCol="0">
                <a:spAutoFit/>
              </a:bodyPr>
              <a:lstStyle/>
              <a:p>
                <a:endParaRPr lang="en-US" sz="1200" b="1" dirty="0">
                  <a:solidFill>
                    <a:srgbClr val="0005C9"/>
                  </a:solidFill>
                  <a:latin typeface="Century Gothic" panose="020B0502020202020204" pitchFamily="34" charset="0"/>
                </a:endParaRPr>
              </a:p>
            </p:txBody>
          </p:sp>
          <p:sp>
            <p:nvSpPr>
              <p:cNvPr id="71" name="TextBox 70">
                <a:extLst>
                  <a:ext uri="{FF2B5EF4-FFF2-40B4-BE49-F238E27FC236}">
                    <a16:creationId xmlns:a16="http://schemas.microsoft.com/office/drawing/2014/main" id="{588DFD7F-A807-454F-84ED-05BB7E3629B5}"/>
                  </a:ext>
                </a:extLst>
              </p:cNvPr>
              <p:cNvSpPr txBox="1"/>
              <p:nvPr/>
            </p:nvSpPr>
            <p:spPr>
              <a:xfrm>
                <a:off x="2176868" y="5220344"/>
                <a:ext cx="2506746" cy="830997"/>
              </a:xfrm>
              <a:prstGeom prst="rect">
                <a:avLst/>
              </a:prstGeom>
              <a:noFill/>
            </p:spPr>
            <p:txBody>
              <a:bodyPr wrap="square" rtlCol="0">
                <a:spAutoFit/>
              </a:bodyPr>
              <a:lstStyle/>
              <a:p>
                <a:pPr algn="r"/>
                <a:r>
                  <a:rPr lang="ar-SY" sz="1600" dirty="0">
                    <a:latin typeface="Century Gothic" panose="020B0502020202020204" pitchFamily="34" charset="0"/>
                  </a:rPr>
                  <a:t>يتأكد من أن الغريق في كامل وعيه و أن مجرى الهواء مفتوح و قلبه ينبض</a:t>
                </a:r>
                <a:endParaRPr lang="en-US" sz="1600" dirty="0">
                  <a:latin typeface="Century Gothic" panose="020B0502020202020204" pitchFamily="34" charset="0"/>
                </a:endParaRPr>
              </a:p>
            </p:txBody>
          </p:sp>
        </p:grpSp>
      </p:grpSp>
      <p:sp>
        <p:nvSpPr>
          <p:cNvPr id="48" name="Rectangle: Top Corners Rounded 47">
            <a:extLst>
              <a:ext uri="{FF2B5EF4-FFF2-40B4-BE49-F238E27FC236}">
                <a16:creationId xmlns:a16="http://schemas.microsoft.com/office/drawing/2014/main" id="{2EADCD2B-1EE2-4DA9-BC76-C8ED7E6777C9}"/>
              </a:ext>
            </a:extLst>
          </p:cNvPr>
          <p:cNvSpPr/>
          <p:nvPr/>
        </p:nvSpPr>
        <p:spPr>
          <a:xfrm rot="5400000">
            <a:off x="7283926" y="3975686"/>
            <a:ext cx="812800" cy="348343"/>
          </a:xfrm>
          <a:prstGeom prst="round2SameRect">
            <a:avLst/>
          </a:prstGeom>
          <a:gradFill flip="none" rotWithShape="1">
            <a:gsLst>
              <a:gs pos="10000">
                <a:srgbClr val="77EE00"/>
              </a:gs>
              <a:gs pos="80000">
                <a:srgbClr val="19D300"/>
              </a:gs>
              <a:gs pos="100000">
                <a:schemeClr val="tx1"/>
              </a:gs>
            </a:gsLst>
            <a:lin ang="5400000" scaled="1"/>
            <a:tileRect/>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Top Corners Rounded 62">
            <a:extLst>
              <a:ext uri="{FF2B5EF4-FFF2-40B4-BE49-F238E27FC236}">
                <a16:creationId xmlns:a16="http://schemas.microsoft.com/office/drawing/2014/main" id="{91A7C1D6-70A5-48C0-B208-9D73810F3396}"/>
              </a:ext>
            </a:extLst>
          </p:cNvPr>
          <p:cNvSpPr/>
          <p:nvPr/>
        </p:nvSpPr>
        <p:spPr>
          <a:xfrm rot="5400000">
            <a:off x="5924049" y="5433756"/>
            <a:ext cx="812800" cy="348343"/>
          </a:xfrm>
          <a:prstGeom prst="round2SameRect">
            <a:avLst/>
          </a:prstGeom>
          <a:gradFill>
            <a:gsLst>
              <a:gs pos="7000">
                <a:srgbClr val="00CCFF"/>
              </a:gs>
              <a:gs pos="75262">
                <a:srgbClr val="0036FF"/>
              </a:gs>
              <a:gs pos="100000">
                <a:schemeClr val="tx1"/>
              </a:gs>
            </a:gsLst>
            <a:lin ang="16200000" scaled="1"/>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5" name="Group 104">
            <a:extLst>
              <a:ext uri="{FF2B5EF4-FFF2-40B4-BE49-F238E27FC236}">
                <a16:creationId xmlns:a16="http://schemas.microsoft.com/office/drawing/2014/main" id="{80D1A13A-8F35-4B4C-893A-ECF7A3B7C1C9}"/>
              </a:ext>
            </a:extLst>
          </p:cNvPr>
          <p:cNvGrpSpPr/>
          <p:nvPr/>
        </p:nvGrpSpPr>
        <p:grpSpPr>
          <a:xfrm>
            <a:off x="7661020" y="5164796"/>
            <a:ext cx="4213888" cy="883251"/>
            <a:chOff x="6746631" y="5164796"/>
            <a:chExt cx="4213888" cy="883251"/>
          </a:xfrm>
        </p:grpSpPr>
        <p:sp>
          <p:nvSpPr>
            <p:cNvPr id="65" name="Rectangle: Rounded Corners 64">
              <a:extLst>
                <a:ext uri="{FF2B5EF4-FFF2-40B4-BE49-F238E27FC236}">
                  <a16:creationId xmlns:a16="http://schemas.microsoft.com/office/drawing/2014/main" id="{84FBA446-9D38-4583-933C-40CD4AC08AFB}"/>
                </a:ext>
              </a:extLst>
            </p:cNvPr>
            <p:cNvSpPr/>
            <p:nvPr/>
          </p:nvSpPr>
          <p:spPr>
            <a:xfrm>
              <a:off x="6746631" y="5201527"/>
              <a:ext cx="4213888" cy="846520"/>
            </a:xfrm>
            <a:prstGeom prst="roundRect">
              <a:avLst/>
            </a:prstGeom>
            <a:gradFill>
              <a:gsLst>
                <a:gs pos="56000">
                  <a:schemeClr val="bg1"/>
                </a:gs>
                <a:gs pos="100000">
                  <a:schemeClr val="bg1">
                    <a:lumMod val="95000"/>
                  </a:schemeClr>
                </a:gs>
              </a:gsLst>
              <a:lin ang="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6" name="Group 95">
              <a:extLst>
                <a:ext uri="{FF2B5EF4-FFF2-40B4-BE49-F238E27FC236}">
                  <a16:creationId xmlns:a16="http://schemas.microsoft.com/office/drawing/2014/main" id="{48932711-CAF3-44AD-A18D-F5A7E634D312}"/>
                </a:ext>
              </a:extLst>
            </p:cNvPr>
            <p:cNvGrpSpPr/>
            <p:nvPr/>
          </p:nvGrpSpPr>
          <p:grpSpPr>
            <a:xfrm>
              <a:off x="6908779" y="5164796"/>
              <a:ext cx="3683207" cy="830997"/>
              <a:chOff x="6908779" y="5164796"/>
              <a:chExt cx="3683207" cy="830997"/>
            </a:xfrm>
          </p:grpSpPr>
          <p:cxnSp>
            <p:nvCxnSpPr>
              <p:cNvPr id="72" name="Straight Connector 71">
                <a:extLst>
                  <a:ext uri="{FF2B5EF4-FFF2-40B4-BE49-F238E27FC236}">
                    <a16:creationId xmlns:a16="http://schemas.microsoft.com/office/drawing/2014/main" id="{D9F7E87C-D587-4A23-858B-E163266FC8CD}"/>
                  </a:ext>
                </a:extLst>
              </p:cNvPr>
              <p:cNvCxnSpPr/>
              <p:nvPr/>
            </p:nvCxnSpPr>
            <p:spPr>
              <a:xfrm>
                <a:off x="7823179" y="5264163"/>
                <a:ext cx="0" cy="71120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0931D327-1327-4EB9-90EE-A341ECF2339B}"/>
                  </a:ext>
                </a:extLst>
              </p:cNvPr>
              <p:cNvSpPr txBox="1"/>
              <p:nvPr/>
            </p:nvSpPr>
            <p:spPr>
              <a:xfrm>
                <a:off x="7074788" y="5264163"/>
                <a:ext cx="568150" cy="369332"/>
              </a:xfrm>
              <a:prstGeom prst="rect">
                <a:avLst/>
              </a:prstGeom>
              <a:noFill/>
            </p:spPr>
            <p:txBody>
              <a:bodyPr wrap="square" rtlCol="0">
                <a:spAutoFit/>
              </a:bodyPr>
              <a:lstStyle/>
              <a:p>
                <a:pPr algn="ctr"/>
                <a:r>
                  <a:rPr lang="en-US" b="1" dirty="0">
                    <a:latin typeface="Century Gothic" panose="020B0502020202020204" pitchFamily="34" charset="0"/>
                  </a:rPr>
                  <a:t>8</a:t>
                </a:r>
              </a:p>
            </p:txBody>
          </p:sp>
          <p:sp>
            <p:nvSpPr>
              <p:cNvPr id="74" name="TextBox 73">
                <a:extLst>
                  <a:ext uri="{FF2B5EF4-FFF2-40B4-BE49-F238E27FC236}">
                    <a16:creationId xmlns:a16="http://schemas.microsoft.com/office/drawing/2014/main" id="{3868F18F-ED21-4E57-AB6D-FB24A3CF5D25}"/>
                  </a:ext>
                </a:extLst>
              </p:cNvPr>
              <p:cNvSpPr txBox="1"/>
              <p:nvPr/>
            </p:nvSpPr>
            <p:spPr>
              <a:xfrm>
                <a:off x="6908779" y="5619763"/>
                <a:ext cx="870858" cy="369332"/>
              </a:xfrm>
              <a:prstGeom prst="rect">
                <a:avLst/>
              </a:prstGeom>
              <a:noFill/>
            </p:spPr>
            <p:txBody>
              <a:bodyPr wrap="square" rtlCol="0">
                <a:spAutoFit/>
              </a:bodyPr>
              <a:lstStyle>
                <a:defPPr>
                  <a:defRPr lang="en-US"/>
                </a:defPPr>
                <a:lvl1pPr algn="ctr">
                  <a:defRPr b="1">
                    <a:latin typeface="Century Gothic" panose="020B0502020202020204" pitchFamily="34" charset="0"/>
                  </a:defRPr>
                </a:lvl1pPr>
              </a:lstStyle>
              <a:p>
                <a:endParaRPr lang="en-US" dirty="0"/>
              </a:p>
            </p:txBody>
          </p:sp>
          <p:sp>
            <p:nvSpPr>
              <p:cNvPr id="75" name="TextBox 74">
                <a:extLst>
                  <a:ext uri="{FF2B5EF4-FFF2-40B4-BE49-F238E27FC236}">
                    <a16:creationId xmlns:a16="http://schemas.microsoft.com/office/drawing/2014/main" id="{89200C63-E68D-48C3-AC45-59187A42316F}"/>
                  </a:ext>
                </a:extLst>
              </p:cNvPr>
              <p:cNvSpPr txBox="1"/>
              <p:nvPr/>
            </p:nvSpPr>
            <p:spPr>
              <a:xfrm>
                <a:off x="7865609" y="5264163"/>
                <a:ext cx="2556744" cy="276999"/>
              </a:xfrm>
              <a:prstGeom prst="rect">
                <a:avLst/>
              </a:prstGeom>
              <a:noFill/>
            </p:spPr>
            <p:txBody>
              <a:bodyPr wrap="square" rtlCol="0">
                <a:spAutoFit/>
              </a:bodyPr>
              <a:lstStyle/>
              <a:p>
                <a:endParaRPr lang="en-US" sz="1200" b="1" dirty="0">
                  <a:solidFill>
                    <a:srgbClr val="7A5228"/>
                  </a:solidFill>
                  <a:latin typeface="Century Gothic" panose="020B0502020202020204" pitchFamily="34" charset="0"/>
                </a:endParaRPr>
              </a:p>
            </p:txBody>
          </p:sp>
          <p:sp>
            <p:nvSpPr>
              <p:cNvPr id="76" name="TextBox 75">
                <a:extLst>
                  <a:ext uri="{FF2B5EF4-FFF2-40B4-BE49-F238E27FC236}">
                    <a16:creationId xmlns:a16="http://schemas.microsoft.com/office/drawing/2014/main" id="{20F80C59-CBBD-4056-832B-E3C28F29E6A2}"/>
                  </a:ext>
                </a:extLst>
              </p:cNvPr>
              <p:cNvSpPr txBox="1"/>
              <p:nvPr/>
            </p:nvSpPr>
            <p:spPr>
              <a:xfrm>
                <a:off x="7290745" y="5164796"/>
                <a:ext cx="3301241" cy="830997"/>
              </a:xfrm>
              <a:prstGeom prst="rect">
                <a:avLst/>
              </a:prstGeom>
              <a:noFill/>
            </p:spPr>
            <p:txBody>
              <a:bodyPr wrap="square" rtlCol="0">
                <a:spAutoFit/>
              </a:bodyPr>
              <a:lstStyle/>
              <a:p>
                <a:pPr algn="r"/>
                <a:r>
                  <a:rPr lang="ar-SY" sz="1600" dirty="0">
                    <a:latin typeface="Century Gothic" panose="020B0502020202020204" pitchFamily="34" charset="0"/>
                  </a:rPr>
                  <a:t>إذا كان الغريق و لا يتنفس و لديه نبض فيجب على المسعف القيام بعملية التنفس الاصطناعي أو الإنعاش القلبي الرئوي إذا كان متقنا لذلك</a:t>
                </a:r>
                <a:endParaRPr lang="en-US" sz="1600" dirty="0">
                  <a:latin typeface="Century Gothic" panose="020B0502020202020204" pitchFamily="34" charset="0"/>
                </a:endParaRPr>
              </a:p>
            </p:txBody>
          </p:sp>
        </p:grpSp>
      </p:grpSp>
      <p:sp>
        <p:nvSpPr>
          <p:cNvPr id="66" name="Rectangle: Top Corners Rounded 65">
            <a:extLst>
              <a:ext uri="{FF2B5EF4-FFF2-40B4-BE49-F238E27FC236}">
                <a16:creationId xmlns:a16="http://schemas.microsoft.com/office/drawing/2014/main" id="{589645AD-12D0-496B-B755-2B16D4404C38}"/>
              </a:ext>
            </a:extLst>
          </p:cNvPr>
          <p:cNvSpPr/>
          <p:nvPr/>
        </p:nvSpPr>
        <p:spPr>
          <a:xfrm rot="5400000">
            <a:off x="7283926" y="5433757"/>
            <a:ext cx="812800" cy="348343"/>
          </a:xfrm>
          <a:prstGeom prst="round2SameRect">
            <a:avLst/>
          </a:prstGeom>
          <a:gradFill flip="none" rotWithShape="1">
            <a:gsLst>
              <a:gs pos="10000">
                <a:srgbClr val="CC9900"/>
              </a:gs>
              <a:gs pos="81460">
                <a:srgbClr val="A47128"/>
              </a:gs>
              <a:gs pos="100000">
                <a:schemeClr val="tx1"/>
              </a:gs>
            </a:gsLst>
            <a:lin ang="5400000" scaled="1"/>
            <a:tileRect/>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TextBox 113">
            <a:extLst>
              <a:ext uri="{FF2B5EF4-FFF2-40B4-BE49-F238E27FC236}">
                <a16:creationId xmlns:a16="http://schemas.microsoft.com/office/drawing/2014/main" id="{0D0539F8-D0E8-4AC4-AC98-93DC450829AE}"/>
              </a:ext>
            </a:extLst>
          </p:cNvPr>
          <p:cNvSpPr txBox="1"/>
          <p:nvPr/>
        </p:nvSpPr>
        <p:spPr>
          <a:xfrm>
            <a:off x="6096000" y="24658"/>
            <a:ext cx="6096000" cy="461665"/>
          </a:xfrm>
          <a:prstGeom prst="rect">
            <a:avLst/>
          </a:prstGeom>
          <a:noFill/>
        </p:spPr>
        <p:txBody>
          <a:bodyPr wrap="square">
            <a:spAutoFit/>
          </a:bodyPr>
          <a:lstStyle/>
          <a:p>
            <a:pPr algn="r"/>
            <a:r>
              <a:rPr lang="ar-SY" sz="2400" b="1" dirty="0">
                <a:latin typeface="Verdana" panose="020B0604030504040204" pitchFamily="34" charset="0"/>
                <a:ea typeface="Verdana" panose="020B0604030504040204" pitchFamily="34" charset="0"/>
              </a:rPr>
              <a:t>كيفية إسعاف الغريق</a:t>
            </a:r>
            <a:endParaRPr lang="en-US" sz="2400" b="1" dirty="0">
              <a:latin typeface="Verdana" panose="020B0604030504040204" pitchFamily="34" charset="0"/>
              <a:ea typeface="Verdana" panose="020B0604030504040204" pitchFamily="34" charset="0"/>
            </a:endParaRPr>
          </a:p>
        </p:txBody>
      </p:sp>
      <p:sp>
        <p:nvSpPr>
          <p:cNvPr id="115" name="Freeform: Shape 71">
            <a:extLst>
              <a:ext uri="{FF2B5EF4-FFF2-40B4-BE49-F238E27FC236}">
                <a16:creationId xmlns:a16="http://schemas.microsoft.com/office/drawing/2014/main" id="{2E109261-D593-4D4E-BD9E-91CB49686570}"/>
              </a:ext>
            </a:extLst>
          </p:cNvPr>
          <p:cNvSpPr/>
          <p:nvPr/>
        </p:nvSpPr>
        <p:spPr>
          <a:xfrm rot="5400000">
            <a:off x="320092" y="1812718"/>
            <a:ext cx="1415933" cy="1409802"/>
          </a:xfrm>
          <a:custGeom>
            <a:avLst/>
            <a:gdLst>
              <a:gd name="connsiteX0" fmla="*/ 152484 w 2311036"/>
              <a:gd name="connsiteY0" fmla="*/ 1091439 h 2182881"/>
              <a:gd name="connsiteX1" fmla="*/ 339228 w 2311036"/>
              <a:gd name="connsiteY1" fmla="*/ 1278183 h 2182881"/>
              <a:gd name="connsiteX2" fmla="*/ 525972 w 2311036"/>
              <a:gd name="connsiteY2" fmla="*/ 1091439 h 2182881"/>
              <a:gd name="connsiteX3" fmla="*/ 339228 w 2311036"/>
              <a:gd name="connsiteY3" fmla="*/ 904695 h 2182881"/>
              <a:gd name="connsiteX4" fmla="*/ 152484 w 2311036"/>
              <a:gd name="connsiteY4" fmla="*/ 1091439 h 2182881"/>
              <a:gd name="connsiteX5" fmla="*/ 0 w 2311036"/>
              <a:gd name="connsiteY5" fmla="*/ 1091441 h 2182881"/>
              <a:gd name="connsiteX6" fmla="*/ 545721 w 2311036"/>
              <a:gd name="connsiteY6" fmla="*/ 0 h 2182881"/>
              <a:gd name="connsiteX7" fmla="*/ 1765315 w 2311036"/>
              <a:gd name="connsiteY7" fmla="*/ 0 h 2182881"/>
              <a:gd name="connsiteX8" fmla="*/ 2311036 w 2311036"/>
              <a:gd name="connsiteY8" fmla="*/ 1091441 h 2182881"/>
              <a:gd name="connsiteX9" fmla="*/ 1765315 w 2311036"/>
              <a:gd name="connsiteY9" fmla="*/ 2182881 h 2182881"/>
              <a:gd name="connsiteX10" fmla="*/ 545721 w 2311036"/>
              <a:gd name="connsiteY10" fmla="*/ 2182881 h 2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11036" h="2182881">
                <a:moveTo>
                  <a:pt x="152484" y="1091439"/>
                </a:moveTo>
                <a:cubicBezTo>
                  <a:pt x="152484" y="1194575"/>
                  <a:pt x="236092" y="1278183"/>
                  <a:pt x="339228" y="1278183"/>
                </a:cubicBezTo>
                <a:cubicBezTo>
                  <a:pt x="442364" y="1278183"/>
                  <a:pt x="525972" y="1194575"/>
                  <a:pt x="525972" y="1091439"/>
                </a:cubicBezTo>
                <a:cubicBezTo>
                  <a:pt x="525972" y="988303"/>
                  <a:pt x="442364" y="904695"/>
                  <a:pt x="339228" y="904695"/>
                </a:cubicBezTo>
                <a:cubicBezTo>
                  <a:pt x="236092" y="904695"/>
                  <a:pt x="152484" y="988303"/>
                  <a:pt x="152484" y="1091439"/>
                </a:cubicBezTo>
                <a:close/>
                <a:moveTo>
                  <a:pt x="0" y="1091441"/>
                </a:moveTo>
                <a:lnTo>
                  <a:pt x="545721" y="0"/>
                </a:lnTo>
                <a:lnTo>
                  <a:pt x="1765315" y="0"/>
                </a:lnTo>
                <a:lnTo>
                  <a:pt x="2311036" y="1091441"/>
                </a:lnTo>
                <a:lnTo>
                  <a:pt x="1765315" y="2182881"/>
                </a:lnTo>
                <a:lnTo>
                  <a:pt x="545721" y="2182881"/>
                </a:lnTo>
                <a:close/>
              </a:path>
            </a:pathLst>
          </a:custGeom>
          <a:blipFill dpi="0" rotWithShape="0">
            <a:blip r:embed="rId2"/>
            <a:srcRect/>
            <a:stretch>
              <a:fillRect/>
            </a:stretch>
          </a:blipFill>
          <a:ln w="38100">
            <a:solidFill>
              <a:schemeClr val="bg1"/>
            </a:solidFill>
          </a:ln>
          <a:effectLst>
            <a:outerShdw blurRad="152400" dist="63500" dir="2700000" algn="tl"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nvGrpSpPr>
          <p:cNvPr id="116" name="Group 72">
            <a:extLst>
              <a:ext uri="{FF2B5EF4-FFF2-40B4-BE49-F238E27FC236}">
                <a16:creationId xmlns:a16="http://schemas.microsoft.com/office/drawing/2014/main" id="{63753924-7046-4DBD-9EAF-4156997062DE}"/>
              </a:ext>
            </a:extLst>
          </p:cNvPr>
          <p:cNvGrpSpPr/>
          <p:nvPr/>
        </p:nvGrpSpPr>
        <p:grpSpPr>
          <a:xfrm>
            <a:off x="953933" y="1864607"/>
            <a:ext cx="148250" cy="223883"/>
            <a:chOff x="3976914" y="1402541"/>
            <a:chExt cx="421209" cy="565307"/>
          </a:xfrm>
          <a:effectLst>
            <a:outerShdw blurRad="76200" dir="18900000" sy="23000" kx="-1200000" algn="bl" rotWithShape="0">
              <a:prstClr val="black">
                <a:alpha val="20000"/>
              </a:prstClr>
            </a:outerShdw>
          </a:effectLst>
        </p:grpSpPr>
        <p:sp>
          <p:nvSpPr>
            <p:cNvPr id="117" name="Oval 73">
              <a:extLst>
                <a:ext uri="{FF2B5EF4-FFF2-40B4-BE49-F238E27FC236}">
                  <a16:creationId xmlns:a16="http://schemas.microsoft.com/office/drawing/2014/main" id="{4DE8EE95-AD63-4216-B09C-8664DADC4646}"/>
                </a:ext>
              </a:extLst>
            </p:cNvPr>
            <p:cNvSpPr/>
            <p:nvPr/>
          </p:nvSpPr>
          <p:spPr>
            <a:xfrm>
              <a:off x="3976914" y="1546639"/>
              <a:ext cx="421209" cy="421209"/>
            </a:xfrm>
            <a:prstGeom prst="ellipse">
              <a:avLst/>
            </a:prstGeom>
            <a:solidFill>
              <a:srgbClr val="D236A5"/>
            </a:solidFill>
            <a:ln>
              <a:noFill/>
            </a:ln>
            <a:effectLst>
              <a:innerShdw blurRad="304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Trapezoid 10">
              <a:extLst>
                <a:ext uri="{FF2B5EF4-FFF2-40B4-BE49-F238E27FC236}">
                  <a16:creationId xmlns:a16="http://schemas.microsoft.com/office/drawing/2014/main" id="{8A126B9B-270C-435F-A9BF-1F2A242774A9}"/>
                </a:ext>
              </a:extLst>
            </p:cNvPr>
            <p:cNvSpPr/>
            <p:nvPr/>
          </p:nvSpPr>
          <p:spPr>
            <a:xfrm rot="1060331">
              <a:off x="4130543" y="1496993"/>
              <a:ext cx="197638" cy="310350"/>
            </a:xfrm>
            <a:custGeom>
              <a:avLst/>
              <a:gdLst>
                <a:gd name="connsiteX0" fmla="*/ 0 w 1129849"/>
                <a:gd name="connsiteY0" fmla="*/ 1197614 h 1197614"/>
                <a:gd name="connsiteX1" fmla="*/ 282462 w 1129849"/>
                <a:gd name="connsiteY1" fmla="*/ 0 h 1197614"/>
                <a:gd name="connsiteX2" fmla="*/ 847387 w 1129849"/>
                <a:gd name="connsiteY2" fmla="*/ 0 h 1197614"/>
                <a:gd name="connsiteX3" fmla="*/ 1129849 w 1129849"/>
                <a:gd name="connsiteY3" fmla="*/ 1197614 h 1197614"/>
                <a:gd name="connsiteX4" fmla="*/ 0 w 1129849"/>
                <a:gd name="connsiteY4" fmla="*/ 1197614 h 1197614"/>
                <a:gd name="connsiteX0" fmla="*/ 0 w 1129849"/>
                <a:gd name="connsiteY0" fmla="*/ 1197614 h 1310535"/>
                <a:gd name="connsiteX1" fmla="*/ 282462 w 1129849"/>
                <a:gd name="connsiteY1" fmla="*/ 0 h 1310535"/>
                <a:gd name="connsiteX2" fmla="*/ 847387 w 1129849"/>
                <a:gd name="connsiteY2" fmla="*/ 0 h 1310535"/>
                <a:gd name="connsiteX3" fmla="*/ 1129849 w 1129849"/>
                <a:gd name="connsiteY3" fmla="*/ 1197614 h 1310535"/>
                <a:gd name="connsiteX4" fmla="*/ 0 w 1129849"/>
                <a:gd name="connsiteY4" fmla="*/ 1197614 h 1310535"/>
                <a:gd name="connsiteX0" fmla="*/ 0 w 1129849"/>
                <a:gd name="connsiteY0" fmla="*/ 1197614 h 1358294"/>
                <a:gd name="connsiteX1" fmla="*/ 282462 w 1129849"/>
                <a:gd name="connsiteY1" fmla="*/ 0 h 1358294"/>
                <a:gd name="connsiteX2" fmla="*/ 847387 w 1129849"/>
                <a:gd name="connsiteY2" fmla="*/ 0 h 1358294"/>
                <a:gd name="connsiteX3" fmla="*/ 1129849 w 1129849"/>
                <a:gd name="connsiteY3" fmla="*/ 1197614 h 1358294"/>
                <a:gd name="connsiteX4" fmla="*/ 0 w 1129849"/>
                <a:gd name="connsiteY4" fmla="*/ 1197614 h 1358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9849" h="1358294">
                  <a:moveTo>
                    <a:pt x="0" y="1197614"/>
                  </a:moveTo>
                  <a:lnTo>
                    <a:pt x="282462" y="0"/>
                  </a:lnTo>
                  <a:lnTo>
                    <a:pt x="847387" y="0"/>
                  </a:lnTo>
                  <a:lnTo>
                    <a:pt x="1129849" y="1197614"/>
                  </a:lnTo>
                  <a:cubicBezTo>
                    <a:pt x="529520" y="1451687"/>
                    <a:pt x="415659" y="1367972"/>
                    <a:pt x="0" y="1197614"/>
                  </a:cubicBezTo>
                  <a:close/>
                </a:path>
              </a:pathLst>
            </a:custGeom>
            <a:solidFill>
              <a:srgbClr val="D236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75">
              <a:extLst>
                <a:ext uri="{FF2B5EF4-FFF2-40B4-BE49-F238E27FC236}">
                  <a16:creationId xmlns:a16="http://schemas.microsoft.com/office/drawing/2014/main" id="{BCA2D419-9998-4032-9340-9D9F83B2C7D0}"/>
                </a:ext>
              </a:extLst>
            </p:cNvPr>
            <p:cNvSpPr/>
            <p:nvPr/>
          </p:nvSpPr>
          <p:spPr>
            <a:xfrm>
              <a:off x="4142587" y="1402541"/>
              <a:ext cx="255535" cy="255535"/>
            </a:xfrm>
            <a:prstGeom prst="ellipse">
              <a:avLst/>
            </a:prstGeom>
            <a:solidFill>
              <a:srgbClr val="D236A5"/>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0" name="Freeform: Shape 71">
            <a:extLst>
              <a:ext uri="{FF2B5EF4-FFF2-40B4-BE49-F238E27FC236}">
                <a16:creationId xmlns:a16="http://schemas.microsoft.com/office/drawing/2014/main" id="{9036D6B6-567F-4CD6-A9EE-FEC3B8450354}"/>
              </a:ext>
            </a:extLst>
          </p:cNvPr>
          <p:cNvSpPr/>
          <p:nvPr/>
        </p:nvSpPr>
        <p:spPr>
          <a:xfrm rot="5400000">
            <a:off x="154266" y="3470523"/>
            <a:ext cx="1415933" cy="1409802"/>
          </a:xfrm>
          <a:custGeom>
            <a:avLst/>
            <a:gdLst>
              <a:gd name="connsiteX0" fmla="*/ 152484 w 2311036"/>
              <a:gd name="connsiteY0" fmla="*/ 1091439 h 2182881"/>
              <a:gd name="connsiteX1" fmla="*/ 339228 w 2311036"/>
              <a:gd name="connsiteY1" fmla="*/ 1278183 h 2182881"/>
              <a:gd name="connsiteX2" fmla="*/ 525972 w 2311036"/>
              <a:gd name="connsiteY2" fmla="*/ 1091439 h 2182881"/>
              <a:gd name="connsiteX3" fmla="*/ 339228 w 2311036"/>
              <a:gd name="connsiteY3" fmla="*/ 904695 h 2182881"/>
              <a:gd name="connsiteX4" fmla="*/ 152484 w 2311036"/>
              <a:gd name="connsiteY4" fmla="*/ 1091439 h 2182881"/>
              <a:gd name="connsiteX5" fmla="*/ 0 w 2311036"/>
              <a:gd name="connsiteY5" fmla="*/ 1091441 h 2182881"/>
              <a:gd name="connsiteX6" fmla="*/ 545721 w 2311036"/>
              <a:gd name="connsiteY6" fmla="*/ 0 h 2182881"/>
              <a:gd name="connsiteX7" fmla="*/ 1765315 w 2311036"/>
              <a:gd name="connsiteY7" fmla="*/ 0 h 2182881"/>
              <a:gd name="connsiteX8" fmla="*/ 2311036 w 2311036"/>
              <a:gd name="connsiteY8" fmla="*/ 1091441 h 2182881"/>
              <a:gd name="connsiteX9" fmla="*/ 1765315 w 2311036"/>
              <a:gd name="connsiteY9" fmla="*/ 2182881 h 2182881"/>
              <a:gd name="connsiteX10" fmla="*/ 545721 w 2311036"/>
              <a:gd name="connsiteY10" fmla="*/ 2182881 h 2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11036" h="2182881">
                <a:moveTo>
                  <a:pt x="152484" y="1091439"/>
                </a:moveTo>
                <a:cubicBezTo>
                  <a:pt x="152484" y="1194575"/>
                  <a:pt x="236092" y="1278183"/>
                  <a:pt x="339228" y="1278183"/>
                </a:cubicBezTo>
                <a:cubicBezTo>
                  <a:pt x="442364" y="1278183"/>
                  <a:pt x="525972" y="1194575"/>
                  <a:pt x="525972" y="1091439"/>
                </a:cubicBezTo>
                <a:cubicBezTo>
                  <a:pt x="525972" y="988303"/>
                  <a:pt x="442364" y="904695"/>
                  <a:pt x="339228" y="904695"/>
                </a:cubicBezTo>
                <a:cubicBezTo>
                  <a:pt x="236092" y="904695"/>
                  <a:pt x="152484" y="988303"/>
                  <a:pt x="152484" y="1091439"/>
                </a:cubicBezTo>
                <a:close/>
                <a:moveTo>
                  <a:pt x="0" y="1091441"/>
                </a:moveTo>
                <a:lnTo>
                  <a:pt x="545721" y="0"/>
                </a:lnTo>
                <a:lnTo>
                  <a:pt x="1765315" y="0"/>
                </a:lnTo>
                <a:lnTo>
                  <a:pt x="2311036" y="1091441"/>
                </a:lnTo>
                <a:lnTo>
                  <a:pt x="1765315" y="2182881"/>
                </a:lnTo>
                <a:lnTo>
                  <a:pt x="545721" y="2182881"/>
                </a:lnTo>
                <a:close/>
              </a:path>
            </a:pathLst>
          </a:custGeom>
          <a:blipFill dpi="0" rotWithShape="0">
            <a:blip r:embed="rId3"/>
            <a:srcRect/>
            <a:stretch>
              <a:fillRect/>
            </a:stretch>
          </a:blipFill>
          <a:ln w="38100">
            <a:solidFill>
              <a:schemeClr val="bg1"/>
            </a:solidFill>
          </a:ln>
          <a:effectLst>
            <a:outerShdw blurRad="152400" dist="63500" dir="2700000" algn="tl"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nvGrpSpPr>
          <p:cNvPr id="121" name="Group 72">
            <a:extLst>
              <a:ext uri="{FF2B5EF4-FFF2-40B4-BE49-F238E27FC236}">
                <a16:creationId xmlns:a16="http://schemas.microsoft.com/office/drawing/2014/main" id="{B8164C97-0DFC-4B67-8E22-9BC97FF2A3ED}"/>
              </a:ext>
            </a:extLst>
          </p:cNvPr>
          <p:cNvGrpSpPr/>
          <p:nvPr/>
        </p:nvGrpSpPr>
        <p:grpSpPr>
          <a:xfrm>
            <a:off x="788107" y="3522412"/>
            <a:ext cx="148250" cy="223883"/>
            <a:chOff x="3976914" y="1402541"/>
            <a:chExt cx="421209" cy="565307"/>
          </a:xfrm>
          <a:effectLst>
            <a:outerShdw blurRad="76200" dir="18900000" sy="23000" kx="-1200000" algn="bl" rotWithShape="0">
              <a:prstClr val="black">
                <a:alpha val="20000"/>
              </a:prstClr>
            </a:outerShdw>
          </a:effectLst>
        </p:grpSpPr>
        <p:sp>
          <p:nvSpPr>
            <p:cNvPr id="122" name="Oval 73">
              <a:extLst>
                <a:ext uri="{FF2B5EF4-FFF2-40B4-BE49-F238E27FC236}">
                  <a16:creationId xmlns:a16="http://schemas.microsoft.com/office/drawing/2014/main" id="{DCC2B616-5585-4CE1-BF5D-4287790C14A4}"/>
                </a:ext>
              </a:extLst>
            </p:cNvPr>
            <p:cNvSpPr/>
            <p:nvPr/>
          </p:nvSpPr>
          <p:spPr>
            <a:xfrm>
              <a:off x="3976914" y="1546639"/>
              <a:ext cx="421209" cy="421209"/>
            </a:xfrm>
            <a:prstGeom prst="ellipse">
              <a:avLst/>
            </a:prstGeom>
            <a:solidFill>
              <a:srgbClr val="D236A5"/>
            </a:solidFill>
            <a:ln>
              <a:noFill/>
            </a:ln>
            <a:effectLst>
              <a:innerShdw blurRad="304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Trapezoid 10">
              <a:extLst>
                <a:ext uri="{FF2B5EF4-FFF2-40B4-BE49-F238E27FC236}">
                  <a16:creationId xmlns:a16="http://schemas.microsoft.com/office/drawing/2014/main" id="{29A08B17-DDEB-4A2C-9819-400F5D07E3AF}"/>
                </a:ext>
              </a:extLst>
            </p:cNvPr>
            <p:cNvSpPr/>
            <p:nvPr/>
          </p:nvSpPr>
          <p:spPr>
            <a:xfrm rot="1060331">
              <a:off x="4130543" y="1496993"/>
              <a:ext cx="197638" cy="310350"/>
            </a:xfrm>
            <a:custGeom>
              <a:avLst/>
              <a:gdLst>
                <a:gd name="connsiteX0" fmla="*/ 0 w 1129849"/>
                <a:gd name="connsiteY0" fmla="*/ 1197614 h 1197614"/>
                <a:gd name="connsiteX1" fmla="*/ 282462 w 1129849"/>
                <a:gd name="connsiteY1" fmla="*/ 0 h 1197614"/>
                <a:gd name="connsiteX2" fmla="*/ 847387 w 1129849"/>
                <a:gd name="connsiteY2" fmla="*/ 0 h 1197614"/>
                <a:gd name="connsiteX3" fmla="*/ 1129849 w 1129849"/>
                <a:gd name="connsiteY3" fmla="*/ 1197614 h 1197614"/>
                <a:gd name="connsiteX4" fmla="*/ 0 w 1129849"/>
                <a:gd name="connsiteY4" fmla="*/ 1197614 h 1197614"/>
                <a:gd name="connsiteX0" fmla="*/ 0 w 1129849"/>
                <a:gd name="connsiteY0" fmla="*/ 1197614 h 1310535"/>
                <a:gd name="connsiteX1" fmla="*/ 282462 w 1129849"/>
                <a:gd name="connsiteY1" fmla="*/ 0 h 1310535"/>
                <a:gd name="connsiteX2" fmla="*/ 847387 w 1129849"/>
                <a:gd name="connsiteY2" fmla="*/ 0 h 1310535"/>
                <a:gd name="connsiteX3" fmla="*/ 1129849 w 1129849"/>
                <a:gd name="connsiteY3" fmla="*/ 1197614 h 1310535"/>
                <a:gd name="connsiteX4" fmla="*/ 0 w 1129849"/>
                <a:gd name="connsiteY4" fmla="*/ 1197614 h 1310535"/>
                <a:gd name="connsiteX0" fmla="*/ 0 w 1129849"/>
                <a:gd name="connsiteY0" fmla="*/ 1197614 h 1358294"/>
                <a:gd name="connsiteX1" fmla="*/ 282462 w 1129849"/>
                <a:gd name="connsiteY1" fmla="*/ 0 h 1358294"/>
                <a:gd name="connsiteX2" fmla="*/ 847387 w 1129849"/>
                <a:gd name="connsiteY2" fmla="*/ 0 h 1358294"/>
                <a:gd name="connsiteX3" fmla="*/ 1129849 w 1129849"/>
                <a:gd name="connsiteY3" fmla="*/ 1197614 h 1358294"/>
                <a:gd name="connsiteX4" fmla="*/ 0 w 1129849"/>
                <a:gd name="connsiteY4" fmla="*/ 1197614 h 1358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9849" h="1358294">
                  <a:moveTo>
                    <a:pt x="0" y="1197614"/>
                  </a:moveTo>
                  <a:lnTo>
                    <a:pt x="282462" y="0"/>
                  </a:lnTo>
                  <a:lnTo>
                    <a:pt x="847387" y="0"/>
                  </a:lnTo>
                  <a:lnTo>
                    <a:pt x="1129849" y="1197614"/>
                  </a:lnTo>
                  <a:cubicBezTo>
                    <a:pt x="529520" y="1451687"/>
                    <a:pt x="415659" y="1367972"/>
                    <a:pt x="0" y="1197614"/>
                  </a:cubicBezTo>
                  <a:close/>
                </a:path>
              </a:pathLst>
            </a:custGeom>
            <a:solidFill>
              <a:srgbClr val="D236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75">
              <a:extLst>
                <a:ext uri="{FF2B5EF4-FFF2-40B4-BE49-F238E27FC236}">
                  <a16:creationId xmlns:a16="http://schemas.microsoft.com/office/drawing/2014/main" id="{74E2A042-1067-4BC4-A2EC-A55C213757B3}"/>
                </a:ext>
              </a:extLst>
            </p:cNvPr>
            <p:cNvSpPr/>
            <p:nvPr/>
          </p:nvSpPr>
          <p:spPr>
            <a:xfrm>
              <a:off x="4142587" y="1402541"/>
              <a:ext cx="255535" cy="255535"/>
            </a:xfrm>
            <a:prstGeom prst="ellipse">
              <a:avLst/>
            </a:prstGeom>
            <a:solidFill>
              <a:srgbClr val="D236A5"/>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09643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ppt_w/2"/>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ppt_w</p:attrName>
                                        </p:attrNameLst>
                                      </p:cBhvr>
                                      <p:tavLst>
                                        <p:tav tm="0">
                                          <p:val>
                                            <p:fltVal val="0"/>
                                          </p:val>
                                        </p:tav>
                                        <p:tav tm="100000">
                                          <p:val>
                                            <p:strVal val="#ppt_w"/>
                                          </p:val>
                                        </p:tav>
                                      </p:tavLst>
                                    </p:anim>
                                    <p:anim calcmode="lin" valueType="num">
                                      <p:cBhvr>
                                        <p:cTn id="10" dur="500" fill="hold"/>
                                        <p:tgtEl>
                                          <p:spTgt spid="6"/>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2"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ppt_x</p:attrName>
                                        </p:attrNameLst>
                                      </p:cBhvr>
                                      <p:tavLst>
                                        <p:tav tm="0">
                                          <p:val>
                                            <p:strVal val="#ppt_x+#ppt_w/2"/>
                                          </p:val>
                                        </p:tav>
                                        <p:tav tm="100000">
                                          <p:val>
                                            <p:strVal val="#ppt_x"/>
                                          </p:val>
                                        </p:tav>
                                      </p:tavLst>
                                    </p:anim>
                                    <p:anim calcmode="lin" valueType="num">
                                      <p:cBhvr>
                                        <p:cTn id="15" dur="500" fill="hold"/>
                                        <p:tgtEl>
                                          <p:spTgt spid="3"/>
                                        </p:tgtEl>
                                        <p:attrNameLst>
                                          <p:attrName>ppt_y</p:attrName>
                                        </p:attrNameLst>
                                      </p:cBhvr>
                                      <p:tavLst>
                                        <p:tav tm="0">
                                          <p:val>
                                            <p:strVal val="#ppt_y"/>
                                          </p:val>
                                        </p:tav>
                                        <p:tav tm="100000">
                                          <p:val>
                                            <p:strVal val="#ppt_y"/>
                                          </p:val>
                                        </p:tav>
                                      </p:tavLst>
                                    </p:anim>
                                    <p:anim calcmode="lin" valueType="num">
                                      <p:cBhvr>
                                        <p:cTn id="16" dur="500" fill="hold"/>
                                        <p:tgtEl>
                                          <p:spTgt spid="3"/>
                                        </p:tgtEl>
                                        <p:attrNameLst>
                                          <p:attrName>ppt_w</p:attrName>
                                        </p:attrNameLst>
                                      </p:cBhvr>
                                      <p:tavLst>
                                        <p:tav tm="0">
                                          <p:val>
                                            <p:fltVal val="0"/>
                                          </p:val>
                                        </p:tav>
                                        <p:tav tm="100000">
                                          <p:val>
                                            <p:strVal val="#ppt_w"/>
                                          </p:val>
                                        </p:tav>
                                      </p:tavLst>
                                    </p:anim>
                                    <p:anim calcmode="lin" valueType="num">
                                      <p:cBhvr>
                                        <p:cTn id="17" dur="500" fill="hold"/>
                                        <p:tgtEl>
                                          <p:spTgt spid="3"/>
                                        </p:tgtEl>
                                        <p:attrNameLst>
                                          <p:attrName>ppt_h</p:attrName>
                                        </p:attrNameLst>
                                      </p:cBhvr>
                                      <p:tavLst>
                                        <p:tav tm="0">
                                          <p:val>
                                            <p:strVal val="#ppt_h"/>
                                          </p:val>
                                        </p:tav>
                                        <p:tav tm="100000">
                                          <p:val>
                                            <p:strVal val="#ppt_h"/>
                                          </p:val>
                                        </p:tav>
                                      </p:tavLst>
                                    </p:anim>
                                  </p:childTnLst>
                                </p:cTn>
                              </p:par>
                            </p:childTnLst>
                          </p:cTn>
                        </p:par>
                        <p:par>
                          <p:cTn id="18" fill="hold">
                            <p:stCondLst>
                              <p:cond delay="1000"/>
                            </p:stCondLst>
                            <p:childTnLst>
                              <p:par>
                                <p:cTn id="19" presetID="17" presetClass="entr" presetSubtype="2" fill="hold" nodeType="afterEffect">
                                  <p:stCondLst>
                                    <p:cond delay="0"/>
                                  </p:stCondLst>
                                  <p:childTnLst>
                                    <p:set>
                                      <p:cBhvr>
                                        <p:cTn id="20" dur="1" fill="hold">
                                          <p:stCondLst>
                                            <p:cond delay="0"/>
                                          </p:stCondLst>
                                        </p:cTn>
                                        <p:tgtEl>
                                          <p:spTgt spid="101"/>
                                        </p:tgtEl>
                                        <p:attrNameLst>
                                          <p:attrName>style.visibility</p:attrName>
                                        </p:attrNameLst>
                                      </p:cBhvr>
                                      <p:to>
                                        <p:strVal val="visible"/>
                                      </p:to>
                                    </p:set>
                                    <p:anim calcmode="lin" valueType="num">
                                      <p:cBhvr>
                                        <p:cTn id="21" dur="500" fill="hold"/>
                                        <p:tgtEl>
                                          <p:spTgt spid="101"/>
                                        </p:tgtEl>
                                        <p:attrNameLst>
                                          <p:attrName>ppt_x</p:attrName>
                                        </p:attrNameLst>
                                      </p:cBhvr>
                                      <p:tavLst>
                                        <p:tav tm="0">
                                          <p:val>
                                            <p:strVal val="#ppt_x+#ppt_w/2"/>
                                          </p:val>
                                        </p:tav>
                                        <p:tav tm="100000">
                                          <p:val>
                                            <p:strVal val="#ppt_x"/>
                                          </p:val>
                                        </p:tav>
                                      </p:tavLst>
                                    </p:anim>
                                    <p:anim calcmode="lin" valueType="num">
                                      <p:cBhvr>
                                        <p:cTn id="22" dur="500" fill="hold"/>
                                        <p:tgtEl>
                                          <p:spTgt spid="101"/>
                                        </p:tgtEl>
                                        <p:attrNameLst>
                                          <p:attrName>ppt_y</p:attrName>
                                        </p:attrNameLst>
                                      </p:cBhvr>
                                      <p:tavLst>
                                        <p:tav tm="0">
                                          <p:val>
                                            <p:strVal val="#ppt_y"/>
                                          </p:val>
                                        </p:tav>
                                        <p:tav tm="100000">
                                          <p:val>
                                            <p:strVal val="#ppt_y"/>
                                          </p:val>
                                        </p:tav>
                                      </p:tavLst>
                                    </p:anim>
                                    <p:anim calcmode="lin" valueType="num">
                                      <p:cBhvr>
                                        <p:cTn id="23" dur="500" fill="hold"/>
                                        <p:tgtEl>
                                          <p:spTgt spid="101"/>
                                        </p:tgtEl>
                                        <p:attrNameLst>
                                          <p:attrName>ppt_w</p:attrName>
                                        </p:attrNameLst>
                                      </p:cBhvr>
                                      <p:tavLst>
                                        <p:tav tm="0">
                                          <p:val>
                                            <p:fltVal val="0"/>
                                          </p:val>
                                        </p:tav>
                                        <p:tav tm="100000">
                                          <p:val>
                                            <p:strVal val="#ppt_w"/>
                                          </p:val>
                                        </p:tav>
                                      </p:tavLst>
                                    </p:anim>
                                    <p:anim calcmode="lin" valueType="num">
                                      <p:cBhvr>
                                        <p:cTn id="24" dur="500" fill="hold"/>
                                        <p:tgtEl>
                                          <p:spTgt spid="101"/>
                                        </p:tgtEl>
                                        <p:attrNameLst>
                                          <p:attrName>ppt_h</p:attrName>
                                        </p:attrNameLst>
                                      </p:cBhvr>
                                      <p:tavLst>
                                        <p:tav tm="0">
                                          <p:val>
                                            <p:strVal val="#ppt_h"/>
                                          </p:val>
                                        </p:tav>
                                        <p:tav tm="100000">
                                          <p:val>
                                            <p:strVal val="#ppt_h"/>
                                          </p:val>
                                        </p:tav>
                                      </p:tavLst>
                                    </p:anim>
                                  </p:childTnLst>
                                </p:cTn>
                              </p:par>
                            </p:childTnLst>
                          </p:cTn>
                        </p:par>
                        <p:par>
                          <p:cTn id="25" fill="hold">
                            <p:stCondLst>
                              <p:cond delay="1500"/>
                            </p:stCondLst>
                            <p:childTnLst>
                              <p:par>
                                <p:cTn id="26" presetID="10" presetClass="entr" presetSubtype="0" fill="hold" grpId="0" nodeType="after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5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17" presetClass="entr" presetSubtype="2"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p:cTn id="33" dur="500" fill="hold"/>
                                        <p:tgtEl>
                                          <p:spTgt spid="9"/>
                                        </p:tgtEl>
                                        <p:attrNameLst>
                                          <p:attrName>ppt_x</p:attrName>
                                        </p:attrNameLst>
                                      </p:cBhvr>
                                      <p:tavLst>
                                        <p:tav tm="0">
                                          <p:val>
                                            <p:strVal val="#ppt_x+#ppt_w/2"/>
                                          </p:val>
                                        </p:tav>
                                        <p:tav tm="100000">
                                          <p:val>
                                            <p:strVal val="#ppt_x"/>
                                          </p:val>
                                        </p:tav>
                                      </p:tavLst>
                                    </p:anim>
                                    <p:anim calcmode="lin" valueType="num">
                                      <p:cBhvr>
                                        <p:cTn id="34" dur="500" fill="hold"/>
                                        <p:tgtEl>
                                          <p:spTgt spid="9"/>
                                        </p:tgtEl>
                                        <p:attrNameLst>
                                          <p:attrName>ppt_y</p:attrName>
                                        </p:attrNameLst>
                                      </p:cBhvr>
                                      <p:tavLst>
                                        <p:tav tm="0">
                                          <p:val>
                                            <p:strVal val="#ppt_y"/>
                                          </p:val>
                                        </p:tav>
                                        <p:tav tm="100000">
                                          <p:val>
                                            <p:strVal val="#ppt_y"/>
                                          </p:val>
                                        </p:tav>
                                      </p:tavLst>
                                    </p:anim>
                                    <p:anim calcmode="lin" valueType="num">
                                      <p:cBhvr>
                                        <p:cTn id="35" dur="500" fill="hold"/>
                                        <p:tgtEl>
                                          <p:spTgt spid="9"/>
                                        </p:tgtEl>
                                        <p:attrNameLst>
                                          <p:attrName>ppt_w</p:attrName>
                                        </p:attrNameLst>
                                      </p:cBhvr>
                                      <p:tavLst>
                                        <p:tav tm="0">
                                          <p:val>
                                            <p:fltVal val="0"/>
                                          </p:val>
                                        </p:tav>
                                        <p:tav tm="100000">
                                          <p:val>
                                            <p:strVal val="#ppt_w"/>
                                          </p:val>
                                        </p:tav>
                                      </p:tavLst>
                                    </p:anim>
                                    <p:anim calcmode="lin" valueType="num">
                                      <p:cBhvr>
                                        <p:cTn id="36" dur="500" fill="hold"/>
                                        <p:tgtEl>
                                          <p:spTgt spid="9"/>
                                        </p:tgtEl>
                                        <p:attrNameLst>
                                          <p:attrName>ppt_h</p:attrName>
                                        </p:attrNameLst>
                                      </p:cBhvr>
                                      <p:tavLst>
                                        <p:tav tm="0">
                                          <p:val>
                                            <p:strVal val="#ppt_h"/>
                                          </p:val>
                                        </p:tav>
                                        <p:tav tm="100000">
                                          <p:val>
                                            <p:strVal val="#ppt_h"/>
                                          </p:val>
                                        </p:tav>
                                      </p:tavLst>
                                    </p:anim>
                                  </p:childTnLst>
                                </p:cTn>
                              </p:par>
                            </p:childTnLst>
                          </p:cTn>
                        </p:par>
                        <p:par>
                          <p:cTn id="37" fill="hold">
                            <p:stCondLst>
                              <p:cond delay="500"/>
                            </p:stCondLst>
                            <p:childTnLst>
                              <p:par>
                                <p:cTn id="38" presetID="17" presetClass="entr" presetSubtype="8" fill="hold" grpId="0" nodeType="afterEffect">
                                  <p:stCondLst>
                                    <p:cond delay="0"/>
                                  </p:stCondLst>
                                  <p:childTnLst>
                                    <p:set>
                                      <p:cBhvr>
                                        <p:cTn id="39" dur="1" fill="hold">
                                          <p:stCondLst>
                                            <p:cond delay="0"/>
                                          </p:stCondLst>
                                        </p:cTn>
                                        <p:tgtEl>
                                          <p:spTgt spid="7"/>
                                        </p:tgtEl>
                                        <p:attrNameLst>
                                          <p:attrName>style.visibility</p:attrName>
                                        </p:attrNameLst>
                                      </p:cBhvr>
                                      <p:to>
                                        <p:strVal val="visible"/>
                                      </p:to>
                                    </p:set>
                                    <p:anim calcmode="lin" valueType="num">
                                      <p:cBhvr>
                                        <p:cTn id="40" dur="500" fill="hold"/>
                                        <p:tgtEl>
                                          <p:spTgt spid="7"/>
                                        </p:tgtEl>
                                        <p:attrNameLst>
                                          <p:attrName>ppt_x</p:attrName>
                                        </p:attrNameLst>
                                      </p:cBhvr>
                                      <p:tavLst>
                                        <p:tav tm="0">
                                          <p:val>
                                            <p:strVal val="#ppt_x-#ppt_w/2"/>
                                          </p:val>
                                        </p:tav>
                                        <p:tav tm="100000">
                                          <p:val>
                                            <p:strVal val="#ppt_x"/>
                                          </p:val>
                                        </p:tav>
                                      </p:tavLst>
                                    </p:anim>
                                    <p:anim calcmode="lin" valueType="num">
                                      <p:cBhvr>
                                        <p:cTn id="41" dur="500" fill="hold"/>
                                        <p:tgtEl>
                                          <p:spTgt spid="7"/>
                                        </p:tgtEl>
                                        <p:attrNameLst>
                                          <p:attrName>ppt_y</p:attrName>
                                        </p:attrNameLst>
                                      </p:cBhvr>
                                      <p:tavLst>
                                        <p:tav tm="0">
                                          <p:val>
                                            <p:strVal val="#ppt_y"/>
                                          </p:val>
                                        </p:tav>
                                        <p:tav tm="100000">
                                          <p:val>
                                            <p:strVal val="#ppt_y"/>
                                          </p:val>
                                        </p:tav>
                                      </p:tavLst>
                                    </p:anim>
                                    <p:anim calcmode="lin" valueType="num">
                                      <p:cBhvr>
                                        <p:cTn id="42" dur="500" fill="hold"/>
                                        <p:tgtEl>
                                          <p:spTgt spid="7"/>
                                        </p:tgtEl>
                                        <p:attrNameLst>
                                          <p:attrName>ppt_w</p:attrName>
                                        </p:attrNameLst>
                                      </p:cBhvr>
                                      <p:tavLst>
                                        <p:tav tm="0">
                                          <p:val>
                                            <p:fltVal val="0"/>
                                          </p:val>
                                        </p:tav>
                                        <p:tav tm="100000">
                                          <p:val>
                                            <p:strVal val="#ppt_w"/>
                                          </p:val>
                                        </p:tav>
                                      </p:tavLst>
                                    </p:anim>
                                    <p:anim calcmode="lin" valueType="num">
                                      <p:cBhvr>
                                        <p:cTn id="43" dur="500" fill="hold"/>
                                        <p:tgtEl>
                                          <p:spTgt spid="7"/>
                                        </p:tgtEl>
                                        <p:attrNameLst>
                                          <p:attrName>ppt_h</p:attrName>
                                        </p:attrNameLst>
                                      </p:cBhvr>
                                      <p:tavLst>
                                        <p:tav tm="0">
                                          <p:val>
                                            <p:strVal val="#ppt_h"/>
                                          </p:val>
                                        </p:tav>
                                        <p:tav tm="100000">
                                          <p:val>
                                            <p:strVal val="#ppt_h"/>
                                          </p:val>
                                        </p:tav>
                                      </p:tavLst>
                                    </p:anim>
                                  </p:childTnLst>
                                </p:cTn>
                              </p:par>
                            </p:childTnLst>
                          </p:cTn>
                        </p:par>
                        <p:par>
                          <p:cTn id="44" fill="hold">
                            <p:stCondLst>
                              <p:cond delay="1000"/>
                            </p:stCondLst>
                            <p:childTnLst>
                              <p:par>
                                <p:cTn id="45" presetID="17" presetClass="entr" presetSubtype="8" fill="hold" nodeType="afterEffect">
                                  <p:stCondLst>
                                    <p:cond delay="0"/>
                                  </p:stCondLst>
                                  <p:childTnLst>
                                    <p:set>
                                      <p:cBhvr>
                                        <p:cTn id="46" dur="1" fill="hold">
                                          <p:stCondLst>
                                            <p:cond delay="0"/>
                                          </p:stCondLst>
                                        </p:cTn>
                                        <p:tgtEl>
                                          <p:spTgt spid="108"/>
                                        </p:tgtEl>
                                        <p:attrNameLst>
                                          <p:attrName>style.visibility</p:attrName>
                                        </p:attrNameLst>
                                      </p:cBhvr>
                                      <p:to>
                                        <p:strVal val="visible"/>
                                      </p:to>
                                    </p:set>
                                    <p:anim calcmode="lin" valueType="num">
                                      <p:cBhvr>
                                        <p:cTn id="47" dur="500" fill="hold"/>
                                        <p:tgtEl>
                                          <p:spTgt spid="108"/>
                                        </p:tgtEl>
                                        <p:attrNameLst>
                                          <p:attrName>ppt_x</p:attrName>
                                        </p:attrNameLst>
                                      </p:cBhvr>
                                      <p:tavLst>
                                        <p:tav tm="0">
                                          <p:val>
                                            <p:strVal val="#ppt_x-#ppt_w/2"/>
                                          </p:val>
                                        </p:tav>
                                        <p:tav tm="100000">
                                          <p:val>
                                            <p:strVal val="#ppt_x"/>
                                          </p:val>
                                        </p:tav>
                                      </p:tavLst>
                                    </p:anim>
                                    <p:anim calcmode="lin" valueType="num">
                                      <p:cBhvr>
                                        <p:cTn id="48" dur="500" fill="hold"/>
                                        <p:tgtEl>
                                          <p:spTgt spid="108"/>
                                        </p:tgtEl>
                                        <p:attrNameLst>
                                          <p:attrName>ppt_y</p:attrName>
                                        </p:attrNameLst>
                                      </p:cBhvr>
                                      <p:tavLst>
                                        <p:tav tm="0">
                                          <p:val>
                                            <p:strVal val="#ppt_y"/>
                                          </p:val>
                                        </p:tav>
                                        <p:tav tm="100000">
                                          <p:val>
                                            <p:strVal val="#ppt_y"/>
                                          </p:val>
                                        </p:tav>
                                      </p:tavLst>
                                    </p:anim>
                                    <p:anim calcmode="lin" valueType="num">
                                      <p:cBhvr>
                                        <p:cTn id="49" dur="500" fill="hold"/>
                                        <p:tgtEl>
                                          <p:spTgt spid="108"/>
                                        </p:tgtEl>
                                        <p:attrNameLst>
                                          <p:attrName>ppt_w</p:attrName>
                                        </p:attrNameLst>
                                      </p:cBhvr>
                                      <p:tavLst>
                                        <p:tav tm="0">
                                          <p:val>
                                            <p:fltVal val="0"/>
                                          </p:val>
                                        </p:tav>
                                        <p:tav tm="100000">
                                          <p:val>
                                            <p:strVal val="#ppt_w"/>
                                          </p:val>
                                        </p:tav>
                                      </p:tavLst>
                                    </p:anim>
                                    <p:anim calcmode="lin" valueType="num">
                                      <p:cBhvr>
                                        <p:cTn id="50" dur="500" fill="hold"/>
                                        <p:tgtEl>
                                          <p:spTgt spid="108"/>
                                        </p:tgtEl>
                                        <p:attrNameLst>
                                          <p:attrName>ppt_h</p:attrName>
                                        </p:attrNameLst>
                                      </p:cBhvr>
                                      <p:tavLst>
                                        <p:tav tm="0">
                                          <p:val>
                                            <p:strVal val="#ppt_h"/>
                                          </p:val>
                                        </p:tav>
                                        <p:tav tm="100000">
                                          <p:val>
                                            <p:strVal val="#ppt_h"/>
                                          </p:val>
                                        </p:tav>
                                      </p:tavLst>
                                    </p:anim>
                                  </p:childTnLst>
                                </p:cTn>
                              </p:par>
                            </p:childTnLst>
                          </p:cTn>
                        </p:par>
                        <p:par>
                          <p:cTn id="51" fill="hold">
                            <p:stCondLst>
                              <p:cond delay="1500"/>
                            </p:stCondLst>
                            <p:childTnLst>
                              <p:par>
                                <p:cTn id="52" presetID="10" presetClass="entr" presetSubtype="0" fill="hold" grpId="0" nodeType="afterEffect">
                                  <p:stCondLst>
                                    <p:cond delay="0"/>
                                  </p:stCondLst>
                                  <p:childTnLst>
                                    <p:set>
                                      <p:cBhvr>
                                        <p:cTn id="53" dur="1" fill="hold">
                                          <p:stCondLst>
                                            <p:cond delay="0"/>
                                          </p:stCondLst>
                                        </p:cTn>
                                        <p:tgtEl>
                                          <p:spTgt spid="99"/>
                                        </p:tgtEl>
                                        <p:attrNameLst>
                                          <p:attrName>style.visibility</p:attrName>
                                        </p:attrNameLst>
                                      </p:cBhvr>
                                      <p:to>
                                        <p:strVal val="visible"/>
                                      </p:to>
                                    </p:set>
                                    <p:animEffect transition="in" filter="fade">
                                      <p:cBhvr>
                                        <p:cTn id="54" dur="500"/>
                                        <p:tgtEl>
                                          <p:spTgt spid="99"/>
                                        </p:tgtEl>
                                      </p:cBhvr>
                                    </p:animEffect>
                                  </p:childTnLst>
                                </p:cTn>
                              </p:par>
                            </p:childTnLst>
                          </p:cTn>
                        </p:par>
                      </p:childTnLst>
                    </p:cTn>
                  </p:par>
                  <p:par>
                    <p:cTn id="55" fill="hold">
                      <p:stCondLst>
                        <p:cond delay="indefinite"/>
                      </p:stCondLst>
                      <p:childTnLst>
                        <p:par>
                          <p:cTn id="56" fill="hold">
                            <p:stCondLst>
                              <p:cond delay="0"/>
                            </p:stCondLst>
                            <p:childTnLst>
                              <p:par>
                                <p:cTn id="57" presetID="17" presetClass="entr" presetSubtype="8" fill="hold" grpId="0" nodeType="clickEffect">
                                  <p:stCondLst>
                                    <p:cond delay="0"/>
                                  </p:stCondLst>
                                  <p:childTnLst>
                                    <p:set>
                                      <p:cBhvr>
                                        <p:cTn id="58" dur="1" fill="hold">
                                          <p:stCondLst>
                                            <p:cond delay="0"/>
                                          </p:stCondLst>
                                        </p:cTn>
                                        <p:tgtEl>
                                          <p:spTgt spid="27"/>
                                        </p:tgtEl>
                                        <p:attrNameLst>
                                          <p:attrName>style.visibility</p:attrName>
                                        </p:attrNameLst>
                                      </p:cBhvr>
                                      <p:to>
                                        <p:strVal val="visible"/>
                                      </p:to>
                                    </p:set>
                                    <p:anim calcmode="lin" valueType="num">
                                      <p:cBhvr>
                                        <p:cTn id="59" dur="500" fill="hold"/>
                                        <p:tgtEl>
                                          <p:spTgt spid="27"/>
                                        </p:tgtEl>
                                        <p:attrNameLst>
                                          <p:attrName>ppt_x</p:attrName>
                                        </p:attrNameLst>
                                      </p:cBhvr>
                                      <p:tavLst>
                                        <p:tav tm="0">
                                          <p:val>
                                            <p:strVal val="#ppt_x-#ppt_w/2"/>
                                          </p:val>
                                        </p:tav>
                                        <p:tav tm="100000">
                                          <p:val>
                                            <p:strVal val="#ppt_x"/>
                                          </p:val>
                                        </p:tav>
                                      </p:tavLst>
                                    </p:anim>
                                    <p:anim calcmode="lin" valueType="num">
                                      <p:cBhvr>
                                        <p:cTn id="60" dur="500" fill="hold"/>
                                        <p:tgtEl>
                                          <p:spTgt spid="27"/>
                                        </p:tgtEl>
                                        <p:attrNameLst>
                                          <p:attrName>ppt_y</p:attrName>
                                        </p:attrNameLst>
                                      </p:cBhvr>
                                      <p:tavLst>
                                        <p:tav tm="0">
                                          <p:val>
                                            <p:strVal val="#ppt_y"/>
                                          </p:val>
                                        </p:tav>
                                        <p:tav tm="100000">
                                          <p:val>
                                            <p:strVal val="#ppt_y"/>
                                          </p:val>
                                        </p:tav>
                                      </p:tavLst>
                                    </p:anim>
                                    <p:anim calcmode="lin" valueType="num">
                                      <p:cBhvr>
                                        <p:cTn id="61" dur="500" fill="hold"/>
                                        <p:tgtEl>
                                          <p:spTgt spid="27"/>
                                        </p:tgtEl>
                                        <p:attrNameLst>
                                          <p:attrName>ppt_w</p:attrName>
                                        </p:attrNameLst>
                                      </p:cBhvr>
                                      <p:tavLst>
                                        <p:tav tm="0">
                                          <p:val>
                                            <p:fltVal val="0"/>
                                          </p:val>
                                        </p:tav>
                                        <p:tav tm="100000">
                                          <p:val>
                                            <p:strVal val="#ppt_w"/>
                                          </p:val>
                                        </p:tav>
                                      </p:tavLst>
                                    </p:anim>
                                    <p:anim calcmode="lin" valueType="num">
                                      <p:cBhvr>
                                        <p:cTn id="62" dur="500" fill="hold"/>
                                        <p:tgtEl>
                                          <p:spTgt spid="27"/>
                                        </p:tgtEl>
                                        <p:attrNameLst>
                                          <p:attrName>ppt_h</p:attrName>
                                        </p:attrNameLst>
                                      </p:cBhvr>
                                      <p:tavLst>
                                        <p:tav tm="0">
                                          <p:val>
                                            <p:strVal val="#ppt_h"/>
                                          </p:val>
                                        </p:tav>
                                        <p:tav tm="100000">
                                          <p:val>
                                            <p:strVal val="#ppt_h"/>
                                          </p:val>
                                        </p:tav>
                                      </p:tavLst>
                                    </p:anim>
                                  </p:childTnLst>
                                </p:cTn>
                              </p:par>
                            </p:childTnLst>
                          </p:cTn>
                        </p:par>
                        <p:par>
                          <p:cTn id="63" fill="hold">
                            <p:stCondLst>
                              <p:cond delay="500"/>
                            </p:stCondLst>
                            <p:childTnLst>
                              <p:par>
                                <p:cTn id="64" presetID="17" presetClass="entr" presetSubtype="2" fill="hold" grpId="0" nodeType="afterEffect">
                                  <p:stCondLst>
                                    <p:cond delay="0"/>
                                  </p:stCondLst>
                                  <p:childTnLst>
                                    <p:set>
                                      <p:cBhvr>
                                        <p:cTn id="65" dur="1" fill="hold">
                                          <p:stCondLst>
                                            <p:cond delay="0"/>
                                          </p:stCondLst>
                                        </p:cTn>
                                        <p:tgtEl>
                                          <p:spTgt spid="25"/>
                                        </p:tgtEl>
                                        <p:attrNameLst>
                                          <p:attrName>style.visibility</p:attrName>
                                        </p:attrNameLst>
                                      </p:cBhvr>
                                      <p:to>
                                        <p:strVal val="visible"/>
                                      </p:to>
                                    </p:set>
                                    <p:anim calcmode="lin" valueType="num">
                                      <p:cBhvr>
                                        <p:cTn id="66" dur="500" fill="hold"/>
                                        <p:tgtEl>
                                          <p:spTgt spid="25"/>
                                        </p:tgtEl>
                                        <p:attrNameLst>
                                          <p:attrName>ppt_x</p:attrName>
                                        </p:attrNameLst>
                                      </p:cBhvr>
                                      <p:tavLst>
                                        <p:tav tm="0">
                                          <p:val>
                                            <p:strVal val="#ppt_x+#ppt_w/2"/>
                                          </p:val>
                                        </p:tav>
                                        <p:tav tm="100000">
                                          <p:val>
                                            <p:strVal val="#ppt_x"/>
                                          </p:val>
                                        </p:tav>
                                      </p:tavLst>
                                    </p:anim>
                                    <p:anim calcmode="lin" valueType="num">
                                      <p:cBhvr>
                                        <p:cTn id="67" dur="500" fill="hold"/>
                                        <p:tgtEl>
                                          <p:spTgt spid="25"/>
                                        </p:tgtEl>
                                        <p:attrNameLst>
                                          <p:attrName>ppt_y</p:attrName>
                                        </p:attrNameLst>
                                      </p:cBhvr>
                                      <p:tavLst>
                                        <p:tav tm="0">
                                          <p:val>
                                            <p:strVal val="#ppt_y"/>
                                          </p:val>
                                        </p:tav>
                                        <p:tav tm="100000">
                                          <p:val>
                                            <p:strVal val="#ppt_y"/>
                                          </p:val>
                                        </p:tav>
                                      </p:tavLst>
                                    </p:anim>
                                    <p:anim calcmode="lin" valueType="num">
                                      <p:cBhvr>
                                        <p:cTn id="68" dur="500" fill="hold"/>
                                        <p:tgtEl>
                                          <p:spTgt spid="25"/>
                                        </p:tgtEl>
                                        <p:attrNameLst>
                                          <p:attrName>ppt_w</p:attrName>
                                        </p:attrNameLst>
                                      </p:cBhvr>
                                      <p:tavLst>
                                        <p:tav tm="0">
                                          <p:val>
                                            <p:fltVal val="0"/>
                                          </p:val>
                                        </p:tav>
                                        <p:tav tm="100000">
                                          <p:val>
                                            <p:strVal val="#ppt_w"/>
                                          </p:val>
                                        </p:tav>
                                      </p:tavLst>
                                    </p:anim>
                                    <p:anim calcmode="lin" valueType="num">
                                      <p:cBhvr>
                                        <p:cTn id="69" dur="500" fill="hold"/>
                                        <p:tgtEl>
                                          <p:spTgt spid="25"/>
                                        </p:tgtEl>
                                        <p:attrNameLst>
                                          <p:attrName>ppt_h</p:attrName>
                                        </p:attrNameLst>
                                      </p:cBhvr>
                                      <p:tavLst>
                                        <p:tav tm="0">
                                          <p:val>
                                            <p:strVal val="#ppt_h"/>
                                          </p:val>
                                        </p:tav>
                                        <p:tav tm="100000">
                                          <p:val>
                                            <p:strVal val="#ppt_h"/>
                                          </p:val>
                                        </p:tav>
                                      </p:tavLst>
                                    </p:anim>
                                  </p:childTnLst>
                                </p:cTn>
                              </p:par>
                            </p:childTnLst>
                          </p:cTn>
                        </p:par>
                        <p:par>
                          <p:cTn id="70" fill="hold">
                            <p:stCondLst>
                              <p:cond delay="1000"/>
                            </p:stCondLst>
                            <p:childTnLst>
                              <p:par>
                                <p:cTn id="71" presetID="17" presetClass="entr" presetSubtype="2" fill="hold" nodeType="afterEffect">
                                  <p:stCondLst>
                                    <p:cond delay="0"/>
                                  </p:stCondLst>
                                  <p:childTnLst>
                                    <p:set>
                                      <p:cBhvr>
                                        <p:cTn id="72" dur="1" fill="hold">
                                          <p:stCondLst>
                                            <p:cond delay="0"/>
                                          </p:stCondLst>
                                        </p:cTn>
                                        <p:tgtEl>
                                          <p:spTgt spid="102"/>
                                        </p:tgtEl>
                                        <p:attrNameLst>
                                          <p:attrName>style.visibility</p:attrName>
                                        </p:attrNameLst>
                                      </p:cBhvr>
                                      <p:to>
                                        <p:strVal val="visible"/>
                                      </p:to>
                                    </p:set>
                                    <p:anim calcmode="lin" valueType="num">
                                      <p:cBhvr>
                                        <p:cTn id="73" dur="500" fill="hold"/>
                                        <p:tgtEl>
                                          <p:spTgt spid="102"/>
                                        </p:tgtEl>
                                        <p:attrNameLst>
                                          <p:attrName>ppt_x</p:attrName>
                                        </p:attrNameLst>
                                      </p:cBhvr>
                                      <p:tavLst>
                                        <p:tav tm="0">
                                          <p:val>
                                            <p:strVal val="#ppt_x+#ppt_w/2"/>
                                          </p:val>
                                        </p:tav>
                                        <p:tav tm="100000">
                                          <p:val>
                                            <p:strVal val="#ppt_x"/>
                                          </p:val>
                                        </p:tav>
                                      </p:tavLst>
                                    </p:anim>
                                    <p:anim calcmode="lin" valueType="num">
                                      <p:cBhvr>
                                        <p:cTn id="74" dur="500" fill="hold"/>
                                        <p:tgtEl>
                                          <p:spTgt spid="102"/>
                                        </p:tgtEl>
                                        <p:attrNameLst>
                                          <p:attrName>ppt_y</p:attrName>
                                        </p:attrNameLst>
                                      </p:cBhvr>
                                      <p:tavLst>
                                        <p:tav tm="0">
                                          <p:val>
                                            <p:strVal val="#ppt_y"/>
                                          </p:val>
                                        </p:tav>
                                        <p:tav tm="100000">
                                          <p:val>
                                            <p:strVal val="#ppt_y"/>
                                          </p:val>
                                        </p:tav>
                                      </p:tavLst>
                                    </p:anim>
                                    <p:anim calcmode="lin" valueType="num">
                                      <p:cBhvr>
                                        <p:cTn id="75" dur="500" fill="hold"/>
                                        <p:tgtEl>
                                          <p:spTgt spid="102"/>
                                        </p:tgtEl>
                                        <p:attrNameLst>
                                          <p:attrName>ppt_w</p:attrName>
                                        </p:attrNameLst>
                                      </p:cBhvr>
                                      <p:tavLst>
                                        <p:tav tm="0">
                                          <p:val>
                                            <p:fltVal val="0"/>
                                          </p:val>
                                        </p:tav>
                                        <p:tav tm="100000">
                                          <p:val>
                                            <p:strVal val="#ppt_w"/>
                                          </p:val>
                                        </p:tav>
                                      </p:tavLst>
                                    </p:anim>
                                    <p:anim calcmode="lin" valueType="num">
                                      <p:cBhvr>
                                        <p:cTn id="76" dur="500" fill="hold"/>
                                        <p:tgtEl>
                                          <p:spTgt spid="102"/>
                                        </p:tgtEl>
                                        <p:attrNameLst>
                                          <p:attrName>ppt_h</p:attrName>
                                        </p:attrNameLst>
                                      </p:cBhvr>
                                      <p:tavLst>
                                        <p:tav tm="0">
                                          <p:val>
                                            <p:strVal val="#ppt_h"/>
                                          </p:val>
                                        </p:tav>
                                        <p:tav tm="100000">
                                          <p:val>
                                            <p:strVal val="#ppt_h"/>
                                          </p:val>
                                        </p:tav>
                                      </p:tavLst>
                                    </p:anim>
                                  </p:childTnLst>
                                </p:cTn>
                              </p:par>
                            </p:childTnLst>
                          </p:cTn>
                        </p:par>
                        <p:par>
                          <p:cTn id="77" fill="hold">
                            <p:stCondLst>
                              <p:cond delay="1500"/>
                            </p:stCondLst>
                            <p:childTnLst>
                              <p:par>
                                <p:cTn id="78" presetID="10" presetClass="entr" presetSubtype="0" fill="hold" grpId="0" nodeType="afterEffect">
                                  <p:stCondLst>
                                    <p:cond delay="0"/>
                                  </p:stCondLst>
                                  <p:childTnLst>
                                    <p:set>
                                      <p:cBhvr>
                                        <p:cTn id="79" dur="1" fill="hold">
                                          <p:stCondLst>
                                            <p:cond delay="0"/>
                                          </p:stCondLst>
                                        </p:cTn>
                                        <p:tgtEl>
                                          <p:spTgt spid="100"/>
                                        </p:tgtEl>
                                        <p:attrNameLst>
                                          <p:attrName>style.visibility</p:attrName>
                                        </p:attrNameLst>
                                      </p:cBhvr>
                                      <p:to>
                                        <p:strVal val="visible"/>
                                      </p:to>
                                    </p:set>
                                    <p:animEffect transition="in" filter="fade">
                                      <p:cBhvr>
                                        <p:cTn id="80" dur="500"/>
                                        <p:tgtEl>
                                          <p:spTgt spid="100"/>
                                        </p:tgtEl>
                                      </p:cBhvr>
                                    </p:animEffect>
                                  </p:childTnLst>
                                </p:cTn>
                              </p:par>
                            </p:childTnLst>
                          </p:cTn>
                        </p:par>
                      </p:childTnLst>
                    </p:cTn>
                  </p:par>
                  <p:par>
                    <p:cTn id="81" fill="hold">
                      <p:stCondLst>
                        <p:cond delay="indefinite"/>
                      </p:stCondLst>
                      <p:childTnLst>
                        <p:par>
                          <p:cTn id="82" fill="hold">
                            <p:stCondLst>
                              <p:cond delay="0"/>
                            </p:stCondLst>
                            <p:childTnLst>
                              <p:par>
                                <p:cTn id="83" presetID="17" presetClass="entr" presetSubtype="2" fill="hold" grpId="0" nodeType="clickEffect">
                                  <p:stCondLst>
                                    <p:cond delay="0"/>
                                  </p:stCondLst>
                                  <p:childTnLst>
                                    <p:set>
                                      <p:cBhvr>
                                        <p:cTn id="84" dur="1" fill="hold">
                                          <p:stCondLst>
                                            <p:cond delay="0"/>
                                          </p:stCondLst>
                                        </p:cTn>
                                        <p:tgtEl>
                                          <p:spTgt spid="30"/>
                                        </p:tgtEl>
                                        <p:attrNameLst>
                                          <p:attrName>style.visibility</p:attrName>
                                        </p:attrNameLst>
                                      </p:cBhvr>
                                      <p:to>
                                        <p:strVal val="visible"/>
                                      </p:to>
                                    </p:set>
                                    <p:anim calcmode="lin" valueType="num">
                                      <p:cBhvr>
                                        <p:cTn id="85" dur="500" fill="hold"/>
                                        <p:tgtEl>
                                          <p:spTgt spid="30"/>
                                        </p:tgtEl>
                                        <p:attrNameLst>
                                          <p:attrName>ppt_x</p:attrName>
                                        </p:attrNameLst>
                                      </p:cBhvr>
                                      <p:tavLst>
                                        <p:tav tm="0">
                                          <p:val>
                                            <p:strVal val="#ppt_x+#ppt_w/2"/>
                                          </p:val>
                                        </p:tav>
                                        <p:tav tm="100000">
                                          <p:val>
                                            <p:strVal val="#ppt_x"/>
                                          </p:val>
                                        </p:tav>
                                      </p:tavLst>
                                    </p:anim>
                                    <p:anim calcmode="lin" valueType="num">
                                      <p:cBhvr>
                                        <p:cTn id="86" dur="500" fill="hold"/>
                                        <p:tgtEl>
                                          <p:spTgt spid="30"/>
                                        </p:tgtEl>
                                        <p:attrNameLst>
                                          <p:attrName>ppt_y</p:attrName>
                                        </p:attrNameLst>
                                      </p:cBhvr>
                                      <p:tavLst>
                                        <p:tav tm="0">
                                          <p:val>
                                            <p:strVal val="#ppt_y"/>
                                          </p:val>
                                        </p:tav>
                                        <p:tav tm="100000">
                                          <p:val>
                                            <p:strVal val="#ppt_y"/>
                                          </p:val>
                                        </p:tav>
                                      </p:tavLst>
                                    </p:anim>
                                    <p:anim calcmode="lin" valueType="num">
                                      <p:cBhvr>
                                        <p:cTn id="87" dur="500" fill="hold"/>
                                        <p:tgtEl>
                                          <p:spTgt spid="30"/>
                                        </p:tgtEl>
                                        <p:attrNameLst>
                                          <p:attrName>ppt_w</p:attrName>
                                        </p:attrNameLst>
                                      </p:cBhvr>
                                      <p:tavLst>
                                        <p:tav tm="0">
                                          <p:val>
                                            <p:fltVal val="0"/>
                                          </p:val>
                                        </p:tav>
                                        <p:tav tm="100000">
                                          <p:val>
                                            <p:strVal val="#ppt_w"/>
                                          </p:val>
                                        </p:tav>
                                      </p:tavLst>
                                    </p:anim>
                                    <p:anim calcmode="lin" valueType="num">
                                      <p:cBhvr>
                                        <p:cTn id="88" dur="500" fill="hold"/>
                                        <p:tgtEl>
                                          <p:spTgt spid="30"/>
                                        </p:tgtEl>
                                        <p:attrNameLst>
                                          <p:attrName>ppt_h</p:attrName>
                                        </p:attrNameLst>
                                      </p:cBhvr>
                                      <p:tavLst>
                                        <p:tav tm="0">
                                          <p:val>
                                            <p:strVal val="#ppt_h"/>
                                          </p:val>
                                        </p:tav>
                                        <p:tav tm="100000">
                                          <p:val>
                                            <p:strVal val="#ppt_h"/>
                                          </p:val>
                                        </p:tav>
                                      </p:tavLst>
                                    </p:anim>
                                  </p:childTnLst>
                                </p:cTn>
                              </p:par>
                            </p:childTnLst>
                          </p:cTn>
                        </p:par>
                        <p:par>
                          <p:cTn id="89" fill="hold">
                            <p:stCondLst>
                              <p:cond delay="500"/>
                            </p:stCondLst>
                            <p:childTnLst>
                              <p:par>
                                <p:cTn id="90" presetID="17" presetClass="entr" presetSubtype="8" fill="hold" grpId="0" nodeType="afterEffect">
                                  <p:stCondLst>
                                    <p:cond delay="0"/>
                                  </p:stCondLst>
                                  <p:childTnLst>
                                    <p:set>
                                      <p:cBhvr>
                                        <p:cTn id="91" dur="1" fill="hold">
                                          <p:stCondLst>
                                            <p:cond delay="0"/>
                                          </p:stCondLst>
                                        </p:cTn>
                                        <p:tgtEl>
                                          <p:spTgt spid="28"/>
                                        </p:tgtEl>
                                        <p:attrNameLst>
                                          <p:attrName>style.visibility</p:attrName>
                                        </p:attrNameLst>
                                      </p:cBhvr>
                                      <p:to>
                                        <p:strVal val="visible"/>
                                      </p:to>
                                    </p:set>
                                    <p:anim calcmode="lin" valueType="num">
                                      <p:cBhvr>
                                        <p:cTn id="92" dur="500" fill="hold"/>
                                        <p:tgtEl>
                                          <p:spTgt spid="28"/>
                                        </p:tgtEl>
                                        <p:attrNameLst>
                                          <p:attrName>ppt_x</p:attrName>
                                        </p:attrNameLst>
                                      </p:cBhvr>
                                      <p:tavLst>
                                        <p:tav tm="0">
                                          <p:val>
                                            <p:strVal val="#ppt_x-#ppt_w/2"/>
                                          </p:val>
                                        </p:tav>
                                        <p:tav tm="100000">
                                          <p:val>
                                            <p:strVal val="#ppt_x"/>
                                          </p:val>
                                        </p:tav>
                                      </p:tavLst>
                                    </p:anim>
                                    <p:anim calcmode="lin" valueType="num">
                                      <p:cBhvr>
                                        <p:cTn id="93" dur="500" fill="hold"/>
                                        <p:tgtEl>
                                          <p:spTgt spid="28"/>
                                        </p:tgtEl>
                                        <p:attrNameLst>
                                          <p:attrName>ppt_y</p:attrName>
                                        </p:attrNameLst>
                                      </p:cBhvr>
                                      <p:tavLst>
                                        <p:tav tm="0">
                                          <p:val>
                                            <p:strVal val="#ppt_y"/>
                                          </p:val>
                                        </p:tav>
                                        <p:tav tm="100000">
                                          <p:val>
                                            <p:strVal val="#ppt_y"/>
                                          </p:val>
                                        </p:tav>
                                      </p:tavLst>
                                    </p:anim>
                                    <p:anim calcmode="lin" valueType="num">
                                      <p:cBhvr>
                                        <p:cTn id="94" dur="500" fill="hold"/>
                                        <p:tgtEl>
                                          <p:spTgt spid="28"/>
                                        </p:tgtEl>
                                        <p:attrNameLst>
                                          <p:attrName>ppt_w</p:attrName>
                                        </p:attrNameLst>
                                      </p:cBhvr>
                                      <p:tavLst>
                                        <p:tav tm="0">
                                          <p:val>
                                            <p:fltVal val="0"/>
                                          </p:val>
                                        </p:tav>
                                        <p:tav tm="100000">
                                          <p:val>
                                            <p:strVal val="#ppt_w"/>
                                          </p:val>
                                        </p:tav>
                                      </p:tavLst>
                                    </p:anim>
                                    <p:anim calcmode="lin" valueType="num">
                                      <p:cBhvr>
                                        <p:cTn id="95" dur="500" fill="hold"/>
                                        <p:tgtEl>
                                          <p:spTgt spid="28"/>
                                        </p:tgtEl>
                                        <p:attrNameLst>
                                          <p:attrName>ppt_h</p:attrName>
                                        </p:attrNameLst>
                                      </p:cBhvr>
                                      <p:tavLst>
                                        <p:tav tm="0">
                                          <p:val>
                                            <p:strVal val="#ppt_h"/>
                                          </p:val>
                                        </p:tav>
                                        <p:tav tm="100000">
                                          <p:val>
                                            <p:strVal val="#ppt_h"/>
                                          </p:val>
                                        </p:tav>
                                      </p:tavLst>
                                    </p:anim>
                                  </p:childTnLst>
                                </p:cTn>
                              </p:par>
                            </p:childTnLst>
                          </p:cTn>
                        </p:par>
                        <p:par>
                          <p:cTn id="96" fill="hold">
                            <p:stCondLst>
                              <p:cond delay="1000"/>
                            </p:stCondLst>
                            <p:childTnLst>
                              <p:par>
                                <p:cTn id="97" presetID="17" presetClass="entr" presetSubtype="8" fill="hold" nodeType="afterEffect">
                                  <p:stCondLst>
                                    <p:cond delay="0"/>
                                  </p:stCondLst>
                                  <p:childTnLst>
                                    <p:set>
                                      <p:cBhvr>
                                        <p:cTn id="98" dur="1" fill="hold">
                                          <p:stCondLst>
                                            <p:cond delay="0"/>
                                          </p:stCondLst>
                                        </p:cTn>
                                        <p:tgtEl>
                                          <p:spTgt spid="106"/>
                                        </p:tgtEl>
                                        <p:attrNameLst>
                                          <p:attrName>style.visibility</p:attrName>
                                        </p:attrNameLst>
                                      </p:cBhvr>
                                      <p:to>
                                        <p:strVal val="visible"/>
                                      </p:to>
                                    </p:set>
                                    <p:anim calcmode="lin" valueType="num">
                                      <p:cBhvr>
                                        <p:cTn id="99" dur="500" fill="hold"/>
                                        <p:tgtEl>
                                          <p:spTgt spid="106"/>
                                        </p:tgtEl>
                                        <p:attrNameLst>
                                          <p:attrName>ppt_x</p:attrName>
                                        </p:attrNameLst>
                                      </p:cBhvr>
                                      <p:tavLst>
                                        <p:tav tm="0">
                                          <p:val>
                                            <p:strVal val="#ppt_x-#ppt_w/2"/>
                                          </p:val>
                                        </p:tav>
                                        <p:tav tm="100000">
                                          <p:val>
                                            <p:strVal val="#ppt_x"/>
                                          </p:val>
                                        </p:tav>
                                      </p:tavLst>
                                    </p:anim>
                                    <p:anim calcmode="lin" valueType="num">
                                      <p:cBhvr>
                                        <p:cTn id="100" dur="500" fill="hold"/>
                                        <p:tgtEl>
                                          <p:spTgt spid="106"/>
                                        </p:tgtEl>
                                        <p:attrNameLst>
                                          <p:attrName>ppt_y</p:attrName>
                                        </p:attrNameLst>
                                      </p:cBhvr>
                                      <p:tavLst>
                                        <p:tav tm="0">
                                          <p:val>
                                            <p:strVal val="#ppt_y"/>
                                          </p:val>
                                        </p:tav>
                                        <p:tav tm="100000">
                                          <p:val>
                                            <p:strVal val="#ppt_y"/>
                                          </p:val>
                                        </p:tav>
                                      </p:tavLst>
                                    </p:anim>
                                    <p:anim calcmode="lin" valueType="num">
                                      <p:cBhvr>
                                        <p:cTn id="101" dur="500" fill="hold"/>
                                        <p:tgtEl>
                                          <p:spTgt spid="106"/>
                                        </p:tgtEl>
                                        <p:attrNameLst>
                                          <p:attrName>ppt_w</p:attrName>
                                        </p:attrNameLst>
                                      </p:cBhvr>
                                      <p:tavLst>
                                        <p:tav tm="0">
                                          <p:val>
                                            <p:fltVal val="0"/>
                                          </p:val>
                                        </p:tav>
                                        <p:tav tm="100000">
                                          <p:val>
                                            <p:strVal val="#ppt_w"/>
                                          </p:val>
                                        </p:tav>
                                      </p:tavLst>
                                    </p:anim>
                                    <p:anim calcmode="lin" valueType="num">
                                      <p:cBhvr>
                                        <p:cTn id="102" dur="500" fill="hold"/>
                                        <p:tgtEl>
                                          <p:spTgt spid="106"/>
                                        </p:tgtEl>
                                        <p:attrNameLst>
                                          <p:attrName>ppt_h</p:attrName>
                                        </p:attrNameLst>
                                      </p:cBhvr>
                                      <p:tavLst>
                                        <p:tav tm="0">
                                          <p:val>
                                            <p:strVal val="#ppt_h"/>
                                          </p:val>
                                        </p:tav>
                                        <p:tav tm="100000">
                                          <p:val>
                                            <p:strVal val="#ppt_h"/>
                                          </p:val>
                                        </p:tav>
                                      </p:tavLst>
                                    </p:anim>
                                  </p:childTnLst>
                                </p:cTn>
                              </p:par>
                            </p:childTnLst>
                          </p:cTn>
                        </p:par>
                        <p:par>
                          <p:cTn id="103" fill="hold">
                            <p:stCondLst>
                              <p:cond delay="1500"/>
                            </p:stCondLst>
                            <p:childTnLst>
                              <p:par>
                                <p:cTn id="104" presetID="10" presetClass="entr" presetSubtype="0" fill="hold" grpId="0" nodeType="afterEffect">
                                  <p:stCondLst>
                                    <p:cond delay="0"/>
                                  </p:stCondLst>
                                  <p:childTnLst>
                                    <p:set>
                                      <p:cBhvr>
                                        <p:cTn id="105" dur="1" fill="hold">
                                          <p:stCondLst>
                                            <p:cond delay="0"/>
                                          </p:stCondLst>
                                        </p:cTn>
                                        <p:tgtEl>
                                          <p:spTgt spid="111"/>
                                        </p:tgtEl>
                                        <p:attrNameLst>
                                          <p:attrName>style.visibility</p:attrName>
                                        </p:attrNameLst>
                                      </p:cBhvr>
                                      <p:to>
                                        <p:strVal val="visible"/>
                                      </p:to>
                                    </p:set>
                                    <p:animEffect transition="in" filter="fade">
                                      <p:cBhvr>
                                        <p:cTn id="106" dur="500"/>
                                        <p:tgtEl>
                                          <p:spTgt spid="111"/>
                                        </p:tgtEl>
                                      </p:cBhvr>
                                    </p:animEffect>
                                  </p:childTnLst>
                                </p:cTn>
                              </p:par>
                            </p:childTnLst>
                          </p:cTn>
                        </p:par>
                      </p:childTnLst>
                    </p:cTn>
                  </p:par>
                  <p:par>
                    <p:cTn id="107" fill="hold">
                      <p:stCondLst>
                        <p:cond delay="indefinite"/>
                      </p:stCondLst>
                      <p:childTnLst>
                        <p:par>
                          <p:cTn id="108" fill="hold">
                            <p:stCondLst>
                              <p:cond delay="0"/>
                            </p:stCondLst>
                            <p:childTnLst>
                              <p:par>
                                <p:cTn id="109" presetID="17" presetClass="entr" presetSubtype="8" fill="hold" grpId="0" nodeType="clickEffect">
                                  <p:stCondLst>
                                    <p:cond delay="0"/>
                                  </p:stCondLst>
                                  <p:childTnLst>
                                    <p:set>
                                      <p:cBhvr>
                                        <p:cTn id="110" dur="1" fill="hold">
                                          <p:stCondLst>
                                            <p:cond delay="0"/>
                                          </p:stCondLst>
                                        </p:cTn>
                                        <p:tgtEl>
                                          <p:spTgt spid="45"/>
                                        </p:tgtEl>
                                        <p:attrNameLst>
                                          <p:attrName>style.visibility</p:attrName>
                                        </p:attrNameLst>
                                      </p:cBhvr>
                                      <p:to>
                                        <p:strVal val="visible"/>
                                      </p:to>
                                    </p:set>
                                    <p:anim calcmode="lin" valueType="num">
                                      <p:cBhvr>
                                        <p:cTn id="111" dur="500" fill="hold"/>
                                        <p:tgtEl>
                                          <p:spTgt spid="45"/>
                                        </p:tgtEl>
                                        <p:attrNameLst>
                                          <p:attrName>ppt_x</p:attrName>
                                        </p:attrNameLst>
                                      </p:cBhvr>
                                      <p:tavLst>
                                        <p:tav tm="0">
                                          <p:val>
                                            <p:strVal val="#ppt_x-#ppt_w/2"/>
                                          </p:val>
                                        </p:tav>
                                        <p:tav tm="100000">
                                          <p:val>
                                            <p:strVal val="#ppt_x"/>
                                          </p:val>
                                        </p:tav>
                                      </p:tavLst>
                                    </p:anim>
                                    <p:anim calcmode="lin" valueType="num">
                                      <p:cBhvr>
                                        <p:cTn id="112" dur="500" fill="hold"/>
                                        <p:tgtEl>
                                          <p:spTgt spid="45"/>
                                        </p:tgtEl>
                                        <p:attrNameLst>
                                          <p:attrName>ppt_y</p:attrName>
                                        </p:attrNameLst>
                                      </p:cBhvr>
                                      <p:tavLst>
                                        <p:tav tm="0">
                                          <p:val>
                                            <p:strVal val="#ppt_y"/>
                                          </p:val>
                                        </p:tav>
                                        <p:tav tm="100000">
                                          <p:val>
                                            <p:strVal val="#ppt_y"/>
                                          </p:val>
                                        </p:tav>
                                      </p:tavLst>
                                    </p:anim>
                                    <p:anim calcmode="lin" valueType="num">
                                      <p:cBhvr>
                                        <p:cTn id="113" dur="500" fill="hold"/>
                                        <p:tgtEl>
                                          <p:spTgt spid="45"/>
                                        </p:tgtEl>
                                        <p:attrNameLst>
                                          <p:attrName>ppt_w</p:attrName>
                                        </p:attrNameLst>
                                      </p:cBhvr>
                                      <p:tavLst>
                                        <p:tav tm="0">
                                          <p:val>
                                            <p:fltVal val="0"/>
                                          </p:val>
                                        </p:tav>
                                        <p:tav tm="100000">
                                          <p:val>
                                            <p:strVal val="#ppt_w"/>
                                          </p:val>
                                        </p:tav>
                                      </p:tavLst>
                                    </p:anim>
                                    <p:anim calcmode="lin" valueType="num">
                                      <p:cBhvr>
                                        <p:cTn id="114" dur="500" fill="hold"/>
                                        <p:tgtEl>
                                          <p:spTgt spid="45"/>
                                        </p:tgtEl>
                                        <p:attrNameLst>
                                          <p:attrName>ppt_h</p:attrName>
                                        </p:attrNameLst>
                                      </p:cBhvr>
                                      <p:tavLst>
                                        <p:tav tm="0">
                                          <p:val>
                                            <p:strVal val="#ppt_h"/>
                                          </p:val>
                                        </p:tav>
                                        <p:tav tm="100000">
                                          <p:val>
                                            <p:strVal val="#ppt_h"/>
                                          </p:val>
                                        </p:tav>
                                      </p:tavLst>
                                    </p:anim>
                                  </p:childTnLst>
                                </p:cTn>
                              </p:par>
                            </p:childTnLst>
                          </p:cTn>
                        </p:par>
                        <p:par>
                          <p:cTn id="115" fill="hold">
                            <p:stCondLst>
                              <p:cond delay="500"/>
                            </p:stCondLst>
                            <p:childTnLst>
                              <p:par>
                                <p:cTn id="116" presetID="17" presetClass="entr" presetSubtype="2" fill="hold" grpId="0" nodeType="afterEffect">
                                  <p:stCondLst>
                                    <p:cond delay="0"/>
                                  </p:stCondLst>
                                  <p:childTnLst>
                                    <p:set>
                                      <p:cBhvr>
                                        <p:cTn id="117" dur="1" fill="hold">
                                          <p:stCondLst>
                                            <p:cond delay="0"/>
                                          </p:stCondLst>
                                        </p:cTn>
                                        <p:tgtEl>
                                          <p:spTgt spid="43"/>
                                        </p:tgtEl>
                                        <p:attrNameLst>
                                          <p:attrName>style.visibility</p:attrName>
                                        </p:attrNameLst>
                                      </p:cBhvr>
                                      <p:to>
                                        <p:strVal val="visible"/>
                                      </p:to>
                                    </p:set>
                                    <p:anim calcmode="lin" valueType="num">
                                      <p:cBhvr>
                                        <p:cTn id="118" dur="500" fill="hold"/>
                                        <p:tgtEl>
                                          <p:spTgt spid="43"/>
                                        </p:tgtEl>
                                        <p:attrNameLst>
                                          <p:attrName>ppt_x</p:attrName>
                                        </p:attrNameLst>
                                      </p:cBhvr>
                                      <p:tavLst>
                                        <p:tav tm="0">
                                          <p:val>
                                            <p:strVal val="#ppt_x+#ppt_w/2"/>
                                          </p:val>
                                        </p:tav>
                                        <p:tav tm="100000">
                                          <p:val>
                                            <p:strVal val="#ppt_x"/>
                                          </p:val>
                                        </p:tav>
                                      </p:tavLst>
                                    </p:anim>
                                    <p:anim calcmode="lin" valueType="num">
                                      <p:cBhvr>
                                        <p:cTn id="119" dur="500" fill="hold"/>
                                        <p:tgtEl>
                                          <p:spTgt spid="43"/>
                                        </p:tgtEl>
                                        <p:attrNameLst>
                                          <p:attrName>ppt_y</p:attrName>
                                        </p:attrNameLst>
                                      </p:cBhvr>
                                      <p:tavLst>
                                        <p:tav tm="0">
                                          <p:val>
                                            <p:strVal val="#ppt_y"/>
                                          </p:val>
                                        </p:tav>
                                        <p:tav tm="100000">
                                          <p:val>
                                            <p:strVal val="#ppt_y"/>
                                          </p:val>
                                        </p:tav>
                                      </p:tavLst>
                                    </p:anim>
                                    <p:anim calcmode="lin" valueType="num">
                                      <p:cBhvr>
                                        <p:cTn id="120" dur="500" fill="hold"/>
                                        <p:tgtEl>
                                          <p:spTgt spid="43"/>
                                        </p:tgtEl>
                                        <p:attrNameLst>
                                          <p:attrName>ppt_w</p:attrName>
                                        </p:attrNameLst>
                                      </p:cBhvr>
                                      <p:tavLst>
                                        <p:tav tm="0">
                                          <p:val>
                                            <p:fltVal val="0"/>
                                          </p:val>
                                        </p:tav>
                                        <p:tav tm="100000">
                                          <p:val>
                                            <p:strVal val="#ppt_w"/>
                                          </p:val>
                                        </p:tav>
                                      </p:tavLst>
                                    </p:anim>
                                    <p:anim calcmode="lin" valueType="num">
                                      <p:cBhvr>
                                        <p:cTn id="121" dur="500" fill="hold"/>
                                        <p:tgtEl>
                                          <p:spTgt spid="43"/>
                                        </p:tgtEl>
                                        <p:attrNameLst>
                                          <p:attrName>ppt_h</p:attrName>
                                        </p:attrNameLst>
                                      </p:cBhvr>
                                      <p:tavLst>
                                        <p:tav tm="0">
                                          <p:val>
                                            <p:strVal val="#ppt_h"/>
                                          </p:val>
                                        </p:tav>
                                        <p:tav tm="100000">
                                          <p:val>
                                            <p:strVal val="#ppt_h"/>
                                          </p:val>
                                        </p:tav>
                                      </p:tavLst>
                                    </p:anim>
                                  </p:childTnLst>
                                </p:cTn>
                              </p:par>
                            </p:childTnLst>
                          </p:cTn>
                        </p:par>
                        <p:par>
                          <p:cTn id="122" fill="hold">
                            <p:stCondLst>
                              <p:cond delay="1000"/>
                            </p:stCondLst>
                            <p:childTnLst>
                              <p:par>
                                <p:cTn id="123" presetID="17" presetClass="entr" presetSubtype="2" fill="hold" nodeType="afterEffect">
                                  <p:stCondLst>
                                    <p:cond delay="0"/>
                                  </p:stCondLst>
                                  <p:childTnLst>
                                    <p:set>
                                      <p:cBhvr>
                                        <p:cTn id="124" dur="1" fill="hold">
                                          <p:stCondLst>
                                            <p:cond delay="0"/>
                                          </p:stCondLst>
                                        </p:cTn>
                                        <p:tgtEl>
                                          <p:spTgt spid="103"/>
                                        </p:tgtEl>
                                        <p:attrNameLst>
                                          <p:attrName>style.visibility</p:attrName>
                                        </p:attrNameLst>
                                      </p:cBhvr>
                                      <p:to>
                                        <p:strVal val="visible"/>
                                      </p:to>
                                    </p:set>
                                    <p:anim calcmode="lin" valueType="num">
                                      <p:cBhvr>
                                        <p:cTn id="125" dur="500" fill="hold"/>
                                        <p:tgtEl>
                                          <p:spTgt spid="103"/>
                                        </p:tgtEl>
                                        <p:attrNameLst>
                                          <p:attrName>ppt_x</p:attrName>
                                        </p:attrNameLst>
                                      </p:cBhvr>
                                      <p:tavLst>
                                        <p:tav tm="0">
                                          <p:val>
                                            <p:strVal val="#ppt_x+#ppt_w/2"/>
                                          </p:val>
                                        </p:tav>
                                        <p:tav tm="100000">
                                          <p:val>
                                            <p:strVal val="#ppt_x"/>
                                          </p:val>
                                        </p:tav>
                                      </p:tavLst>
                                    </p:anim>
                                    <p:anim calcmode="lin" valueType="num">
                                      <p:cBhvr>
                                        <p:cTn id="126" dur="500" fill="hold"/>
                                        <p:tgtEl>
                                          <p:spTgt spid="103"/>
                                        </p:tgtEl>
                                        <p:attrNameLst>
                                          <p:attrName>ppt_y</p:attrName>
                                        </p:attrNameLst>
                                      </p:cBhvr>
                                      <p:tavLst>
                                        <p:tav tm="0">
                                          <p:val>
                                            <p:strVal val="#ppt_y"/>
                                          </p:val>
                                        </p:tav>
                                        <p:tav tm="100000">
                                          <p:val>
                                            <p:strVal val="#ppt_y"/>
                                          </p:val>
                                        </p:tav>
                                      </p:tavLst>
                                    </p:anim>
                                    <p:anim calcmode="lin" valueType="num">
                                      <p:cBhvr>
                                        <p:cTn id="127" dur="500" fill="hold"/>
                                        <p:tgtEl>
                                          <p:spTgt spid="103"/>
                                        </p:tgtEl>
                                        <p:attrNameLst>
                                          <p:attrName>ppt_w</p:attrName>
                                        </p:attrNameLst>
                                      </p:cBhvr>
                                      <p:tavLst>
                                        <p:tav tm="0">
                                          <p:val>
                                            <p:fltVal val="0"/>
                                          </p:val>
                                        </p:tav>
                                        <p:tav tm="100000">
                                          <p:val>
                                            <p:strVal val="#ppt_w"/>
                                          </p:val>
                                        </p:tav>
                                      </p:tavLst>
                                    </p:anim>
                                    <p:anim calcmode="lin" valueType="num">
                                      <p:cBhvr>
                                        <p:cTn id="128" dur="500" fill="hold"/>
                                        <p:tgtEl>
                                          <p:spTgt spid="103"/>
                                        </p:tgtEl>
                                        <p:attrNameLst>
                                          <p:attrName>ppt_h</p:attrName>
                                        </p:attrNameLst>
                                      </p:cBhvr>
                                      <p:tavLst>
                                        <p:tav tm="0">
                                          <p:val>
                                            <p:strVal val="#ppt_h"/>
                                          </p:val>
                                        </p:tav>
                                        <p:tav tm="100000">
                                          <p:val>
                                            <p:strVal val="#ppt_h"/>
                                          </p:val>
                                        </p:tav>
                                      </p:tavLst>
                                    </p:anim>
                                  </p:childTnLst>
                                </p:cTn>
                              </p:par>
                            </p:childTnLst>
                          </p:cTn>
                        </p:par>
                        <p:par>
                          <p:cTn id="129" fill="hold">
                            <p:stCondLst>
                              <p:cond delay="1500"/>
                            </p:stCondLst>
                            <p:childTnLst>
                              <p:par>
                                <p:cTn id="130" presetID="10" presetClass="entr" presetSubtype="0" fill="hold" grpId="0" nodeType="afterEffect">
                                  <p:stCondLst>
                                    <p:cond delay="0"/>
                                  </p:stCondLst>
                                  <p:childTnLst>
                                    <p:set>
                                      <p:cBhvr>
                                        <p:cTn id="131" dur="1" fill="hold">
                                          <p:stCondLst>
                                            <p:cond delay="0"/>
                                          </p:stCondLst>
                                        </p:cTn>
                                        <p:tgtEl>
                                          <p:spTgt spid="109"/>
                                        </p:tgtEl>
                                        <p:attrNameLst>
                                          <p:attrName>style.visibility</p:attrName>
                                        </p:attrNameLst>
                                      </p:cBhvr>
                                      <p:to>
                                        <p:strVal val="visible"/>
                                      </p:to>
                                    </p:set>
                                    <p:animEffect transition="in" filter="fade">
                                      <p:cBhvr>
                                        <p:cTn id="132" dur="500"/>
                                        <p:tgtEl>
                                          <p:spTgt spid="109"/>
                                        </p:tgtEl>
                                      </p:cBhvr>
                                    </p:animEffect>
                                  </p:childTnLst>
                                </p:cTn>
                              </p:par>
                            </p:childTnLst>
                          </p:cTn>
                        </p:par>
                      </p:childTnLst>
                    </p:cTn>
                  </p:par>
                  <p:par>
                    <p:cTn id="133" fill="hold">
                      <p:stCondLst>
                        <p:cond delay="indefinite"/>
                      </p:stCondLst>
                      <p:childTnLst>
                        <p:par>
                          <p:cTn id="134" fill="hold">
                            <p:stCondLst>
                              <p:cond delay="0"/>
                            </p:stCondLst>
                            <p:childTnLst>
                              <p:par>
                                <p:cTn id="135" presetID="17" presetClass="entr" presetSubtype="2" fill="hold" grpId="0" nodeType="clickEffect">
                                  <p:stCondLst>
                                    <p:cond delay="0"/>
                                  </p:stCondLst>
                                  <p:childTnLst>
                                    <p:set>
                                      <p:cBhvr>
                                        <p:cTn id="136" dur="1" fill="hold">
                                          <p:stCondLst>
                                            <p:cond delay="0"/>
                                          </p:stCondLst>
                                        </p:cTn>
                                        <p:tgtEl>
                                          <p:spTgt spid="48"/>
                                        </p:tgtEl>
                                        <p:attrNameLst>
                                          <p:attrName>style.visibility</p:attrName>
                                        </p:attrNameLst>
                                      </p:cBhvr>
                                      <p:to>
                                        <p:strVal val="visible"/>
                                      </p:to>
                                    </p:set>
                                    <p:anim calcmode="lin" valueType="num">
                                      <p:cBhvr>
                                        <p:cTn id="137" dur="500" fill="hold"/>
                                        <p:tgtEl>
                                          <p:spTgt spid="48"/>
                                        </p:tgtEl>
                                        <p:attrNameLst>
                                          <p:attrName>ppt_x</p:attrName>
                                        </p:attrNameLst>
                                      </p:cBhvr>
                                      <p:tavLst>
                                        <p:tav tm="0">
                                          <p:val>
                                            <p:strVal val="#ppt_x+#ppt_w/2"/>
                                          </p:val>
                                        </p:tav>
                                        <p:tav tm="100000">
                                          <p:val>
                                            <p:strVal val="#ppt_x"/>
                                          </p:val>
                                        </p:tav>
                                      </p:tavLst>
                                    </p:anim>
                                    <p:anim calcmode="lin" valueType="num">
                                      <p:cBhvr>
                                        <p:cTn id="138" dur="500" fill="hold"/>
                                        <p:tgtEl>
                                          <p:spTgt spid="48"/>
                                        </p:tgtEl>
                                        <p:attrNameLst>
                                          <p:attrName>ppt_y</p:attrName>
                                        </p:attrNameLst>
                                      </p:cBhvr>
                                      <p:tavLst>
                                        <p:tav tm="0">
                                          <p:val>
                                            <p:strVal val="#ppt_y"/>
                                          </p:val>
                                        </p:tav>
                                        <p:tav tm="100000">
                                          <p:val>
                                            <p:strVal val="#ppt_y"/>
                                          </p:val>
                                        </p:tav>
                                      </p:tavLst>
                                    </p:anim>
                                    <p:anim calcmode="lin" valueType="num">
                                      <p:cBhvr>
                                        <p:cTn id="139" dur="500" fill="hold"/>
                                        <p:tgtEl>
                                          <p:spTgt spid="48"/>
                                        </p:tgtEl>
                                        <p:attrNameLst>
                                          <p:attrName>ppt_w</p:attrName>
                                        </p:attrNameLst>
                                      </p:cBhvr>
                                      <p:tavLst>
                                        <p:tav tm="0">
                                          <p:val>
                                            <p:fltVal val="0"/>
                                          </p:val>
                                        </p:tav>
                                        <p:tav tm="100000">
                                          <p:val>
                                            <p:strVal val="#ppt_w"/>
                                          </p:val>
                                        </p:tav>
                                      </p:tavLst>
                                    </p:anim>
                                    <p:anim calcmode="lin" valueType="num">
                                      <p:cBhvr>
                                        <p:cTn id="140" dur="500" fill="hold"/>
                                        <p:tgtEl>
                                          <p:spTgt spid="48"/>
                                        </p:tgtEl>
                                        <p:attrNameLst>
                                          <p:attrName>ppt_h</p:attrName>
                                        </p:attrNameLst>
                                      </p:cBhvr>
                                      <p:tavLst>
                                        <p:tav tm="0">
                                          <p:val>
                                            <p:strVal val="#ppt_h"/>
                                          </p:val>
                                        </p:tav>
                                        <p:tav tm="100000">
                                          <p:val>
                                            <p:strVal val="#ppt_h"/>
                                          </p:val>
                                        </p:tav>
                                      </p:tavLst>
                                    </p:anim>
                                  </p:childTnLst>
                                </p:cTn>
                              </p:par>
                            </p:childTnLst>
                          </p:cTn>
                        </p:par>
                        <p:par>
                          <p:cTn id="141" fill="hold">
                            <p:stCondLst>
                              <p:cond delay="500"/>
                            </p:stCondLst>
                            <p:childTnLst>
                              <p:par>
                                <p:cTn id="142" presetID="17" presetClass="entr" presetSubtype="8" fill="hold" grpId="0" nodeType="afterEffect">
                                  <p:stCondLst>
                                    <p:cond delay="0"/>
                                  </p:stCondLst>
                                  <p:childTnLst>
                                    <p:set>
                                      <p:cBhvr>
                                        <p:cTn id="143" dur="1" fill="hold">
                                          <p:stCondLst>
                                            <p:cond delay="0"/>
                                          </p:stCondLst>
                                        </p:cTn>
                                        <p:tgtEl>
                                          <p:spTgt spid="46"/>
                                        </p:tgtEl>
                                        <p:attrNameLst>
                                          <p:attrName>style.visibility</p:attrName>
                                        </p:attrNameLst>
                                      </p:cBhvr>
                                      <p:to>
                                        <p:strVal val="visible"/>
                                      </p:to>
                                    </p:set>
                                    <p:anim calcmode="lin" valueType="num">
                                      <p:cBhvr>
                                        <p:cTn id="144" dur="500" fill="hold"/>
                                        <p:tgtEl>
                                          <p:spTgt spid="46"/>
                                        </p:tgtEl>
                                        <p:attrNameLst>
                                          <p:attrName>ppt_x</p:attrName>
                                        </p:attrNameLst>
                                      </p:cBhvr>
                                      <p:tavLst>
                                        <p:tav tm="0">
                                          <p:val>
                                            <p:strVal val="#ppt_x-#ppt_w/2"/>
                                          </p:val>
                                        </p:tav>
                                        <p:tav tm="100000">
                                          <p:val>
                                            <p:strVal val="#ppt_x"/>
                                          </p:val>
                                        </p:tav>
                                      </p:tavLst>
                                    </p:anim>
                                    <p:anim calcmode="lin" valueType="num">
                                      <p:cBhvr>
                                        <p:cTn id="145" dur="500" fill="hold"/>
                                        <p:tgtEl>
                                          <p:spTgt spid="46"/>
                                        </p:tgtEl>
                                        <p:attrNameLst>
                                          <p:attrName>ppt_y</p:attrName>
                                        </p:attrNameLst>
                                      </p:cBhvr>
                                      <p:tavLst>
                                        <p:tav tm="0">
                                          <p:val>
                                            <p:strVal val="#ppt_y"/>
                                          </p:val>
                                        </p:tav>
                                        <p:tav tm="100000">
                                          <p:val>
                                            <p:strVal val="#ppt_y"/>
                                          </p:val>
                                        </p:tav>
                                      </p:tavLst>
                                    </p:anim>
                                    <p:anim calcmode="lin" valueType="num">
                                      <p:cBhvr>
                                        <p:cTn id="146" dur="500" fill="hold"/>
                                        <p:tgtEl>
                                          <p:spTgt spid="46"/>
                                        </p:tgtEl>
                                        <p:attrNameLst>
                                          <p:attrName>ppt_w</p:attrName>
                                        </p:attrNameLst>
                                      </p:cBhvr>
                                      <p:tavLst>
                                        <p:tav tm="0">
                                          <p:val>
                                            <p:fltVal val="0"/>
                                          </p:val>
                                        </p:tav>
                                        <p:tav tm="100000">
                                          <p:val>
                                            <p:strVal val="#ppt_w"/>
                                          </p:val>
                                        </p:tav>
                                      </p:tavLst>
                                    </p:anim>
                                    <p:anim calcmode="lin" valueType="num">
                                      <p:cBhvr>
                                        <p:cTn id="147" dur="500" fill="hold"/>
                                        <p:tgtEl>
                                          <p:spTgt spid="46"/>
                                        </p:tgtEl>
                                        <p:attrNameLst>
                                          <p:attrName>ppt_h</p:attrName>
                                        </p:attrNameLst>
                                      </p:cBhvr>
                                      <p:tavLst>
                                        <p:tav tm="0">
                                          <p:val>
                                            <p:strVal val="#ppt_h"/>
                                          </p:val>
                                        </p:tav>
                                        <p:tav tm="100000">
                                          <p:val>
                                            <p:strVal val="#ppt_h"/>
                                          </p:val>
                                        </p:tav>
                                      </p:tavLst>
                                    </p:anim>
                                  </p:childTnLst>
                                </p:cTn>
                              </p:par>
                            </p:childTnLst>
                          </p:cTn>
                        </p:par>
                        <p:par>
                          <p:cTn id="148" fill="hold">
                            <p:stCondLst>
                              <p:cond delay="1000"/>
                            </p:stCondLst>
                            <p:childTnLst>
                              <p:par>
                                <p:cTn id="149" presetID="17" presetClass="entr" presetSubtype="8" fill="hold" nodeType="afterEffect">
                                  <p:stCondLst>
                                    <p:cond delay="0"/>
                                  </p:stCondLst>
                                  <p:childTnLst>
                                    <p:set>
                                      <p:cBhvr>
                                        <p:cTn id="150" dur="1" fill="hold">
                                          <p:stCondLst>
                                            <p:cond delay="0"/>
                                          </p:stCondLst>
                                        </p:cTn>
                                        <p:tgtEl>
                                          <p:spTgt spid="97"/>
                                        </p:tgtEl>
                                        <p:attrNameLst>
                                          <p:attrName>style.visibility</p:attrName>
                                        </p:attrNameLst>
                                      </p:cBhvr>
                                      <p:to>
                                        <p:strVal val="visible"/>
                                      </p:to>
                                    </p:set>
                                    <p:anim calcmode="lin" valueType="num">
                                      <p:cBhvr>
                                        <p:cTn id="151" dur="500" fill="hold"/>
                                        <p:tgtEl>
                                          <p:spTgt spid="97"/>
                                        </p:tgtEl>
                                        <p:attrNameLst>
                                          <p:attrName>ppt_x</p:attrName>
                                        </p:attrNameLst>
                                      </p:cBhvr>
                                      <p:tavLst>
                                        <p:tav tm="0">
                                          <p:val>
                                            <p:strVal val="#ppt_x-#ppt_w/2"/>
                                          </p:val>
                                        </p:tav>
                                        <p:tav tm="100000">
                                          <p:val>
                                            <p:strVal val="#ppt_x"/>
                                          </p:val>
                                        </p:tav>
                                      </p:tavLst>
                                    </p:anim>
                                    <p:anim calcmode="lin" valueType="num">
                                      <p:cBhvr>
                                        <p:cTn id="152" dur="500" fill="hold"/>
                                        <p:tgtEl>
                                          <p:spTgt spid="97"/>
                                        </p:tgtEl>
                                        <p:attrNameLst>
                                          <p:attrName>ppt_y</p:attrName>
                                        </p:attrNameLst>
                                      </p:cBhvr>
                                      <p:tavLst>
                                        <p:tav tm="0">
                                          <p:val>
                                            <p:strVal val="#ppt_y"/>
                                          </p:val>
                                        </p:tav>
                                        <p:tav tm="100000">
                                          <p:val>
                                            <p:strVal val="#ppt_y"/>
                                          </p:val>
                                        </p:tav>
                                      </p:tavLst>
                                    </p:anim>
                                    <p:anim calcmode="lin" valueType="num">
                                      <p:cBhvr>
                                        <p:cTn id="153" dur="500" fill="hold"/>
                                        <p:tgtEl>
                                          <p:spTgt spid="97"/>
                                        </p:tgtEl>
                                        <p:attrNameLst>
                                          <p:attrName>ppt_w</p:attrName>
                                        </p:attrNameLst>
                                      </p:cBhvr>
                                      <p:tavLst>
                                        <p:tav tm="0">
                                          <p:val>
                                            <p:fltVal val="0"/>
                                          </p:val>
                                        </p:tav>
                                        <p:tav tm="100000">
                                          <p:val>
                                            <p:strVal val="#ppt_w"/>
                                          </p:val>
                                        </p:tav>
                                      </p:tavLst>
                                    </p:anim>
                                    <p:anim calcmode="lin" valueType="num">
                                      <p:cBhvr>
                                        <p:cTn id="154" dur="500" fill="hold"/>
                                        <p:tgtEl>
                                          <p:spTgt spid="97"/>
                                        </p:tgtEl>
                                        <p:attrNameLst>
                                          <p:attrName>ppt_h</p:attrName>
                                        </p:attrNameLst>
                                      </p:cBhvr>
                                      <p:tavLst>
                                        <p:tav tm="0">
                                          <p:val>
                                            <p:strVal val="#ppt_h"/>
                                          </p:val>
                                        </p:tav>
                                        <p:tav tm="100000">
                                          <p:val>
                                            <p:strVal val="#ppt_h"/>
                                          </p:val>
                                        </p:tav>
                                      </p:tavLst>
                                    </p:anim>
                                  </p:childTnLst>
                                </p:cTn>
                              </p:par>
                            </p:childTnLst>
                          </p:cTn>
                        </p:par>
                        <p:par>
                          <p:cTn id="155" fill="hold">
                            <p:stCondLst>
                              <p:cond delay="1500"/>
                            </p:stCondLst>
                            <p:childTnLst>
                              <p:par>
                                <p:cTn id="156" presetID="10" presetClass="entr" presetSubtype="0" fill="hold" grpId="0" nodeType="afterEffect">
                                  <p:stCondLst>
                                    <p:cond delay="0"/>
                                  </p:stCondLst>
                                  <p:childTnLst>
                                    <p:set>
                                      <p:cBhvr>
                                        <p:cTn id="157" dur="1" fill="hold">
                                          <p:stCondLst>
                                            <p:cond delay="0"/>
                                          </p:stCondLst>
                                        </p:cTn>
                                        <p:tgtEl>
                                          <p:spTgt spid="112"/>
                                        </p:tgtEl>
                                        <p:attrNameLst>
                                          <p:attrName>style.visibility</p:attrName>
                                        </p:attrNameLst>
                                      </p:cBhvr>
                                      <p:to>
                                        <p:strVal val="visible"/>
                                      </p:to>
                                    </p:set>
                                    <p:animEffect transition="in" filter="fade">
                                      <p:cBhvr>
                                        <p:cTn id="158" dur="500"/>
                                        <p:tgtEl>
                                          <p:spTgt spid="112"/>
                                        </p:tgtEl>
                                      </p:cBhvr>
                                    </p:animEffect>
                                  </p:childTnLst>
                                </p:cTn>
                              </p:par>
                            </p:childTnLst>
                          </p:cTn>
                        </p:par>
                      </p:childTnLst>
                    </p:cTn>
                  </p:par>
                  <p:par>
                    <p:cTn id="159" fill="hold">
                      <p:stCondLst>
                        <p:cond delay="indefinite"/>
                      </p:stCondLst>
                      <p:childTnLst>
                        <p:par>
                          <p:cTn id="160" fill="hold">
                            <p:stCondLst>
                              <p:cond delay="0"/>
                            </p:stCondLst>
                            <p:childTnLst>
                              <p:par>
                                <p:cTn id="161" presetID="17" presetClass="entr" presetSubtype="8" fill="hold" grpId="0" nodeType="clickEffect">
                                  <p:stCondLst>
                                    <p:cond delay="0"/>
                                  </p:stCondLst>
                                  <p:childTnLst>
                                    <p:set>
                                      <p:cBhvr>
                                        <p:cTn id="162" dur="1" fill="hold">
                                          <p:stCondLst>
                                            <p:cond delay="0"/>
                                          </p:stCondLst>
                                        </p:cTn>
                                        <p:tgtEl>
                                          <p:spTgt spid="63"/>
                                        </p:tgtEl>
                                        <p:attrNameLst>
                                          <p:attrName>style.visibility</p:attrName>
                                        </p:attrNameLst>
                                      </p:cBhvr>
                                      <p:to>
                                        <p:strVal val="visible"/>
                                      </p:to>
                                    </p:set>
                                    <p:anim calcmode="lin" valueType="num">
                                      <p:cBhvr>
                                        <p:cTn id="163" dur="500" fill="hold"/>
                                        <p:tgtEl>
                                          <p:spTgt spid="63"/>
                                        </p:tgtEl>
                                        <p:attrNameLst>
                                          <p:attrName>ppt_x</p:attrName>
                                        </p:attrNameLst>
                                      </p:cBhvr>
                                      <p:tavLst>
                                        <p:tav tm="0">
                                          <p:val>
                                            <p:strVal val="#ppt_x-#ppt_w/2"/>
                                          </p:val>
                                        </p:tav>
                                        <p:tav tm="100000">
                                          <p:val>
                                            <p:strVal val="#ppt_x"/>
                                          </p:val>
                                        </p:tav>
                                      </p:tavLst>
                                    </p:anim>
                                    <p:anim calcmode="lin" valueType="num">
                                      <p:cBhvr>
                                        <p:cTn id="164" dur="500" fill="hold"/>
                                        <p:tgtEl>
                                          <p:spTgt spid="63"/>
                                        </p:tgtEl>
                                        <p:attrNameLst>
                                          <p:attrName>ppt_y</p:attrName>
                                        </p:attrNameLst>
                                      </p:cBhvr>
                                      <p:tavLst>
                                        <p:tav tm="0">
                                          <p:val>
                                            <p:strVal val="#ppt_y"/>
                                          </p:val>
                                        </p:tav>
                                        <p:tav tm="100000">
                                          <p:val>
                                            <p:strVal val="#ppt_y"/>
                                          </p:val>
                                        </p:tav>
                                      </p:tavLst>
                                    </p:anim>
                                    <p:anim calcmode="lin" valueType="num">
                                      <p:cBhvr>
                                        <p:cTn id="165" dur="500" fill="hold"/>
                                        <p:tgtEl>
                                          <p:spTgt spid="63"/>
                                        </p:tgtEl>
                                        <p:attrNameLst>
                                          <p:attrName>ppt_w</p:attrName>
                                        </p:attrNameLst>
                                      </p:cBhvr>
                                      <p:tavLst>
                                        <p:tav tm="0">
                                          <p:val>
                                            <p:fltVal val="0"/>
                                          </p:val>
                                        </p:tav>
                                        <p:tav tm="100000">
                                          <p:val>
                                            <p:strVal val="#ppt_w"/>
                                          </p:val>
                                        </p:tav>
                                      </p:tavLst>
                                    </p:anim>
                                    <p:anim calcmode="lin" valueType="num">
                                      <p:cBhvr>
                                        <p:cTn id="166" dur="500" fill="hold"/>
                                        <p:tgtEl>
                                          <p:spTgt spid="63"/>
                                        </p:tgtEl>
                                        <p:attrNameLst>
                                          <p:attrName>ppt_h</p:attrName>
                                        </p:attrNameLst>
                                      </p:cBhvr>
                                      <p:tavLst>
                                        <p:tav tm="0">
                                          <p:val>
                                            <p:strVal val="#ppt_h"/>
                                          </p:val>
                                        </p:tav>
                                        <p:tav tm="100000">
                                          <p:val>
                                            <p:strVal val="#ppt_h"/>
                                          </p:val>
                                        </p:tav>
                                      </p:tavLst>
                                    </p:anim>
                                  </p:childTnLst>
                                </p:cTn>
                              </p:par>
                            </p:childTnLst>
                          </p:cTn>
                        </p:par>
                        <p:par>
                          <p:cTn id="167" fill="hold">
                            <p:stCondLst>
                              <p:cond delay="500"/>
                            </p:stCondLst>
                            <p:childTnLst>
                              <p:par>
                                <p:cTn id="168" presetID="17" presetClass="entr" presetSubtype="2" fill="hold" grpId="0" nodeType="afterEffect">
                                  <p:stCondLst>
                                    <p:cond delay="0"/>
                                  </p:stCondLst>
                                  <p:childTnLst>
                                    <p:set>
                                      <p:cBhvr>
                                        <p:cTn id="169" dur="1" fill="hold">
                                          <p:stCondLst>
                                            <p:cond delay="0"/>
                                          </p:stCondLst>
                                        </p:cTn>
                                        <p:tgtEl>
                                          <p:spTgt spid="61"/>
                                        </p:tgtEl>
                                        <p:attrNameLst>
                                          <p:attrName>style.visibility</p:attrName>
                                        </p:attrNameLst>
                                      </p:cBhvr>
                                      <p:to>
                                        <p:strVal val="visible"/>
                                      </p:to>
                                    </p:set>
                                    <p:anim calcmode="lin" valueType="num">
                                      <p:cBhvr>
                                        <p:cTn id="170" dur="500" fill="hold"/>
                                        <p:tgtEl>
                                          <p:spTgt spid="61"/>
                                        </p:tgtEl>
                                        <p:attrNameLst>
                                          <p:attrName>ppt_x</p:attrName>
                                        </p:attrNameLst>
                                      </p:cBhvr>
                                      <p:tavLst>
                                        <p:tav tm="0">
                                          <p:val>
                                            <p:strVal val="#ppt_x+#ppt_w/2"/>
                                          </p:val>
                                        </p:tav>
                                        <p:tav tm="100000">
                                          <p:val>
                                            <p:strVal val="#ppt_x"/>
                                          </p:val>
                                        </p:tav>
                                      </p:tavLst>
                                    </p:anim>
                                    <p:anim calcmode="lin" valueType="num">
                                      <p:cBhvr>
                                        <p:cTn id="171" dur="500" fill="hold"/>
                                        <p:tgtEl>
                                          <p:spTgt spid="61"/>
                                        </p:tgtEl>
                                        <p:attrNameLst>
                                          <p:attrName>ppt_y</p:attrName>
                                        </p:attrNameLst>
                                      </p:cBhvr>
                                      <p:tavLst>
                                        <p:tav tm="0">
                                          <p:val>
                                            <p:strVal val="#ppt_y"/>
                                          </p:val>
                                        </p:tav>
                                        <p:tav tm="100000">
                                          <p:val>
                                            <p:strVal val="#ppt_y"/>
                                          </p:val>
                                        </p:tav>
                                      </p:tavLst>
                                    </p:anim>
                                    <p:anim calcmode="lin" valueType="num">
                                      <p:cBhvr>
                                        <p:cTn id="172" dur="500" fill="hold"/>
                                        <p:tgtEl>
                                          <p:spTgt spid="61"/>
                                        </p:tgtEl>
                                        <p:attrNameLst>
                                          <p:attrName>ppt_w</p:attrName>
                                        </p:attrNameLst>
                                      </p:cBhvr>
                                      <p:tavLst>
                                        <p:tav tm="0">
                                          <p:val>
                                            <p:fltVal val="0"/>
                                          </p:val>
                                        </p:tav>
                                        <p:tav tm="100000">
                                          <p:val>
                                            <p:strVal val="#ppt_w"/>
                                          </p:val>
                                        </p:tav>
                                      </p:tavLst>
                                    </p:anim>
                                    <p:anim calcmode="lin" valueType="num">
                                      <p:cBhvr>
                                        <p:cTn id="173" dur="500" fill="hold"/>
                                        <p:tgtEl>
                                          <p:spTgt spid="61"/>
                                        </p:tgtEl>
                                        <p:attrNameLst>
                                          <p:attrName>ppt_h</p:attrName>
                                        </p:attrNameLst>
                                      </p:cBhvr>
                                      <p:tavLst>
                                        <p:tav tm="0">
                                          <p:val>
                                            <p:strVal val="#ppt_h"/>
                                          </p:val>
                                        </p:tav>
                                        <p:tav tm="100000">
                                          <p:val>
                                            <p:strVal val="#ppt_h"/>
                                          </p:val>
                                        </p:tav>
                                      </p:tavLst>
                                    </p:anim>
                                  </p:childTnLst>
                                </p:cTn>
                              </p:par>
                            </p:childTnLst>
                          </p:cTn>
                        </p:par>
                        <p:par>
                          <p:cTn id="174" fill="hold">
                            <p:stCondLst>
                              <p:cond delay="1000"/>
                            </p:stCondLst>
                            <p:childTnLst>
                              <p:par>
                                <p:cTn id="175" presetID="17" presetClass="entr" presetSubtype="2" fill="hold" nodeType="afterEffect">
                                  <p:stCondLst>
                                    <p:cond delay="0"/>
                                  </p:stCondLst>
                                  <p:childTnLst>
                                    <p:set>
                                      <p:cBhvr>
                                        <p:cTn id="176" dur="1" fill="hold">
                                          <p:stCondLst>
                                            <p:cond delay="0"/>
                                          </p:stCondLst>
                                        </p:cTn>
                                        <p:tgtEl>
                                          <p:spTgt spid="104"/>
                                        </p:tgtEl>
                                        <p:attrNameLst>
                                          <p:attrName>style.visibility</p:attrName>
                                        </p:attrNameLst>
                                      </p:cBhvr>
                                      <p:to>
                                        <p:strVal val="visible"/>
                                      </p:to>
                                    </p:set>
                                    <p:anim calcmode="lin" valueType="num">
                                      <p:cBhvr>
                                        <p:cTn id="177" dur="500" fill="hold"/>
                                        <p:tgtEl>
                                          <p:spTgt spid="104"/>
                                        </p:tgtEl>
                                        <p:attrNameLst>
                                          <p:attrName>ppt_x</p:attrName>
                                        </p:attrNameLst>
                                      </p:cBhvr>
                                      <p:tavLst>
                                        <p:tav tm="0">
                                          <p:val>
                                            <p:strVal val="#ppt_x+#ppt_w/2"/>
                                          </p:val>
                                        </p:tav>
                                        <p:tav tm="100000">
                                          <p:val>
                                            <p:strVal val="#ppt_x"/>
                                          </p:val>
                                        </p:tav>
                                      </p:tavLst>
                                    </p:anim>
                                    <p:anim calcmode="lin" valueType="num">
                                      <p:cBhvr>
                                        <p:cTn id="178" dur="500" fill="hold"/>
                                        <p:tgtEl>
                                          <p:spTgt spid="104"/>
                                        </p:tgtEl>
                                        <p:attrNameLst>
                                          <p:attrName>ppt_y</p:attrName>
                                        </p:attrNameLst>
                                      </p:cBhvr>
                                      <p:tavLst>
                                        <p:tav tm="0">
                                          <p:val>
                                            <p:strVal val="#ppt_y"/>
                                          </p:val>
                                        </p:tav>
                                        <p:tav tm="100000">
                                          <p:val>
                                            <p:strVal val="#ppt_y"/>
                                          </p:val>
                                        </p:tav>
                                      </p:tavLst>
                                    </p:anim>
                                    <p:anim calcmode="lin" valueType="num">
                                      <p:cBhvr>
                                        <p:cTn id="179" dur="500" fill="hold"/>
                                        <p:tgtEl>
                                          <p:spTgt spid="104"/>
                                        </p:tgtEl>
                                        <p:attrNameLst>
                                          <p:attrName>ppt_w</p:attrName>
                                        </p:attrNameLst>
                                      </p:cBhvr>
                                      <p:tavLst>
                                        <p:tav tm="0">
                                          <p:val>
                                            <p:fltVal val="0"/>
                                          </p:val>
                                        </p:tav>
                                        <p:tav tm="100000">
                                          <p:val>
                                            <p:strVal val="#ppt_w"/>
                                          </p:val>
                                        </p:tav>
                                      </p:tavLst>
                                    </p:anim>
                                    <p:anim calcmode="lin" valueType="num">
                                      <p:cBhvr>
                                        <p:cTn id="180" dur="500" fill="hold"/>
                                        <p:tgtEl>
                                          <p:spTgt spid="104"/>
                                        </p:tgtEl>
                                        <p:attrNameLst>
                                          <p:attrName>ppt_h</p:attrName>
                                        </p:attrNameLst>
                                      </p:cBhvr>
                                      <p:tavLst>
                                        <p:tav tm="0">
                                          <p:val>
                                            <p:strVal val="#ppt_h"/>
                                          </p:val>
                                        </p:tav>
                                        <p:tav tm="100000">
                                          <p:val>
                                            <p:strVal val="#ppt_h"/>
                                          </p:val>
                                        </p:tav>
                                      </p:tavLst>
                                    </p:anim>
                                  </p:childTnLst>
                                </p:cTn>
                              </p:par>
                            </p:childTnLst>
                          </p:cTn>
                        </p:par>
                        <p:par>
                          <p:cTn id="181" fill="hold">
                            <p:stCondLst>
                              <p:cond delay="1500"/>
                            </p:stCondLst>
                            <p:childTnLst>
                              <p:par>
                                <p:cTn id="182" presetID="10" presetClass="entr" presetSubtype="0" fill="hold" grpId="0" nodeType="afterEffect">
                                  <p:stCondLst>
                                    <p:cond delay="0"/>
                                  </p:stCondLst>
                                  <p:childTnLst>
                                    <p:set>
                                      <p:cBhvr>
                                        <p:cTn id="183" dur="1" fill="hold">
                                          <p:stCondLst>
                                            <p:cond delay="0"/>
                                          </p:stCondLst>
                                        </p:cTn>
                                        <p:tgtEl>
                                          <p:spTgt spid="110"/>
                                        </p:tgtEl>
                                        <p:attrNameLst>
                                          <p:attrName>style.visibility</p:attrName>
                                        </p:attrNameLst>
                                      </p:cBhvr>
                                      <p:to>
                                        <p:strVal val="visible"/>
                                      </p:to>
                                    </p:set>
                                    <p:animEffect transition="in" filter="fade">
                                      <p:cBhvr>
                                        <p:cTn id="184" dur="500"/>
                                        <p:tgtEl>
                                          <p:spTgt spid="110"/>
                                        </p:tgtEl>
                                      </p:cBhvr>
                                    </p:animEffect>
                                  </p:childTnLst>
                                </p:cTn>
                              </p:par>
                            </p:childTnLst>
                          </p:cTn>
                        </p:par>
                      </p:childTnLst>
                    </p:cTn>
                  </p:par>
                  <p:par>
                    <p:cTn id="185" fill="hold">
                      <p:stCondLst>
                        <p:cond delay="indefinite"/>
                      </p:stCondLst>
                      <p:childTnLst>
                        <p:par>
                          <p:cTn id="186" fill="hold">
                            <p:stCondLst>
                              <p:cond delay="0"/>
                            </p:stCondLst>
                            <p:childTnLst>
                              <p:par>
                                <p:cTn id="187" presetID="17" presetClass="entr" presetSubtype="2" fill="hold" grpId="0" nodeType="clickEffect">
                                  <p:stCondLst>
                                    <p:cond delay="0"/>
                                  </p:stCondLst>
                                  <p:childTnLst>
                                    <p:set>
                                      <p:cBhvr>
                                        <p:cTn id="188" dur="1" fill="hold">
                                          <p:stCondLst>
                                            <p:cond delay="0"/>
                                          </p:stCondLst>
                                        </p:cTn>
                                        <p:tgtEl>
                                          <p:spTgt spid="66"/>
                                        </p:tgtEl>
                                        <p:attrNameLst>
                                          <p:attrName>style.visibility</p:attrName>
                                        </p:attrNameLst>
                                      </p:cBhvr>
                                      <p:to>
                                        <p:strVal val="visible"/>
                                      </p:to>
                                    </p:set>
                                    <p:anim calcmode="lin" valueType="num">
                                      <p:cBhvr>
                                        <p:cTn id="189" dur="500" fill="hold"/>
                                        <p:tgtEl>
                                          <p:spTgt spid="66"/>
                                        </p:tgtEl>
                                        <p:attrNameLst>
                                          <p:attrName>ppt_x</p:attrName>
                                        </p:attrNameLst>
                                      </p:cBhvr>
                                      <p:tavLst>
                                        <p:tav tm="0">
                                          <p:val>
                                            <p:strVal val="#ppt_x+#ppt_w/2"/>
                                          </p:val>
                                        </p:tav>
                                        <p:tav tm="100000">
                                          <p:val>
                                            <p:strVal val="#ppt_x"/>
                                          </p:val>
                                        </p:tav>
                                      </p:tavLst>
                                    </p:anim>
                                    <p:anim calcmode="lin" valueType="num">
                                      <p:cBhvr>
                                        <p:cTn id="190" dur="500" fill="hold"/>
                                        <p:tgtEl>
                                          <p:spTgt spid="66"/>
                                        </p:tgtEl>
                                        <p:attrNameLst>
                                          <p:attrName>ppt_y</p:attrName>
                                        </p:attrNameLst>
                                      </p:cBhvr>
                                      <p:tavLst>
                                        <p:tav tm="0">
                                          <p:val>
                                            <p:strVal val="#ppt_y"/>
                                          </p:val>
                                        </p:tav>
                                        <p:tav tm="100000">
                                          <p:val>
                                            <p:strVal val="#ppt_y"/>
                                          </p:val>
                                        </p:tav>
                                      </p:tavLst>
                                    </p:anim>
                                    <p:anim calcmode="lin" valueType="num">
                                      <p:cBhvr>
                                        <p:cTn id="191" dur="500" fill="hold"/>
                                        <p:tgtEl>
                                          <p:spTgt spid="66"/>
                                        </p:tgtEl>
                                        <p:attrNameLst>
                                          <p:attrName>ppt_w</p:attrName>
                                        </p:attrNameLst>
                                      </p:cBhvr>
                                      <p:tavLst>
                                        <p:tav tm="0">
                                          <p:val>
                                            <p:fltVal val="0"/>
                                          </p:val>
                                        </p:tav>
                                        <p:tav tm="100000">
                                          <p:val>
                                            <p:strVal val="#ppt_w"/>
                                          </p:val>
                                        </p:tav>
                                      </p:tavLst>
                                    </p:anim>
                                    <p:anim calcmode="lin" valueType="num">
                                      <p:cBhvr>
                                        <p:cTn id="192" dur="500" fill="hold"/>
                                        <p:tgtEl>
                                          <p:spTgt spid="66"/>
                                        </p:tgtEl>
                                        <p:attrNameLst>
                                          <p:attrName>ppt_h</p:attrName>
                                        </p:attrNameLst>
                                      </p:cBhvr>
                                      <p:tavLst>
                                        <p:tav tm="0">
                                          <p:val>
                                            <p:strVal val="#ppt_h"/>
                                          </p:val>
                                        </p:tav>
                                        <p:tav tm="100000">
                                          <p:val>
                                            <p:strVal val="#ppt_h"/>
                                          </p:val>
                                        </p:tav>
                                      </p:tavLst>
                                    </p:anim>
                                  </p:childTnLst>
                                </p:cTn>
                              </p:par>
                            </p:childTnLst>
                          </p:cTn>
                        </p:par>
                        <p:par>
                          <p:cTn id="193" fill="hold">
                            <p:stCondLst>
                              <p:cond delay="500"/>
                            </p:stCondLst>
                            <p:childTnLst>
                              <p:par>
                                <p:cTn id="194" presetID="17" presetClass="entr" presetSubtype="8" fill="hold" grpId="0" nodeType="afterEffect">
                                  <p:stCondLst>
                                    <p:cond delay="0"/>
                                  </p:stCondLst>
                                  <p:childTnLst>
                                    <p:set>
                                      <p:cBhvr>
                                        <p:cTn id="195" dur="1" fill="hold">
                                          <p:stCondLst>
                                            <p:cond delay="0"/>
                                          </p:stCondLst>
                                        </p:cTn>
                                        <p:tgtEl>
                                          <p:spTgt spid="64"/>
                                        </p:tgtEl>
                                        <p:attrNameLst>
                                          <p:attrName>style.visibility</p:attrName>
                                        </p:attrNameLst>
                                      </p:cBhvr>
                                      <p:to>
                                        <p:strVal val="visible"/>
                                      </p:to>
                                    </p:set>
                                    <p:anim calcmode="lin" valueType="num">
                                      <p:cBhvr>
                                        <p:cTn id="196" dur="500" fill="hold"/>
                                        <p:tgtEl>
                                          <p:spTgt spid="64"/>
                                        </p:tgtEl>
                                        <p:attrNameLst>
                                          <p:attrName>ppt_x</p:attrName>
                                        </p:attrNameLst>
                                      </p:cBhvr>
                                      <p:tavLst>
                                        <p:tav tm="0">
                                          <p:val>
                                            <p:strVal val="#ppt_x-#ppt_w/2"/>
                                          </p:val>
                                        </p:tav>
                                        <p:tav tm="100000">
                                          <p:val>
                                            <p:strVal val="#ppt_x"/>
                                          </p:val>
                                        </p:tav>
                                      </p:tavLst>
                                    </p:anim>
                                    <p:anim calcmode="lin" valueType="num">
                                      <p:cBhvr>
                                        <p:cTn id="197" dur="500" fill="hold"/>
                                        <p:tgtEl>
                                          <p:spTgt spid="64"/>
                                        </p:tgtEl>
                                        <p:attrNameLst>
                                          <p:attrName>ppt_y</p:attrName>
                                        </p:attrNameLst>
                                      </p:cBhvr>
                                      <p:tavLst>
                                        <p:tav tm="0">
                                          <p:val>
                                            <p:strVal val="#ppt_y"/>
                                          </p:val>
                                        </p:tav>
                                        <p:tav tm="100000">
                                          <p:val>
                                            <p:strVal val="#ppt_y"/>
                                          </p:val>
                                        </p:tav>
                                      </p:tavLst>
                                    </p:anim>
                                    <p:anim calcmode="lin" valueType="num">
                                      <p:cBhvr>
                                        <p:cTn id="198" dur="500" fill="hold"/>
                                        <p:tgtEl>
                                          <p:spTgt spid="64"/>
                                        </p:tgtEl>
                                        <p:attrNameLst>
                                          <p:attrName>ppt_w</p:attrName>
                                        </p:attrNameLst>
                                      </p:cBhvr>
                                      <p:tavLst>
                                        <p:tav tm="0">
                                          <p:val>
                                            <p:fltVal val="0"/>
                                          </p:val>
                                        </p:tav>
                                        <p:tav tm="100000">
                                          <p:val>
                                            <p:strVal val="#ppt_w"/>
                                          </p:val>
                                        </p:tav>
                                      </p:tavLst>
                                    </p:anim>
                                    <p:anim calcmode="lin" valueType="num">
                                      <p:cBhvr>
                                        <p:cTn id="199" dur="500" fill="hold"/>
                                        <p:tgtEl>
                                          <p:spTgt spid="64"/>
                                        </p:tgtEl>
                                        <p:attrNameLst>
                                          <p:attrName>ppt_h</p:attrName>
                                        </p:attrNameLst>
                                      </p:cBhvr>
                                      <p:tavLst>
                                        <p:tav tm="0">
                                          <p:val>
                                            <p:strVal val="#ppt_h"/>
                                          </p:val>
                                        </p:tav>
                                        <p:tav tm="100000">
                                          <p:val>
                                            <p:strVal val="#ppt_h"/>
                                          </p:val>
                                        </p:tav>
                                      </p:tavLst>
                                    </p:anim>
                                  </p:childTnLst>
                                </p:cTn>
                              </p:par>
                            </p:childTnLst>
                          </p:cTn>
                        </p:par>
                        <p:par>
                          <p:cTn id="200" fill="hold">
                            <p:stCondLst>
                              <p:cond delay="1000"/>
                            </p:stCondLst>
                            <p:childTnLst>
                              <p:par>
                                <p:cTn id="201" presetID="17" presetClass="entr" presetSubtype="8" fill="hold" nodeType="afterEffect">
                                  <p:stCondLst>
                                    <p:cond delay="0"/>
                                  </p:stCondLst>
                                  <p:childTnLst>
                                    <p:set>
                                      <p:cBhvr>
                                        <p:cTn id="202" dur="1" fill="hold">
                                          <p:stCondLst>
                                            <p:cond delay="0"/>
                                          </p:stCondLst>
                                        </p:cTn>
                                        <p:tgtEl>
                                          <p:spTgt spid="105"/>
                                        </p:tgtEl>
                                        <p:attrNameLst>
                                          <p:attrName>style.visibility</p:attrName>
                                        </p:attrNameLst>
                                      </p:cBhvr>
                                      <p:to>
                                        <p:strVal val="visible"/>
                                      </p:to>
                                    </p:set>
                                    <p:anim calcmode="lin" valueType="num">
                                      <p:cBhvr>
                                        <p:cTn id="203" dur="500" fill="hold"/>
                                        <p:tgtEl>
                                          <p:spTgt spid="105"/>
                                        </p:tgtEl>
                                        <p:attrNameLst>
                                          <p:attrName>ppt_x</p:attrName>
                                        </p:attrNameLst>
                                      </p:cBhvr>
                                      <p:tavLst>
                                        <p:tav tm="0">
                                          <p:val>
                                            <p:strVal val="#ppt_x-#ppt_w/2"/>
                                          </p:val>
                                        </p:tav>
                                        <p:tav tm="100000">
                                          <p:val>
                                            <p:strVal val="#ppt_x"/>
                                          </p:val>
                                        </p:tav>
                                      </p:tavLst>
                                    </p:anim>
                                    <p:anim calcmode="lin" valueType="num">
                                      <p:cBhvr>
                                        <p:cTn id="204" dur="500" fill="hold"/>
                                        <p:tgtEl>
                                          <p:spTgt spid="105"/>
                                        </p:tgtEl>
                                        <p:attrNameLst>
                                          <p:attrName>ppt_y</p:attrName>
                                        </p:attrNameLst>
                                      </p:cBhvr>
                                      <p:tavLst>
                                        <p:tav tm="0">
                                          <p:val>
                                            <p:strVal val="#ppt_y"/>
                                          </p:val>
                                        </p:tav>
                                        <p:tav tm="100000">
                                          <p:val>
                                            <p:strVal val="#ppt_y"/>
                                          </p:val>
                                        </p:tav>
                                      </p:tavLst>
                                    </p:anim>
                                    <p:anim calcmode="lin" valueType="num">
                                      <p:cBhvr>
                                        <p:cTn id="205" dur="500" fill="hold"/>
                                        <p:tgtEl>
                                          <p:spTgt spid="105"/>
                                        </p:tgtEl>
                                        <p:attrNameLst>
                                          <p:attrName>ppt_w</p:attrName>
                                        </p:attrNameLst>
                                      </p:cBhvr>
                                      <p:tavLst>
                                        <p:tav tm="0">
                                          <p:val>
                                            <p:fltVal val="0"/>
                                          </p:val>
                                        </p:tav>
                                        <p:tav tm="100000">
                                          <p:val>
                                            <p:strVal val="#ppt_w"/>
                                          </p:val>
                                        </p:tav>
                                      </p:tavLst>
                                    </p:anim>
                                    <p:anim calcmode="lin" valueType="num">
                                      <p:cBhvr>
                                        <p:cTn id="206" dur="500" fill="hold"/>
                                        <p:tgtEl>
                                          <p:spTgt spid="105"/>
                                        </p:tgtEl>
                                        <p:attrNameLst>
                                          <p:attrName>ppt_h</p:attrName>
                                        </p:attrNameLst>
                                      </p:cBhvr>
                                      <p:tavLst>
                                        <p:tav tm="0">
                                          <p:val>
                                            <p:strVal val="#ppt_h"/>
                                          </p:val>
                                        </p:tav>
                                        <p:tav tm="100000">
                                          <p:val>
                                            <p:strVal val="#ppt_h"/>
                                          </p:val>
                                        </p:tav>
                                      </p:tavLst>
                                    </p:anim>
                                  </p:childTnLst>
                                </p:cTn>
                              </p:par>
                            </p:childTnLst>
                          </p:cTn>
                        </p:par>
                        <p:par>
                          <p:cTn id="207" fill="hold">
                            <p:stCondLst>
                              <p:cond delay="4500"/>
                            </p:stCondLst>
                            <p:childTnLst>
                              <p:par>
                                <p:cTn id="208" presetID="10" presetClass="entr" presetSubtype="0" fill="hold" grpId="0" nodeType="afterEffect">
                                  <p:stCondLst>
                                    <p:cond delay="0"/>
                                  </p:stCondLst>
                                  <p:childTnLst>
                                    <p:set>
                                      <p:cBhvr>
                                        <p:cTn id="209" dur="1" fill="hold">
                                          <p:stCondLst>
                                            <p:cond delay="0"/>
                                          </p:stCondLst>
                                        </p:cTn>
                                        <p:tgtEl>
                                          <p:spTgt spid="113"/>
                                        </p:tgtEl>
                                        <p:attrNameLst>
                                          <p:attrName>style.visibility</p:attrName>
                                        </p:attrNameLst>
                                      </p:cBhvr>
                                      <p:to>
                                        <p:strVal val="visible"/>
                                      </p:to>
                                    </p:set>
                                    <p:animEffect transition="in" filter="fade">
                                      <p:cBhvr>
                                        <p:cTn id="210" dur="500"/>
                                        <p:tgtEl>
                                          <p:spTgt spid="113"/>
                                        </p:tgtEl>
                                      </p:cBhvr>
                                    </p:animEffect>
                                  </p:childTnLst>
                                </p:cTn>
                              </p:par>
                            </p:childTnLst>
                          </p:cTn>
                        </p:par>
                      </p:childTnLst>
                    </p:cTn>
                  </p:par>
                  <p:par>
                    <p:cTn id="211" fill="hold">
                      <p:stCondLst>
                        <p:cond delay="indefinite"/>
                      </p:stCondLst>
                      <p:childTnLst>
                        <p:par>
                          <p:cTn id="212" fill="hold">
                            <p:stCondLst>
                              <p:cond delay="0"/>
                            </p:stCondLst>
                            <p:childTnLst>
                              <p:par>
                                <p:cTn id="213" presetID="23" presetClass="entr" presetSubtype="32" fill="hold" nodeType="clickEffect">
                                  <p:stCondLst>
                                    <p:cond delay="0"/>
                                  </p:stCondLst>
                                  <p:childTnLst>
                                    <p:set>
                                      <p:cBhvr>
                                        <p:cTn id="214" dur="1" fill="hold">
                                          <p:stCondLst>
                                            <p:cond delay="0"/>
                                          </p:stCondLst>
                                        </p:cTn>
                                        <p:tgtEl>
                                          <p:spTgt spid="116"/>
                                        </p:tgtEl>
                                        <p:attrNameLst>
                                          <p:attrName>style.visibility</p:attrName>
                                        </p:attrNameLst>
                                      </p:cBhvr>
                                      <p:to>
                                        <p:strVal val="visible"/>
                                      </p:to>
                                    </p:set>
                                    <p:anim calcmode="lin" valueType="num">
                                      <p:cBhvr>
                                        <p:cTn id="215" dur="500" fill="hold"/>
                                        <p:tgtEl>
                                          <p:spTgt spid="116"/>
                                        </p:tgtEl>
                                        <p:attrNameLst>
                                          <p:attrName>ppt_w</p:attrName>
                                        </p:attrNameLst>
                                      </p:cBhvr>
                                      <p:tavLst>
                                        <p:tav tm="0">
                                          <p:val>
                                            <p:strVal val="4*#ppt_w"/>
                                          </p:val>
                                        </p:tav>
                                        <p:tav tm="100000">
                                          <p:val>
                                            <p:strVal val="#ppt_w"/>
                                          </p:val>
                                        </p:tav>
                                      </p:tavLst>
                                    </p:anim>
                                    <p:anim calcmode="lin" valueType="num">
                                      <p:cBhvr>
                                        <p:cTn id="216" dur="500" fill="hold"/>
                                        <p:tgtEl>
                                          <p:spTgt spid="116"/>
                                        </p:tgtEl>
                                        <p:attrNameLst>
                                          <p:attrName>ppt_h</p:attrName>
                                        </p:attrNameLst>
                                      </p:cBhvr>
                                      <p:tavLst>
                                        <p:tav tm="0">
                                          <p:val>
                                            <p:strVal val="4*#ppt_h"/>
                                          </p:val>
                                        </p:tav>
                                        <p:tav tm="100000">
                                          <p:val>
                                            <p:strVal val="#ppt_h"/>
                                          </p:val>
                                        </p:tav>
                                      </p:tavLst>
                                    </p:anim>
                                  </p:childTnLst>
                                </p:cTn>
                              </p:par>
                            </p:childTnLst>
                          </p:cTn>
                        </p:par>
                        <p:par>
                          <p:cTn id="217" fill="hold">
                            <p:stCondLst>
                              <p:cond delay="500"/>
                            </p:stCondLst>
                            <p:childTnLst>
                              <p:par>
                                <p:cTn id="218" presetID="23" presetClass="entr" presetSubtype="16" fill="hold" grpId="0" nodeType="afterEffect">
                                  <p:stCondLst>
                                    <p:cond delay="0"/>
                                  </p:stCondLst>
                                  <p:childTnLst>
                                    <p:set>
                                      <p:cBhvr>
                                        <p:cTn id="219" dur="1" fill="hold">
                                          <p:stCondLst>
                                            <p:cond delay="0"/>
                                          </p:stCondLst>
                                        </p:cTn>
                                        <p:tgtEl>
                                          <p:spTgt spid="115"/>
                                        </p:tgtEl>
                                        <p:attrNameLst>
                                          <p:attrName>style.visibility</p:attrName>
                                        </p:attrNameLst>
                                      </p:cBhvr>
                                      <p:to>
                                        <p:strVal val="visible"/>
                                      </p:to>
                                    </p:set>
                                    <p:anim calcmode="lin" valueType="num">
                                      <p:cBhvr>
                                        <p:cTn id="220" dur="500" fill="hold"/>
                                        <p:tgtEl>
                                          <p:spTgt spid="115"/>
                                        </p:tgtEl>
                                        <p:attrNameLst>
                                          <p:attrName>ppt_w</p:attrName>
                                        </p:attrNameLst>
                                      </p:cBhvr>
                                      <p:tavLst>
                                        <p:tav tm="0">
                                          <p:val>
                                            <p:fltVal val="0"/>
                                          </p:val>
                                        </p:tav>
                                        <p:tav tm="100000">
                                          <p:val>
                                            <p:strVal val="#ppt_w"/>
                                          </p:val>
                                        </p:tav>
                                      </p:tavLst>
                                    </p:anim>
                                    <p:anim calcmode="lin" valueType="num">
                                      <p:cBhvr>
                                        <p:cTn id="221" dur="500" fill="hold"/>
                                        <p:tgtEl>
                                          <p:spTgt spid="115"/>
                                        </p:tgtEl>
                                        <p:attrNameLst>
                                          <p:attrName>ppt_h</p:attrName>
                                        </p:attrNameLst>
                                      </p:cBhvr>
                                      <p:tavLst>
                                        <p:tav tm="0">
                                          <p:val>
                                            <p:fltVal val="0"/>
                                          </p:val>
                                        </p:tav>
                                        <p:tav tm="100000">
                                          <p:val>
                                            <p:strVal val="#ppt_h"/>
                                          </p:val>
                                        </p:tav>
                                      </p:tavLst>
                                    </p:anim>
                                  </p:childTnLst>
                                </p:cTn>
                              </p:par>
                              <p:par>
                                <p:cTn id="222" presetID="6" presetClass="emph" presetSubtype="0" autoRev="1" fill="hold" grpId="1" nodeType="withEffect">
                                  <p:stCondLst>
                                    <p:cond delay="150"/>
                                  </p:stCondLst>
                                  <p:childTnLst>
                                    <p:animScale>
                                      <p:cBhvr>
                                        <p:cTn id="223" dur="200" fill="hold"/>
                                        <p:tgtEl>
                                          <p:spTgt spid="115"/>
                                        </p:tgtEl>
                                      </p:cBhvr>
                                      <p:by x="200000" y="200000"/>
                                    </p:animScale>
                                  </p:childTnLst>
                                </p:cTn>
                              </p:par>
                            </p:childTnLst>
                          </p:cTn>
                        </p:par>
                      </p:childTnLst>
                    </p:cTn>
                  </p:par>
                  <p:par>
                    <p:cTn id="224" fill="hold">
                      <p:stCondLst>
                        <p:cond delay="indefinite"/>
                      </p:stCondLst>
                      <p:childTnLst>
                        <p:par>
                          <p:cTn id="225" fill="hold">
                            <p:stCondLst>
                              <p:cond delay="0"/>
                            </p:stCondLst>
                            <p:childTnLst>
                              <p:par>
                                <p:cTn id="226" presetID="23" presetClass="entr" presetSubtype="32" fill="hold" nodeType="clickEffect">
                                  <p:stCondLst>
                                    <p:cond delay="0"/>
                                  </p:stCondLst>
                                  <p:childTnLst>
                                    <p:set>
                                      <p:cBhvr>
                                        <p:cTn id="227" dur="1" fill="hold">
                                          <p:stCondLst>
                                            <p:cond delay="0"/>
                                          </p:stCondLst>
                                        </p:cTn>
                                        <p:tgtEl>
                                          <p:spTgt spid="121"/>
                                        </p:tgtEl>
                                        <p:attrNameLst>
                                          <p:attrName>style.visibility</p:attrName>
                                        </p:attrNameLst>
                                      </p:cBhvr>
                                      <p:to>
                                        <p:strVal val="visible"/>
                                      </p:to>
                                    </p:set>
                                    <p:anim calcmode="lin" valueType="num">
                                      <p:cBhvr>
                                        <p:cTn id="228" dur="500" fill="hold"/>
                                        <p:tgtEl>
                                          <p:spTgt spid="121"/>
                                        </p:tgtEl>
                                        <p:attrNameLst>
                                          <p:attrName>ppt_w</p:attrName>
                                        </p:attrNameLst>
                                      </p:cBhvr>
                                      <p:tavLst>
                                        <p:tav tm="0">
                                          <p:val>
                                            <p:strVal val="4*#ppt_w"/>
                                          </p:val>
                                        </p:tav>
                                        <p:tav tm="100000">
                                          <p:val>
                                            <p:strVal val="#ppt_w"/>
                                          </p:val>
                                        </p:tav>
                                      </p:tavLst>
                                    </p:anim>
                                    <p:anim calcmode="lin" valueType="num">
                                      <p:cBhvr>
                                        <p:cTn id="229" dur="500" fill="hold"/>
                                        <p:tgtEl>
                                          <p:spTgt spid="121"/>
                                        </p:tgtEl>
                                        <p:attrNameLst>
                                          <p:attrName>ppt_h</p:attrName>
                                        </p:attrNameLst>
                                      </p:cBhvr>
                                      <p:tavLst>
                                        <p:tav tm="0">
                                          <p:val>
                                            <p:strVal val="4*#ppt_h"/>
                                          </p:val>
                                        </p:tav>
                                        <p:tav tm="100000">
                                          <p:val>
                                            <p:strVal val="#ppt_h"/>
                                          </p:val>
                                        </p:tav>
                                      </p:tavLst>
                                    </p:anim>
                                  </p:childTnLst>
                                </p:cTn>
                              </p:par>
                            </p:childTnLst>
                          </p:cTn>
                        </p:par>
                        <p:par>
                          <p:cTn id="230" fill="hold">
                            <p:stCondLst>
                              <p:cond delay="500"/>
                            </p:stCondLst>
                            <p:childTnLst>
                              <p:par>
                                <p:cTn id="231" presetID="23" presetClass="entr" presetSubtype="16" fill="hold" grpId="0" nodeType="afterEffect">
                                  <p:stCondLst>
                                    <p:cond delay="0"/>
                                  </p:stCondLst>
                                  <p:childTnLst>
                                    <p:set>
                                      <p:cBhvr>
                                        <p:cTn id="232" dur="1" fill="hold">
                                          <p:stCondLst>
                                            <p:cond delay="0"/>
                                          </p:stCondLst>
                                        </p:cTn>
                                        <p:tgtEl>
                                          <p:spTgt spid="120"/>
                                        </p:tgtEl>
                                        <p:attrNameLst>
                                          <p:attrName>style.visibility</p:attrName>
                                        </p:attrNameLst>
                                      </p:cBhvr>
                                      <p:to>
                                        <p:strVal val="visible"/>
                                      </p:to>
                                    </p:set>
                                    <p:anim calcmode="lin" valueType="num">
                                      <p:cBhvr>
                                        <p:cTn id="233" dur="500" fill="hold"/>
                                        <p:tgtEl>
                                          <p:spTgt spid="120"/>
                                        </p:tgtEl>
                                        <p:attrNameLst>
                                          <p:attrName>ppt_w</p:attrName>
                                        </p:attrNameLst>
                                      </p:cBhvr>
                                      <p:tavLst>
                                        <p:tav tm="0">
                                          <p:val>
                                            <p:fltVal val="0"/>
                                          </p:val>
                                        </p:tav>
                                        <p:tav tm="100000">
                                          <p:val>
                                            <p:strVal val="#ppt_w"/>
                                          </p:val>
                                        </p:tav>
                                      </p:tavLst>
                                    </p:anim>
                                    <p:anim calcmode="lin" valueType="num">
                                      <p:cBhvr>
                                        <p:cTn id="234" dur="500" fill="hold"/>
                                        <p:tgtEl>
                                          <p:spTgt spid="120"/>
                                        </p:tgtEl>
                                        <p:attrNameLst>
                                          <p:attrName>ppt_h</p:attrName>
                                        </p:attrNameLst>
                                      </p:cBhvr>
                                      <p:tavLst>
                                        <p:tav tm="0">
                                          <p:val>
                                            <p:fltVal val="0"/>
                                          </p:val>
                                        </p:tav>
                                        <p:tav tm="100000">
                                          <p:val>
                                            <p:strVal val="#ppt_h"/>
                                          </p:val>
                                        </p:tav>
                                      </p:tavLst>
                                    </p:anim>
                                  </p:childTnLst>
                                </p:cTn>
                              </p:par>
                              <p:par>
                                <p:cTn id="235" presetID="6" presetClass="emph" presetSubtype="0" autoRev="1" fill="hold" grpId="1" nodeType="withEffect">
                                  <p:stCondLst>
                                    <p:cond delay="150"/>
                                  </p:stCondLst>
                                  <p:childTnLst>
                                    <p:animScale>
                                      <p:cBhvr>
                                        <p:cTn id="236" dur="200" fill="hold"/>
                                        <p:tgtEl>
                                          <p:spTgt spid="120"/>
                                        </p:tgtEl>
                                      </p:cBhvr>
                                      <p:by x="200000" y="2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 grpId="0" animBg="1"/>
      <p:bldP spid="112" grpId="0" animBg="1"/>
      <p:bldP spid="113" grpId="0" animBg="1"/>
      <p:bldP spid="100" grpId="0" animBg="1"/>
      <p:bldP spid="109" grpId="0" animBg="1"/>
      <p:bldP spid="110" grpId="0" animBg="1"/>
      <p:bldP spid="99" grpId="0" animBg="1"/>
      <p:bldP spid="4" grpId="0" animBg="1"/>
      <p:bldP spid="7" grpId="0" animBg="1"/>
      <p:bldP spid="25" grpId="0" animBg="1"/>
      <p:bldP spid="28" grpId="0" animBg="1"/>
      <p:bldP spid="43" grpId="0" animBg="1"/>
      <p:bldP spid="46" grpId="0" animBg="1"/>
      <p:bldP spid="64" grpId="0" animBg="1"/>
      <p:bldP spid="61" grpId="0" animBg="1"/>
      <p:bldP spid="3" grpId="0" animBg="1"/>
      <p:bldP spid="6" grpId="0" animBg="1"/>
      <p:bldP spid="9" grpId="0" animBg="1"/>
      <p:bldP spid="27" grpId="0" animBg="1"/>
      <p:bldP spid="30" grpId="0" animBg="1"/>
      <p:bldP spid="45" grpId="0" animBg="1"/>
      <p:bldP spid="48" grpId="0" animBg="1"/>
      <p:bldP spid="63" grpId="0" animBg="1"/>
      <p:bldP spid="66" grpId="0" animBg="1"/>
      <p:bldP spid="115" grpId="0" animBg="1"/>
      <p:bldP spid="115" grpId="1" animBg="1"/>
      <p:bldP spid="120" grpId="0" animBg="1"/>
      <p:bldP spid="120"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
            <a:extLst>
              <a:ext uri="{FF2B5EF4-FFF2-40B4-BE49-F238E27FC236}">
                <a16:creationId xmlns:a16="http://schemas.microsoft.com/office/drawing/2014/main" id="{53A4D272-4D2B-4890-B13F-527A33FDCC57}"/>
              </a:ext>
            </a:extLst>
          </p:cNvPr>
          <p:cNvSpPr/>
          <p:nvPr/>
        </p:nvSpPr>
        <p:spPr>
          <a:xfrm>
            <a:off x="-472430" y="0"/>
            <a:ext cx="900333" cy="6857999"/>
          </a:xfrm>
          <a:prstGeom prst="rect">
            <a:avLst/>
          </a:prstGeom>
          <a:solidFill>
            <a:srgbClr val="242424"/>
          </a:solidFill>
          <a:ln>
            <a:noFill/>
          </a:ln>
          <a:effectLst>
            <a:outerShdw blurRad="101600" dist="165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مجموعة 43"/>
          <p:cNvGrpSpPr/>
          <p:nvPr/>
        </p:nvGrpSpPr>
        <p:grpSpPr>
          <a:xfrm>
            <a:off x="338813" y="22303"/>
            <a:ext cx="8201466" cy="1128959"/>
            <a:chOff x="338813" y="22303"/>
            <a:chExt cx="8201466" cy="1128959"/>
          </a:xfrm>
        </p:grpSpPr>
        <p:grpSp>
          <p:nvGrpSpPr>
            <p:cNvPr id="45" name="مجموعة 44"/>
            <p:cNvGrpSpPr/>
            <p:nvPr/>
          </p:nvGrpSpPr>
          <p:grpSpPr>
            <a:xfrm>
              <a:off x="338813" y="22303"/>
              <a:ext cx="1704537" cy="1128957"/>
              <a:chOff x="338813" y="22303"/>
              <a:chExt cx="1704537" cy="1128957"/>
            </a:xfrm>
          </p:grpSpPr>
          <p:sp>
            <p:nvSpPr>
              <p:cNvPr id="56" name="Rectangle: Top Corners Rounded 29">
                <a:extLst>
                  <a:ext uri="{FF2B5EF4-FFF2-40B4-BE49-F238E27FC236}">
                    <a16:creationId xmlns:a16="http://schemas.microsoft.com/office/drawing/2014/main" id="{631B49C5-0FBE-4201-9055-096469E92B96}"/>
                  </a:ext>
                </a:extLst>
              </p:cNvPr>
              <p:cNvSpPr/>
              <p:nvPr/>
            </p:nvSpPr>
            <p:spPr>
              <a:xfrm rot="5400000">
                <a:off x="626603" y="-265487"/>
                <a:ext cx="1128957" cy="1704537"/>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37">
                <a:extLst>
                  <a:ext uri="{FF2B5EF4-FFF2-40B4-BE49-F238E27FC236}">
                    <a16:creationId xmlns:a16="http://schemas.microsoft.com/office/drawing/2014/main" id="{76D10162-9574-43DF-BF02-F3BAB5FBC542}"/>
                  </a:ext>
                </a:extLst>
              </p:cNvPr>
              <p:cNvSpPr txBox="1"/>
              <p:nvPr/>
            </p:nvSpPr>
            <p:spPr>
              <a:xfrm flipH="1">
                <a:off x="746600" y="84303"/>
                <a:ext cx="839724" cy="954107"/>
              </a:xfrm>
              <a:prstGeom prst="rect">
                <a:avLst/>
              </a:prstGeom>
              <a:noFill/>
            </p:spPr>
            <p:txBody>
              <a:bodyPr wrap="square" rtlCol="0">
                <a:spAutoFit/>
              </a:bodyPr>
              <a:lstStyle/>
              <a:p>
                <a:pPr algn="ctr"/>
                <a:r>
                  <a:rPr lang="ar-SY" sz="2800" b="1" dirty="0">
                    <a:latin typeface="Century Gothic" panose="020B0502020202020204" pitchFamily="34" charset="0"/>
                  </a:rPr>
                  <a:t>نشاط</a:t>
                </a:r>
              </a:p>
              <a:p>
                <a:pPr algn="ctr"/>
                <a:r>
                  <a:rPr lang="ar-SY" sz="2800" b="1" dirty="0">
                    <a:latin typeface="Century Gothic" panose="020B0502020202020204" pitchFamily="34" charset="0"/>
                  </a:rPr>
                  <a:t>أ</a:t>
                </a:r>
                <a:endParaRPr lang="en-US" sz="2800" b="1" dirty="0">
                  <a:latin typeface="Century Gothic" panose="020B0502020202020204" pitchFamily="34" charset="0"/>
                </a:endParaRPr>
              </a:p>
            </p:txBody>
          </p:sp>
        </p:grpSp>
        <p:grpSp>
          <p:nvGrpSpPr>
            <p:cNvPr id="46" name="مجموعة 45"/>
            <p:cNvGrpSpPr/>
            <p:nvPr/>
          </p:nvGrpSpPr>
          <p:grpSpPr>
            <a:xfrm>
              <a:off x="2350490" y="22303"/>
              <a:ext cx="6189789" cy="1128959"/>
              <a:chOff x="2350490" y="22303"/>
              <a:chExt cx="6189789" cy="1128959"/>
            </a:xfrm>
          </p:grpSpPr>
          <p:sp>
            <p:nvSpPr>
              <p:cNvPr id="51" name="Rectangle: Top Corners Rounded 30">
                <a:extLst>
                  <a:ext uri="{FF2B5EF4-FFF2-40B4-BE49-F238E27FC236}">
                    <a16:creationId xmlns:a16="http://schemas.microsoft.com/office/drawing/2014/main" id="{1615A45F-6CC8-48D9-B779-27E337B16F12}"/>
                  </a:ext>
                </a:extLst>
              </p:cNvPr>
              <p:cNvSpPr/>
              <p:nvPr/>
            </p:nvSpPr>
            <p:spPr>
              <a:xfrm rot="16200000" flipH="1">
                <a:off x="4880905" y="-2508111"/>
                <a:ext cx="1128959" cy="6189788"/>
              </a:xfrm>
              <a:prstGeom prst="round2SameRect">
                <a:avLst>
                  <a:gd name="adj1" fmla="val 50000"/>
                  <a:gd name="adj2" fmla="val 0"/>
                </a:avLst>
              </a:prstGeom>
              <a:solidFill>
                <a:srgbClr val="DFDFD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Graphic 2" descr="Thought bubble">
                <a:extLst>
                  <a:ext uri="{FF2B5EF4-FFF2-40B4-BE49-F238E27FC236}">
                    <a16:creationId xmlns:a16="http://schemas.microsoft.com/office/drawing/2014/main" id="{1BC5C56D-BC9C-4A5D-9ACC-9B354DB22762}"/>
                  </a:ext>
                </a:extLst>
              </p:cNvPr>
              <p:cNvPicPr>
                <a:picLocks/>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2771001" y="356747"/>
                <a:ext cx="640080" cy="640080"/>
              </a:xfrm>
              <a:prstGeom prst="rect">
                <a:avLst/>
              </a:prstGeom>
            </p:spPr>
          </p:pic>
          <p:grpSp>
            <p:nvGrpSpPr>
              <p:cNvPr id="53" name="Group 52">
                <a:extLst>
                  <a:ext uri="{FF2B5EF4-FFF2-40B4-BE49-F238E27FC236}">
                    <a16:creationId xmlns:a16="http://schemas.microsoft.com/office/drawing/2014/main" id="{27984296-FF80-419E-8703-5280B5AB1741}"/>
                  </a:ext>
                </a:extLst>
              </p:cNvPr>
              <p:cNvGrpSpPr/>
              <p:nvPr/>
            </p:nvGrpSpPr>
            <p:grpSpPr>
              <a:xfrm>
                <a:off x="2350490" y="165530"/>
                <a:ext cx="6145810" cy="850557"/>
                <a:chOff x="4132841" y="1484950"/>
                <a:chExt cx="6145810" cy="850557"/>
              </a:xfrm>
            </p:grpSpPr>
            <p:sp>
              <p:nvSpPr>
                <p:cNvPr id="54" name="TextBox 53">
                  <a:extLst>
                    <a:ext uri="{FF2B5EF4-FFF2-40B4-BE49-F238E27FC236}">
                      <a16:creationId xmlns:a16="http://schemas.microsoft.com/office/drawing/2014/main" id="{701AC4C7-0CAE-4E74-837A-DAAF1873AD88}"/>
                    </a:ext>
                  </a:extLst>
                </p:cNvPr>
                <p:cNvSpPr txBox="1"/>
                <p:nvPr/>
              </p:nvSpPr>
              <p:spPr>
                <a:xfrm>
                  <a:off x="7737497" y="1484950"/>
                  <a:ext cx="2541154" cy="369332"/>
                </a:xfrm>
                <a:prstGeom prst="rect">
                  <a:avLst/>
                </a:prstGeom>
                <a:noFill/>
              </p:spPr>
              <p:txBody>
                <a:bodyPr wrap="square" rtlCol="0">
                  <a:spAutoFit/>
                </a:bodyPr>
                <a:lstStyle/>
                <a:p>
                  <a:pPr algn="r"/>
                  <a:endParaRPr lang="en-US" b="1" dirty="0">
                    <a:latin typeface="Century Gothic" panose="020B0502020202020204" pitchFamily="34" charset="0"/>
                  </a:endParaRPr>
                </a:p>
              </p:txBody>
            </p:sp>
            <p:sp>
              <p:nvSpPr>
                <p:cNvPr id="55" name="TextBox 54">
                  <a:extLst>
                    <a:ext uri="{FF2B5EF4-FFF2-40B4-BE49-F238E27FC236}">
                      <a16:creationId xmlns:a16="http://schemas.microsoft.com/office/drawing/2014/main" id="{77083AD1-19E7-47DD-AD18-FA3E1ABEF6F5}"/>
                    </a:ext>
                  </a:extLst>
                </p:cNvPr>
                <p:cNvSpPr txBox="1"/>
                <p:nvPr/>
              </p:nvSpPr>
              <p:spPr>
                <a:xfrm>
                  <a:off x="4132841" y="1812287"/>
                  <a:ext cx="6145810" cy="523220"/>
                </a:xfrm>
                <a:prstGeom prst="rect">
                  <a:avLst/>
                </a:prstGeom>
                <a:noFill/>
              </p:spPr>
              <p:txBody>
                <a:bodyPr wrap="square" rtlCol="0">
                  <a:spAutoFit/>
                </a:bodyPr>
                <a:lstStyle/>
                <a:p>
                  <a:pPr algn="ctr"/>
                  <a:endParaRPr lang="ar-SY" sz="2800" b="1" dirty="0">
                    <a:latin typeface="Century Gothic" panose="020B0502020202020204" pitchFamily="34" charset="0"/>
                  </a:endParaRPr>
                </a:p>
              </p:txBody>
            </p:sp>
          </p:grpSp>
        </p:grpSp>
        <p:grpSp>
          <p:nvGrpSpPr>
            <p:cNvPr id="47" name="Group 31">
              <a:extLst>
                <a:ext uri="{FF2B5EF4-FFF2-40B4-BE49-F238E27FC236}">
                  <a16:creationId xmlns:a16="http://schemas.microsoft.com/office/drawing/2014/main" id="{558FC709-40A8-4347-9BA6-97072B4914BD}"/>
                </a:ext>
              </a:extLst>
            </p:cNvPr>
            <p:cNvGrpSpPr/>
            <p:nvPr/>
          </p:nvGrpSpPr>
          <p:grpSpPr>
            <a:xfrm flipH="1">
              <a:off x="1665860" y="455392"/>
              <a:ext cx="1074076" cy="327224"/>
              <a:chOff x="3454205" y="1667025"/>
              <a:chExt cx="1074076" cy="239151"/>
            </a:xfrm>
          </p:grpSpPr>
          <p:sp>
            <p:nvSpPr>
              <p:cNvPr id="48" name="Oval 32">
                <a:extLst>
                  <a:ext uri="{FF2B5EF4-FFF2-40B4-BE49-F238E27FC236}">
                    <a16:creationId xmlns:a16="http://schemas.microsoft.com/office/drawing/2014/main" id="{5BEA08B9-E1AA-45E6-B4A0-E998EFD2A2A9}"/>
                  </a:ext>
                </a:extLst>
              </p:cNvPr>
              <p:cNvSpPr/>
              <p:nvPr/>
            </p:nvSpPr>
            <p:spPr>
              <a:xfrm>
                <a:off x="3454205" y="1667025"/>
                <a:ext cx="329184" cy="239151"/>
              </a:xfrm>
              <a:prstGeom prst="ellipse">
                <a:avLst/>
              </a:prstGeom>
              <a:solidFill>
                <a:srgbClr val="242424"/>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33">
                <a:extLst>
                  <a:ext uri="{FF2B5EF4-FFF2-40B4-BE49-F238E27FC236}">
                    <a16:creationId xmlns:a16="http://schemas.microsoft.com/office/drawing/2014/main" id="{9B9975C1-C883-4A1D-B21C-3FD74A13B06D}"/>
                  </a:ext>
                </a:extLst>
              </p:cNvPr>
              <p:cNvSpPr/>
              <p:nvPr/>
            </p:nvSpPr>
            <p:spPr>
              <a:xfrm>
                <a:off x="4199097" y="1667025"/>
                <a:ext cx="329184" cy="239151"/>
              </a:xfrm>
              <a:prstGeom prst="ellipse">
                <a:avLst/>
              </a:prstGeom>
              <a:solidFill>
                <a:srgbClr val="242424"/>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Terminator 34">
                <a:extLst>
                  <a:ext uri="{FF2B5EF4-FFF2-40B4-BE49-F238E27FC236}">
                    <a16:creationId xmlns:a16="http://schemas.microsoft.com/office/drawing/2014/main" id="{84E51706-921F-43BA-B6DC-29748803BC71}"/>
                  </a:ext>
                </a:extLst>
              </p:cNvPr>
              <p:cNvSpPr/>
              <p:nvPr/>
            </p:nvSpPr>
            <p:spPr>
              <a:xfrm>
                <a:off x="3587675" y="1706363"/>
                <a:ext cx="821029" cy="164592"/>
              </a:xfrm>
              <a:prstGeom prst="flowChartTerminator">
                <a:avLst/>
              </a:prstGeom>
              <a:gradFill>
                <a:gsLst>
                  <a:gs pos="98230">
                    <a:srgbClr val="242424"/>
                  </a:gs>
                  <a:gs pos="85000">
                    <a:schemeClr val="bg1">
                      <a:lumMod val="65000"/>
                    </a:schemeClr>
                  </a:gs>
                  <a:gs pos="3540">
                    <a:srgbClr val="242424"/>
                  </a:gs>
                  <a:gs pos="19000">
                    <a:schemeClr val="bg1">
                      <a:lumMod val="50000"/>
                    </a:schemeClr>
                  </a:gs>
                  <a:gs pos="56000">
                    <a:schemeClr val="bg1"/>
                  </a:gs>
                </a:gsLst>
                <a:lin ang="0" scaled="1"/>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8" name="Rectangle 5">
            <a:extLst>
              <a:ext uri="{FF2B5EF4-FFF2-40B4-BE49-F238E27FC236}">
                <a16:creationId xmlns:a16="http://schemas.microsoft.com/office/drawing/2014/main" id="{1F827C7E-4449-437A-B9AF-C2C0DB477F00}"/>
              </a:ext>
            </a:extLst>
          </p:cNvPr>
          <p:cNvSpPr/>
          <p:nvPr/>
        </p:nvSpPr>
        <p:spPr>
          <a:xfrm>
            <a:off x="-1682247" y="0"/>
            <a:ext cx="2107808" cy="6858000"/>
          </a:xfrm>
          <a:prstGeom prst="rect">
            <a:avLst/>
          </a:prstGeom>
          <a:solidFill>
            <a:srgbClr val="4545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79" name="Group 20">
            <a:extLst>
              <a:ext uri="{FF2B5EF4-FFF2-40B4-BE49-F238E27FC236}">
                <a16:creationId xmlns:a16="http://schemas.microsoft.com/office/drawing/2014/main" id="{9495562D-A7AB-40B6-9D9B-68732AD1C8F9}"/>
              </a:ext>
            </a:extLst>
          </p:cNvPr>
          <p:cNvGrpSpPr/>
          <p:nvPr/>
        </p:nvGrpSpPr>
        <p:grpSpPr>
          <a:xfrm>
            <a:off x="3900668" y="2024918"/>
            <a:ext cx="3449069" cy="4614642"/>
            <a:chOff x="4412343" y="1022545"/>
            <a:chExt cx="3449069" cy="4614642"/>
          </a:xfrm>
          <a:solidFill>
            <a:schemeClr val="bg1">
              <a:lumMod val="85000"/>
            </a:schemeClr>
          </a:solidFill>
        </p:grpSpPr>
        <p:grpSp>
          <p:nvGrpSpPr>
            <p:cNvPr id="180" name="Graphic 4" descr="Lightbulb">
              <a:extLst>
                <a:ext uri="{FF2B5EF4-FFF2-40B4-BE49-F238E27FC236}">
                  <a16:creationId xmlns:a16="http://schemas.microsoft.com/office/drawing/2014/main" id="{E879924B-0B86-44D9-9266-75D57BC8785C}"/>
                </a:ext>
              </a:extLst>
            </p:cNvPr>
            <p:cNvGrpSpPr/>
            <p:nvPr/>
          </p:nvGrpSpPr>
          <p:grpSpPr>
            <a:xfrm>
              <a:off x="4412343" y="1022545"/>
              <a:ext cx="3449069" cy="4614642"/>
              <a:chOff x="4412343" y="1022545"/>
              <a:chExt cx="3449069" cy="4614642"/>
            </a:xfrm>
            <a:grpFill/>
          </p:grpSpPr>
          <p:sp>
            <p:nvSpPr>
              <p:cNvPr id="184" name="Freeform: Shape 6">
                <a:extLst>
                  <a:ext uri="{FF2B5EF4-FFF2-40B4-BE49-F238E27FC236}">
                    <a16:creationId xmlns:a16="http://schemas.microsoft.com/office/drawing/2014/main" id="{F2F66B4B-1EDD-4EA7-9995-FB7DCA0089C0}"/>
                  </a:ext>
                </a:extLst>
              </p:cNvPr>
              <p:cNvSpPr/>
              <p:nvPr/>
            </p:nvSpPr>
            <p:spPr>
              <a:xfrm>
                <a:off x="4412343" y="4345744"/>
                <a:ext cx="3449069" cy="343779"/>
              </a:xfrm>
              <a:custGeom>
                <a:avLst/>
                <a:gdLst>
                  <a:gd name="connsiteX0" fmla="*/ 397970 w 3449069"/>
                  <a:gd name="connsiteY0" fmla="*/ 0 h 343779"/>
                  <a:gd name="connsiteX1" fmla="*/ 875533 w 3449069"/>
                  <a:gd name="connsiteY1" fmla="*/ 0 h 343779"/>
                  <a:gd name="connsiteX2" fmla="*/ 1432691 w 3449069"/>
                  <a:gd name="connsiteY2" fmla="*/ 0 h 343779"/>
                  <a:gd name="connsiteX3" fmla="*/ 2016379 w 3449069"/>
                  <a:gd name="connsiteY3" fmla="*/ 0 h 343779"/>
                  <a:gd name="connsiteX4" fmla="*/ 2520474 w 3449069"/>
                  <a:gd name="connsiteY4" fmla="*/ 0 h 343779"/>
                  <a:gd name="connsiteX5" fmla="*/ 3051100 w 3449069"/>
                  <a:gd name="connsiteY5" fmla="*/ 0 h 343779"/>
                  <a:gd name="connsiteX6" fmla="*/ 3449069 w 3449069"/>
                  <a:gd name="connsiteY6" fmla="*/ 171890 h 343779"/>
                  <a:gd name="connsiteX7" fmla="*/ 3051100 w 3449069"/>
                  <a:gd name="connsiteY7" fmla="*/ 343779 h 343779"/>
                  <a:gd name="connsiteX8" fmla="*/ 2493943 w 3449069"/>
                  <a:gd name="connsiteY8" fmla="*/ 343779 h 343779"/>
                  <a:gd name="connsiteX9" fmla="*/ 1936785 w 3449069"/>
                  <a:gd name="connsiteY9" fmla="*/ 343779 h 343779"/>
                  <a:gd name="connsiteX10" fmla="*/ 1432691 w 3449069"/>
                  <a:gd name="connsiteY10" fmla="*/ 343779 h 343779"/>
                  <a:gd name="connsiteX11" fmla="*/ 981659 w 3449069"/>
                  <a:gd name="connsiteY11" fmla="*/ 343779 h 343779"/>
                  <a:gd name="connsiteX12" fmla="*/ 397970 w 3449069"/>
                  <a:gd name="connsiteY12" fmla="*/ 343779 h 343779"/>
                  <a:gd name="connsiteX13" fmla="*/ 0 w 3449069"/>
                  <a:gd name="connsiteY13" fmla="*/ 171890 h 343779"/>
                  <a:gd name="connsiteX14" fmla="*/ 397970 w 3449069"/>
                  <a:gd name="connsiteY14"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449069" h="343779" fill="none" extrusionOk="0">
                    <a:moveTo>
                      <a:pt x="397970" y="0"/>
                    </a:moveTo>
                    <a:cubicBezTo>
                      <a:pt x="607889" y="-34197"/>
                      <a:pt x="657491" y="42302"/>
                      <a:pt x="875533" y="0"/>
                    </a:cubicBezTo>
                    <a:cubicBezTo>
                      <a:pt x="1093575" y="-42302"/>
                      <a:pt x="1226663" y="12568"/>
                      <a:pt x="1432691" y="0"/>
                    </a:cubicBezTo>
                    <a:cubicBezTo>
                      <a:pt x="1638719" y="-12568"/>
                      <a:pt x="1822272" y="21456"/>
                      <a:pt x="2016379" y="0"/>
                    </a:cubicBezTo>
                    <a:cubicBezTo>
                      <a:pt x="2210486" y="-21456"/>
                      <a:pt x="2351929" y="41474"/>
                      <a:pt x="2520474" y="0"/>
                    </a:cubicBezTo>
                    <a:cubicBezTo>
                      <a:pt x="2689020" y="-41474"/>
                      <a:pt x="2821527" y="14163"/>
                      <a:pt x="3051100" y="0"/>
                    </a:cubicBezTo>
                    <a:cubicBezTo>
                      <a:pt x="3282818" y="-15584"/>
                      <a:pt x="3456501" y="64416"/>
                      <a:pt x="3449069" y="171890"/>
                    </a:cubicBezTo>
                    <a:cubicBezTo>
                      <a:pt x="3493412" y="291579"/>
                      <a:pt x="3268622" y="350501"/>
                      <a:pt x="3051100" y="343779"/>
                    </a:cubicBezTo>
                    <a:cubicBezTo>
                      <a:pt x="2839152" y="395081"/>
                      <a:pt x="2722010" y="312788"/>
                      <a:pt x="2493943" y="343779"/>
                    </a:cubicBezTo>
                    <a:cubicBezTo>
                      <a:pt x="2265876" y="374770"/>
                      <a:pt x="2094074" y="314280"/>
                      <a:pt x="1936785" y="343779"/>
                    </a:cubicBezTo>
                    <a:cubicBezTo>
                      <a:pt x="1779496" y="373278"/>
                      <a:pt x="1642807" y="323183"/>
                      <a:pt x="1432691" y="343779"/>
                    </a:cubicBezTo>
                    <a:cubicBezTo>
                      <a:pt x="1222575" y="364375"/>
                      <a:pt x="1173680" y="299844"/>
                      <a:pt x="981659" y="343779"/>
                    </a:cubicBezTo>
                    <a:cubicBezTo>
                      <a:pt x="789638" y="387714"/>
                      <a:pt x="557742" y="287530"/>
                      <a:pt x="397970" y="343779"/>
                    </a:cubicBezTo>
                    <a:cubicBezTo>
                      <a:pt x="178521" y="331348"/>
                      <a:pt x="-18833" y="265106"/>
                      <a:pt x="0" y="171890"/>
                    </a:cubicBezTo>
                    <a:cubicBezTo>
                      <a:pt x="40456" y="87115"/>
                      <a:pt x="173505" y="-7029"/>
                      <a:pt x="397970" y="0"/>
                    </a:cubicBezTo>
                    <a:close/>
                  </a:path>
                  <a:path w="3449069" h="343779" stroke="0" extrusionOk="0">
                    <a:moveTo>
                      <a:pt x="397970" y="0"/>
                    </a:moveTo>
                    <a:cubicBezTo>
                      <a:pt x="638952" y="-12730"/>
                      <a:pt x="676429" y="25289"/>
                      <a:pt x="928596" y="0"/>
                    </a:cubicBezTo>
                    <a:cubicBezTo>
                      <a:pt x="1180763" y="-25289"/>
                      <a:pt x="1381188" y="26090"/>
                      <a:pt x="1512285" y="0"/>
                    </a:cubicBezTo>
                    <a:cubicBezTo>
                      <a:pt x="1643382" y="-26090"/>
                      <a:pt x="1925279" y="630"/>
                      <a:pt x="2069442" y="0"/>
                    </a:cubicBezTo>
                    <a:cubicBezTo>
                      <a:pt x="2213605" y="-630"/>
                      <a:pt x="2347196" y="5937"/>
                      <a:pt x="2520474" y="0"/>
                    </a:cubicBezTo>
                    <a:cubicBezTo>
                      <a:pt x="2693752" y="-5937"/>
                      <a:pt x="2836083" y="24748"/>
                      <a:pt x="3051100" y="0"/>
                    </a:cubicBezTo>
                    <a:cubicBezTo>
                      <a:pt x="3259517" y="-23546"/>
                      <a:pt x="3452303" y="82857"/>
                      <a:pt x="3449069" y="171890"/>
                    </a:cubicBezTo>
                    <a:cubicBezTo>
                      <a:pt x="3476970" y="256953"/>
                      <a:pt x="3257122" y="348056"/>
                      <a:pt x="3051100" y="343779"/>
                    </a:cubicBezTo>
                    <a:cubicBezTo>
                      <a:pt x="2835094" y="345751"/>
                      <a:pt x="2654325" y="281029"/>
                      <a:pt x="2467411" y="343779"/>
                    </a:cubicBezTo>
                    <a:cubicBezTo>
                      <a:pt x="2280497" y="406529"/>
                      <a:pt x="2209178" y="287168"/>
                      <a:pt x="1963317" y="343779"/>
                    </a:cubicBezTo>
                    <a:cubicBezTo>
                      <a:pt x="1717456" y="400390"/>
                      <a:pt x="1501575" y="280873"/>
                      <a:pt x="1379628" y="343779"/>
                    </a:cubicBezTo>
                    <a:cubicBezTo>
                      <a:pt x="1257681" y="406685"/>
                      <a:pt x="1090878" y="317287"/>
                      <a:pt x="902065" y="343779"/>
                    </a:cubicBezTo>
                    <a:cubicBezTo>
                      <a:pt x="713252" y="370271"/>
                      <a:pt x="504280" y="327395"/>
                      <a:pt x="397970" y="343779"/>
                    </a:cubicBezTo>
                    <a:cubicBezTo>
                      <a:pt x="165153" y="336441"/>
                      <a:pt x="-848" y="273269"/>
                      <a:pt x="0" y="171890"/>
                    </a:cubicBezTo>
                    <a:cubicBezTo>
                      <a:pt x="7735" y="105561"/>
                      <a:pt x="181118" y="-6197"/>
                      <a:pt x="397970" y="0"/>
                    </a:cubicBezTo>
                    <a:close/>
                  </a:path>
                </a:pathLst>
              </a:custGeom>
              <a:grpFill/>
              <a:ln w="28575" cap="flat">
                <a:solidFill>
                  <a:schemeClr val="tx1"/>
                </a:solidFill>
                <a:prstDash val="solid"/>
                <a:miter/>
                <a:extLst>
                  <a:ext uri="{C807C97D-BFC1-408E-A445-0C87EB9F89A2}">
                    <ask:lineSketchStyleProps xmlns:ask="http://schemas.microsoft.com/office/drawing/2018/sketchyshapes" sd="580891161">
                      <a:custGeom>
                        <a:avLst/>
                        <a:gdLst>
                          <a:gd name="connsiteX0" fmla="*/ 171890 w 1489710"/>
                          <a:gd name="connsiteY0" fmla="*/ 0 h 343779"/>
                          <a:gd name="connsiteX1" fmla="*/ 1317821 w 1489710"/>
                          <a:gd name="connsiteY1" fmla="*/ 0 h 343779"/>
                          <a:gd name="connsiteX2" fmla="*/ 1489710 w 1489710"/>
                          <a:gd name="connsiteY2" fmla="*/ 171890 h 343779"/>
                          <a:gd name="connsiteX3" fmla="*/ 1317821 w 1489710"/>
                          <a:gd name="connsiteY3" fmla="*/ 343779 h 343779"/>
                          <a:gd name="connsiteX4" fmla="*/ 171890 w 1489710"/>
                          <a:gd name="connsiteY4" fmla="*/ 343779 h 343779"/>
                          <a:gd name="connsiteX5" fmla="*/ 0 w 1489710"/>
                          <a:gd name="connsiteY5" fmla="*/ 171890 h 343779"/>
                          <a:gd name="connsiteX6" fmla="*/ 171890 w 1489710"/>
                          <a:gd name="connsiteY6"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9710" h="343779">
                            <a:moveTo>
                              <a:pt x="171890" y="0"/>
                            </a:moveTo>
                            <a:lnTo>
                              <a:pt x="1317821" y="0"/>
                            </a:lnTo>
                            <a:cubicBezTo>
                              <a:pt x="1415225" y="0"/>
                              <a:pt x="1489710" y="74486"/>
                              <a:pt x="1489710" y="171890"/>
                            </a:cubicBezTo>
                            <a:cubicBezTo>
                              <a:pt x="1489710" y="269294"/>
                              <a:pt x="1415225" y="343779"/>
                              <a:pt x="1317821" y="343779"/>
                            </a:cubicBezTo>
                            <a:lnTo>
                              <a:pt x="171890" y="343779"/>
                            </a:lnTo>
                            <a:cubicBezTo>
                              <a:pt x="74485" y="343779"/>
                              <a:pt x="0" y="269294"/>
                              <a:pt x="0" y="171890"/>
                            </a:cubicBezTo>
                            <a:cubicBezTo>
                              <a:pt x="0" y="74486"/>
                              <a:pt x="74485" y="0"/>
                              <a:pt x="171890" y="0"/>
                            </a:cubicBezTo>
                            <a:close/>
                          </a:path>
                        </a:pathLst>
                      </a:custGeom>
                      <ask:type>
                        <ask:lineSketchScribble/>
                      </ask:type>
                    </ask:lineSketchStyleProps>
                  </a:ext>
                </a:extLst>
              </a:ln>
            </p:spPr>
            <p:txBody>
              <a:bodyPr rtlCol="0" anchor="ctr"/>
              <a:lstStyle/>
              <a:p>
                <a:endParaRPr lang="en-US" dirty="0"/>
              </a:p>
            </p:txBody>
          </p:sp>
          <p:sp>
            <p:nvSpPr>
              <p:cNvPr id="185" name="Freeform: Shape 7">
                <a:extLst>
                  <a:ext uri="{FF2B5EF4-FFF2-40B4-BE49-F238E27FC236}">
                    <a16:creationId xmlns:a16="http://schemas.microsoft.com/office/drawing/2014/main" id="{335CCA9B-7FFD-4F30-BDE9-0DF1D156E4A3}"/>
                  </a:ext>
                </a:extLst>
              </p:cNvPr>
              <p:cNvSpPr/>
              <p:nvPr/>
            </p:nvSpPr>
            <p:spPr>
              <a:xfrm>
                <a:off x="4557487" y="4794106"/>
                <a:ext cx="3137246" cy="343779"/>
              </a:xfrm>
              <a:custGeom>
                <a:avLst/>
                <a:gdLst>
                  <a:gd name="connsiteX0" fmla="*/ 361990 w 3137246"/>
                  <a:gd name="connsiteY0" fmla="*/ 0 h 343779"/>
                  <a:gd name="connsiteX1" fmla="*/ 868776 w 3137246"/>
                  <a:gd name="connsiteY1" fmla="*/ 0 h 343779"/>
                  <a:gd name="connsiteX2" fmla="*/ 1351429 w 3137246"/>
                  <a:gd name="connsiteY2" fmla="*/ 0 h 343779"/>
                  <a:gd name="connsiteX3" fmla="*/ 1809950 w 3137246"/>
                  <a:gd name="connsiteY3" fmla="*/ 0 h 343779"/>
                  <a:gd name="connsiteX4" fmla="*/ 2244338 w 3137246"/>
                  <a:gd name="connsiteY4" fmla="*/ 0 h 343779"/>
                  <a:gd name="connsiteX5" fmla="*/ 2775257 w 3137246"/>
                  <a:gd name="connsiteY5" fmla="*/ 0 h 343779"/>
                  <a:gd name="connsiteX6" fmla="*/ 3137246 w 3137246"/>
                  <a:gd name="connsiteY6" fmla="*/ 171890 h 343779"/>
                  <a:gd name="connsiteX7" fmla="*/ 2775257 w 3137246"/>
                  <a:gd name="connsiteY7" fmla="*/ 343779 h 343779"/>
                  <a:gd name="connsiteX8" fmla="*/ 2340869 w 3137246"/>
                  <a:gd name="connsiteY8" fmla="*/ 343779 h 343779"/>
                  <a:gd name="connsiteX9" fmla="*/ 1930614 w 3137246"/>
                  <a:gd name="connsiteY9" fmla="*/ 343779 h 343779"/>
                  <a:gd name="connsiteX10" fmla="*/ 1447960 w 3137246"/>
                  <a:gd name="connsiteY10" fmla="*/ 343779 h 343779"/>
                  <a:gd name="connsiteX11" fmla="*/ 1037705 w 3137246"/>
                  <a:gd name="connsiteY11" fmla="*/ 343779 h 343779"/>
                  <a:gd name="connsiteX12" fmla="*/ 361990 w 3137246"/>
                  <a:gd name="connsiteY12" fmla="*/ 343779 h 343779"/>
                  <a:gd name="connsiteX13" fmla="*/ 0 w 3137246"/>
                  <a:gd name="connsiteY13" fmla="*/ 171890 h 343779"/>
                  <a:gd name="connsiteX14" fmla="*/ 361990 w 3137246"/>
                  <a:gd name="connsiteY14"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137246" h="343779" fill="none" extrusionOk="0">
                    <a:moveTo>
                      <a:pt x="361990" y="0"/>
                    </a:moveTo>
                    <a:cubicBezTo>
                      <a:pt x="583584" y="-43148"/>
                      <a:pt x="691661" y="47649"/>
                      <a:pt x="868776" y="0"/>
                    </a:cubicBezTo>
                    <a:cubicBezTo>
                      <a:pt x="1045891" y="-47649"/>
                      <a:pt x="1217318" y="25341"/>
                      <a:pt x="1351429" y="0"/>
                    </a:cubicBezTo>
                    <a:cubicBezTo>
                      <a:pt x="1485540" y="-25341"/>
                      <a:pt x="1644857" y="52297"/>
                      <a:pt x="1809950" y="0"/>
                    </a:cubicBezTo>
                    <a:cubicBezTo>
                      <a:pt x="1975043" y="-52297"/>
                      <a:pt x="2099056" y="48367"/>
                      <a:pt x="2244338" y="0"/>
                    </a:cubicBezTo>
                    <a:cubicBezTo>
                      <a:pt x="2389620" y="-48367"/>
                      <a:pt x="2562202" y="15603"/>
                      <a:pt x="2775257" y="0"/>
                    </a:cubicBezTo>
                    <a:cubicBezTo>
                      <a:pt x="3007207" y="6029"/>
                      <a:pt x="3140450" y="72989"/>
                      <a:pt x="3137246" y="171890"/>
                    </a:cubicBezTo>
                    <a:cubicBezTo>
                      <a:pt x="3145075" y="286953"/>
                      <a:pt x="2945940" y="310767"/>
                      <a:pt x="2775257" y="343779"/>
                    </a:cubicBezTo>
                    <a:cubicBezTo>
                      <a:pt x="2565977" y="379136"/>
                      <a:pt x="2478313" y="341938"/>
                      <a:pt x="2340869" y="343779"/>
                    </a:cubicBezTo>
                    <a:cubicBezTo>
                      <a:pt x="2203425" y="345620"/>
                      <a:pt x="2023118" y="298828"/>
                      <a:pt x="1930614" y="343779"/>
                    </a:cubicBezTo>
                    <a:cubicBezTo>
                      <a:pt x="1838110" y="388730"/>
                      <a:pt x="1653978" y="326271"/>
                      <a:pt x="1447960" y="343779"/>
                    </a:cubicBezTo>
                    <a:cubicBezTo>
                      <a:pt x="1241942" y="361287"/>
                      <a:pt x="1213779" y="341004"/>
                      <a:pt x="1037705" y="343779"/>
                    </a:cubicBezTo>
                    <a:cubicBezTo>
                      <a:pt x="861632" y="346554"/>
                      <a:pt x="543787" y="285814"/>
                      <a:pt x="361990" y="343779"/>
                    </a:cubicBezTo>
                    <a:cubicBezTo>
                      <a:pt x="153876" y="344603"/>
                      <a:pt x="12489" y="274785"/>
                      <a:pt x="0" y="171890"/>
                    </a:cubicBezTo>
                    <a:cubicBezTo>
                      <a:pt x="38240" y="64217"/>
                      <a:pt x="172770" y="-34747"/>
                      <a:pt x="361990" y="0"/>
                    </a:cubicBezTo>
                    <a:close/>
                  </a:path>
                  <a:path w="3137246" h="343779" stroke="0" extrusionOk="0">
                    <a:moveTo>
                      <a:pt x="361990" y="0"/>
                    </a:moveTo>
                    <a:cubicBezTo>
                      <a:pt x="616430" y="-11466"/>
                      <a:pt x="710252" y="22622"/>
                      <a:pt x="892909" y="0"/>
                    </a:cubicBezTo>
                    <a:cubicBezTo>
                      <a:pt x="1075566" y="-22622"/>
                      <a:pt x="1174608" y="16331"/>
                      <a:pt x="1327297" y="0"/>
                    </a:cubicBezTo>
                    <a:cubicBezTo>
                      <a:pt x="1479986" y="-16331"/>
                      <a:pt x="1654400" y="43199"/>
                      <a:pt x="1809950" y="0"/>
                    </a:cubicBezTo>
                    <a:cubicBezTo>
                      <a:pt x="1965500" y="-43199"/>
                      <a:pt x="2059114" y="19283"/>
                      <a:pt x="2268471" y="0"/>
                    </a:cubicBezTo>
                    <a:cubicBezTo>
                      <a:pt x="2477828" y="-19283"/>
                      <a:pt x="2673023" y="24113"/>
                      <a:pt x="2775257" y="0"/>
                    </a:cubicBezTo>
                    <a:cubicBezTo>
                      <a:pt x="2955225" y="-6018"/>
                      <a:pt x="3120799" y="75028"/>
                      <a:pt x="3137246" y="171890"/>
                    </a:cubicBezTo>
                    <a:cubicBezTo>
                      <a:pt x="3112555" y="268770"/>
                      <a:pt x="2955672" y="388921"/>
                      <a:pt x="2775257" y="343779"/>
                    </a:cubicBezTo>
                    <a:cubicBezTo>
                      <a:pt x="2648140" y="360422"/>
                      <a:pt x="2510270" y="298318"/>
                      <a:pt x="2340869" y="343779"/>
                    </a:cubicBezTo>
                    <a:cubicBezTo>
                      <a:pt x="2171468" y="389240"/>
                      <a:pt x="1946315" y="324160"/>
                      <a:pt x="1809950" y="343779"/>
                    </a:cubicBezTo>
                    <a:cubicBezTo>
                      <a:pt x="1673585" y="363398"/>
                      <a:pt x="1482020" y="334858"/>
                      <a:pt x="1375562" y="343779"/>
                    </a:cubicBezTo>
                    <a:cubicBezTo>
                      <a:pt x="1269104" y="352700"/>
                      <a:pt x="1065648" y="294564"/>
                      <a:pt x="844643" y="343779"/>
                    </a:cubicBezTo>
                    <a:cubicBezTo>
                      <a:pt x="623638" y="392994"/>
                      <a:pt x="532590" y="315470"/>
                      <a:pt x="361990" y="343779"/>
                    </a:cubicBezTo>
                    <a:cubicBezTo>
                      <a:pt x="150640" y="327986"/>
                      <a:pt x="-73" y="287425"/>
                      <a:pt x="0" y="171890"/>
                    </a:cubicBezTo>
                    <a:cubicBezTo>
                      <a:pt x="2280" y="69430"/>
                      <a:pt x="197715" y="30205"/>
                      <a:pt x="361990" y="0"/>
                    </a:cubicBezTo>
                    <a:close/>
                  </a:path>
                </a:pathLst>
              </a:custGeom>
              <a:grpFill/>
              <a:ln w="28575" cap="flat">
                <a:solidFill>
                  <a:schemeClr val="tx1"/>
                </a:solidFill>
                <a:prstDash val="solid"/>
                <a:miter/>
                <a:extLst>
                  <a:ext uri="{C807C97D-BFC1-408E-A445-0C87EB9F89A2}">
                    <ask:lineSketchStyleProps xmlns:ask="http://schemas.microsoft.com/office/drawing/2018/sketchyshapes" sd="4234372271">
                      <a:custGeom>
                        <a:avLst/>
                        <a:gdLst>
                          <a:gd name="connsiteX0" fmla="*/ 171890 w 1489710"/>
                          <a:gd name="connsiteY0" fmla="*/ 0 h 343779"/>
                          <a:gd name="connsiteX1" fmla="*/ 1317821 w 1489710"/>
                          <a:gd name="connsiteY1" fmla="*/ 0 h 343779"/>
                          <a:gd name="connsiteX2" fmla="*/ 1489710 w 1489710"/>
                          <a:gd name="connsiteY2" fmla="*/ 171890 h 343779"/>
                          <a:gd name="connsiteX3" fmla="*/ 1317821 w 1489710"/>
                          <a:gd name="connsiteY3" fmla="*/ 343779 h 343779"/>
                          <a:gd name="connsiteX4" fmla="*/ 171890 w 1489710"/>
                          <a:gd name="connsiteY4" fmla="*/ 343779 h 343779"/>
                          <a:gd name="connsiteX5" fmla="*/ 0 w 1489710"/>
                          <a:gd name="connsiteY5" fmla="*/ 171890 h 343779"/>
                          <a:gd name="connsiteX6" fmla="*/ 171890 w 1489710"/>
                          <a:gd name="connsiteY6" fmla="*/ 0 h 343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9710" h="343779">
                            <a:moveTo>
                              <a:pt x="171890" y="0"/>
                            </a:moveTo>
                            <a:lnTo>
                              <a:pt x="1317821" y="0"/>
                            </a:lnTo>
                            <a:cubicBezTo>
                              <a:pt x="1415225" y="0"/>
                              <a:pt x="1489710" y="74486"/>
                              <a:pt x="1489710" y="171890"/>
                            </a:cubicBezTo>
                            <a:cubicBezTo>
                              <a:pt x="1489710" y="269294"/>
                              <a:pt x="1415225" y="343779"/>
                              <a:pt x="1317821" y="343779"/>
                            </a:cubicBezTo>
                            <a:lnTo>
                              <a:pt x="171890" y="343779"/>
                            </a:lnTo>
                            <a:cubicBezTo>
                              <a:pt x="74485" y="343779"/>
                              <a:pt x="0" y="269294"/>
                              <a:pt x="0" y="171890"/>
                            </a:cubicBezTo>
                            <a:cubicBezTo>
                              <a:pt x="0" y="74486"/>
                              <a:pt x="74485" y="0"/>
                              <a:pt x="171890" y="0"/>
                            </a:cubicBezTo>
                            <a:close/>
                          </a:path>
                        </a:pathLst>
                      </a:custGeom>
                      <ask:type>
                        <ask:lineSketchScribble/>
                      </ask:type>
                    </ask:lineSketchStyleProps>
                  </a:ext>
                </a:extLst>
              </a:ln>
            </p:spPr>
            <p:txBody>
              <a:bodyPr rtlCol="0" anchor="ctr"/>
              <a:lstStyle/>
              <a:p>
                <a:pPr algn="ctr"/>
                <a:endParaRPr lang="en-US" sz="2400" b="1" dirty="0"/>
              </a:p>
            </p:txBody>
          </p:sp>
          <p:sp>
            <p:nvSpPr>
              <p:cNvPr id="186" name="Freeform: Shape 8">
                <a:extLst>
                  <a:ext uri="{FF2B5EF4-FFF2-40B4-BE49-F238E27FC236}">
                    <a16:creationId xmlns:a16="http://schemas.microsoft.com/office/drawing/2014/main" id="{6672918D-A4E9-4952-B5C9-B25DE8C77716}"/>
                  </a:ext>
                </a:extLst>
              </p:cNvPr>
              <p:cNvSpPr/>
              <p:nvPr/>
            </p:nvSpPr>
            <p:spPr>
              <a:xfrm>
                <a:off x="5832594" y="5293408"/>
                <a:ext cx="744855" cy="343779"/>
              </a:xfrm>
              <a:custGeom>
                <a:avLst/>
                <a:gdLst>
                  <a:gd name="connsiteX0" fmla="*/ 0 w 744855"/>
                  <a:gd name="connsiteY0" fmla="*/ 0 h 343779"/>
                  <a:gd name="connsiteX1" fmla="*/ 372428 w 744855"/>
                  <a:gd name="connsiteY1" fmla="*/ 343779 h 343779"/>
                  <a:gd name="connsiteX2" fmla="*/ 744855 w 744855"/>
                  <a:gd name="connsiteY2" fmla="*/ 0 h 343779"/>
                  <a:gd name="connsiteX3" fmla="*/ 357530 w 744855"/>
                  <a:gd name="connsiteY3" fmla="*/ 0 h 343779"/>
                  <a:gd name="connsiteX4" fmla="*/ 0 w 744855"/>
                  <a:gd name="connsiteY4" fmla="*/ 0 h 343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4855" h="343779" fill="none" extrusionOk="0">
                    <a:moveTo>
                      <a:pt x="0" y="0"/>
                    </a:moveTo>
                    <a:cubicBezTo>
                      <a:pt x="2084" y="205288"/>
                      <a:pt x="185320" y="318380"/>
                      <a:pt x="372428" y="343779"/>
                    </a:cubicBezTo>
                    <a:cubicBezTo>
                      <a:pt x="590212" y="316962"/>
                      <a:pt x="695838" y="225835"/>
                      <a:pt x="744855" y="0"/>
                    </a:cubicBezTo>
                    <a:cubicBezTo>
                      <a:pt x="606368" y="29256"/>
                      <a:pt x="507638" y="-16117"/>
                      <a:pt x="357530" y="0"/>
                    </a:cubicBezTo>
                    <a:cubicBezTo>
                      <a:pt x="207422" y="16117"/>
                      <a:pt x="119858" y="-4262"/>
                      <a:pt x="0" y="0"/>
                    </a:cubicBezTo>
                    <a:close/>
                  </a:path>
                  <a:path w="744855" h="343779" stroke="0" extrusionOk="0">
                    <a:moveTo>
                      <a:pt x="0" y="0"/>
                    </a:moveTo>
                    <a:cubicBezTo>
                      <a:pt x="40944" y="194277"/>
                      <a:pt x="212540" y="338563"/>
                      <a:pt x="372428" y="343779"/>
                    </a:cubicBezTo>
                    <a:cubicBezTo>
                      <a:pt x="552782" y="344745"/>
                      <a:pt x="735051" y="177376"/>
                      <a:pt x="744855" y="0"/>
                    </a:cubicBezTo>
                    <a:cubicBezTo>
                      <a:pt x="617036" y="40698"/>
                      <a:pt x="541850" y="-24725"/>
                      <a:pt x="387325" y="0"/>
                    </a:cubicBezTo>
                    <a:cubicBezTo>
                      <a:pt x="232800" y="24725"/>
                      <a:pt x="172259" y="-5374"/>
                      <a:pt x="0" y="0"/>
                    </a:cubicBezTo>
                    <a:close/>
                  </a:path>
                </a:pathLst>
              </a:custGeom>
              <a:grpFill/>
              <a:ln w="28575" cap="flat">
                <a:solidFill>
                  <a:schemeClr val="tx1"/>
                </a:solidFill>
                <a:prstDash val="solid"/>
                <a:miter/>
                <a:extLst>
                  <a:ext uri="{C807C97D-BFC1-408E-A445-0C87EB9F89A2}">
                    <ask:lineSketchStyleProps xmlns:ask="http://schemas.microsoft.com/office/drawing/2018/sketchyshapes" sd="436269956">
                      <a:custGeom>
                        <a:avLst/>
                        <a:gdLst>
                          <a:gd name="connsiteX0" fmla="*/ 0 w 744855"/>
                          <a:gd name="connsiteY0" fmla="*/ 0 h 343779"/>
                          <a:gd name="connsiteX1" fmla="*/ 372428 w 744855"/>
                          <a:gd name="connsiteY1" fmla="*/ 343779 h 343779"/>
                          <a:gd name="connsiteX2" fmla="*/ 744855 w 744855"/>
                          <a:gd name="connsiteY2" fmla="*/ 0 h 343779"/>
                          <a:gd name="connsiteX3" fmla="*/ 0 w 744855"/>
                          <a:gd name="connsiteY3" fmla="*/ 0 h 343779"/>
                        </a:gdLst>
                        <a:ahLst/>
                        <a:cxnLst>
                          <a:cxn ang="0">
                            <a:pos x="connsiteX0" y="connsiteY0"/>
                          </a:cxn>
                          <a:cxn ang="0">
                            <a:pos x="connsiteX1" y="connsiteY1"/>
                          </a:cxn>
                          <a:cxn ang="0">
                            <a:pos x="connsiteX2" y="connsiteY2"/>
                          </a:cxn>
                          <a:cxn ang="0">
                            <a:pos x="connsiteX3" y="connsiteY3"/>
                          </a:cxn>
                        </a:cxnLst>
                        <a:rect l="l" t="t" r="r" b="b"/>
                        <a:pathLst>
                          <a:path w="744855" h="343779">
                            <a:moveTo>
                              <a:pt x="0" y="0"/>
                            </a:moveTo>
                            <a:cubicBezTo>
                              <a:pt x="17189" y="194808"/>
                              <a:pt x="177619" y="343779"/>
                              <a:pt x="372428" y="343779"/>
                            </a:cubicBezTo>
                            <a:cubicBezTo>
                              <a:pt x="567236" y="343779"/>
                              <a:pt x="727666" y="194808"/>
                              <a:pt x="744855" y="0"/>
                            </a:cubicBezTo>
                            <a:lnTo>
                              <a:pt x="0" y="0"/>
                            </a:lnTo>
                            <a:close/>
                          </a:path>
                        </a:pathLst>
                      </a:custGeom>
                      <ask:type>
                        <ask:lineSketchScribble/>
                      </ask:type>
                    </ask:lineSketchStyleProps>
                  </a:ext>
                </a:extLst>
              </a:ln>
            </p:spPr>
            <p:txBody>
              <a:bodyPr rtlCol="0" anchor="ctr"/>
              <a:lstStyle/>
              <a:p>
                <a:endParaRPr lang="en-US"/>
              </a:p>
            </p:txBody>
          </p:sp>
          <p:sp>
            <p:nvSpPr>
              <p:cNvPr id="187" name="Freeform: Shape 9">
                <a:extLst>
                  <a:ext uri="{FF2B5EF4-FFF2-40B4-BE49-F238E27FC236}">
                    <a16:creationId xmlns:a16="http://schemas.microsoft.com/office/drawing/2014/main" id="{61B7926A-BED1-47DE-8799-E33E6BCC0585}"/>
                  </a:ext>
                </a:extLst>
              </p:cNvPr>
              <p:cNvSpPr/>
              <p:nvPr/>
            </p:nvSpPr>
            <p:spPr>
              <a:xfrm>
                <a:off x="4715313" y="1022545"/>
                <a:ext cx="2979420" cy="3094013"/>
              </a:xfrm>
              <a:custGeom>
                <a:avLst/>
                <a:gdLst>
                  <a:gd name="connsiteX0" fmla="*/ 1489710 w 2979420"/>
                  <a:gd name="connsiteY0" fmla="*/ 0 h 3094013"/>
                  <a:gd name="connsiteX1" fmla="*/ 1489710 w 2979420"/>
                  <a:gd name="connsiteY1" fmla="*/ 0 h 3094013"/>
                  <a:gd name="connsiteX2" fmla="*/ 1489710 w 2979420"/>
                  <a:gd name="connsiteY2" fmla="*/ 0 h 3094013"/>
                  <a:gd name="connsiteX3" fmla="*/ 0 w 2979420"/>
                  <a:gd name="connsiteY3" fmla="*/ 1472521 h 3094013"/>
                  <a:gd name="connsiteX4" fmla="*/ 0 w 2979420"/>
                  <a:gd name="connsiteY4" fmla="*/ 1524088 h 3094013"/>
                  <a:gd name="connsiteX5" fmla="*/ 103134 w 2979420"/>
                  <a:gd name="connsiteY5" fmla="*/ 2039757 h 3094013"/>
                  <a:gd name="connsiteX6" fmla="*/ 360968 w 2979420"/>
                  <a:gd name="connsiteY6" fmla="*/ 2463751 h 3094013"/>
                  <a:gd name="connsiteX7" fmla="*/ 710477 w 2979420"/>
                  <a:gd name="connsiteY7" fmla="*/ 3030987 h 3094013"/>
                  <a:gd name="connsiteX8" fmla="*/ 813611 w 2979420"/>
                  <a:gd name="connsiteY8" fmla="*/ 3094013 h 3094013"/>
                  <a:gd name="connsiteX9" fmla="*/ 1277866 w 2979420"/>
                  <a:gd name="connsiteY9" fmla="*/ 3094013 h 3094013"/>
                  <a:gd name="connsiteX10" fmla="*/ 1728598 w 2979420"/>
                  <a:gd name="connsiteY10" fmla="*/ 3094013 h 3094013"/>
                  <a:gd name="connsiteX11" fmla="*/ 2165809 w 2979420"/>
                  <a:gd name="connsiteY11" fmla="*/ 3094013 h 3094013"/>
                  <a:gd name="connsiteX12" fmla="*/ 2268943 w 2979420"/>
                  <a:gd name="connsiteY12" fmla="*/ 3030987 h 3094013"/>
                  <a:gd name="connsiteX13" fmla="*/ 2618452 w 2979420"/>
                  <a:gd name="connsiteY13" fmla="*/ 2463751 h 3094013"/>
                  <a:gd name="connsiteX14" fmla="*/ 2876286 w 2979420"/>
                  <a:gd name="connsiteY14" fmla="*/ 2039757 h 3094013"/>
                  <a:gd name="connsiteX15" fmla="*/ 2979420 w 2979420"/>
                  <a:gd name="connsiteY15" fmla="*/ 1524088 h 3094013"/>
                  <a:gd name="connsiteX16" fmla="*/ 2979420 w 2979420"/>
                  <a:gd name="connsiteY16" fmla="*/ 1472521 h 3094013"/>
                  <a:gd name="connsiteX17" fmla="*/ 1489710 w 2979420"/>
                  <a:gd name="connsiteY17" fmla="*/ 0 h 3094013"/>
                  <a:gd name="connsiteX18" fmla="*/ 2635641 w 2979420"/>
                  <a:gd name="connsiteY18" fmla="*/ 1518358 h 3094013"/>
                  <a:gd name="connsiteX19" fmla="*/ 2555426 w 2979420"/>
                  <a:gd name="connsiteY19" fmla="*/ 1919434 h 3094013"/>
                  <a:gd name="connsiteX20" fmla="*/ 2360618 w 2979420"/>
                  <a:gd name="connsiteY20" fmla="*/ 2234565 h 3094013"/>
                  <a:gd name="connsiteX21" fmla="*/ 2028298 w 2979420"/>
                  <a:gd name="connsiteY21" fmla="*/ 2750234 h 3094013"/>
                  <a:gd name="connsiteX22" fmla="*/ 1489710 w 2979420"/>
                  <a:gd name="connsiteY22" fmla="*/ 2750234 h 3094013"/>
                  <a:gd name="connsiteX23" fmla="*/ 956852 w 2979420"/>
                  <a:gd name="connsiteY23" fmla="*/ 2750234 h 3094013"/>
                  <a:gd name="connsiteX24" fmla="*/ 624532 w 2979420"/>
                  <a:gd name="connsiteY24" fmla="*/ 2234565 h 3094013"/>
                  <a:gd name="connsiteX25" fmla="*/ 429724 w 2979420"/>
                  <a:gd name="connsiteY25" fmla="*/ 1919434 h 3094013"/>
                  <a:gd name="connsiteX26" fmla="*/ 349509 w 2979420"/>
                  <a:gd name="connsiteY26" fmla="*/ 1518358 h 3094013"/>
                  <a:gd name="connsiteX27" fmla="*/ 349509 w 2979420"/>
                  <a:gd name="connsiteY27" fmla="*/ 1472521 h 3094013"/>
                  <a:gd name="connsiteX28" fmla="*/ 1495440 w 2979420"/>
                  <a:gd name="connsiteY28" fmla="*/ 338050 h 3094013"/>
                  <a:gd name="connsiteX29" fmla="*/ 1495440 w 2979420"/>
                  <a:gd name="connsiteY29" fmla="*/ 338050 h 3094013"/>
                  <a:gd name="connsiteX30" fmla="*/ 1495440 w 2979420"/>
                  <a:gd name="connsiteY30" fmla="*/ 338050 h 3094013"/>
                  <a:gd name="connsiteX31" fmla="*/ 1495440 w 2979420"/>
                  <a:gd name="connsiteY31" fmla="*/ 338050 h 3094013"/>
                  <a:gd name="connsiteX32" fmla="*/ 1495440 w 2979420"/>
                  <a:gd name="connsiteY32" fmla="*/ 338050 h 3094013"/>
                  <a:gd name="connsiteX33" fmla="*/ 1495440 w 2979420"/>
                  <a:gd name="connsiteY33" fmla="*/ 338050 h 3094013"/>
                  <a:gd name="connsiteX34" fmla="*/ 1495440 w 2979420"/>
                  <a:gd name="connsiteY34" fmla="*/ 338050 h 3094013"/>
                  <a:gd name="connsiteX35" fmla="*/ 2641371 w 2979420"/>
                  <a:gd name="connsiteY35" fmla="*/ 1472521 h 3094013"/>
                  <a:gd name="connsiteX36" fmla="*/ 2641371 w 2979420"/>
                  <a:gd name="connsiteY36" fmla="*/ 1518358 h 3094013"/>
                  <a:gd name="connsiteX37" fmla="*/ 2635641 w 2979420"/>
                  <a:gd name="connsiteY37" fmla="*/ 1518358 h 3094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979420" h="3094013" fill="none" extrusionOk="0">
                    <a:moveTo>
                      <a:pt x="1489710" y="0"/>
                    </a:moveTo>
                    <a:lnTo>
                      <a:pt x="1489710" y="0"/>
                    </a:lnTo>
                    <a:lnTo>
                      <a:pt x="1489710" y="0"/>
                    </a:lnTo>
                    <a:cubicBezTo>
                      <a:pt x="607651" y="9953"/>
                      <a:pt x="-115649" y="673391"/>
                      <a:pt x="0" y="1472521"/>
                    </a:cubicBezTo>
                    <a:cubicBezTo>
                      <a:pt x="3957" y="1489478"/>
                      <a:pt x="-1465" y="1505382"/>
                      <a:pt x="0" y="1524088"/>
                    </a:cubicBezTo>
                    <a:cubicBezTo>
                      <a:pt x="10256" y="1714824"/>
                      <a:pt x="29645" y="1851868"/>
                      <a:pt x="103134" y="2039757"/>
                    </a:cubicBezTo>
                    <a:cubicBezTo>
                      <a:pt x="191719" y="2209030"/>
                      <a:pt x="216698" y="2335876"/>
                      <a:pt x="360968" y="2463751"/>
                    </a:cubicBezTo>
                    <a:cubicBezTo>
                      <a:pt x="477414" y="2595134"/>
                      <a:pt x="677999" y="2885556"/>
                      <a:pt x="710477" y="3030987"/>
                    </a:cubicBezTo>
                    <a:cubicBezTo>
                      <a:pt x="735993" y="3074785"/>
                      <a:pt x="772135" y="3092348"/>
                      <a:pt x="813611" y="3094013"/>
                    </a:cubicBezTo>
                    <a:cubicBezTo>
                      <a:pt x="999907" y="3043891"/>
                      <a:pt x="1173016" y="3148825"/>
                      <a:pt x="1277866" y="3094013"/>
                    </a:cubicBezTo>
                    <a:cubicBezTo>
                      <a:pt x="1382716" y="3039201"/>
                      <a:pt x="1629641" y="3118835"/>
                      <a:pt x="1728598" y="3094013"/>
                    </a:cubicBezTo>
                    <a:cubicBezTo>
                      <a:pt x="1827555" y="3069191"/>
                      <a:pt x="1972185" y="3112669"/>
                      <a:pt x="2165809" y="3094013"/>
                    </a:cubicBezTo>
                    <a:cubicBezTo>
                      <a:pt x="2219317" y="3085724"/>
                      <a:pt x="2242656" y="3074162"/>
                      <a:pt x="2268943" y="3030987"/>
                    </a:cubicBezTo>
                    <a:cubicBezTo>
                      <a:pt x="2344238" y="2919476"/>
                      <a:pt x="2506248" y="2592934"/>
                      <a:pt x="2618452" y="2463751"/>
                    </a:cubicBezTo>
                    <a:cubicBezTo>
                      <a:pt x="2738852" y="2312326"/>
                      <a:pt x="2807260" y="2206759"/>
                      <a:pt x="2876286" y="2039757"/>
                    </a:cubicBezTo>
                    <a:cubicBezTo>
                      <a:pt x="2922694" y="1879959"/>
                      <a:pt x="2991630" y="1732896"/>
                      <a:pt x="2979420" y="1524088"/>
                    </a:cubicBezTo>
                    <a:cubicBezTo>
                      <a:pt x="2973568" y="1500864"/>
                      <a:pt x="2979624" y="1497427"/>
                      <a:pt x="2979420" y="1472521"/>
                    </a:cubicBezTo>
                    <a:cubicBezTo>
                      <a:pt x="3034786" y="836592"/>
                      <a:pt x="2332944" y="-28590"/>
                      <a:pt x="1489710" y="0"/>
                    </a:cubicBezTo>
                    <a:close/>
                    <a:moveTo>
                      <a:pt x="2635641" y="1518358"/>
                    </a:moveTo>
                    <a:cubicBezTo>
                      <a:pt x="2650952" y="1662800"/>
                      <a:pt x="2581397" y="1787278"/>
                      <a:pt x="2555426" y="1919434"/>
                    </a:cubicBezTo>
                    <a:cubicBezTo>
                      <a:pt x="2518056" y="2047152"/>
                      <a:pt x="2454726" y="2172021"/>
                      <a:pt x="2360618" y="2234565"/>
                    </a:cubicBezTo>
                    <a:cubicBezTo>
                      <a:pt x="2210922" y="2380925"/>
                      <a:pt x="2124036" y="2558092"/>
                      <a:pt x="2028298" y="2750234"/>
                    </a:cubicBezTo>
                    <a:cubicBezTo>
                      <a:pt x="1868942" y="2763332"/>
                      <a:pt x="1602005" y="2713914"/>
                      <a:pt x="1489710" y="2750234"/>
                    </a:cubicBezTo>
                    <a:cubicBezTo>
                      <a:pt x="1235944" y="2789226"/>
                      <a:pt x="1073064" y="2695501"/>
                      <a:pt x="956852" y="2750234"/>
                    </a:cubicBezTo>
                    <a:cubicBezTo>
                      <a:pt x="888960" y="2552193"/>
                      <a:pt x="738654" y="2362123"/>
                      <a:pt x="624532" y="2234565"/>
                    </a:cubicBezTo>
                    <a:cubicBezTo>
                      <a:pt x="562862" y="2129004"/>
                      <a:pt x="470893" y="2020037"/>
                      <a:pt x="429724" y="1919434"/>
                    </a:cubicBezTo>
                    <a:cubicBezTo>
                      <a:pt x="367578" y="1757274"/>
                      <a:pt x="358458" y="1620856"/>
                      <a:pt x="349509" y="1518358"/>
                    </a:cubicBezTo>
                    <a:cubicBezTo>
                      <a:pt x="349094" y="1500428"/>
                      <a:pt x="351644" y="1494659"/>
                      <a:pt x="349509" y="1472521"/>
                    </a:cubicBezTo>
                    <a:cubicBezTo>
                      <a:pt x="273381" y="1008015"/>
                      <a:pt x="979067" y="317046"/>
                      <a:pt x="1495440" y="338050"/>
                    </a:cubicBezTo>
                    <a:lnTo>
                      <a:pt x="1495440" y="338050"/>
                    </a:lnTo>
                    <a:lnTo>
                      <a:pt x="1495440" y="338050"/>
                    </a:lnTo>
                    <a:lnTo>
                      <a:pt x="1495440" y="338050"/>
                    </a:lnTo>
                    <a:lnTo>
                      <a:pt x="1495440" y="338050"/>
                    </a:lnTo>
                    <a:lnTo>
                      <a:pt x="1495440" y="338050"/>
                    </a:lnTo>
                    <a:lnTo>
                      <a:pt x="1495440" y="338050"/>
                    </a:lnTo>
                    <a:cubicBezTo>
                      <a:pt x="2093670" y="355316"/>
                      <a:pt x="2537220" y="795627"/>
                      <a:pt x="2641371" y="1472521"/>
                    </a:cubicBezTo>
                    <a:cubicBezTo>
                      <a:pt x="2642750" y="1483000"/>
                      <a:pt x="2640936" y="1507236"/>
                      <a:pt x="2641371" y="1518358"/>
                    </a:cubicBezTo>
                    <a:cubicBezTo>
                      <a:pt x="2638732" y="1518944"/>
                      <a:pt x="2637527" y="1518195"/>
                      <a:pt x="2635641" y="1518358"/>
                    </a:cubicBezTo>
                    <a:close/>
                  </a:path>
                  <a:path w="2979420" h="3094013" stroke="0" extrusionOk="0">
                    <a:moveTo>
                      <a:pt x="1489710" y="0"/>
                    </a:moveTo>
                    <a:lnTo>
                      <a:pt x="1489710" y="0"/>
                    </a:lnTo>
                    <a:lnTo>
                      <a:pt x="1489710" y="0"/>
                    </a:lnTo>
                    <a:cubicBezTo>
                      <a:pt x="713424" y="-742"/>
                      <a:pt x="59605" y="885487"/>
                      <a:pt x="0" y="1472521"/>
                    </a:cubicBezTo>
                    <a:cubicBezTo>
                      <a:pt x="1201" y="1492270"/>
                      <a:pt x="-1805" y="1503684"/>
                      <a:pt x="0" y="1524088"/>
                    </a:cubicBezTo>
                    <a:cubicBezTo>
                      <a:pt x="4408" y="1745478"/>
                      <a:pt x="20644" y="1868518"/>
                      <a:pt x="103134" y="2039757"/>
                    </a:cubicBezTo>
                    <a:cubicBezTo>
                      <a:pt x="137374" y="2186357"/>
                      <a:pt x="245752" y="2327999"/>
                      <a:pt x="360968" y="2463751"/>
                    </a:cubicBezTo>
                    <a:cubicBezTo>
                      <a:pt x="458416" y="2614321"/>
                      <a:pt x="660484" y="2865822"/>
                      <a:pt x="710477" y="3030987"/>
                    </a:cubicBezTo>
                    <a:cubicBezTo>
                      <a:pt x="721480" y="3075812"/>
                      <a:pt x="766127" y="3091310"/>
                      <a:pt x="813611" y="3094013"/>
                    </a:cubicBezTo>
                    <a:cubicBezTo>
                      <a:pt x="1016868" y="3047718"/>
                      <a:pt x="1089545" y="3105221"/>
                      <a:pt x="1264344" y="3094013"/>
                    </a:cubicBezTo>
                    <a:cubicBezTo>
                      <a:pt x="1439143" y="3082805"/>
                      <a:pt x="1527092" y="3123123"/>
                      <a:pt x="1715076" y="3094013"/>
                    </a:cubicBezTo>
                    <a:cubicBezTo>
                      <a:pt x="1903060" y="3064903"/>
                      <a:pt x="2020585" y="3126330"/>
                      <a:pt x="2165809" y="3094013"/>
                    </a:cubicBezTo>
                    <a:cubicBezTo>
                      <a:pt x="2212466" y="3089825"/>
                      <a:pt x="2249093" y="3069754"/>
                      <a:pt x="2268943" y="3030987"/>
                    </a:cubicBezTo>
                    <a:cubicBezTo>
                      <a:pt x="2360421" y="2886234"/>
                      <a:pt x="2465826" y="2612103"/>
                      <a:pt x="2618452" y="2463751"/>
                    </a:cubicBezTo>
                    <a:cubicBezTo>
                      <a:pt x="2740944" y="2322967"/>
                      <a:pt x="2823805" y="2174723"/>
                      <a:pt x="2876286" y="2039757"/>
                    </a:cubicBezTo>
                    <a:cubicBezTo>
                      <a:pt x="2939986" y="1880508"/>
                      <a:pt x="2986468" y="1681536"/>
                      <a:pt x="2979420" y="1524088"/>
                    </a:cubicBezTo>
                    <a:cubicBezTo>
                      <a:pt x="2973491" y="1505940"/>
                      <a:pt x="2981649" y="1496446"/>
                      <a:pt x="2979420" y="1472521"/>
                    </a:cubicBezTo>
                    <a:cubicBezTo>
                      <a:pt x="2783983" y="769195"/>
                      <a:pt x="2248601" y="9356"/>
                      <a:pt x="1489710" y="0"/>
                    </a:cubicBezTo>
                    <a:close/>
                    <a:moveTo>
                      <a:pt x="2635641" y="1518358"/>
                    </a:moveTo>
                    <a:cubicBezTo>
                      <a:pt x="2649446" y="1647649"/>
                      <a:pt x="2598899" y="1766071"/>
                      <a:pt x="2555426" y="1919434"/>
                    </a:cubicBezTo>
                    <a:cubicBezTo>
                      <a:pt x="2504105" y="2023086"/>
                      <a:pt x="2460887" y="2173233"/>
                      <a:pt x="2360618" y="2234565"/>
                    </a:cubicBezTo>
                    <a:cubicBezTo>
                      <a:pt x="2189493" y="2380781"/>
                      <a:pt x="2112924" y="2555432"/>
                      <a:pt x="2028298" y="2750234"/>
                    </a:cubicBezTo>
                    <a:cubicBezTo>
                      <a:pt x="1760504" y="2805811"/>
                      <a:pt x="1749844" y="2733572"/>
                      <a:pt x="1489710" y="2750234"/>
                    </a:cubicBezTo>
                    <a:cubicBezTo>
                      <a:pt x="1352401" y="2755440"/>
                      <a:pt x="1199159" y="2709959"/>
                      <a:pt x="956852" y="2750234"/>
                    </a:cubicBezTo>
                    <a:cubicBezTo>
                      <a:pt x="850413" y="2561381"/>
                      <a:pt x="705856" y="2371286"/>
                      <a:pt x="624532" y="2234565"/>
                    </a:cubicBezTo>
                    <a:cubicBezTo>
                      <a:pt x="511320" y="2157841"/>
                      <a:pt x="483336" y="2044935"/>
                      <a:pt x="429724" y="1919434"/>
                    </a:cubicBezTo>
                    <a:cubicBezTo>
                      <a:pt x="380684" y="1815876"/>
                      <a:pt x="372615" y="1673006"/>
                      <a:pt x="349509" y="1518358"/>
                    </a:cubicBezTo>
                    <a:cubicBezTo>
                      <a:pt x="347125" y="1507977"/>
                      <a:pt x="350577" y="1495050"/>
                      <a:pt x="349509" y="1472521"/>
                    </a:cubicBezTo>
                    <a:cubicBezTo>
                      <a:pt x="435540" y="831734"/>
                      <a:pt x="867194" y="330947"/>
                      <a:pt x="1495440" y="338050"/>
                    </a:cubicBezTo>
                    <a:lnTo>
                      <a:pt x="1495440" y="338050"/>
                    </a:lnTo>
                    <a:lnTo>
                      <a:pt x="1495440" y="338050"/>
                    </a:lnTo>
                    <a:lnTo>
                      <a:pt x="1495440" y="338050"/>
                    </a:lnTo>
                    <a:lnTo>
                      <a:pt x="1495440" y="338050"/>
                    </a:lnTo>
                    <a:lnTo>
                      <a:pt x="1495440" y="338050"/>
                    </a:lnTo>
                    <a:lnTo>
                      <a:pt x="1495440" y="338050"/>
                    </a:lnTo>
                    <a:cubicBezTo>
                      <a:pt x="2108107" y="305185"/>
                      <a:pt x="2642208" y="723210"/>
                      <a:pt x="2641371" y="1472521"/>
                    </a:cubicBezTo>
                    <a:cubicBezTo>
                      <a:pt x="2642839" y="1490576"/>
                      <a:pt x="2641281" y="1508447"/>
                      <a:pt x="2641371" y="1518358"/>
                    </a:cubicBezTo>
                    <a:cubicBezTo>
                      <a:pt x="2639519" y="1518844"/>
                      <a:pt x="2638170" y="1518045"/>
                      <a:pt x="2635641" y="1518358"/>
                    </a:cubicBezTo>
                    <a:close/>
                  </a:path>
                </a:pathLst>
              </a:custGeom>
              <a:grpFill/>
              <a:ln w="28575" cap="flat">
                <a:solidFill>
                  <a:schemeClr val="tx1"/>
                </a:solidFill>
                <a:prstDash val="solid"/>
                <a:miter/>
                <a:extLst>
                  <a:ext uri="{C807C97D-BFC1-408E-A445-0C87EB9F89A2}">
                    <ask:lineSketchStyleProps xmlns:ask="http://schemas.microsoft.com/office/drawing/2018/sketchyshapes" sd="121160290">
                      <a:custGeom>
                        <a:avLst/>
                        <a:gdLst>
                          <a:gd name="connsiteX0" fmla="*/ 1489710 w 2979420"/>
                          <a:gd name="connsiteY0" fmla="*/ 0 h 3094013"/>
                          <a:gd name="connsiteX1" fmla="*/ 1489710 w 2979420"/>
                          <a:gd name="connsiteY1" fmla="*/ 0 h 3094013"/>
                          <a:gd name="connsiteX2" fmla="*/ 1489710 w 2979420"/>
                          <a:gd name="connsiteY2" fmla="*/ 0 h 3094013"/>
                          <a:gd name="connsiteX3" fmla="*/ 0 w 2979420"/>
                          <a:gd name="connsiteY3" fmla="*/ 1472521 h 3094013"/>
                          <a:gd name="connsiteX4" fmla="*/ 0 w 2979420"/>
                          <a:gd name="connsiteY4" fmla="*/ 1524088 h 3094013"/>
                          <a:gd name="connsiteX5" fmla="*/ 103134 w 2979420"/>
                          <a:gd name="connsiteY5" fmla="*/ 2039757 h 3094013"/>
                          <a:gd name="connsiteX6" fmla="*/ 360968 w 2979420"/>
                          <a:gd name="connsiteY6" fmla="*/ 2463751 h 3094013"/>
                          <a:gd name="connsiteX7" fmla="*/ 710477 w 2979420"/>
                          <a:gd name="connsiteY7" fmla="*/ 3030987 h 3094013"/>
                          <a:gd name="connsiteX8" fmla="*/ 813611 w 2979420"/>
                          <a:gd name="connsiteY8" fmla="*/ 3094013 h 3094013"/>
                          <a:gd name="connsiteX9" fmla="*/ 2165809 w 2979420"/>
                          <a:gd name="connsiteY9" fmla="*/ 3094013 h 3094013"/>
                          <a:gd name="connsiteX10" fmla="*/ 2268943 w 2979420"/>
                          <a:gd name="connsiteY10" fmla="*/ 3030987 h 3094013"/>
                          <a:gd name="connsiteX11" fmla="*/ 2618452 w 2979420"/>
                          <a:gd name="connsiteY11" fmla="*/ 2463751 h 3094013"/>
                          <a:gd name="connsiteX12" fmla="*/ 2876286 w 2979420"/>
                          <a:gd name="connsiteY12" fmla="*/ 2039757 h 3094013"/>
                          <a:gd name="connsiteX13" fmla="*/ 2979420 w 2979420"/>
                          <a:gd name="connsiteY13" fmla="*/ 1524088 h 3094013"/>
                          <a:gd name="connsiteX14" fmla="*/ 2979420 w 2979420"/>
                          <a:gd name="connsiteY14" fmla="*/ 1472521 h 3094013"/>
                          <a:gd name="connsiteX15" fmla="*/ 1489710 w 2979420"/>
                          <a:gd name="connsiteY15" fmla="*/ 0 h 3094013"/>
                          <a:gd name="connsiteX16" fmla="*/ 2635641 w 2979420"/>
                          <a:gd name="connsiteY16" fmla="*/ 1518358 h 3094013"/>
                          <a:gd name="connsiteX17" fmla="*/ 2555426 w 2979420"/>
                          <a:gd name="connsiteY17" fmla="*/ 1919434 h 3094013"/>
                          <a:gd name="connsiteX18" fmla="*/ 2360618 w 2979420"/>
                          <a:gd name="connsiteY18" fmla="*/ 2234565 h 3094013"/>
                          <a:gd name="connsiteX19" fmla="*/ 2028298 w 2979420"/>
                          <a:gd name="connsiteY19" fmla="*/ 2750234 h 3094013"/>
                          <a:gd name="connsiteX20" fmla="*/ 1489710 w 2979420"/>
                          <a:gd name="connsiteY20" fmla="*/ 2750234 h 3094013"/>
                          <a:gd name="connsiteX21" fmla="*/ 956852 w 2979420"/>
                          <a:gd name="connsiteY21" fmla="*/ 2750234 h 3094013"/>
                          <a:gd name="connsiteX22" fmla="*/ 624532 w 2979420"/>
                          <a:gd name="connsiteY22" fmla="*/ 2234565 h 3094013"/>
                          <a:gd name="connsiteX23" fmla="*/ 429724 w 2979420"/>
                          <a:gd name="connsiteY23" fmla="*/ 1919434 h 3094013"/>
                          <a:gd name="connsiteX24" fmla="*/ 349509 w 2979420"/>
                          <a:gd name="connsiteY24" fmla="*/ 1518358 h 3094013"/>
                          <a:gd name="connsiteX25" fmla="*/ 349509 w 2979420"/>
                          <a:gd name="connsiteY25" fmla="*/ 1472521 h 3094013"/>
                          <a:gd name="connsiteX26" fmla="*/ 1495440 w 2979420"/>
                          <a:gd name="connsiteY26" fmla="*/ 338050 h 3094013"/>
                          <a:gd name="connsiteX27" fmla="*/ 1495440 w 2979420"/>
                          <a:gd name="connsiteY27" fmla="*/ 338050 h 3094013"/>
                          <a:gd name="connsiteX28" fmla="*/ 1495440 w 2979420"/>
                          <a:gd name="connsiteY28" fmla="*/ 338050 h 3094013"/>
                          <a:gd name="connsiteX29" fmla="*/ 1495440 w 2979420"/>
                          <a:gd name="connsiteY29" fmla="*/ 338050 h 3094013"/>
                          <a:gd name="connsiteX30" fmla="*/ 1495440 w 2979420"/>
                          <a:gd name="connsiteY30" fmla="*/ 338050 h 3094013"/>
                          <a:gd name="connsiteX31" fmla="*/ 1495440 w 2979420"/>
                          <a:gd name="connsiteY31" fmla="*/ 338050 h 3094013"/>
                          <a:gd name="connsiteX32" fmla="*/ 1495440 w 2979420"/>
                          <a:gd name="connsiteY32" fmla="*/ 338050 h 3094013"/>
                          <a:gd name="connsiteX33" fmla="*/ 2641371 w 2979420"/>
                          <a:gd name="connsiteY33" fmla="*/ 1472521 h 3094013"/>
                          <a:gd name="connsiteX34" fmla="*/ 2641371 w 2979420"/>
                          <a:gd name="connsiteY34" fmla="*/ 1518358 h 3094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979420" h="3094013">
                            <a:moveTo>
                              <a:pt x="1489710" y="0"/>
                            </a:moveTo>
                            <a:cubicBezTo>
                              <a:pt x="1489710" y="0"/>
                              <a:pt x="1489710" y="0"/>
                              <a:pt x="1489710" y="0"/>
                            </a:cubicBezTo>
                            <a:cubicBezTo>
                              <a:pt x="1489710" y="0"/>
                              <a:pt x="1489710" y="0"/>
                              <a:pt x="1489710" y="0"/>
                            </a:cubicBezTo>
                            <a:cubicBezTo>
                              <a:pt x="676099" y="5730"/>
                              <a:pt x="17189" y="658910"/>
                              <a:pt x="0" y="1472521"/>
                            </a:cubicBezTo>
                            <a:lnTo>
                              <a:pt x="0" y="1524088"/>
                            </a:lnTo>
                            <a:cubicBezTo>
                              <a:pt x="5730" y="1701707"/>
                              <a:pt x="40108" y="1873597"/>
                              <a:pt x="103134" y="2039757"/>
                            </a:cubicBezTo>
                            <a:cubicBezTo>
                              <a:pt x="166160" y="2194458"/>
                              <a:pt x="252105" y="2337699"/>
                              <a:pt x="360968" y="2463751"/>
                            </a:cubicBezTo>
                            <a:cubicBezTo>
                              <a:pt x="498480" y="2612722"/>
                              <a:pt x="647451" y="2904935"/>
                              <a:pt x="710477" y="3030987"/>
                            </a:cubicBezTo>
                            <a:cubicBezTo>
                              <a:pt x="727666" y="3071095"/>
                              <a:pt x="767774" y="3094013"/>
                              <a:pt x="813611" y="3094013"/>
                            </a:cubicBezTo>
                            <a:lnTo>
                              <a:pt x="2165809" y="3094013"/>
                            </a:lnTo>
                            <a:cubicBezTo>
                              <a:pt x="2211647" y="3094013"/>
                              <a:pt x="2251754" y="3071095"/>
                              <a:pt x="2268943" y="3030987"/>
                            </a:cubicBezTo>
                            <a:cubicBezTo>
                              <a:pt x="2331969" y="2904935"/>
                              <a:pt x="2480941" y="2612722"/>
                              <a:pt x="2618452" y="2463751"/>
                            </a:cubicBezTo>
                            <a:cubicBezTo>
                              <a:pt x="2727315" y="2337699"/>
                              <a:pt x="2818990" y="2194458"/>
                              <a:pt x="2876286" y="2039757"/>
                            </a:cubicBezTo>
                            <a:cubicBezTo>
                              <a:pt x="2939313" y="1873597"/>
                              <a:pt x="2973691" y="1701707"/>
                              <a:pt x="2979420" y="1524088"/>
                            </a:cubicBezTo>
                            <a:lnTo>
                              <a:pt x="2979420" y="1472521"/>
                            </a:lnTo>
                            <a:cubicBezTo>
                              <a:pt x="2962231" y="658910"/>
                              <a:pt x="2303321" y="5730"/>
                              <a:pt x="1489710" y="0"/>
                            </a:cubicBezTo>
                            <a:close/>
                            <a:moveTo>
                              <a:pt x="2635641" y="1518358"/>
                            </a:moveTo>
                            <a:cubicBezTo>
                              <a:pt x="2629911" y="1655870"/>
                              <a:pt x="2601263" y="1793382"/>
                              <a:pt x="2555426" y="1919434"/>
                            </a:cubicBezTo>
                            <a:cubicBezTo>
                              <a:pt x="2509589" y="2034027"/>
                              <a:pt x="2446562" y="2142891"/>
                              <a:pt x="2360618" y="2234565"/>
                            </a:cubicBezTo>
                            <a:cubicBezTo>
                              <a:pt x="2228836" y="2394996"/>
                              <a:pt x="2114243" y="2566885"/>
                              <a:pt x="2028298" y="2750234"/>
                            </a:cubicBezTo>
                            <a:lnTo>
                              <a:pt x="1489710" y="2750234"/>
                            </a:lnTo>
                            <a:lnTo>
                              <a:pt x="956852" y="2750234"/>
                            </a:lnTo>
                            <a:cubicBezTo>
                              <a:pt x="865178" y="2566885"/>
                              <a:pt x="750585" y="2394996"/>
                              <a:pt x="624532" y="2234565"/>
                            </a:cubicBezTo>
                            <a:cubicBezTo>
                              <a:pt x="544317" y="2142891"/>
                              <a:pt x="475561" y="2034027"/>
                              <a:pt x="429724" y="1919434"/>
                            </a:cubicBezTo>
                            <a:cubicBezTo>
                              <a:pt x="378157" y="1793382"/>
                              <a:pt x="355239" y="1655870"/>
                              <a:pt x="349509" y="1518358"/>
                            </a:cubicBezTo>
                            <a:lnTo>
                              <a:pt x="349509" y="1472521"/>
                            </a:lnTo>
                            <a:cubicBezTo>
                              <a:pt x="360968" y="847989"/>
                              <a:pt x="870908" y="343779"/>
                              <a:pt x="1495440" y="338050"/>
                            </a:cubicBezTo>
                            <a:lnTo>
                              <a:pt x="1495440" y="338050"/>
                            </a:lnTo>
                            <a:lnTo>
                              <a:pt x="1495440" y="338050"/>
                            </a:lnTo>
                            <a:cubicBezTo>
                              <a:pt x="1495440" y="338050"/>
                              <a:pt x="1495440" y="338050"/>
                              <a:pt x="1495440" y="338050"/>
                            </a:cubicBezTo>
                            <a:cubicBezTo>
                              <a:pt x="1495440" y="338050"/>
                              <a:pt x="1495440" y="338050"/>
                              <a:pt x="1495440" y="338050"/>
                            </a:cubicBezTo>
                            <a:lnTo>
                              <a:pt x="1495440" y="338050"/>
                            </a:lnTo>
                            <a:lnTo>
                              <a:pt x="1495440" y="338050"/>
                            </a:lnTo>
                            <a:cubicBezTo>
                              <a:pt x="2119972" y="343779"/>
                              <a:pt x="2629911" y="842259"/>
                              <a:pt x="2641371" y="1472521"/>
                            </a:cubicBezTo>
                            <a:lnTo>
                              <a:pt x="2641371" y="1518358"/>
                            </a:lnTo>
                            <a:close/>
                          </a:path>
                        </a:pathLst>
                      </a:custGeom>
                      <ask:type>
                        <ask:lineSketchScribble/>
                      </ask:type>
                    </ask:lineSketchStyleProps>
                  </a:ext>
                </a:extLst>
              </a:ln>
            </p:spPr>
            <p:txBody>
              <a:bodyPr rtlCol="0" anchor="ctr"/>
              <a:lstStyle/>
              <a:p>
                <a:endParaRPr lang="en-US"/>
              </a:p>
            </p:txBody>
          </p:sp>
        </p:grpSp>
        <p:sp>
          <p:nvSpPr>
            <p:cNvPr id="181" name="Freeform: Shape 19">
              <a:extLst>
                <a:ext uri="{FF2B5EF4-FFF2-40B4-BE49-F238E27FC236}">
                  <a16:creationId xmlns:a16="http://schemas.microsoft.com/office/drawing/2014/main" id="{568347CE-010E-4A29-99FA-40B3188C6E17}"/>
                </a:ext>
              </a:extLst>
            </p:cNvPr>
            <p:cNvSpPr/>
            <p:nvPr/>
          </p:nvSpPr>
          <p:spPr>
            <a:xfrm>
              <a:off x="5268349" y="2787173"/>
              <a:ext cx="1842868" cy="308084"/>
            </a:xfrm>
            <a:custGeom>
              <a:avLst/>
              <a:gdLst>
                <a:gd name="connsiteX0" fmla="*/ 0 w 1842868"/>
                <a:gd name="connsiteY0" fmla="*/ 0 h 308084"/>
                <a:gd name="connsiteX1" fmla="*/ 460717 w 1842868"/>
                <a:gd name="connsiteY1" fmla="*/ 77021 h 308084"/>
                <a:gd name="connsiteX2" fmla="*/ 921434 w 1842868"/>
                <a:gd name="connsiteY2" fmla="*/ 154042 h 308084"/>
                <a:gd name="connsiteX3" fmla="*/ 1363722 w 1842868"/>
                <a:gd name="connsiteY3" fmla="*/ 227982 h 308084"/>
                <a:gd name="connsiteX4" fmla="*/ 1842868 w 1842868"/>
                <a:gd name="connsiteY4" fmla="*/ 308084 h 308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2868" h="308084" fill="none" extrusionOk="0">
                  <a:moveTo>
                    <a:pt x="0" y="0"/>
                  </a:moveTo>
                  <a:cubicBezTo>
                    <a:pt x="108125" y="-9259"/>
                    <a:pt x="304140" y="62169"/>
                    <a:pt x="460717" y="77021"/>
                  </a:cubicBezTo>
                  <a:cubicBezTo>
                    <a:pt x="617294" y="91873"/>
                    <a:pt x="781269" y="137606"/>
                    <a:pt x="921434" y="154042"/>
                  </a:cubicBezTo>
                  <a:cubicBezTo>
                    <a:pt x="1061599" y="170478"/>
                    <a:pt x="1249180" y="211687"/>
                    <a:pt x="1363722" y="227982"/>
                  </a:cubicBezTo>
                  <a:cubicBezTo>
                    <a:pt x="1478264" y="244277"/>
                    <a:pt x="1672782" y="300196"/>
                    <a:pt x="1842868" y="308084"/>
                  </a:cubicBezTo>
                </a:path>
                <a:path w="1842868" h="308084" stroke="0" extrusionOk="0">
                  <a:moveTo>
                    <a:pt x="0" y="0"/>
                  </a:moveTo>
                  <a:cubicBezTo>
                    <a:pt x="197321" y="-25809"/>
                    <a:pt x="341259" y="87350"/>
                    <a:pt x="497574" y="83183"/>
                  </a:cubicBezTo>
                  <a:cubicBezTo>
                    <a:pt x="653889" y="79016"/>
                    <a:pt x="890607" y="174171"/>
                    <a:pt x="995149" y="166365"/>
                  </a:cubicBezTo>
                  <a:cubicBezTo>
                    <a:pt x="1099691" y="158560"/>
                    <a:pt x="1650029" y="334945"/>
                    <a:pt x="1842868" y="308084"/>
                  </a:cubicBezTo>
                </a:path>
              </a:pathLst>
            </a:custGeom>
            <a:grpFill/>
            <a:ln w="28575">
              <a:solidFill>
                <a:schemeClr val="tx1"/>
              </a:solidFill>
              <a:extLst>
                <a:ext uri="{C807C97D-BFC1-408E-A445-0C87EB9F89A2}">
                  <ask:lineSketchStyleProps xmlns:ask="http://schemas.microsoft.com/office/drawing/2018/sketchyshapes" sd="3091316129">
                    <a:custGeom>
                      <a:avLst/>
                      <a:gdLst>
                        <a:gd name="connsiteX0" fmla="*/ 0 w 1842868"/>
                        <a:gd name="connsiteY0" fmla="*/ 0 h 28136"/>
                        <a:gd name="connsiteX1" fmla="*/ 1842868 w 1842868"/>
                        <a:gd name="connsiteY1" fmla="*/ 28136 h 28136"/>
                      </a:gdLst>
                      <a:ahLst/>
                      <a:cxnLst>
                        <a:cxn ang="0">
                          <a:pos x="connsiteX0" y="connsiteY0"/>
                        </a:cxn>
                        <a:cxn ang="0">
                          <a:pos x="connsiteX1" y="connsiteY1"/>
                        </a:cxn>
                      </a:cxnLst>
                      <a:rect l="l" t="t" r="r" b="b"/>
                      <a:pathLst>
                        <a:path w="1842868" h="28136">
                          <a:moveTo>
                            <a:pt x="0" y="0"/>
                          </a:moveTo>
                          <a:lnTo>
                            <a:pt x="1842868" y="28136"/>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dirty="0" err="1"/>
                <a:t>ممممالففضيال</a:t>
              </a:r>
              <a:endParaRPr lang="en-US" dirty="0"/>
            </a:p>
          </p:txBody>
        </p:sp>
        <p:sp>
          <p:nvSpPr>
            <p:cNvPr id="182" name="Freeform: Shape 24">
              <a:extLst>
                <a:ext uri="{FF2B5EF4-FFF2-40B4-BE49-F238E27FC236}">
                  <a16:creationId xmlns:a16="http://schemas.microsoft.com/office/drawing/2014/main" id="{84373042-61D7-4735-947A-33B2908AF224}"/>
                </a:ext>
              </a:extLst>
            </p:cNvPr>
            <p:cNvSpPr/>
            <p:nvPr/>
          </p:nvSpPr>
          <p:spPr>
            <a:xfrm>
              <a:off x="5044509" y="2594168"/>
              <a:ext cx="2326961" cy="45719"/>
            </a:xfrm>
            <a:custGeom>
              <a:avLst/>
              <a:gdLst>
                <a:gd name="connsiteX0" fmla="*/ 0 w 2326961"/>
                <a:gd name="connsiteY0" fmla="*/ 0 h 45719"/>
                <a:gd name="connsiteX1" fmla="*/ 581740 w 2326961"/>
                <a:gd name="connsiteY1" fmla="*/ 11430 h 45719"/>
                <a:gd name="connsiteX2" fmla="*/ 1116941 w 2326961"/>
                <a:gd name="connsiteY2" fmla="*/ 21945 h 45719"/>
                <a:gd name="connsiteX3" fmla="*/ 1652142 w 2326961"/>
                <a:gd name="connsiteY3" fmla="*/ 32460 h 45719"/>
                <a:gd name="connsiteX4" fmla="*/ 2326961 w 2326961"/>
                <a:gd name="connsiteY4" fmla="*/ 45719 h 45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6961" h="45719" fill="none" extrusionOk="0">
                  <a:moveTo>
                    <a:pt x="0" y="0"/>
                  </a:moveTo>
                  <a:cubicBezTo>
                    <a:pt x="280925" y="-16213"/>
                    <a:pt x="421721" y="41297"/>
                    <a:pt x="581740" y="11430"/>
                  </a:cubicBezTo>
                  <a:cubicBezTo>
                    <a:pt x="741759" y="-18438"/>
                    <a:pt x="974866" y="29290"/>
                    <a:pt x="1116941" y="21945"/>
                  </a:cubicBezTo>
                  <a:cubicBezTo>
                    <a:pt x="1259016" y="14600"/>
                    <a:pt x="1456884" y="33442"/>
                    <a:pt x="1652142" y="32460"/>
                  </a:cubicBezTo>
                  <a:cubicBezTo>
                    <a:pt x="1847400" y="31478"/>
                    <a:pt x="2139536" y="71766"/>
                    <a:pt x="2326961" y="45719"/>
                  </a:cubicBezTo>
                </a:path>
                <a:path w="2326961" h="45719" stroke="0" extrusionOk="0">
                  <a:moveTo>
                    <a:pt x="0" y="0"/>
                  </a:moveTo>
                  <a:cubicBezTo>
                    <a:pt x="128217" y="-20857"/>
                    <a:pt x="412103" y="23289"/>
                    <a:pt x="605010" y="11887"/>
                  </a:cubicBezTo>
                  <a:cubicBezTo>
                    <a:pt x="797917" y="484"/>
                    <a:pt x="862667" y="24780"/>
                    <a:pt x="1116941" y="21945"/>
                  </a:cubicBezTo>
                  <a:cubicBezTo>
                    <a:pt x="1371215" y="19110"/>
                    <a:pt x="1572519" y="50428"/>
                    <a:pt x="1721951" y="33832"/>
                  </a:cubicBezTo>
                  <a:cubicBezTo>
                    <a:pt x="1871383" y="17236"/>
                    <a:pt x="2030060" y="53725"/>
                    <a:pt x="2326961" y="45719"/>
                  </a:cubicBezTo>
                </a:path>
              </a:pathLst>
            </a:custGeom>
            <a:grpFill/>
            <a:ln w="28575">
              <a:solidFill>
                <a:schemeClr val="tx1"/>
              </a:solidFill>
              <a:extLst>
                <a:ext uri="{C807C97D-BFC1-408E-A445-0C87EB9F89A2}">
                  <ask:lineSketchStyleProps xmlns:ask="http://schemas.microsoft.com/office/drawing/2018/sketchyshapes" sd="2251120023">
                    <a:custGeom>
                      <a:avLst/>
                      <a:gdLst>
                        <a:gd name="connsiteX0" fmla="*/ 0 w 1842868"/>
                        <a:gd name="connsiteY0" fmla="*/ 0 h 28136"/>
                        <a:gd name="connsiteX1" fmla="*/ 1842868 w 1842868"/>
                        <a:gd name="connsiteY1" fmla="*/ 28136 h 28136"/>
                      </a:gdLst>
                      <a:ahLst/>
                      <a:cxnLst>
                        <a:cxn ang="0">
                          <a:pos x="connsiteX0" y="connsiteY0"/>
                        </a:cxn>
                        <a:cxn ang="0">
                          <a:pos x="connsiteX1" y="connsiteY1"/>
                        </a:cxn>
                      </a:cxnLst>
                      <a:rect l="l" t="t" r="r" b="b"/>
                      <a:pathLst>
                        <a:path w="1842868" h="28136">
                          <a:moveTo>
                            <a:pt x="0" y="0"/>
                          </a:moveTo>
                          <a:lnTo>
                            <a:pt x="1842868" y="28136"/>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Freeform: Shape 25">
              <a:extLst>
                <a:ext uri="{FF2B5EF4-FFF2-40B4-BE49-F238E27FC236}">
                  <a16:creationId xmlns:a16="http://schemas.microsoft.com/office/drawing/2014/main" id="{7DB4AABD-87EA-403F-9186-F579B372145B}"/>
                </a:ext>
              </a:extLst>
            </p:cNvPr>
            <p:cNvSpPr/>
            <p:nvPr/>
          </p:nvSpPr>
          <p:spPr>
            <a:xfrm>
              <a:off x="5061473" y="1999360"/>
              <a:ext cx="2326961" cy="45719"/>
            </a:xfrm>
            <a:custGeom>
              <a:avLst/>
              <a:gdLst>
                <a:gd name="connsiteX0" fmla="*/ 0 w 2326961"/>
                <a:gd name="connsiteY0" fmla="*/ 0 h 45719"/>
                <a:gd name="connsiteX1" fmla="*/ 511931 w 2326961"/>
                <a:gd name="connsiteY1" fmla="*/ 10058 h 45719"/>
                <a:gd name="connsiteX2" fmla="*/ 1047132 w 2326961"/>
                <a:gd name="connsiteY2" fmla="*/ 20574 h 45719"/>
                <a:gd name="connsiteX3" fmla="*/ 1582333 w 2326961"/>
                <a:gd name="connsiteY3" fmla="*/ 31089 h 45719"/>
                <a:gd name="connsiteX4" fmla="*/ 2326961 w 2326961"/>
                <a:gd name="connsiteY4" fmla="*/ 45719 h 45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6961" h="45719" fill="none" extrusionOk="0">
                  <a:moveTo>
                    <a:pt x="0" y="0"/>
                  </a:moveTo>
                  <a:cubicBezTo>
                    <a:pt x="231267" y="-25847"/>
                    <a:pt x="287627" y="27543"/>
                    <a:pt x="511931" y="10058"/>
                  </a:cubicBezTo>
                  <a:cubicBezTo>
                    <a:pt x="736235" y="-7426"/>
                    <a:pt x="844714" y="35340"/>
                    <a:pt x="1047132" y="20574"/>
                  </a:cubicBezTo>
                  <a:cubicBezTo>
                    <a:pt x="1249550" y="5808"/>
                    <a:pt x="1368051" y="73523"/>
                    <a:pt x="1582333" y="31089"/>
                  </a:cubicBezTo>
                  <a:cubicBezTo>
                    <a:pt x="1796615" y="-11345"/>
                    <a:pt x="2089644" y="93479"/>
                    <a:pt x="2326961" y="45719"/>
                  </a:cubicBezTo>
                </a:path>
                <a:path w="2326961" h="45719" stroke="0" extrusionOk="0">
                  <a:moveTo>
                    <a:pt x="0" y="0"/>
                  </a:moveTo>
                  <a:cubicBezTo>
                    <a:pt x="175748" y="-8887"/>
                    <a:pt x="377767" y="67221"/>
                    <a:pt x="628279" y="12344"/>
                  </a:cubicBezTo>
                  <a:cubicBezTo>
                    <a:pt x="878791" y="-42533"/>
                    <a:pt x="924937" y="81626"/>
                    <a:pt x="1210020" y="23774"/>
                  </a:cubicBezTo>
                  <a:cubicBezTo>
                    <a:pt x="1495103" y="-34078"/>
                    <a:pt x="1550304" y="43908"/>
                    <a:pt x="1721951" y="33832"/>
                  </a:cubicBezTo>
                  <a:cubicBezTo>
                    <a:pt x="1893598" y="23756"/>
                    <a:pt x="2178323" y="110820"/>
                    <a:pt x="2326961" y="45719"/>
                  </a:cubicBezTo>
                </a:path>
              </a:pathLst>
            </a:custGeom>
            <a:grpFill/>
            <a:ln w="28575">
              <a:solidFill>
                <a:schemeClr val="tx1"/>
              </a:solidFill>
              <a:extLst>
                <a:ext uri="{C807C97D-BFC1-408E-A445-0C87EB9F89A2}">
                  <ask:lineSketchStyleProps xmlns:ask="http://schemas.microsoft.com/office/drawing/2018/sketchyshapes" sd="4197535473">
                    <a:custGeom>
                      <a:avLst/>
                      <a:gdLst>
                        <a:gd name="connsiteX0" fmla="*/ 0 w 1842868"/>
                        <a:gd name="connsiteY0" fmla="*/ 0 h 28136"/>
                        <a:gd name="connsiteX1" fmla="*/ 1842868 w 1842868"/>
                        <a:gd name="connsiteY1" fmla="*/ 28136 h 28136"/>
                      </a:gdLst>
                      <a:ahLst/>
                      <a:cxnLst>
                        <a:cxn ang="0">
                          <a:pos x="connsiteX0" y="connsiteY0"/>
                        </a:cxn>
                        <a:cxn ang="0">
                          <a:pos x="connsiteX1" y="connsiteY1"/>
                        </a:cxn>
                      </a:cxnLst>
                      <a:rect l="l" t="t" r="r" b="b"/>
                      <a:pathLst>
                        <a:path w="1842868" h="28136">
                          <a:moveTo>
                            <a:pt x="0" y="0"/>
                          </a:moveTo>
                          <a:lnTo>
                            <a:pt x="1842868" y="28136"/>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5" name="Group 2">
            <a:extLst>
              <a:ext uri="{FF2B5EF4-FFF2-40B4-BE49-F238E27FC236}">
                <a16:creationId xmlns:a16="http://schemas.microsoft.com/office/drawing/2014/main" id="{A5368D82-D03E-41F0-89EF-6361EBDDA3F0}"/>
              </a:ext>
            </a:extLst>
          </p:cNvPr>
          <p:cNvGrpSpPr/>
          <p:nvPr/>
        </p:nvGrpSpPr>
        <p:grpSpPr>
          <a:xfrm>
            <a:off x="4700404" y="4287606"/>
            <a:ext cx="2025747" cy="447213"/>
            <a:chOff x="5212079" y="3285233"/>
            <a:chExt cx="2025747" cy="447213"/>
          </a:xfrm>
        </p:grpSpPr>
        <p:sp>
          <p:nvSpPr>
            <p:cNvPr id="196" name="Freeform: Shape 35">
              <a:extLst>
                <a:ext uri="{FF2B5EF4-FFF2-40B4-BE49-F238E27FC236}">
                  <a16:creationId xmlns:a16="http://schemas.microsoft.com/office/drawing/2014/main" id="{05E71BD4-3A97-4B7E-A033-C4AA8794F72A}"/>
                </a:ext>
              </a:extLst>
            </p:cNvPr>
            <p:cNvSpPr/>
            <p:nvPr/>
          </p:nvSpPr>
          <p:spPr>
            <a:xfrm>
              <a:off x="5383014" y="3285233"/>
              <a:ext cx="1644017" cy="432434"/>
            </a:xfrm>
            <a:custGeom>
              <a:avLst/>
              <a:gdLst>
                <a:gd name="connsiteX0" fmla="*/ 369585 w 1644017"/>
                <a:gd name="connsiteY0" fmla="*/ 420746 h 432434"/>
                <a:gd name="connsiteX1" fmla="*/ 0 w 1644017"/>
                <a:gd name="connsiteY1" fmla="*/ 0 h 432434"/>
                <a:gd name="connsiteX2" fmla="*/ 564446 w 1644017"/>
                <a:gd name="connsiteY2" fmla="*/ 4012 h 432434"/>
                <a:gd name="connsiteX3" fmla="*/ 1145332 w 1644017"/>
                <a:gd name="connsiteY3" fmla="*/ 8141 h 432434"/>
                <a:gd name="connsiteX4" fmla="*/ 1644017 w 1644017"/>
                <a:gd name="connsiteY4" fmla="*/ 11686 h 432434"/>
                <a:gd name="connsiteX5" fmla="*/ 1325408 w 1644017"/>
                <a:gd name="connsiteY5" fmla="*/ 432434 h 432434"/>
                <a:gd name="connsiteX6" fmla="*/ 857055 w 1644017"/>
                <a:gd name="connsiteY6" fmla="*/ 426707 h 432434"/>
                <a:gd name="connsiteX7" fmla="*/ 369585 w 1644017"/>
                <a:gd name="connsiteY7" fmla="*/ 420746 h 43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44017" h="432434" fill="none" extrusionOk="0">
                  <a:moveTo>
                    <a:pt x="369585" y="420746"/>
                  </a:moveTo>
                  <a:cubicBezTo>
                    <a:pt x="226083" y="287590"/>
                    <a:pt x="136603" y="73381"/>
                    <a:pt x="0" y="0"/>
                  </a:cubicBezTo>
                  <a:cubicBezTo>
                    <a:pt x="224868" y="-46438"/>
                    <a:pt x="301046" y="53783"/>
                    <a:pt x="564446" y="4012"/>
                  </a:cubicBezTo>
                  <a:cubicBezTo>
                    <a:pt x="827846" y="-45759"/>
                    <a:pt x="871766" y="75324"/>
                    <a:pt x="1145332" y="8141"/>
                  </a:cubicBezTo>
                  <a:cubicBezTo>
                    <a:pt x="1418898" y="-59042"/>
                    <a:pt x="1435984" y="41604"/>
                    <a:pt x="1644017" y="11686"/>
                  </a:cubicBezTo>
                  <a:cubicBezTo>
                    <a:pt x="1521656" y="182456"/>
                    <a:pt x="1390859" y="275429"/>
                    <a:pt x="1325408" y="432434"/>
                  </a:cubicBezTo>
                  <a:cubicBezTo>
                    <a:pt x="1140248" y="446961"/>
                    <a:pt x="1036991" y="375473"/>
                    <a:pt x="857055" y="426707"/>
                  </a:cubicBezTo>
                  <a:cubicBezTo>
                    <a:pt x="677119" y="477941"/>
                    <a:pt x="597763" y="396445"/>
                    <a:pt x="369585" y="420746"/>
                  </a:cubicBezTo>
                  <a:close/>
                </a:path>
                <a:path w="1644017" h="432434" stroke="0" extrusionOk="0">
                  <a:moveTo>
                    <a:pt x="369585" y="420746"/>
                  </a:moveTo>
                  <a:cubicBezTo>
                    <a:pt x="243109" y="363914"/>
                    <a:pt x="220968" y="167725"/>
                    <a:pt x="0" y="0"/>
                  </a:cubicBezTo>
                  <a:cubicBezTo>
                    <a:pt x="165230" y="-15295"/>
                    <a:pt x="378291" y="43690"/>
                    <a:pt x="498685" y="3545"/>
                  </a:cubicBezTo>
                  <a:cubicBezTo>
                    <a:pt x="619079" y="-36600"/>
                    <a:pt x="838760" y="14488"/>
                    <a:pt x="1046691" y="7440"/>
                  </a:cubicBezTo>
                  <a:cubicBezTo>
                    <a:pt x="1254622" y="393"/>
                    <a:pt x="1503835" y="51718"/>
                    <a:pt x="1644017" y="11686"/>
                  </a:cubicBezTo>
                  <a:cubicBezTo>
                    <a:pt x="1514043" y="196882"/>
                    <a:pt x="1376258" y="320439"/>
                    <a:pt x="1325408" y="432434"/>
                  </a:cubicBezTo>
                  <a:cubicBezTo>
                    <a:pt x="1205025" y="459447"/>
                    <a:pt x="1012775" y="403326"/>
                    <a:pt x="866613" y="426824"/>
                  </a:cubicBezTo>
                  <a:cubicBezTo>
                    <a:pt x="720451" y="450322"/>
                    <a:pt x="511537" y="396120"/>
                    <a:pt x="369585" y="420746"/>
                  </a:cubicBezTo>
                  <a:close/>
                </a:path>
              </a:pathLst>
            </a:custGeom>
            <a:solidFill>
              <a:schemeClr val="accent4">
                <a:lumMod val="60000"/>
                <a:lumOff val="40000"/>
              </a:schemeClr>
            </a:solidFill>
            <a:ln>
              <a:solidFill>
                <a:schemeClr val="accent4">
                  <a:lumMod val="60000"/>
                  <a:lumOff val="40000"/>
                </a:schemeClr>
              </a:solidFill>
              <a:extLst>
                <a:ext uri="{C807C97D-BFC1-408E-A445-0C87EB9F89A2}">
                  <ask:lineSketchStyleProps xmlns:ask="http://schemas.microsoft.com/office/drawing/2018/sketchyshapes" sd="1126374995">
                    <a:custGeom>
                      <a:avLst/>
                      <a:gdLst>
                        <a:gd name="connsiteX0" fmla="*/ 407963 w 1814733"/>
                        <a:gd name="connsiteY0" fmla="*/ 506436 h 520504"/>
                        <a:gd name="connsiteX1" fmla="*/ 0 w 1814733"/>
                        <a:gd name="connsiteY1" fmla="*/ 0 h 520504"/>
                        <a:gd name="connsiteX2" fmla="*/ 1814733 w 1814733"/>
                        <a:gd name="connsiteY2" fmla="*/ 14067 h 520504"/>
                        <a:gd name="connsiteX3" fmla="*/ 1463040 w 1814733"/>
                        <a:gd name="connsiteY3" fmla="*/ 520504 h 520504"/>
                        <a:gd name="connsiteX4" fmla="*/ 407963 w 1814733"/>
                        <a:gd name="connsiteY4" fmla="*/ 506436 h 5205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4733" h="520504">
                          <a:moveTo>
                            <a:pt x="407963" y="506436"/>
                          </a:moveTo>
                          <a:lnTo>
                            <a:pt x="0" y="0"/>
                          </a:lnTo>
                          <a:lnTo>
                            <a:pt x="1814733" y="14067"/>
                          </a:lnTo>
                          <a:lnTo>
                            <a:pt x="1463040" y="520504"/>
                          </a:lnTo>
                          <a:lnTo>
                            <a:pt x="407963" y="506436"/>
                          </a:ln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TextBox 40">
              <a:extLst>
                <a:ext uri="{FF2B5EF4-FFF2-40B4-BE49-F238E27FC236}">
                  <a16:creationId xmlns:a16="http://schemas.microsoft.com/office/drawing/2014/main" id="{1DF66F4B-59EB-4F11-BF96-9C8814290AEC}"/>
                </a:ext>
              </a:extLst>
            </p:cNvPr>
            <p:cNvSpPr txBox="1"/>
            <p:nvPr/>
          </p:nvSpPr>
          <p:spPr>
            <a:xfrm>
              <a:off x="5212079" y="3363114"/>
              <a:ext cx="2025747" cy="369332"/>
            </a:xfrm>
            <a:prstGeom prst="rect">
              <a:avLst/>
            </a:prstGeom>
            <a:noFill/>
          </p:spPr>
          <p:txBody>
            <a:bodyPr wrap="square" rtlCol="0">
              <a:spAutoFit/>
            </a:bodyPr>
            <a:lstStyle/>
            <a:p>
              <a:pPr algn="ctr"/>
              <a:endParaRPr lang="en-US" dirty="0">
                <a:latin typeface="Hand Of Sean" panose="02000500000000000000" pitchFamily="2" charset="-128"/>
                <a:ea typeface="Hand Of Sean" panose="02000500000000000000" pitchFamily="2" charset="-128"/>
              </a:endParaRPr>
            </a:p>
          </p:txBody>
        </p:sp>
      </p:grpSp>
      <p:grpSp>
        <p:nvGrpSpPr>
          <p:cNvPr id="198" name="Group 3">
            <a:extLst>
              <a:ext uri="{FF2B5EF4-FFF2-40B4-BE49-F238E27FC236}">
                <a16:creationId xmlns:a16="http://schemas.microsoft.com/office/drawing/2014/main" id="{F6AA9580-E747-412D-8E6D-BC47767F3D00}"/>
              </a:ext>
            </a:extLst>
          </p:cNvPr>
          <p:cNvGrpSpPr/>
          <p:nvPr/>
        </p:nvGrpSpPr>
        <p:grpSpPr>
          <a:xfrm>
            <a:off x="4532834" y="3642260"/>
            <a:ext cx="2274706" cy="765561"/>
            <a:chOff x="5044509" y="2639887"/>
            <a:chExt cx="2274706" cy="765561"/>
          </a:xfrm>
        </p:grpSpPr>
        <p:sp>
          <p:nvSpPr>
            <p:cNvPr id="199" name="Freeform: Shape 36">
              <a:extLst>
                <a:ext uri="{FF2B5EF4-FFF2-40B4-BE49-F238E27FC236}">
                  <a16:creationId xmlns:a16="http://schemas.microsoft.com/office/drawing/2014/main" id="{029BEE29-4A86-41A0-980C-48006EADDB8E}"/>
                </a:ext>
              </a:extLst>
            </p:cNvPr>
            <p:cNvSpPr/>
            <p:nvPr/>
          </p:nvSpPr>
          <p:spPr>
            <a:xfrm>
              <a:off x="5044509" y="2639887"/>
              <a:ext cx="2274706" cy="765561"/>
            </a:xfrm>
            <a:custGeom>
              <a:avLst/>
              <a:gdLst>
                <a:gd name="connsiteX0" fmla="*/ 511364 w 2274706"/>
                <a:gd name="connsiteY0" fmla="*/ 685356 h 765561"/>
                <a:gd name="connsiteX1" fmla="*/ 265909 w 2274706"/>
                <a:gd name="connsiteY1" fmla="*/ 378191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833862 w 2274706"/>
                <a:gd name="connsiteY8" fmla="*/ 703133 h 765561"/>
                <a:gd name="connsiteX9" fmla="*/ 1366580 w 2274706"/>
                <a:gd name="connsiteY9" fmla="*/ 696851 h 765561"/>
                <a:gd name="connsiteX10" fmla="*/ 952197 w 2274706"/>
                <a:gd name="connsiteY10" fmla="*/ 691281 h 765561"/>
                <a:gd name="connsiteX11" fmla="*/ 511364 w 2274706"/>
                <a:gd name="connsiteY11" fmla="*/ 685356 h 765561"/>
                <a:gd name="connsiteX0" fmla="*/ 401350 w 2274706"/>
                <a:gd name="connsiteY0" fmla="*/ 685356 h 765561"/>
                <a:gd name="connsiteX1" fmla="*/ 250568 w 2274706"/>
                <a:gd name="connsiteY1" fmla="*/ 358995 h 765561"/>
                <a:gd name="connsiteX2" fmla="*/ 0 w 2274706"/>
                <a:gd name="connsiteY2" fmla="*/ 45431 h 765561"/>
                <a:gd name="connsiteX3" fmla="*/ 614167 w 2274706"/>
                <a:gd name="connsiteY3" fmla="*/ 50230 h 765561"/>
                <a:gd name="connsiteX4" fmla="*/ 1228336 w 2274706"/>
                <a:gd name="connsiteY4" fmla="*/ 55029 h 765561"/>
                <a:gd name="connsiteX5" fmla="*/ 1774264 w 2274706"/>
                <a:gd name="connsiteY5" fmla="*/ 59296 h 765561"/>
                <a:gd name="connsiteX6" fmla="*/ 2274697 w 2274706"/>
                <a:gd name="connsiteY6" fmla="*/ 63206 h 765561"/>
                <a:gd name="connsiteX7" fmla="*/ 2054280 w 2274706"/>
                <a:gd name="connsiteY7" fmla="*/ 383170 h 765561"/>
                <a:gd name="connsiteX8" fmla="*/ 1833862 w 2274706"/>
                <a:gd name="connsiteY8" fmla="*/ 703133 h 765561"/>
                <a:gd name="connsiteX9" fmla="*/ 1419479 w 2274706"/>
                <a:gd name="connsiteY9" fmla="*/ 697563 h 765561"/>
                <a:gd name="connsiteX10" fmla="*/ 978647 w 2274706"/>
                <a:gd name="connsiteY10" fmla="*/ 691638 h 765561"/>
                <a:gd name="connsiteX11" fmla="*/ 401350 w 2274706"/>
                <a:gd name="connsiteY11" fmla="*/ 685356 h 765561"/>
                <a:gd name="connsiteX0" fmla="*/ 511364 w 2274706"/>
                <a:gd name="connsiteY0" fmla="*/ 685356 h 765561"/>
                <a:gd name="connsiteX1" fmla="*/ 210902 w 2274706"/>
                <a:gd name="connsiteY1" fmla="*/ 396150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833862 w 2274706"/>
                <a:gd name="connsiteY8" fmla="*/ 703133 h 765561"/>
                <a:gd name="connsiteX9" fmla="*/ 1366580 w 2274706"/>
                <a:gd name="connsiteY9" fmla="*/ 696851 h 765561"/>
                <a:gd name="connsiteX10" fmla="*/ 952197 w 2274706"/>
                <a:gd name="connsiteY10" fmla="*/ 691281 h 765561"/>
                <a:gd name="connsiteX11" fmla="*/ 511364 w 2274706"/>
                <a:gd name="connsiteY11" fmla="*/ 685356 h 765561"/>
                <a:gd name="connsiteX0" fmla="*/ 511364 w 2274706"/>
                <a:gd name="connsiteY0" fmla="*/ 685356 h 765561"/>
                <a:gd name="connsiteX1" fmla="*/ 265909 w 2274706"/>
                <a:gd name="connsiteY1" fmla="*/ 378191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971380 w 2274706"/>
                <a:gd name="connsiteY8" fmla="*/ 685176 h 765561"/>
                <a:gd name="connsiteX9" fmla="*/ 1366580 w 2274706"/>
                <a:gd name="connsiteY9" fmla="*/ 696851 h 765561"/>
                <a:gd name="connsiteX10" fmla="*/ 952197 w 2274706"/>
                <a:gd name="connsiteY10" fmla="*/ 691281 h 765561"/>
                <a:gd name="connsiteX11" fmla="*/ 511364 w 2274706"/>
                <a:gd name="connsiteY11" fmla="*/ 685356 h 765561"/>
                <a:gd name="connsiteX0" fmla="*/ 511364 w 2274706"/>
                <a:gd name="connsiteY0" fmla="*/ 685356 h 765561"/>
                <a:gd name="connsiteX1" fmla="*/ 265909 w 2274706"/>
                <a:gd name="connsiteY1" fmla="*/ 378191 h 765561"/>
                <a:gd name="connsiteX2" fmla="*/ 0 w 2274706"/>
                <a:gd name="connsiteY2" fmla="*/ 45431 h 765561"/>
                <a:gd name="connsiteX3" fmla="*/ 500432 w 2274706"/>
                <a:gd name="connsiteY3" fmla="*/ 49341 h 765561"/>
                <a:gd name="connsiteX4" fmla="*/ 1069108 w 2274706"/>
                <a:gd name="connsiteY4" fmla="*/ 53785 h 765561"/>
                <a:gd name="connsiteX5" fmla="*/ 1683275 w 2274706"/>
                <a:gd name="connsiteY5" fmla="*/ 58585 h 765561"/>
                <a:gd name="connsiteX6" fmla="*/ 2274697 w 2274706"/>
                <a:gd name="connsiteY6" fmla="*/ 63206 h 765561"/>
                <a:gd name="connsiteX7" fmla="*/ 2063096 w 2274706"/>
                <a:gd name="connsiteY7" fmla="*/ 370371 h 765561"/>
                <a:gd name="connsiteX8" fmla="*/ 1833862 w 2274706"/>
                <a:gd name="connsiteY8" fmla="*/ 703133 h 765561"/>
                <a:gd name="connsiteX9" fmla="*/ 1366580 w 2274706"/>
                <a:gd name="connsiteY9" fmla="*/ 696851 h 765561"/>
                <a:gd name="connsiteX10" fmla="*/ 952197 w 2274706"/>
                <a:gd name="connsiteY10" fmla="*/ 691281 h 765561"/>
                <a:gd name="connsiteX11" fmla="*/ 511364 w 2274706"/>
                <a:gd name="connsiteY11" fmla="*/ 685356 h 765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74706" h="765561" fill="none" extrusionOk="0">
                  <a:moveTo>
                    <a:pt x="511364" y="685356"/>
                  </a:moveTo>
                  <a:cubicBezTo>
                    <a:pt x="389832" y="639297"/>
                    <a:pt x="310728" y="435741"/>
                    <a:pt x="265909" y="378191"/>
                  </a:cubicBezTo>
                  <a:cubicBezTo>
                    <a:pt x="136303" y="254490"/>
                    <a:pt x="176384" y="67216"/>
                    <a:pt x="0" y="45431"/>
                  </a:cubicBezTo>
                  <a:cubicBezTo>
                    <a:pt x="145125" y="53158"/>
                    <a:pt x="242162" y="101545"/>
                    <a:pt x="500432" y="49341"/>
                  </a:cubicBezTo>
                  <a:cubicBezTo>
                    <a:pt x="699157" y="-73689"/>
                    <a:pt x="853982" y="195924"/>
                    <a:pt x="1069108" y="53785"/>
                  </a:cubicBezTo>
                  <a:cubicBezTo>
                    <a:pt x="1207685" y="71580"/>
                    <a:pt x="1393047" y="218181"/>
                    <a:pt x="1683275" y="58585"/>
                  </a:cubicBezTo>
                  <a:cubicBezTo>
                    <a:pt x="1900192" y="-117157"/>
                    <a:pt x="1979813" y="49433"/>
                    <a:pt x="2274697" y="63206"/>
                  </a:cubicBezTo>
                  <a:cubicBezTo>
                    <a:pt x="2163203" y="221862"/>
                    <a:pt x="2128688" y="240131"/>
                    <a:pt x="2063096" y="370371"/>
                  </a:cubicBezTo>
                  <a:cubicBezTo>
                    <a:pt x="2016045" y="430416"/>
                    <a:pt x="1984882" y="559592"/>
                    <a:pt x="1833862" y="703133"/>
                  </a:cubicBezTo>
                  <a:cubicBezTo>
                    <a:pt x="1623392" y="739041"/>
                    <a:pt x="1467775" y="651548"/>
                    <a:pt x="1366580" y="696851"/>
                  </a:cubicBezTo>
                  <a:cubicBezTo>
                    <a:pt x="1219070" y="790698"/>
                    <a:pt x="1058903" y="587714"/>
                    <a:pt x="952197" y="691281"/>
                  </a:cubicBezTo>
                  <a:cubicBezTo>
                    <a:pt x="940688" y="745067"/>
                    <a:pt x="631614" y="691321"/>
                    <a:pt x="511364" y="685356"/>
                  </a:cubicBezTo>
                  <a:close/>
                </a:path>
                <a:path w="2274706" h="765561" stroke="0" extrusionOk="0">
                  <a:moveTo>
                    <a:pt x="401350" y="685356"/>
                  </a:moveTo>
                  <a:cubicBezTo>
                    <a:pt x="320382" y="604128"/>
                    <a:pt x="351624" y="504073"/>
                    <a:pt x="250568" y="358995"/>
                  </a:cubicBezTo>
                  <a:cubicBezTo>
                    <a:pt x="194344" y="331554"/>
                    <a:pt x="93845" y="139987"/>
                    <a:pt x="0" y="45431"/>
                  </a:cubicBezTo>
                  <a:cubicBezTo>
                    <a:pt x="47976" y="-154537"/>
                    <a:pt x="146546" y="286299"/>
                    <a:pt x="614167" y="50230"/>
                  </a:cubicBezTo>
                  <a:cubicBezTo>
                    <a:pt x="875641" y="-51731"/>
                    <a:pt x="968554" y="1746"/>
                    <a:pt x="1228336" y="55029"/>
                  </a:cubicBezTo>
                  <a:cubicBezTo>
                    <a:pt x="1440949" y="80519"/>
                    <a:pt x="1591455" y="255455"/>
                    <a:pt x="1774264" y="59296"/>
                  </a:cubicBezTo>
                  <a:cubicBezTo>
                    <a:pt x="1976083" y="56396"/>
                    <a:pt x="2211358" y="158733"/>
                    <a:pt x="2274697" y="63206"/>
                  </a:cubicBezTo>
                  <a:cubicBezTo>
                    <a:pt x="2293941" y="94065"/>
                    <a:pt x="2100367" y="264003"/>
                    <a:pt x="2054280" y="383170"/>
                  </a:cubicBezTo>
                  <a:cubicBezTo>
                    <a:pt x="2011988" y="501705"/>
                    <a:pt x="1949617" y="602787"/>
                    <a:pt x="1833862" y="703133"/>
                  </a:cubicBezTo>
                  <a:cubicBezTo>
                    <a:pt x="1696153" y="827303"/>
                    <a:pt x="1542691" y="751866"/>
                    <a:pt x="1419479" y="697563"/>
                  </a:cubicBezTo>
                  <a:cubicBezTo>
                    <a:pt x="1275192" y="850648"/>
                    <a:pt x="1147784" y="745398"/>
                    <a:pt x="978647" y="691638"/>
                  </a:cubicBezTo>
                  <a:cubicBezTo>
                    <a:pt x="761968" y="704357"/>
                    <a:pt x="577642" y="607677"/>
                    <a:pt x="401350" y="685356"/>
                  </a:cubicBezTo>
                  <a:close/>
                </a:path>
                <a:path w="2274706" h="765561" fill="none" stroke="0" extrusionOk="0">
                  <a:moveTo>
                    <a:pt x="511364" y="685356"/>
                  </a:moveTo>
                  <a:cubicBezTo>
                    <a:pt x="411020" y="625137"/>
                    <a:pt x="267520" y="444289"/>
                    <a:pt x="210902" y="396150"/>
                  </a:cubicBezTo>
                  <a:cubicBezTo>
                    <a:pt x="141502" y="451813"/>
                    <a:pt x="123502" y="228636"/>
                    <a:pt x="0" y="45431"/>
                  </a:cubicBezTo>
                  <a:cubicBezTo>
                    <a:pt x="186422" y="69684"/>
                    <a:pt x="274876" y="68607"/>
                    <a:pt x="500432" y="49341"/>
                  </a:cubicBezTo>
                  <a:cubicBezTo>
                    <a:pt x="710048" y="19214"/>
                    <a:pt x="839530" y="167095"/>
                    <a:pt x="1069108" y="53785"/>
                  </a:cubicBezTo>
                  <a:cubicBezTo>
                    <a:pt x="1214590" y="114340"/>
                    <a:pt x="1339620" y="162896"/>
                    <a:pt x="1683275" y="58585"/>
                  </a:cubicBezTo>
                  <a:cubicBezTo>
                    <a:pt x="1915349" y="-56296"/>
                    <a:pt x="1999011" y="120222"/>
                    <a:pt x="2274697" y="63206"/>
                  </a:cubicBezTo>
                  <a:cubicBezTo>
                    <a:pt x="2249031" y="260567"/>
                    <a:pt x="2136681" y="280984"/>
                    <a:pt x="2063096" y="370371"/>
                  </a:cubicBezTo>
                  <a:cubicBezTo>
                    <a:pt x="2029440" y="467471"/>
                    <a:pt x="1974731" y="539653"/>
                    <a:pt x="1833862" y="703133"/>
                  </a:cubicBezTo>
                  <a:cubicBezTo>
                    <a:pt x="1676463" y="717982"/>
                    <a:pt x="1495295" y="551577"/>
                    <a:pt x="1366580" y="696851"/>
                  </a:cubicBezTo>
                  <a:cubicBezTo>
                    <a:pt x="1210829" y="716868"/>
                    <a:pt x="1053045" y="610830"/>
                    <a:pt x="952197" y="691281"/>
                  </a:cubicBezTo>
                  <a:cubicBezTo>
                    <a:pt x="855045" y="784427"/>
                    <a:pt x="797949" y="616709"/>
                    <a:pt x="511364" y="685356"/>
                  </a:cubicBezTo>
                  <a:close/>
                </a:path>
                <a:path w="2274706" h="765561" fill="none" stroke="0" extrusionOk="0">
                  <a:moveTo>
                    <a:pt x="511364" y="685356"/>
                  </a:moveTo>
                  <a:cubicBezTo>
                    <a:pt x="425503" y="622589"/>
                    <a:pt x="318038" y="419922"/>
                    <a:pt x="265909" y="378191"/>
                  </a:cubicBezTo>
                  <a:cubicBezTo>
                    <a:pt x="219649" y="290733"/>
                    <a:pt x="153306" y="161885"/>
                    <a:pt x="0" y="45431"/>
                  </a:cubicBezTo>
                  <a:cubicBezTo>
                    <a:pt x="163987" y="29988"/>
                    <a:pt x="278932" y="91551"/>
                    <a:pt x="500432" y="49341"/>
                  </a:cubicBezTo>
                  <a:cubicBezTo>
                    <a:pt x="739156" y="47773"/>
                    <a:pt x="850566" y="114260"/>
                    <a:pt x="1069108" y="53785"/>
                  </a:cubicBezTo>
                  <a:cubicBezTo>
                    <a:pt x="1249421" y="37902"/>
                    <a:pt x="1409018" y="122516"/>
                    <a:pt x="1683275" y="58585"/>
                  </a:cubicBezTo>
                  <a:cubicBezTo>
                    <a:pt x="1955616" y="-23993"/>
                    <a:pt x="2022461" y="139230"/>
                    <a:pt x="2274697" y="63206"/>
                  </a:cubicBezTo>
                  <a:cubicBezTo>
                    <a:pt x="2174844" y="186611"/>
                    <a:pt x="2089724" y="253785"/>
                    <a:pt x="2063096" y="370371"/>
                  </a:cubicBezTo>
                  <a:cubicBezTo>
                    <a:pt x="1995601" y="467362"/>
                    <a:pt x="2077071" y="491627"/>
                    <a:pt x="1971380" y="685176"/>
                  </a:cubicBezTo>
                  <a:cubicBezTo>
                    <a:pt x="1779400" y="656962"/>
                    <a:pt x="1461741" y="611269"/>
                    <a:pt x="1366580" y="696851"/>
                  </a:cubicBezTo>
                  <a:cubicBezTo>
                    <a:pt x="1154773" y="792668"/>
                    <a:pt x="1059990" y="636412"/>
                    <a:pt x="952197" y="691281"/>
                  </a:cubicBezTo>
                  <a:cubicBezTo>
                    <a:pt x="861278" y="820743"/>
                    <a:pt x="649899" y="663327"/>
                    <a:pt x="511364" y="685356"/>
                  </a:cubicBezTo>
                  <a:close/>
                </a:path>
                <a:path w="2274706" h="765561" fill="none" stroke="0" extrusionOk="0">
                  <a:moveTo>
                    <a:pt x="511364" y="685356"/>
                  </a:moveTo>
                  <a:cubicBezTo>
                    <a:pt x="378363" y="637493"/>
                    <a:pt x="311841" y="456311"/>
                    <a:pt x="265909" y="378191"/>
                  </a:cubicBezTo>
                  <a:cubicBezTo>
                    <a:pt x="209461" y="277552"/>
                    <a:pt x="196719" y="86307"/>
                    <a:pt x="0" y="45431"/>
                  </a:cubicBezTo>
                  <a:cubicBezTo>
                    <a:pt x="135368" y="77305"/>
                    <a:pt x="252228" y="29171"/>
                    <a:pt x="500432" y="49341"/>
                  </a:cubicBezTo>
                  <a:cubicBezTo>
                    <a:pt x="711604" y="-67206"/>
                    <a:pt x="903932" y="174590"/>
                    <a:pt x="1069108" y="53785"/>
                  </a:cubicBezTo>
                  <a:cubicBezTo>
                    <a:pt x="1221537" y="83435"/>
                    <a:pt x="1363597" y="301798"/>
                    <a:pt x="1683275" y="58585"/>
                  </a:cubicBezTo>
                  <a:cubicBezTo>
                    <a:pt x="1925734" y="-45371"/>
                    <a:pt x="2017803" y="100679"/>
                    <a:pt x="2274697" y="63206"/>
                  </a:cubicBezTo>
                  <a:cubicBezTo>
                    <a:pt x="2197918" y="204663"/>
                    <a:pt x="2123023" y="228659"/>
                    <a:pt x="2063096" y="370371"/>
                  </a:cubicBezTo>
                  <a:cubicBezTo>
                    <a:pt x="1997481" y="469435"/>
                    <a:pt x="1960839" y="534845"/>
                    <a:pt x="1833862" y="703133"/>
                  </a:cubicBezTo>
                  <a:cubicBezTo>
                    <a:pt x="1704255" y="756050"/>
                    <a:pt x="1516779" y="673256"/>
                    <a:pt x="1366580" y="696851"/>
                  </a:cubicBezTo>
                  <a:cubicBezTo>
                    <a:pt x="1218259" y="772088"/>
                    <a:pt x="1050298" y="587741"/>
                    <a:pt x="952197" y="691281"/>
                  </a:cubicBezTo>
                  <a:cubicBezTo>
                    <a:pt x="925849" y="742304"/>
                    <a:pt x="674316" y="738149"/>
                    <a:pt x="511364" y="685356"/>
                  </a:cubicBezTo>
                  <a:close/>
                </a:path>
                <a:path w="2274706" h="765561" fill="none" stroke="0" extrusionOk="0">
                  <a:moveTo>
                    <a:pt x="511364" y="685356"/>
                  </a:moveTo>
                  <a:cubicBezTo>
                    <a:pt x="396223" y="632364"/>
                    <a:pt x="308645" y="453089"/>
                    <a:pt x="265909" y="378191"/>
                  </a:cubicBezTo>
                  <a:cubicBezTo>
                    <a:pt x="218694" y="267680"/>
                    <a:pt x="190169" y="113479"/>
                    <a:pt x="0" y="45431"/>
                  </a:cubicBezTo>
                  <a:cubicBezTo>
                    <a:pt x="120002" y="49575"/>
                    <a:pt x="274998" y="75965"/>
                    <a:pt x="500432" y="49341"/>
                  </a:cubicBezTo>
                  <a:cubicBezTo>
                    <a:pt x="730018" y="-56478"/>
                    <a:pt x="846973" y="150945"/>
                    <a:pt x="1069108" y="53785"/>
                  </a:cubicBezTo>
                  <a:cubicBezTo>
                    <a:pt x="1216168" y="99532"/>
                    <a:pt x="1379707" y="234039"/>
                    <a:pt x="1683275" y="58585"/>
                  </a:cubicBezTo>
                  <a:cubicBezTo>
                    <a:pt x="1885599" y="-74963"/>
                    <a:pt x="1997038" y="86321"/>
                    <a:pt x="2274697" y="63206"/>
                  </a:cubicBezTo>
                  <a:cubicBezTo>
                    <a:pt x="2186049" y="218602"/>
                    <a:pt x="2112711" y="249235"/>
                    <a:pt x="2063096" y="370371"/>
                  </a:cubicBezTo>
                  <a:cubicBezTo>
                    <a:pt x="2005005" y="440764"/>
                    <a:pt x="1959355" y="536530"/>
                    <a:pt x="1833862" y="703133"/>
                  </a:cubicBezTo>
                  <a:cubicBezTo>
                    <a:pt x="1629714" y="735205"/>
                    <a:pt x="1458910" y="635031"/>
                    <a:pt x="1366580" y="696851"/>
                  </a:cubicBezTo>
                  <a:cubicBezTo>
                    <a:pt x="1188655" y="765651"/>
                    <a:pt x="1109010" y="605661"/>
                    <a:pt x="952197" y="691281"/>
                  </a:cubicBezTo>
                  <a:cubicBezTo>
                    <a:pt x="896920" y="765832"/>
                    <a:pt x="685554" y="667821"/>
                    <a:pt x="511364" y="685356"/>
                  </a:cubicBezTo>
                  <a:close/>
                </a:path>
              </a:pathLst>
            </a:custGeom>
            <a:solidFill>
              <a:srgbClr val="FFC000"/>
            </a:solidFill>
            <a:ln>
              <a:solidFill>
                <a:srgbClr val="FFC000"/>
              </a:solidFill>
              <a:extLst>
                <a:ext uri="{C807C97D-BFC1-408E-A445-0C87EB9F89A2}">
                  <ask:lineSketchStyleProps xmlns:ask="http://schemas.microsoft.com/office/drawing/2018/sketchyshapes" sd="1126374995">
                    <a:custGeom>
                      <a:avLst/>
                      <a:gdLst>
                        <a:gd name="connsiteX0" fmla="*/ 523114 w 2327260"/>
                        <a:gd name="connsiteY0" fmla="*/ 536774 h 589723"/>
                        <a:gd name="connsiteX1" fmla="*/ 272019 w 2327260"/>
                        <a:gd name="connsiteY1" fmla="*/ 296155 h 589723"/>
                        <a:gd name="connsiteX2" fmla="*/ 0 w 2327260"/>
                        <a:gd name="connsiteY2" fmla="*/ 35485 h 589723"/>
                        <a:gd name="connsiteX3" fmla="*/ 511931 w 2327260"/>
                        <a:gd name="connsiteY3" fmla="*/ 38548 h 589723"/>
                        <a:gd name="connsiteX4" fmla="*/ 1093672 w 2327260"/>
                        <a:gd name="connsiteY4" fmla="*/ 42029 h 589723"/>
                        <a:gd name="connsiteX5" fmla="*/ 1721951 w 2327260"/>
                        <a:gd name="connsiteY5" fmla="*/ 45789 h 589723"/>
                        <a:gd name="connsiteX6" fmla="*/ 2326961 w 2327260"/>
                        <a:gd name="connsiteY6" fmla="*/ 49409 h 589723"/>
                        <a:gd name="connsiteX7" fmla="*/ 2110499 w 2327260"/>
                        <a:gd name="connsiteY7" fmla="*/ 290029 h 589723"/>
                        <a:gd name="connsiteX8" fmla="*/ 1875998 w 2327260"/>
                        <a:gd name="connsiteY8" fmla="*/ 550700 h 589723"/>
                        <a:gd name="connsiteX9" fmla="*/ 1397979 w 2327260"/>
                        <a:gd name="connsiteY9" fmla="*/ 545779 h 589723"/>
                        <a:gd name="connsiteX10" fmla="*/ 974075 w 2327260"/>
                        <a:gd name="connsiteY10" fmla="*/ 541416 h 589723"/>
                        <a:gd name="connsiteX11" fmla="*/ 523114 w 2327260"/>
                        <a:gd name="connsiteY11" fmla="*/ 536774 h 589723"/>
                        <a:gd name="connsiteX0" fmla="*/ 410572 w 2327260"/>
                        <a:gd name="connsiteY0" fmla="*/ 536774 h 589723"/>
                        <a:gd name="connsiteX1" fmla="*/ 256326 w 2327260"/>
                        <a:gd name="connsiteY1" fmla="*/ 281117 h 589723"/>
                        <a:gd name="connsiteX2" fmla="*/ 0 w 2327260"/>
                        <a:gd name="connsiteY2" fmla="*/ 35485 h 589723"/>
                        <a:gd name="connsiteX3" fmla="*/ 628279 w 2327260"/>
                        <a:gd name="connsiteY3" fmla="*/ 39244 h 589723"/>
                        <a:gd name="connsiteX4" fmla="*/ 1256559 w 2327260"/>
                        <a:gd name="connsiteY4" fmla="*/ 43004 h 589723"/>
                        <a:gd name="connsiteX5" fmla="*/ 1815030 w 2327260"/>
                        <a:gd name="connsiteY5" fmla="*/ 46346 h 589723"/>
                        <a:gd name="connsiteX6" fmla="*/ 2326961 w 2327260"/>
                        <a:gd name="connsiteY6" fmla="*/ 49409 h 589723"/>
                        <a:gd name="connsiteX7" fmla="*/ 2101480 w 2327260"/>
                        <a:gd name="connsiteY7" fmla="*/ 300055 h 589723"/>
                        <a:gd name="connsiteX8" fmla="*/ 1875998 w 2327260"/>
                        <a:gd name="connsiteY8" fmla="*/ 550700 h 589723"/>
                        <a:gd name="connsiteX9" fmla="*/ 1452094 w 2327260"/>
                        <a:gd name="connsiteY9" fmla="*/ 546337 h 589723"/>
                        <a:gd name="connsiteX10" fmla="*/ 1001133 w 2327260"/>
                        <a:gd name="connsiteY10" fmla="*/ 541695 h 589723"/>
                        <a:gd name="connsiteX11" fmla="*/ 410572 w 2327260"/>
                        <a:gd name="connsiteY11" fmla="*/ 536774 h 589723"/>
                        <a:gd name="connsiteX0" fmla="*/ 523114 w 2327260"/>
                        <a:gd name="connsiteY0" fmla="*/ 536774 h 589723"/>
                        <a:gd name="connsiteX1" fmla="*/ 215748 w 2327260"/>
                        <a:gd name="connsiteY1" fmla="*/ 310223 h 589723"/>
                        <a:gd name="connsiteX2" fmla="*/ 0 w 2327260"/>
                        <a:gd name="connsiteY2" fmla="*/ 35485 h 589723"/>
                        <a:gd name="connsiteX3" fmla="*/ 511931 w 2327260"/>
                        <a:gd name="connsiteY3" fmla="*/ 38548 h 589723"/>
                        <a:gd name="connsiteX4" fmla="*/ 1093672 w 2327260"/>
                        <a:gd name="connsiteY4" fmla="*/ 42029 h 589723"/>
                        <a:gd name="connsiteX5" fmla="*/ 1721951 w 2327260"/>
                        <a:gd name="connsiteY5" fmla="*/ 45789 h 589723"/>
                        <a:gd name="connsiteX6" fmla="*/ 2326961 w 2327260"/>
                        <a:gd name="connsiteY6" fmla="*/ 49409 h 589723"/>
                        <a:gd name="connsiteX7" fmla="*/ 2110499 w 2327260"/>
                        <a:gd name="connsiteY7" fmla="*/ 290029 h 589723"/>
                        <a:gd name="connsiteX8" fmla="*/ 1875998 w 2327260"/>
                        <a:gd name="connsiteY8" fmla="*/ 550700 h 589723"/>
                        <a:gd name="connsiteX9" fmla="*/ 1397979 w 2327260"/>
                        <a:gd name="connsiteY9" fmla="*/ 545779 h 589723"/>
                        <a:gd name="connsiteX10" fmla="*/ 974075 w 2327260"/>
                        <a:gd name="connsiteY10" fmla="*/ 541416 h 589723"/>
                        <a:gd name="connsiteX11" fmla="*/ 523114 w 2327260"/>
                        <a:gd name="connsiteY11" fmla="*/ 536774 h 589723"/>
                        <a:gd name="connsiteX0" fmla="*/ 523114 w 2327260"/>
                        <a:gd name="connsiteY0" fmla="*/ 536774 h 589723"/>
                        <a:gd name="connsiteX1" fmla="*/ 272019 w 2327260"/>
                        <a:gd name="connsiteY1" fmla="*/ 296155 h 589723"/>
                        <a:gd name="connsiteX2" fmla="*/ 0 w 2327260"/>
                        <a:gd name="connsiteY2" fmla="*/ 35485 h 589723"/>
                        <a:gd name="connsiteX3" fmla="*/ 511931 w 2327260"/>
                        <a:gd name="connsiteY3" fmla="*/ 38548 h 589723"/>
                        <a:gd name="connsiteX4" fmla="*/ 1093672 w 2327260"/>
                        <a:gd name="connsiteY4" fmla="*/ 42029 h 589723"/>
                        <a:gd name="connsiteX5" fmla="*/ 1721951 w 2327260"/>
                        <a:gd name="connsiteY5" fmla="*/ 45789 h 589723"/>
                        <a:gd name="connsiteX6" fmla="*/ 2326961 w 2327260"/>
                        <a:gd name="connsiteY6" fmla="*/ 49409 h 589723"/>
                        <a:gd name="connsiteX7" fmla="*/ 2110499 w 2327260"/>
                        <a:gd name="connsiteY7" fmla="*/ 290029 h 589723"/>
                        <a:gd name="connsiteX8" fmla="*/ 2016675 w 2327260"/>
                        <a:gd name="connsiteY8" fmla="*/ 536633 h 589723"/>
                        <a:gd name="connsiteX9" fmla="*/ 1397979 w 2327260"/>
                        <a:gd name="connsiteY9" fmla="*/ 545779 h 589723"/>
                        <a:gd name="connsiteX10" fmla="*/ 974075 w 2327260"/>
                        <a:gd name="connsiteY10" fmla="*/ 541416 h 589723"/>
                        <a:gd name="connsiteX11" fmla="*/ 523114 w 2327260"/>
                        <a:gd name="connsiteY11" fmla="*/ 536774 h 589723"/>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410572 w 2326970"/>
                        <a:gd name="connsiteY0" fmla="*/ 536878 h 599707"/>
                        <a:gd name="connsiteX1" fmla="*/ 256326 w 2326970"/>
                        <a:gd name="connsiteY1" fmla="*/ 281221 h 599707"/>
                        <a:gd name="connsiteX2" fmla="*/ 0 w 2326970"/>
                        <a:gd name="connsiteY2" fmla="*/ 35589 h 599707"/>
                        <a:gd name="connsiteX3" fmla="*/ 628279 w 2326970"/>
                        <a:gd name="connsiteY3" fmla="*/ 39348 h 599707"/>
                        <a:gd name="connsiteX4" fmla="*/ 1256559 w 2326970"/>
                        <a:gd name="connsiteY4" fmla="*/ 43108 h 599707"/>
                        <a:gd name="connsiteX5" fmla="*/ 1815030 w 2326970"/>
                        <a:gd name="connsiteY5" fmla="*/ 46450 h 599707"/>
                        <a:gd name="connsiteX6" fmla="*/ 2326961 w 2326970"/>
                        <a:gd name="connsiteY6" fmla="*/ 49513 h 599707"/>
                        <a:gd name="connsiteX7" fmla="*/ 2101480 w 2326970"/>
                        <a:gd name="connsiteY7" fmla="*/ 300159 h 599707"/>
                        <a:gd name="connsiteX8" fmla="*/ 1875998 w 2326970"/>
                        <a:gd name="connsiteY8" fmla="*/ 550804 h 599707"/>
                        <a:gd name="connsiteX9" fmla="*/ 1452094 w 2326970"/>
                        <a:gd name="connsiteY9" fmla="*/ 546441 h 599707"/>
                        <a:gd name="connsiteX10" fmla="*/ 1001133 w 2326970"/>
                        <a:gd name="connsiteY10" fmla="*/ 541799 h 599707"/>
                        <a:gd name="connsiteX11" fmla="*/ 410572 w 2326970"/>
                        <a:gd name="connsiteY11" fmla="*/ 536878 h 599707"/>
                        <a:gd name="connsiteX0" fmla="*/ 523114 w 2326970"/>
                        <a:gd name="connsiteY0" fmla="*/ 536878 h 599707"/>
                        <a:gd name="connsiteX1" fmla="*/ 215748 w 2326970"/>
                        <a:gd name="connsiteY1" fmla="*/ 310327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2016675 w 2326970"/>
                        <a:gd name="connsiteY8" fmla="*/ 536737 h 599707"/>
                        <a:gd name="connsiteX9" fmla="*/ 1397979 w 2326970"/>
                        <a:gd name="connsiteY9" fmla="*/ 545883 h 599707"/>
                        <a:gd name="connsiteX10" fmla="*/ 974075 w 2326970"/>
                        <a:gd name="connsiteY10" fmla="*/ 541520 h 599707"/>
                        <a:gd name="connsiteX11" fmla="*/ 523114 w 2326970"/>
                        <a:gd name="connsiteY11" fmla="*/ 536878 h 599707"/>
                        <a:gd name="connsiteX0" fmla="*/ 523114 w 2326970"/>
                        <a:gd name="connsiteY0" fmla="*/ 536878 h 599707"/>
                        <a:gd name="connsiteX1" fmla="*/ 272019 w 2326970"/>
                        <a:gd name="connsiteY1" fmla="*/ 296259 h 599707"/>
                        <a:gd name="connsiteX2" fmla="*/ 0 w 2326970"/>
                        <a:gd name="connsiteY2" fmla="*/ 35589 h 599707"/>
                        <a:gd name="connsiteX3" fmla="*/ 511931 w 2326970"/>
                        <a:gd name="connsiteY3" fmla="*/ 38652 h 599707"/>
                        <a:gd name="connsiteX4" fmla="*/ 1093672 w 2326970"/>
                        <a:gd name="connsiteY4" fmla="*/ 42133 h 599707"/>
                        <a:gd name="connsiteX5" fmla="*/ 1721951 w 2326970"/>
                        <a:gd name="connsiteY5" fmla="*/ 45893 h 599707"/>
                        <a:gd name="connsiteX6" fmla="*/ 2326961 w 2326970"/>
                        <a:gd name="connsiteY6" fmla="*/ 49513 h 599707"/>
                        <a:gd name="connsiteX7" fmla="*/ 2110499 w 2326970"/>
                        <a:gd name="connsiteY7" fmla="*/ 290133 h 599707"/>
                        <a:gd name="connsiteX8" fmla="*/ 1875998 w 2326970"/>
                        <a:gd name="connsiteY8" fmla="*/ 550804 h 599707"/>
                        <a:gd name="connsiteX9" fmla="*/ 1397979 w 2326970"/>
                        <a:gd name="connsiteY9" fmla="*/ 545883 h 599707"/>
                        <a:gd name="connsiteX10" fmla="*/ 974075 w 2326970"/>
                        <a:gd name="connsiteY10" fmla="*/ 541520 h 599707"/>
                        <a:gd name="connsiteX11" fmla="*/ 523114 w 2326970"/>
                        <a:gd name="connsiteY11" fmla="*/ 536878 h 599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26970" h="599707" fill="none" extrusionOk="0">
                          <a:moveTo>
                            <a:pt x="523114" y="536878"/>
                          </a:moveTo>
                          <a:cubicBezTo>
                            <a:pt x="411954" y="494386"/>
                            <a:pt x="322510" y="341937"/>
                            <a:pt x="272019" y="296259"/>
                          </a:cubicBezTo>
                          <a:cubicBezTo>
                            <a:pt x="173759" y="221760"/>
                            <a:pt x="175900" y="58165"/>
                            <a:pt x="0" y="35589"/>
                          </a:cubicBezTo>
                          <a:cubicBezTo>
                            <a:pt x="154728" y="37420"/>
                            <a:pt x="262582" y="80396"/>
                            <a:pt x="511931" y="38652"/>
                          </a:cubicBezTo>
                          <a:cubicBezTo>
                            <a:pt x="717764" y="-47342"/>
                            <a:pt x="873120" y="116164"/>
                            <a:pt x="1093672" y="42133"/>
                          </a:cubicBezTo>
                          <a:cubicBezTo>
                            <a:pt x="1246821" y="48537"/>
                            <a:pt x="1424240" y="161019"/>
                            <a:pt x="1721951" y="45893"/>
                          </a:cubicBezTo>
                          <a:cubicBezTo>
                            <a:pt x="1968863" y="-62934"/>
                            <a:pt x="2049156" y="75269"/>
                            <a:pt x="2326961" y="49513"/>
                          </a:cubicBezTo>
                          <a:cubicBezTo>
                            <a:pt x="2229113" y="167112"/>
                            <a:pt x="2171764" y="198360"/>
                            <a:pt x="2110499" y="290133"/>
                          </a:cubicBezTo>
                          <a:cubicBezTo>
                            <a:pt x="2063021" y="346065"/>
                            <a:pt x="2008195" y="426781"/>
                            <a:pt x="1875998" y="550804"/>
                          </a:cubicBezTo>
                          <a:cubicBezTo>
                            <a:pt x="1666592" y="582226"/>
                            <a:pt x="1500038" y="507360"/>
                            <a:pt x="1397979" y="545883"/>
                          </a:cubicBezTo>
                          <a:cubicBezTo>
                            <a:pt x="1245928" y="611472"/>
                            <a:pt x="1094928" y="477080"/>
                            <a:pt x="974075" y="541520"/>
                          </a:cubicBezTo>
                          <a:cubicBezTo>
                            <a:pt x="920841" y="588453"/>
                            <a:pt x="677027" y="523240"/>
                            <a:pt x="523114" y="536878"/>
                          </a:cubicBezTo>
                          <a:close/>
                        </a:path>
                        <a:path w="2326970" h="599707" stroke="0" extrusionOk="0">
                          <a:moveTo>
                            <a:pt x="410572" y="536878"/>
                          </a:moveTo>
                          <a:cubicBezTo>
                            <a:pt x="321292" y="485695"/>
                            <a:pt x="336871" y="382218"/>
                            <a:pt x="256326" y="281221"/>
                          </a:cubicBezTo>
                          <a:cubicBezTo>
                            <a:pt x="198615" y="255896"/>
                            <a:pt x="82419" y="95926"/>
                            <a:pt x="0" y="35589"/>
                          </a:cubicBezTo>
                          <a:cubicBezTo>
                            <a:pt x="87570" y="-67833"/>
                            <a:pt x="191300" y="183420"/>
                            <a:pt x="628279" y="39348"/>
                          </a:cubicBezTo>
                          <a:cubicBezTo>
                            <a:pt x="914743" y="-41699"/>
                            <a:pt x="980014" y="24596"/>
                            <a:pt x="1256559" y="43108"/>
                          </a:cubicBezTo>
                          <a:cubicBezTo>
                            <a:pt x="1497773" y="67382"/>
                            <a:pt x="1619325" y="174235"/>
                            <a:pt x="1815030" y="46450"/>
                          </a:cubicBezTo>
                          <a:cubicBezTo>
                            <a:pt x="2024710" y="21236"/>
                            <a:pt x="2253282" y="116366"/>
                            <a:pt x="2326961" y="49513"/>
                          </a:cubicBezTo>
                          <a:cubicBezTo>
                            <a:pt x="2328459" y="86066"/>
                            <a:pt x="2155711" y="203313"/>
                            <a:pt x="2101480" y="300159"/>
                          </a:cubicBezTo>
                          <a:cubicBezTo>
                            <a:pt x="2054833" y="399011"/>
                            <a:pt x="1987022" y="459938"/>
                            <a:pt x="1875998" y="550804"/>
                          </a:cubicBezTo>
                          <a:cubicBezTo>
                            <a:pt x="1717839" y="634600"/>
                            <a:pt x="1587610" y="575210"/>
                            <a:pt x="1452094" y="546441"/>
                          </a:cubicBezTo>
                          <a:cubicBezTo>
                            <a:pt x="1305884" y="650514"/>
                            <a:pt x="1163776" y="575910"/>
                            <a:pt x="1001133" y="541799"/>
                          </a:cubicBezTo>
                          <a:cubicBezTo>
                            <a:pt x="795334" y="547606"/>
                            <a:pt x="585251" y="485203"/>
                            <a:pt x="410572" y="536878"/>
                          </a:cubicBezTo>
                          <a:close/>
                        </a:path>
                        <a:path w="2326970" h="599707" fill="none" stroke="0" extrusionOk="0">
                          <a:moveTo>
                            <a:pt x="523114" y="536878"/>
                          </a:moveTo>
                          <a:cubicBezTo>
                            <a:pt x="398457" y="478489"/>
                            <a:pt x="277778" y="360361"/>
                            <a:pt x="215748" y="310327"/>
                          </a:cubicBezTo>
                          <a:cubicBezTo>
                            <a:pt x="139919" y="315890"/>
                            <a:pt x="140764" y="165177"/>
                            <a:pt x="0" y="35589"/>
                          </a:cubicBezTo>
                          <a:cubicBezTo>
                            <a:pt x="171890" y="36818"/>
                            <a:pt x="287148" y="49465"/>
                            <a:pt x="511931" y="38652"/>
                          </a:cubicBezTo>
                          <a:cubicBezTo>
                            <a:pt x="741806" y="45820"/>
                            <a:pt x="868947" y="106388"/>
                            <a:pt x="1093672" y="42133"/>
                          </a:cubicBezTo>
                          <a:cubicBezTo>
                            <a:pt x="1247139" y="74389"/>
                            <a:pt x="1403274" y="133587"/>
                            <a:pt x="1721951" y="45893"/>
                          </a:cubicBezTo>
                          <a:cubicBezTo>
                            <a:pt x="1978088" y="-15644"/>
                            <a:pt x="2049229" y="92719"/>
                            <a:pt x="2326961" y="49513"/>
                          </a:cubicBezTo>
                          <a:cubicBezTo>
                            <a:pt x="2296048" y="189155"/>
                            <a:pt x="2169591" y="209017"/>
                            <a:pt x="2110499" y="290133"/>
                          </a:cubicBezTo>
                          <a:cubicBezTo>
                            <a:pt x="2062172" y="371275"/>
                            <a:pt x="2002307" y="414830"/>
                            <a:pt x="1875998" y="550804"/>
                          </a:cubicBezTo>
                          <a:cubicBezTo>
                            <a:pt x="1698447" y="559853"/>
                            <a:pt x="1547912" y="462474"/>
                            <a:pt x="1397979" y="545883"/>
                          </a:cubicBezTo>
                          <a:cubicBezTo>
                            <a:pt x="1223771" y="554286"/>
                            <a:pt x="1080109" y="486889"/>
                            <a:pt x="974075" y="541520"/>
                          </a:cubicBezTo>
                          <a:cubicBezTo>
                            <a:pt x="890539" y="607081"/>
                            <a:pt x="804497" y="485070"/>
                            <a:pt x="523114" y="536878"/>
                          </a:cubicBezTo>
                          <a:close/>
                        </a:path>
                        <a:path w="2326970" h="599707" fill="none" stroke="0" extrusionOk="0">
                          <a:moveTo>
                            <a:pt x="523114" y="536878"/>
                          </a:moveTo>
                          <a:cubicBezTo>
                            <a:pt x="410497" y="489370"/>
                            <a:pt x="327309" y="344255"/>
                            <a:pt x="272019" y="296259"/>
                          </a:cubicBezTo>
                          <a:cubicBezTo>
                            <a:pt x="210990" y="240147"/>
                            <a:pt x="165548" y="104828"/>
                            <a:pt x="0" y="35589"/>
                          </a:cubicBezTo>
                          <a:cubicBezTo>
                            <a:pt x="171121" y="25939"/>
                            <a:pt x="275030" y="72108"/>
                            <a:pt x="511931" y="38652"/>
                          </a:cubicBezTo>
                          <a:cubicBezTo>
                            <a:pt x="768714" y="16973"/>
                            <a:pt x="858632" y="81301"/>
                            <a:pt x="1093672" y="42133"/>
                          </a:cubicBezTo>
                          <a:cubicBezTo>
                            <a:pt x="1274750" y="43097"/>
                            <a:pt x="1446308" y="118389"/>
                            <a:pt x="1721951" y="45893"/>
                          </a:cubicBezTo>
                          <a:cubicBezTo>
                            <a:pt x="1997811" y="-11935"/>
                            <a:pt x="2051767" y="82497"/>
                            <a:pt x="2326961" y="49513"/>
                          </a:cubicBezTo>
                          <a:cubicBezTo>
                            <a:pt x="2237404" y="141305"/>
                            <a:pt x="2151002" y="218734"/>
                            <a:pt x="2110499" y="290133"/>
                          </a:cubicBezTo>
                          <a:cubicBezTo>
                            <a:pt x="2051151" y="351296"/>
                            <a:pt x="2118632" y="385253"/>
                            <a:pt x="2016675" y="536737"/>
                          </a:cubicBezTo>
                          <a:cubicBezTo>
                            <a:pt x="1828143" y="522569"/>
                            <a:pt x="1496582" y="497194"/>
                            <a:pt x="1397979" y="545883"/>
                          </a:cubicBezTo>
                          <a:cubicBezTo>
                            <a:pt x="1197837" y="616839"/>
                            <a:pt x="1089504" y="497685"/>
                            <a:pt x="974075" y="541520"/>
                          </a:cubicBezTo>
                          <a:cubicBezTo>
                            <a:pt x="878962" y="599352"/>
                            <a:pt x="720981" y="503472"/>
                            <a:pt x="523114" y="536878"/>
                          </a:cubicBezTo>
                          <a:close/>
                        </a:path>
                        <a:path w="2326970" h="599707" fill="none" stroke="0" extrusionOk="0">
                          <a:moveTo>
                            <a:pt x="523114" y="536878"/>
                          </a:moveTo>
                          <a:cubicBezTo>
                            <a:pt x="398937" y="501658"/>
                            <a:pt x="309155" y="349000"/>
                            <a:pt x="272019" y="296259"/>
                          </a:cubicBezTo>
                          <a:cubicBezTo>
                            <a:pt x="203173" y="212429"/>
                            <a:pt x="190341" y="99200"/>
                            <a:pt x="0" y="35589"/>
                          </a:cubicBezTo>
                          <a:cubicBezTo>
                            <a:pt x="148101" y="44300"/>
                            <a:pt x="281925" y="34161"/>
                            <a:pt x="511931" y="38652"/>
                          </a:cubicBezTo>
                          <a:cubicBezTo>
                            <a:pt x="722851" y="-46551"/>
                            <a:pt x="877800" y="131508"/>
                            <a:pt x="1093672" y="42133"/>
                          </a:cubicBezTo>
                          <a:cubicBezTo>
                            <a:pt x="1246658" y="102726"/>
                            <a:pt x="1424765" y="193509"/>
                            <a:pt x="1721951" y="45893"/>
                          </a:cubicBezTo>
                          <a:cubicBezTo>
                            <a:pt x="1970632" y="-45435"/>
                            <a:pt x="2058785" y="70429"/>
                            <a:pt x="2326961" y="49513"/>
                          </a:cubicBezTo>
                          <a:cubicBezTo>
                            <a:pt x="2237160" y="165547"/>
                            <a:pt x="2160063" y="186919"/>
                            <a:pt x="2110499" y="290133"/>
                          </a:cubicBezTo>
                          <a:cubicBezTo>
                            <a:pt x="2040618" y="350140"/>
                            <a:pt x="2002357" y="417907"/>
                            <a:pt x="1875998" y="550804"/>
                          </a:cubicBezTo>
                          <a:cubicBezTo>
                            <a:pt x="1755455" y="588070"/>
                            <a:pt x="1519001" y="532338"/>
                            <a:pt x="1397979" y="545883"/>
                          </a:cubicBezTo>
                          <a:cubicBezTo>
                            <a:pt x="1275599" y="609704"/>
                            <a:pt x="1067518" y="456243"/>
                            <a:pt x="974075" y="541520"/>
                          </a:cubicBezTo>
                          <a:cubicBezTo>
                            <a:pt x="929755" y="584916"/>
                            <a:pt x="683731" y="558398"/>
                            <a:pt x="523114" y="536878"/>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TextBox 41">
              <a:extLst>
                <a:ext uri="{FF2B5EF4-FFF2-40B4-BE49-F238E27FC236}">
                  <a16:creationId xmlns:a16="http://schemas.microsoft.com/office/drawing/2014/main" id="{5A67E19F-467E-44F7-9645-B1591BF26058}"/>
                </a:ext>
              </a:extLst>
            </p:cNvPr>
            <p:cNvSpPr txBox="1"/>
            <p:nvPr/>
          </p:nvSpPr>
          <p:spPr>
            <a:xfrm>
              <a:off x="5212079" y="2756549"/>
              <a:ext cx="1990578" cy="400110"/>
            </a:xfrm>
            <a:prstGeom prst="rect">
              <a:avLst/>
            </a:prstGeom>
            <a:noFill/>
          </p:spPr>
          <p:txBody>
            <a:bodyPr wrap="square" rtlCol="0">
              <a:spAutoFit/>
            </a:bodyPr>
            <a:lstStyle/>
            <a:p>
              <a:pPr algn="ctr"/>
              <a:endParaRPr lang="en-US" sz="2000" b="1" dirty="0">
                <a:latin typeface="Hand Of Sean" panose="02000500000000000000" pitchFamily="2" charset="-128"/>
                <a:ea typeface="Hand Of Sean" panose="02000500000000000000" pitchFamily="2" charset="-128"/>
              </a:endParaRPr>
            </a:p>
          </p:txBody>
        </p:sp>
      </p:grpSp>
      <p:grpSp>
        <p:nvGrpSpPr>
          <p:cNvPr id="201" name="Group 4">
            <a:extLst>
              <a:ext uri="{FF2B5EF4-FFF2-40B4-BE49-F238E27FC236}">
                <a16:creationId xmlns:a16="http://schemas.microsoft.com/office/drawing/2014/main" id="{BF60036F-0F9B-4B94-B7AF-BF0DC420440C}"/>
              </a:ext>
            </a:extLst>
          </p:cNvPr>
          <p:cNvGrpSpPr/>
          <p:nvPr/>
        </p:nvGrpSpPr>
        <p:grpSpPr>
          <a:xfrm>
            <a:off x="4546892" y="3036085"/>
            <a:ext cx="2312904" cy="2687020"/>
            <a:chOff x="5058567" y="2033712"/>
            <a:chExt cx="2312904" cy="2687020"/>
          </a:xfrm>
        </p:grpSpPr>
        <p:sp>
          <p:nvSpPr>
            <p:cNvPr id="202" name="Freeform: Shape 38">
              <a:extLst>
                <a:ext uri="{FF2B5EF4-FFF2-40B4-BE49-F238E27FC236}">
                  <a16:creationId xmlns:a16="http://schemas.microsoft.com/office/drawing/2014/main" id="{6E9FE888-05B2-4C0C-AB05-091C7CA5540E}"/>
                </a:ext>
              </a:extLst>
            </p:cNvPr>
            <p:cNvSpPr/>
            <p:nvPr/>
          </p:nvSpPr>
          <p:spPr>
            <a:xfrm>
              <a:off x="5058567" y="2033712"/>
              <a:ext cx="2312904" cy="599707"/>
            </a:xfrm>
            <a:custGeom>
              <a:avLst/>
              <a:gdLst>
                <a:gd name="connsiteX0" fmla="*/ 0 w 2312904"/>
                <a:gd name="connsiteY0" fmla="*/ 523148 h 599707"/>
                <a:gd name="connsiteX1" fmla="*/ 114926 w 2312904"/>
                <a:gd name="connsiteY1" fmla="*/ 0 h 599707"/>
                <a:gd name="connsiteX2" fmla="*/ 665713 w 2312904"/>
                <a:gd name="connsiteY2" fmla="*/ 17225 h 599707"/>
                <a:gd name="connsiteX3" fmla="*/ 1175702 w 2312904"/>
                <a:gd name="connsiteY3" fmla="*/ 33175 h 599707"/>
                <a:gd name="connsiteX4" fmla="*/ 1685690 w 2312904"/>
                <a:gd name="connsiteY4" fmla="*/ 49124 h 599707"/>
                <a:gd name="connsiteX5" fmla="*/ 2154879 w 2312904"/>
                <a:gd name="connsiteY5" fmla="*/ 63798 h 599707"/>
                <a:gd name="connsiteX6" fmla="*/ 2312904 w 2312904"/>
                <a:gd name="connsiteY6" fmla="*/ 599707 h 599707"/>
                <a:gd name="connsiteX7" fmla="*/ 1688420 w 2312904"/>
                <a:gd name="connsiteY7" fmla="*/ 579036 h 599707"/>
                <a:gd name="connsiteX8" fmla="*/ 1156452 w 2312904"/>
                <a:gd name="connsiteY8" fmla="*/ 561428 h 599707"/>
                <a:gd name="connsiteX9" fmla="*/ 624484 w 2312904"/>
                <a:gd name="connsiteY9" fmla="*/ 543819 h 599707"/>
                <a:gd name="connsiteX10" fmla="*/ 0 w 2312904"/>
                <a:gd name="connsiteY10" fmla="*/ 523148 h 599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12904" h="599707" fill="none" extrusionOk="0">
                  <a:moveTo>
                    <a:pt x="0" y="523148"/>
                  </a:moveTo>
                  <a:cubicBezTo>
                    <a:pt x="-3470" y="271623"/>
                    <a:pt x="70945" y="206804"/>
                    <a:pt x="114926" y="0"/>
                  </a:cubicBezTo>
                  <a:cubicBezTo>
                    <a:pt x="359528" y="-39215"/>
                    <a:pt x="521548" y="26795"/>
                    <a:pt x="665713" y="17225"/>
                  </a:cubicBezTo>
                  <a:cubicBezTo>
                    <a:pt x="809878" y="7655"/>
                    <a:pt x="970235" y="68152"/>
                    <a:pt x="1175702" y="33175"/>
                  </a:cubicBezTo>
                  <a:cubicBezTo>
                    <a:pt x="1381169" y="-1803"/>
                    <a:pt x="1544538" y="87549"/>
                    <a:pt x="1685690" y="49124"/>
                  </a:cubicBezTo>
                  <a:cubicBezTo>
                    <a:pt x="1826842" y="10700"/>
                    <a:pt x="2010623" y="92355"/>
                    <a:pt x="2154879" y="63798"/>
                  </a:cubicBezTo>
                  <a:cubicBezTo>
                    <a:pt x="2243045" y="310227"/>
                    <a:pt x="2176061" y="352545"/>
                    <a:pt x="2312904" y="599707"/>
                  </a:cubicBezTo>
                  <a:cubicBezTo>
                    <a:pt x="2026508" y="641530"/>
                    <a:pt x="1836061" y="514926"/>
                    <a:pt x="1688420" y="579036"/>
                  </a:cubicBezTo>
                  <a:cubicBezTo>
                    <a:pt x="1540779" y="643146"/>
                    <a:pt x="1420606" y="519417"/>
                    <a:pt x="1156452" y="561428"/>
                  </a:cubicBezTo>
                  <a:cubicBezTo>
                    <a:pt x="892298" y="603439"/>
                    <a:pt x="731682" y="529657"/>
                    <a:pt x="624484" y="543819"/>
                  </a:cubicBezTo>
                  <a:cubicBezTo>
                    <a:pt x="517286" y="557981"/>
                    <a:pt x="158375" y="475881"/>
                    <a:pt x="0" y="523148"/>
                  </a:cubicBezTo>
                  <a:close/>
                </a:path>
                <a:path w="2312904" h="599707" stroke="0" extrusionOk="0">
                  <a:moveTo>
                    <a:pt x="0" y="523148"/>
                  </a:moveTo>
                  <a:cubicBezTo>
                    <a:pt x="10576" y="286303"/>
                    <a:pt x="75192" y="202819"/>
                    <a:pt x="114926" y="0"/>
                  </a:cubicBezTo>
                  <a:cubicBezTo>
                    <a:pt x="288209" y="136"/>
                    <a:pt x="507656" y="44025"/>
                    <a:pt x="665713" y="17225"/>
                  </a:cubicBezTo>
                  <a:cubicBezTo>
                    <a:pt x="823770" y="-9575"/>
                    <a:pt x="1094353" y="45916"/>
                    <a:pt x="1216501" y="34451"/>
                  </a:cubicBezTo>
                  <a:cubicBezTo>
                    <a:pt x="1338649" y="22986"/>
                    <a:pt x="1795643" y="143604"/>
                    <a:pt x="2154879" y="63798"/>
                  </a:cubicBezTo>
                  <a:cubicBezTo>
                    <a:pt x="2249950" y="203494"/>
                    <a:pt x="2227353" y="483264"/>
                    <a:pt x="2312904" y="599707"/>
                  </a:cubicBezTo>
                  <a:cubicBezTo>
                    <a:pt x="2067612" y="606217"/>
                    <a:pt x="1973119" y="585867"/>
                    <a:pt x="1711549" y="579802"/>
                  </a:cubicBezTo>
                  <a:cubicBezTo>
                    <a:pt x="1449979" y="573737"/>
                    <a:pt x="1344418" y="539983"/>
                    <a:pt x="1156452" y="561428"/>
                  </a:cubicBezTo>
                  <a:cubicBezTo>
                    <a:pt x="968486" y="582873"/>
                    <a:pt x="883954" y="525375"/>
                    <a:pt x="647613" y="544585"/>
                  </a:cubicBezTo>
                  <a:cubicBezTo>
                    <a:pt x="411272" y="563795"/>
                    <a:pt x="258545" y="462914"/>
                    <a:pt x="0" y="523148"/>
                  </a:cubicBezTo>
                  <a:close/>
                </a:path>
              </a:pathLst>
            </a:custGeom>
            <a:solidFill>
              <a:schemeClr val="accent1">
                <a:lumMod val="60000"/>
                <a:lumOff val="40000"/>
              </a:schemeClr>
            </a:solidFill>
            <a:ln>
              <a:solidFill>
                <a:srgbClr val="00B050"/>
              </a:solidFill>
              <a:extLst>
                <a:ext uri="{C807C97D-BFC1-408E-A445-0C87EB9F89A2}">
                  <ask:lineSketchStyleProps xmlns:ask="http://schemas.microsoft.com/office/drawing/2018/sketchyshapes" sd="2134510484">
                    <a:custGeom>
                      <a:avLst/>
                      <a:gdLst>
                        <a:gd name="connsiteX0" fmla="*/ 0 w 2264898"/>
                        <a:gd name="connsiteY0" fmla="*/ 576775 h 661181"/>
                        <a:gd name="connsiteX1" fmla="*/ 112541 w 2264898"/>
                        <a:gd name="connsiteY1" fmla="*/ 0 h 661181"/>
                        <a:gd name="connsiteX2" fmla="*/ 2110153 w 2264898"/>
                        <a:gd name="connsiteY2" fmla="*/ 70338 h 661181"/>
                        <a:gd name="connsiteX3" fmla="*/ 2264898 w 2264898"/>
                        <a:gd name="connsiteY3" fmla="*/ 661181 h 661181"/>
                        <a:gd name="connsiteX4" fmla="*/ 0 w 2264898"/>
                        <a:gd name="connsiteY4" fmla="*/ 576775 h 6611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4898" h="661181">
                          <a:moveTo>
                            <a:pt x="0" y="576775"/>
                          </a:moveTo>
                          <a:lnTo>
                            <a:pt x="112541" y="0"/>
                          </a:lnTo>
                          <a:lnTo>
                            <a:pt x="2110153" y="70338"/>
                          </a:lnTo>
                          <a:lnTo>
                            <a:pt x="2264898" y="661181"/>
                          </a:lnTo>
                          <a:lnTo>
                            <a:pt x="0" y="576775"/>
                          </a:ln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TextBox 42">
              <a:extLst>
                <a:ext uri="{FF2B5EF4-FFF2-40B4-BE49-F238E27FC236}">
                  <a16:creationId xmlns:a16="http://schemas.microsoft.com/office/drawing/2014/main" id="{7785A520-A1CF-49A3-B964-B06C142B0722}"/>
                </a:ext>
              </a:extLst>
            </p:cNvPr>
            <p:cNvSpPr txBox="1"/>
            <p:nvPr/>
          </p:nvSpPr>
          <p:spPr>
            <a:xfrm>
              <a:off x="5106573" y="4320622"/>
              <a:ext cx="2025747" cy="400110"/>
            </a:xfrm>
            <a:prstGeom prst="rect">
              <a:avLst/>
            </a:prstGeom>
            <a:noFill/>
          </p:spPr>
          <p:txBody>
            <a:bodyPr wrap="square" rtlCol="0">
              <a:spAutoFit/>
            </a:bodyPr>
            <a:lstStyle/>
            <a:p>
              <a:pPr algn="ctr"/>
              <a:endParaRPr lang="en-US" sz="2000" b="1" dirty="0">
                <a:latin typeface="Hand Of Sean" panose="02000500000000000000" pitchFamily="2" charset="-128"/>
                <a:ea typeface="Hand Of Sean" panose="02000500000000000000" pitchFamily="2" charset="-128"/>
              </a:endParaRPr>
            </a:p>
          </p:txBody>
        </p:sp>
      </p:grpSp>
      <p:grpSp>
        <p:nvGrpSpPr>
          <p:cNvPr id="204" name="Group 10">
            <a:extLst>
              <a:ext uri="{FF2B5EF4-FFF2-40B4-BE49-F238E27FC236}">
                <a16:creationId xmlns:a16="http://schemas.microsoft.com/office/drawing/2014/main" id="{7C264C36-21E9-4ABC-BB54-9EAD4078A6BF}"/>
              </a:ext>
            </a:extLst>
          </p:cNvPr>
          <p:cNvGrpSpPr/>
          <p:nvPr/>
        </p:nvGrpSpPr>
        <p:grpSpPr>
          <a:xfrm>
            <a:off x="4700404" y="2395075"/>
            <a:ext cx="2025747" cy="604910"/>
            <a:chOff x="5212079" y="1392702"/>
            <a:chExt cx="2025747" cy="604910"/>
          </a:xfrm>
        </p:grpSpPr>
        <p:sp>
          <p:nvSpPr>
            <p:cNvPr id="205" name="Freeform: Shape 39">
              <a:extLst>
                <a:ext uri="{FF2B5EF4-FFF2-40B4-BE49-F238E27FC236}">
                  <a16:creationId xmlns:a16="http://schemas.microsoft.com/office/drawing/2014/main" id="{148F4266-CB00-4474-9739-6F6A2F0C2C31}"/>
                </a:ext>
              </a:extLst>
            </p:cNvPr>
            <p:cNvSpPr/>
            <p:nvPr/>
          </p:nvSpPr>
          <p:spPr>
            <a:xfrm>
              <a:off x="5247249" y="1392702"/>
              <a:ext cx="1885071" cy="604910"/>
            </a:xfrm>
            <a:custGeom>
              <a:avLst/>
              <a:gdLst>
                <a:gd name="connsiteX0" fmla="*/ 1885071 w 1885071"/>
                <a:gd name="connsiteY0" fmla="*/ 604910 h 604910"/>
                <a:gd name="connsiteX1" fmla="*/ 998806 w 1885071"/>
                <a:gd name="connsiteY1" fmla="*/ 562707 h 604910"/>
                <a:gd name="connsiteX2" fmla="*/ 0 w 1885071"/>
                <a:gd name="connsiteY2" fmla="*/ 590843 h 604910"/>
                <a:gd name="connsiteX3" fmla="*/ 351693 w 1885071"/>
                <a:gd name="connsiteY3" fmla="*/ 267286 h 604910"/>
                <a:gd name="connsiteX4" fmla="*/ 872197 w 1885071"/>
                <a:gd name="connsiteY4" fmla="*/ 0 h 604910"/>
                <a:gd name="connsiteX5" fmla="*/ 1336431 w 1885071"/>
                <a:gd name="connsiteY5" fmla="*/ 112541 h 604910"/>
                <a:gd name="connsiteX6" fmla="*/ 1575582 w 1885071"/>
                <a:gd name="connsiteY6" fmla="*/ 295421 h 604910"/>
                <a:gd name="connsiteX7" fmla="*/ 1842868 w 1885071"/>
                <a:gd name="connsiteY7" fmla="*/ 478301 h 604910"/>
                <a:gd name="connsiteX8" fmla="*/ 1885071 w 1885071"/>
                <a:gd name="connsiteY8" fmla="*/ 604910 h 604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5071" h="604910">
                  <a:moveTo>
                    <a:pt x="1885071" y="604910"/>
                  </a:moveTo>
                  <a:lnTo>
                    <a:pt x="998806" y="562707"/>
                  </a:lnTo>
                  <a:lnTo>
                    <a:pt x="0" y="590843"/>
                  </a:lnTo>
                  <a:lnTo>
                    <a:pt x="351693" y="267286"/>
                  </a:lnTo>
                  <a:lnTo>
                    <a:pt x="872197" y="0"/>
                  </a:lnTo>
                  <a:lnTo>
                    <a:pt x="1336431" y="112541"/>
                  </a:lnTo>
                  <a:lnTo>
                    <a:pt x="1575582" y="295421"/>
                  </a:lnTo>
                  <a:lnTo>
                    <a:pt x="1842868" y="478301"/>
                  </a:lnTo>
                  <a:lnTo>
                    <a:pt x="1885071" y="604910"/>
                  </a:lnTo>
                  <a:close/>
                </a:path>
              </a:pathLst>
            </a:cu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TextBox 43">
              <a:extLst>
                <a:ext uri="{FF2B5EF4-FFF2-40B4-BE49-F238E27FC236}">
                  <a16:creationId xmlns:a16="http://schemas.microsoft.com/office/drawing/2014/main" id="{9A6DA411-3285-4D73-A659-8A2D281C2196}"/>
                </a:ext>
              </a:extLst>
            </p:cNvPr>
            <p:cNvSpPr txBox="1"/>
            <p:nvPr/>
          </p:nvSpPr>
          <p:spPr>
            <a:xfrm>
              <a:off x="5212079" y="1628280"/>
              <a:ext cx="2025747" cy="369332"/>
            </a:xfrm>
            <a:prstGeom prst="rect">
              <a:avLst/>
            </a:prstGeom>
            <a:noFill/>
          </p:spPr>
          <p:txBody>
            <a:bodyPr wrap="square" rtlCol="0">
              <a:spAutoFit/>
            </a:bodyPr>
            <a:lstStyle/>
            <a:p>
              <a:pPr algn="ctr"/>
              <a:endParaRPr lang="en-US" b="1" dirty="0">
                <a:latin typeface="Hand Of Sean" panose="02000500000000000000" pitchFamily="2" charset="-128"/>
                <a:ea typeface="Hand Of Sean" panose="02000500000000000000" pitchFamily="2" charset="-128"/>
              </a:endParaRPr>
            </a:p>
          </p:txBody>
        </p:sp>
      </p:grpSp>
      <p:grpSp>
        <p:nvGrpSpPr>
          <p:cNvPr id="207" name="Group 49">
            <a:extLst>
              <a:ext uri="{FF2B5EF4-FFF2-40B4-BE49-F238E27FC236}">
                <a16:creationId xmlns:a16="http://schemas.microsoft.com/office/drawing/2014/main" id="{401B1230-FD83-40AB-A003-E5A7A34B4AF7}"/>
              </a:ext>
            </a:extLst>
          </p:cNvPr>
          <p:cNvGrpSpPr/>
          <p:nvPr/>
        </p:nvGrpSpPr>
        <p:grpSpPr>
          <a:xfrm>
            <a:off x="800100" y="1053529"/>
            <a:ext cx="2835829" cy="2375470"/>
            <a:chOff x="556389" y="-362161"/>
            <a:chExt cx="3171737" cy="2656849"/>
          </a:xfrm>
        </p:grpSpPr>
        <p:sp>
          <p:nvSpPr>
            <p:cNvPr id="208" name="Rectangle: Rounded Corners 44">
              <a:extLst>
                <a:ext uri="{FF2B5EF4-FFF2-40B4-BE49-F238E27FC236}">
                  <a16:creationId xmlns:a16="http://schemas.microsoft.com/office/drawing/2014/main" id="{F7E08271-8890-4973-8A44-A219466C1BA9}"/>
                </a:ext>
              </a:extLst>
            </p:cNvPr>
            <p:cNvSpPr/>
            <p:nvPr/>
          </p:nvSpPr>
          <p:spPr>
            <a:xfrm>
              <a:off x="709797" y="456330"/>
              <a:ext cx="2858648" cy="1597520"/>
            </a:xfrm>
            <a:custGeom>
              <a:avLst/>
              <a:gdLst>
                <a:gd name="connsiteX0" fmla="*/ 0 w 2858648"/>
                <a:gd name="connsiteY0" fmla="*/ 266258 h 1597520"/>
                <a:gd name="connsiteX1" fmla="*/ 266258 w 2858648"/>
                <a:gd name="connsiteY1" fmla="*/ 0 h 1597520"/>
                <a:gd name="connsiteX2" fmla="*/ 894313 w 2858648"/>
                <a:gd name="connsiteY2" fmla="*/ 0 h 1597520"/>
                <a:gd name="connsiteX3" fmla="*/ 1522369 w 2858648"/>
                <a:gd name="connsiteY3" fmla="*/ 0 h 1597520"/>
                <a:gd name="connsiteX4" fmla="*/ 2034117 w 2858648"/>
                <a:gd name="connsiteY4" fmla="*/ 0 h 1597520"/>
                <a:gd name="connsiteX5" fmla="*/ 2592389 w 2858648"/>
                <a:gd name="connsiteY5" fmla="*/ 0 h 1597520"/>
                <a:gd name="connsiteX6" fmla="*/ 2858648 w 2858648"/>
                <a:gd name="connsiteY6" fmla="*/ 266258 h 1597520"/>
                <a:gd name="connsiteX7" fmla="*/ 2858648 w 2858648"/>
                <a:gd name="connsiteY7" fmla="*/ 788110 h 1597520"/>
                <a:gd name="connsiteX8" fmla="*/ 2858648 w 2858648"/>
                <a:gd name="connsiteY8" fmla="*/ 1331261 h 1597520"/>
                <a:gd name="connsiteX9" fmla="*/ 2592389 w 2858648"/>
                <a:gd name="connsiteY9" fmla="*/ 1597520 h 1597520"/>
                <a:gd name="connsiteX10" fmla="*/ 2010857 w 2858648"/>
                <a:gd name="connsiteY10" fmla="*/ 1597520 h 1597520"/>
                <a:gd name="connsiteX11" fmla="*/ 1475847 w 2858648"/>
                <a:gd name="connsiteY11" fmla="*/ 1597520 h 1597520"/>
                <a:gd name="connsiteX12" fmla="*/ 964097 w 2858648"/>
                <a:gd name="connsiteY12" fmla="*/ 1597520 h 1597520"/>
                <a:gd name="connsiteX13" fmla="*/ 266258 w 2858648"/>
                <a:gd name="connsiteY13" fmla="*/ 1597520 h 1597520"/>
                <a:gd name="connsiteX14" fmla="*/ 0 w 2858648"/>
                <a:gd name="connsiteY14" fmla="*/ 1331261 h 1597520"/>
                <a:gd name="connsiteX15" fmla="*/ 0 w 2858648"/>
                <a:gd name="connsiteY15" fmla="*/ 798760 h 1597520"/>
                <a:gd name="connsiteX16" fmla="*/ 0 w 2858648"/>
                <a:gd name="connsiteY16" fmla="*/ 266258 h 1597520"/>
                <a:gd name="connsiteX0" fmla="*/ 0 w 2858648"/>
                <a:gd name="connsiteY0" fmla="*/ 266258 h 1597520"/>
                <a:gd name="connsiteX1" fmla="*/ 266258 w 2858648"/>
                <a:gd name="connsiteY1" fmla="*/ 0 h 1597520"/>
                <a:gd name="connsiteX2" fmla="*/ 894313 w 2858648"/>
                <a:gd name="connsiteY2" fmla="*/ 0 h 1597520"/>
                <a:gd name="connsiteX3" fmla="*/ 1429324 w 2858648"/>
                <a:gd name="connsiteY3" fmla="*/ 0 h 1597520"/>
                <a:gd name="connsiteX4" fmla="*/ 1987595 w 2858648"/>
                <a:gd name="connsiteY4" fmla="*/ 0 h 1597520"/>
                <a:gd name="connsiteX5" fmla="*/ 2592389 w 2858648"/>
                <a:gd name="connsiteY5" fmla="*/ 0 h 1597520"/>
                <a:gd name="connsiteX6" fmla="*/ 2858648 w 2858648"/>
                <a:gd name="connsiteY6" fmla="*/ 266258 h 1597520"/>
                <a:gd name="connsiteX7" fmla="*/ 2858648 w 2858648"/>
                <a:gd name="connsiteY7" fmla="*/ 820059 h 1597520"/>
                <a:gd name="connsiteX8" fmla="*/ 2858648 w 2858648"/>
                <a:gd name="connsiteY8" fmla="*/ 1331261 h 1597520"/>
                <a:gd name="connsiteX9" fmla="*/ 2592389 w 2858648"/>
                <a:gd name="connsiteY9" fmla="*/ 1597520 h 1597520"/>
                <a:gd name="connsiteX10" fmla="*/ 2057379 w 2858648"/>
                <a:gd name="connsiteY10" fmla="*/ 1597520 h 1597520"/>
                <a:gd name="connsiteX11" fmla="*/ 1452585 w 2858648"/>
                <a:gd name="connsiteY11" fmla="*/ 1597520 h 1597520"/>
                <a:gd name="connsiteX12" fmla="*/ 940836 w 2858648"/>
                <a:gd name="connsiteY12" fmla="*/ 1597520 h 1597520"/>
                <a:gd name="connsiteX13" fmla="*/ 266258 w 2858648"/>
                <a:gd name="connsiteY13" fmla="*/ 1597520 h 1597520"/>
                <a:gd name="connsiteX14" fmla="*/ 0 w 2858648"/>
                <a:gd name="connsiteY14" fmla="*/ 1331261 h 1597520"/>
                <a:gd name="connsiteX15" fmla="*/ 0 w 2858648"/>
                <a:gd name="connsiteY15" fmla="*/ 830709 h 1597520"/>
                <a:gd name="connsiteX16" fmla="*/ 0 w 2858648"/>
                <a:gd name="connsiteY16" fmla="*/ 266258 h 1597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58648" h="1597520" fill="none" extrusionOk="0">
                  <a:moveTo>
                    <a:pt x="0" y="266258"/>
                  </a:moveTo>
                  <a:cubicBezTo>
                    <a:pt x="63827" y="127115"/>
                    <a:pt x="126265" y="2290"/>
                    <a:pt x="266258" y="0"/>
                  </a:cubicBezTo>
                  <a:cubicBezTo>
                    <a:pt x="538592" y="-8612"/>
                    <a:pt x="659858" y="-9201"/>
                    <a:pt x="894313" y="0"/>
                  </a:cubicBezTo>
                  <a:cubicBezTo>
                    <a:pt x="1145295" y="-13775"/>
                    <a:pt x="1226692" y="34244"/>
                    <a:pt x="1522369" y="0"/>
                  </a:cubicBezTo>
                  <a:cubicBezTo>
                    <a:pt x="1806121" y="-13410"/>
                    <a:pt x="1877944" y="19223"/>
                    <a:pt x="2034117" y="0"/>
                  </a:cubicBezTo>
                  <a:cubicBezTo>
                    <a:pt x="2223451" y="-52357"/>
                    <a:pt x="2482987" y="41008"/>
                    <a:pt x="2592389" y="0"/>
                  </a:cubicBezTo>
                  <a:cubicBezTo>
                    <a:pt x="2770810" y="-16287"/>
                    <a:pt x="2848455" y="70104"/>
                    <a:pt x="2858648" y="266258"/>
                  </a:cubicBezTo>
                  <a:cubicBezTo>
                    <a:pt x="2916403" y="429925"/>
                    <a:pt x="2775229" y="640601"/>
                    <a:pt x="2858648" y="788110"/>
                  </a:cubicBezTo>
                  <a:cubicBezTo>
                    <a:pt x="2883754" y="898328"/>
                    <a:pt x="2774254" y="1163615"/>
                    <a:pt x="2858648" y="1331261"/>
                  </a:cubicBezTo>
                  <a:cubicBezTo>
                    <a:pt x="2797442" y="1457623"/>
                    <a:pt x="2724057" y="1593614"/>
                    <a:pt x="2592389" y="1597520"/>
                  </a:cubicBezTo>
                  <a:cubicBezTo>
                    <a:pt x="2278537" y="1589727"/>
                    <a:pt x="2159510" y="1549578"/>
                    <a:pt x="2010857" y="1597520"/>
                  </a:cubicBezTo>
                  <a:cubicBezTo>
                    <a:pt x="1853990" y="1651679"/>
                    <a:pt x="1713366" y="1549603"/>
                    <a:pt x="1475847" y="1597520"/>
                  </a:cubicBezTo>
                  <a:cubicBezTo>
                    <a:pt x="1299614" y="1646330"/>
                    <a:pt x="1164420" y="1572357"/>
                    <a:pt x="964097" y="1597520"/>
                  </a:cubicBezTo>
                  <a:cubicBezTo>
                    <a:pt x="763403" y="1656220"/>
                    <a:pt x="506663" y="1536843"/>
                    <a:pt x="266258" y="1597520"/>
                  </a:cubicBezTo>
                  <a:cubicBezTo>
                    <a:pt x="154398" y="1583029"/>
                    <a:pt x="21367" y="1482111"/>
                    <a:pt x="0" y="1331261"/>
                  </a:cubicBezTo>
                  <a:cubicBezTo>
                    <a:pt x="-15669" y="1098188"/>
                    <a:pt x="14771" y="920492"/>
                    <a:pt x="0" y="798760"/>
                  </a:cubicBezTo>
                  <a:cubicBezTo>
                    <a:pt x="-63472" y="720144"/>
                    <a:pt x="37674" y="478791"/>
                    <a:pt x="0" y="266258"/>
                  </a:cubicBezTo>
                  <a:close/>
                </a:path>
                <a:path w="2858648" h="1597520" stroke="0" extrusionOk="0">
                  <a:moveTo>
                    <a:pt x="0" y="266258"/>
                  </a:moveTo>
                  <a:cubicBezTo>
                    <a:pt x="23336" y="142742"/>
                    <a:pt x="142050" y="-15800"/>
                    <a:pt x="266258" y="0"/>
                  </a:cubicBezTo>
                  <a:cubicBezTo>
                    <a:pt x="399912" y="-84741"/>
                    <a:pt x="603083" y="-6550"/>
                    <a:pt x="894313" y="0"/>
                  </a:cubicBezTo>
                  <a:cubicBezTo>
                    <a:pt x="1149549" y="-8806"/>
                    <a:pt x="1212171" y="27522"/>
                    <a:pt x="1429324" y="0"/>
                  </a:cubicBezTo>
                  <a:cubicBezTo>
                    <a:pt x="1687521" y="-38435"/>
                    <a:pt x="1858600" y="9631"/>
                    <a:pt x="1987595" y="0"/>
                  </a:cubicBezTo>
                  <a:cubicBezTo>
                    <a:pt x="2112981" y="-16575"/>
                    <a:pt x="2311970" y="44400"/>
                    <a:pt x="2592389" y="0"/>
                  </a:cubicBezTo>
                  <a:cubicBezTo>
                    <a:pt x="2747538" y="32424"/>
                    <a:pt x="2817518" y="175548"/>
                    <a:pt x="2858648" y="266258"/>
                  </a:cubicBezTo>
                  <a:cubicBezTo>
                    <a:pt x="2854128" y="521302"/>
                    <a:pt x="2822510" y="634189"/>
                    <a:pt x="2858648" y="820059"/>
                  </a:cubicBezTo>
                  <a:cubicBezTo>
                    <a:pt x="2866259" y="1024184"/>
                    <a:pt x="2826376" y="1229097"/>
                    <a:pt x="2858648" y="1331261"/>
                  </a:cubicBezTo>
                  <a:cubicBezTo>
                    <a:pt x="2866538" y="1508403"/>
                    <a:pt x="2756656" y="1591078"/>
                    <a:pt x="2592389" y="1597520"/>
                  </a:cubicBezTo>
                  <a:cubicBezTo>
                    <a:pt x="2401355" y="1618016"/>
                    <a:pt x="2290200" y="1558492"/>
                    <a:pt x="2057379" y="1597520"/>
                  </a:cubicBezTo>
                  <a:cubicBezTo>
                    <a:pt x="1833670" y="1646242"/>
                    <a:pt x="1748532" y="1537156"/>
                    <a:pt x="1452585" y="1597520"/>
                  </a:cubicBezTo>
                  <a:cubicBezTo>
                    <a:pt x="1181992" y="1623580"/>
                    <a:pt x="1112591" y="1539648"/>
                    <a:pt x="940836" y="1597520"/>
                  </a:cubicBezTo>
                  <a:cubicBezTo>
                    <a:pt x="819234" y="1606286"/>
                    <a:pt x="570287" y="1503670"/>
                    <a:pt x="266258" y="1597520"/>
                  </a:cubicBezTo>
                  <a:cubicBezTo>
                    <a:pt x="161983" y="1575732"/>
                    <a:pt x="10521" y="1490996"/>
                    <a:pt x="0" y="1331261"/>
                  </a:cubicBezTo>
                  <a:cubicBezTo>
                    <a:pt x="-17528" y="1201160"/>
                    <a:pt x="67207" y="1020168"/>
                    <a:pt x="0" y="830709"/>
                  </a:cubicBezTo>
                  <a:cubicBezTo>
                    <a:pt x="-23241" y="637036"/>
                    <a:pt x="5554" y="488169"/>
                    <a:pt x="0" y="266258"/>
                  </a:cubicBezTo>
                  <a:close/>
                </a:path>
                <a:path w="2858648" h="1597520" fill="none" stroke="0" extrusionOk="0">
                  <a:moveTo>
                    <a:pt x="0" y="266258"/>
                  </a:moveTo>
                  <a:cubicBezTo>
                    <a:pt x="43092" y="110913"/>
                    <a:pt x="154669" y="-7788"/>
                    <a:pt x="266258" y="0"/>
                  </a:cubicBezTo>
                  <a:cubicBezTo>
                    <a:pt x="533334" y="-28579"/>
                    <a:pt x="664567" y="7984"/>
                    <a:pt x="894313" y="0"/>
                  </a:cubicBezTo>
                  <a:cubicBezTo>
                    <a:pt x="1135520" y="11015"/>
                    <a:pt x="1253515" y="8549"/>
                    <a:pt x="1522369" y="0"/>
                  </a:cubicBezTo>
                  <a:cubicBezTo>
                    <a:pt x="1793019" y="-9987"/>
                    <a:pt x="1863179" y="31394"/>
                    <a:pt x="2034117" y="0"/>
                  </a:cubicBezTo>
                  <a:cubicBezTo>
                    <a:pt x="2215829" y="-10423"/>
                    <a:pt x="2479222" y="49716"/>
                    <a:pt x="2592389" y="0"/>
                  </a:cubicBezTo>
                  <a:cubicBezTo>
                    <a:pt x="2758039" y="20198"/>
                    <a:pt x="2869556" y="112576"/>
                    <a:pt x="2858648" y="266258"/>
                  </a:cubicBezTo>
                  <a:cubicBezTo>
                    <a:pt x="2911090" y="386374"/>
                    <a:pt x="2825585" y="676784"/>
                    <a:pt x="2858648" y="788110"/>
                  </a:cubicBezTo>
                  <a:cubicBezTo>
                    <a:pt x="2938831" y="920932"/>
                    <a:pt x="2843644" y="1127718"/>
                    <a:pt x="2858648" y="1331261"/>
                  </a:cubicBezTo>
                  <a:cubicBezTo>
                    <a:pt x="2842512" y="1431011"/>
                    <a:pt x="2754890" y="1574756"/>
                    <a:pt x="2592389" y="1597520"/>
                  </a:cubicBezTo>
                  <a:cubicBezTo>
                    <a:pt x="2305487" y="1593650"/>
                    <a:pt x="2180413" y="1539806"/>
                    <a:pt x="2010857" y="1597520"/>
                  </a:cubicBezTo>
                  <a:cubicBezTo>
                    <a:pt x="1839562" y="1618221"/>
                    <a:pt x="1631555" y="1506170"/>
                    <a:pt x="1475847" y="1597520"/>
                  </a:cubicBezTo>
                  <a:cubicBezTo>
                    <a:pt x="1273953" y="1672520"/>
                    <a:pt x="1201811" y="1552037"/>
                    <a:pt x="964097" y="1597520"/>
                  </a:cubicBezTo>
                  <a:cubicBezTo>
                    <a:pt x="788074" y="1640003"/>
                    <a:pt x="598240" y="1506864"/>
                    <a:pt x="266258" y="1597520"/>
                  </a:cubicBezTo>
                  <a:cubicBezTo>
                    <a:pt x="127984" y="1557833"/>
                    <a:pt x="2988" y="1480174"/>
                    <a:pt x="0" y="1331261"/>
                  </a:cubicBezTo>
                  <a:cubicBezTo>
                    <a:pt x="11789" y="1121933"/>
                    <a:pt x="18291" y="913549"/>
                    <a:pt x="0" y="798760"/>
                  </a:cubicBezTo>
                  <a:cubicBezTo>
                    <a:pt x="733" y="681172"/>
                    <a:pt x="51679" y="489000"/>
                    <a:pt x="0" y="266258"/>
                  </a:cubicBezTo>
                  <a:close/>
                </a:path>
              </a:pathLst>
            </a:custGeom>
            <a:solidFill>
              <a:srgbClr val="FFC000"/>
            </a:solidFill>
            <a:ln>
              <a:solidFill>
                <a:schemeClr val="accent4">
                  <a:lumMod val="60000"/>
                  <a:lumOff val="40000"/>
                </a:schemeClr>
              </a:solidFill>
              <a:extLst>
                <a:ext uri="{C807C97D-BFC1-408E-A445-0C87EB9F89A2}">
                  <ask:lineSketchStyleProps xmlns:ask="http://schemas.microsoft.com/office/drawing/2018/sketchyshapes" sd="4034087894">
                    <a:custGeom>
                      <a:avLst/>
                      <a:gdLst>
                        <a:gd name="connsiteX0" fmla="*/ 0 w 2555898"/>
                        <a:gd name="connsiteY0" fmla="*/ 238060 h 1428332"/>
                        <a:gd name="connsiteX1" fmla="*/ 238060 w 2555898"/>
                        <a:gd name="connsiteY1" fmla="*/ 0 h 1428332"/>
                        <a:gd name="connsiteX2" fmla="*/ 799600 w 2555898"/>
                        <a:gd name="connsiteY2" fmla="*/ 0 h 1428332"/>
                        <a:gd name="connsiteX3" fmla="*/ 1361140 w 2555898"/>
                        <a:gd name="connsiteY3" fmla="*/ 0 h 1428332"/>
                        <a:gd name="connsiteX4" fmla="*/ 1818691 w 2555898"/>
                        <a:gd name="connsiteY4" fmla="*/ 0 h 1428332"/>
                        <a:gd name="connsiteX5" fmla="*/ 2317838 w 2555898"/>
                        <a:gd name="connsiteY5" fmla="*/ 0 h 1428332"/>
                        <a:gd name="connsiteX6" fmla="*/ 2555898 w 2555898"/>
                        <a:gd name="connsiteY6" fmla="*/ 238060 h 1428332"/>
                        <a:gd name="connsiteX7" fmla="*/ 2555898 w 2555898"/>
                        <a:gd name="connsiteY7" fmla="*/ 704644 h 1428332"/>
                        <a:gd name="connsiteX8" fmla="*/ 2555898 w 2555898"/>
                        <a:gd name="connsiteY8" fmla="*/ 1190272 h 1428332"/>
                        <a:gd name="connsiteX9" fmla="*/ 2317838 w 2555898"/>
                        <a:gd name="connsiteY9" fmla="*/ 1428332 h 1428332"/>
                        <a:gd name="connsiteX10" fmla="*/ 1797894 w 2555898"/>
                        <a:gd name="connsiteY10" fmla="*/ 1428332 h 1428332"/>
                        <a:gd name="connsiteX11" fmla="*/ 1319545 w 2555898"/>
                        <a:gd name="connsiteY11" fmla="*/ 1428332 h 1428332"/>
                        <a:gd name="connsiteX12" fmla="*/ 861993 w 2555898"/>
                        <a:gd name="connsiteY12" fmla="*/ 1428332 h 1428332"/>
                        <a:gd name="connsiteX13" fmla="*/ 238060 w 2555898"/>
                        <a:gd name="connsiteY13" fmla="*/ 1428332 h 1428332"/>
                        <a:gd name="connsiteX14" fmla="*/ 0 w 2555898"/>
                        <a:gd name="connsiteY14" fmla="*/ 1190272 h 1428332"/>
                        <a:gd name="connsiteX15" fmla="*/ 0 w 2555898"/>
                        <a:gd name="connsiteY15" fmla="*/ 714166 h 1428332"/>
                        <a:gd name="connsiteX16" fmla="*/ 0 w 2555898"/>
                        <a:gd name="connsiteY16" fmla="*/ 238060 h 1428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55898" h="1428332" fill="none" extrusionOk="0">
                          <a:moveTo>
                            <a:pt x="0" y="238060"/>
                          </a:moveTo>
                          <a:cubicBezTo>
                            <a:pt x="33890" y="102716"/>
                            <a:pt x="132994" y="-1724"/>
                            <a:pt x="238060" y="0"/>
                          </a:cubicBezTo>
                          <a:cubicBezTo>
                            <a:pt x="482897" y="-10988"/>
                            <a:pt x="599265" y="6275"/>
                            <a:pt x="799600" y="0"/>
                          </a:cubicBezTo>
                          <a:cubicBezTo>
                            <a:pt x="999935" y="-6275"/>
                            <a:pt x="1110421" y="16719"/>
                            <a:pt x="1361140" y="0"/>
                          </a:cubicBezTo>
                          <a:cubicBezTo>
                            <a:pt x="1611859" y="-16719"/>
                            <a:pt x="1664270" y="23406"/>
                            <a:pt x="1818691" y="0"/>
                          </a:cubicBezTo>
                          <a:cubicBezTo>
                            <a:pt x="1973112" y="-23406"/>
                            <a:pt x="2215067" y="33537"/>
                            <a:pt x="2317838" y="0"/>
                          </a:cubicBezTo>
                          <a:cubicBezTo>
                            <a:pt x="2476748" y="-11536"/>
                            <a:pt x="2565164" y="91988"/>
                            <a:pt x="2555898" y="238060"/>
                          </a:cubicBezTo>
                          <a:cubicBezTo>
                            <a:pt x="2587085" y="354997"/>
                            <a:pt x="2505924" y="584555"/>
                            <a:pt x="2555898" y="704644"/>
                          </a:cubicBezTo>
                          <a:cubicBezTo>
                            <a:pt x="2605872" y="824733"/>
                            <a:pt x="2500117" y="1016771"/>
                            <a:pt x="2555898" y="1190272"/>
                          </a:cubicBezTo>
                          <a:cubicBezTo>
                            <a:pt x="2536389" y="1312396"/>
                            <a:pt x="2447111" y="1426607"/>
                            <a:pt x="2317838" y="1428332"/>
                          </a:cubicBezTo>
                          <a:cubicBezTo>
                            <a:pt x="2068686" y="1434825"/>
                            <a:pt x="1948756" y="1394589"/>
                            <a:pt x="1797894" y="1428332"/>
                          </a:cubicBezTo>
                          <a:cubicBezTo>
                            <a:pt x="1647032" y="1462075"/>
                            <a:pt x="1485536" y="1384900"/>
                            <a:pt x="1319545" y="1428332"/>
                          </a:cubicBezTo>
                          <a:cubicBezTo>
                            <a:pt x="1153554" y="1471764"/>
                            <a:pt x="1037765" y="1381936"/>
                            <a:pt x="861993" y="1428332"/>
                          </a:cubicBezTo>
                          <a:cubicBezTo>
                            <a:pt x="686221" y="1474728"/>
                            <a:pt x="494516" y="1366181"/>
                            <a:pt x="238060" y="1428332"/>
                          </a:cubicBezTo>
                          <a:cubicBezTo>
                            <a:pt x="109802" y="1428412"/>
                            <a:pt x="924" y="1328371"/>
                            <a:pt x="0" y="1190272"/>
                          </a:cubicBezTo>
                          <a:cubicBezTo>
                            <a:pt x="-2145" y="998606"/>
                            <a:pt x="19510" y="816999"/>
                            <a:pt x="0" y="714166"/>
                          </a:cubicBezTo>
                          <a:cubicBezTo>
                            <a:pt x="-19510" y="611333"/>
                            <a:pt x="27922" y="438406"/>
                            <a:pt x="0" y="238060"/>
                          </a:cubicBezTo>
                          <a:close/>
                        </a:path>
                        <a:path w="2555898" h="1428332" stroke="0" extrusionOk="0">
                          <a:moveTo>
                            <a:pt x="0" y="238060"/>
                          </a:moveTo>
                          <a:cubicBezTo>
                            <a:pt x="12373" y="97119"/>
                            <a:pt x="125437" y="-18653"/>
                            <a:pt x="238060" y="0"/>
                          </a:cubicBezTo>
                          <a:cubicBezTo>
                            <a:pt x="369104" y="-57083"/>
                            <a:pt x="560310" y="797"/>
                            <a:pt x="799600" y="0"/>
                          </a:cubicBezTo>
                          <a:cubicBezTo>
                            <a:pt x="1038890" y="-797"/>
                            <a:pt x="1080657" y="26591"/>
                            <a:pt x="1277949" y="0"/>
                          </a:cubicBezTo>
                          <a:cubicBezTo>
                            <a:pt x="1475241" y="-26591"/>
                            <a:pt x="1655487" y="6799"/>
                            <a:pt x="1777096" y="0"/>
                          </a:cubicBezTo>
                          <a:cubicBezTo>
                            <a:pt x="1898705" y="-6799"/>
                            <a:pt x="2070344" y="24033"/>
                            <a:pt x="2317838" y="0"/>
                          </a:cubicBezTo>
                          <a:cubicBezTo>
                            <a:pt x="2454938" y="38635"/>
                            <a:pt x="2542911" y="142161"/>
                            <a:pt x="2555898" y="238060"/>
                          </a:cubicBezTo>
                          <a:cubicBezTo>
                            <a:pt x="2561688" y="471169"/>
                            <a:pt x="2533825" y="552982"/>
                            <a:pt x="2555898" y="733210"/>
                          </a:cubicBezTo>
                          <a:cubicBezTo>
                            <a:pt x="2577971" y="913438"/>
                            <a:pt x="2535511" y="1086872"/>
                            <a:pt x="2555898" y="1190272"/>
                          </a:cubicBezTo>
                          <a:cubicBezTo>
                            <a:pt x="2563640" y="1320198"/>
                            <a:pt x="2453081" y="1403925"/>
                            <a:pt x="2317838" y="1428332"/>
                          </a:cubicBezTo>
                          <a:cubicBezTo>
                            <a:pt x="2159451" y="1433345"/>
                            <a:pt x="2043317" y="1394344"/>
                            <a:pt x="1839489" y="1428332"/>
                          </a:cubicBezTo>
                          <a:cubicBezTo>
                            <a:pt x="1635661" y="1462320"/>
                            <a:pt x="1550696" y="1384126"/>
                            <a:pt x="1298747" y="1428332"/>
                          </a:cubicBezTo>
                          <a:cubicBezTo>
                            <a:pt x="1046798" y="1472538"/>
                            <a:pt x="981228" y="1377797"/>
                            <a:pt x="841196" y="1428332"/>
                          </a:cubicBezTo>
                          <a:cubicBezTo>
                            <a:pt x="701164" y="1478867"/>
                            <a:pt x="523048" y="1381733"/>
                            <a:pt x="238060" y="1428332"/>
                          </a:cubicBezTo>
                          <a:cubicBezTo>
                            <a:pt x="138339" y="1413807"/>
                            <a:pt x="9279" y="1317404"/>
                            <a:pt x="0" y="1190272"/>
                          </a:cubicBezTo>
                          <a:cubicBezTo>
                            <a:pt x="-2882" y="1076260"/>
                            <a:pt x="48146" y="937109"/>
                            <a:pt x="0" y="742732"/>
                          </a:cubicBezTo>
                          <a:cubicBezTo>
                            <a:pt x="-48146" y="548355"/>
                            <a:pt x="21479" y="439672"/>
                            <a:pt x="0" y="238060"/>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Rectangle: Rounded Corners 45">
              <a:extLst>
                <a:ext uri="{FF2B5EF4-FFF2-40B4-BE49-F238E27FC236}">
                  <a16:creationId xmlns:a16="http://schemas.microsoft.com/office/drawing/2014/main" id="{57ABFB61-073A-4FC6-A9DD-200DEC2F2E28}"/>
                </a:ext>
              </a:extLst>
            </p:cNvPr>
            <p:cNvSpPr/>
            <p:nvPr/>
          </p:nvSpPr>
          <p:spPr>
            <a:xfrm>
              <a:off x="556389" y="225019"/>
              <a:ext cx="3171737" cy="2069669"/>
            </a:xfrm>
            <a:custGeom>
              <a:avLst/>
              <a:gdLst>
                <a:gd name="connsiteX0" fmla="*/ 0 w 3171737"/>
                <a:gd name="connsiteY0" fmla="*/ 344951 h 2069669"/>
                <a:gd name="connsiteX1" fmla="*/ 344951 w 3171737"/>
                <a:gd name="connsiteY1" fmla="*/ 0 h 2069669"/>
                <a:gd name="connsiteX2" fmla="*/ 1015047 w 3171737"/>
                <a:gd name="connsiteY2" fmla="*/ 0 h 2069669"/>
                <a:gd name="connsiteX3" fmla="*/ 1585869 w 3171737"/>
                <a:gd name="connsiteY3" fmla="*/ 0 h 2069669"/>
                <a:gd name="connsiteX4" fmla="*/ 2181508 w 3171737"/>
                <a:gd name="connsiteY4" fmla="*/ 0 h 2069669"/>
                <a:gd name="connsiteX5" fmla="*/ 2826785 w 3171737"/>
                <a:gd name="connsiteY5" fmla="*/ 0 h 2069669"/>
                <a:gd name="connsiteX6" fmla="*/ 3171737 w 3171737"/>
                <a:gd name="connsiteY6" fmla="*/ 344951 h 2069669"/>
                <a:gd name="connsiteX7" fmla="*/ 3171737 w 3171737"/>
                <a:gd name="connsiteY7" fmla="*/ 832468 h 2069669"/>
                <a:gd name="connsiteX8" fmla="*/ 3171737 w 3171737"/>
                <a:gd name="connsiteY8" fmla="*/ 1292390 h 2069669"/>
                <a:gd name="connsiteX9" fmla="*/ 3171737 w 3171737"/>
                <a:gd name="connsiteY9" fmla="*/ 1724717 h 2069669"/>
                <a:gd name="connsiteX10" fmla="*/ 2826785 w 3171737"/>
                <a:gd name="connsiteY10" fmla="*/ 2069669 h 2069669"/>
                <a:gd name="connsiteX11" fmla="*/ 2280781 w 3171737"/>
                <a:gd name="connsiteY11" fmla="*/ 2069669 h 2069669"/>
                <a:gd name="connsiteX12" fmla="*/ 1734778 w 3171737"/>
                <a:gd name="connsiteY12" fmla="*/ 2069669 h 2069669"/>
                <a:gd name="connsiteX13" fmla="*/ 1064682 w 3171737"/>
                <a:gd name="connsiteY13" fmla="*/ 2069669 h 2069669"/>
                <a:gd name="connsiteX14" fmla="*/ 344951 w 3171737"/>
                <a:gd name="connsiteY14" fmla="*/ 2069669 h 2069669"/>
                <a:gd name="connsiteX15" fmla="*/ 0 w 3171737"/>
                <a:gd name="connsiteY15" fmla="*/ 1724717 h 2069669"/>
                <a:gd name="connsiteX16" fmla="*/ 0 w 3171737"/>
                <a:gd name="connsiteY16" fmla="*/ 1278593 h 2069669"/>
                <a:gd name="connsiteX17" fmla="*/ 0 w 3171737"/>
                <a:gd name="connsiteY17" fmla="*/ 804874 h 2069669"/>
                <a:gd name="connsiteX18" fmla="*/ 0 w 3171737"/>
                <a:gd name="connsiteY18" fmla="*/ 344951 h 206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71737" h="2069669" extrusionOk="0">
                  <a:moveTo>
                    <a:pt x="0" y="344951"/>
                  </a:moveTo>
                  <a:cubicBezTo>
                    <a:pt x="43618" y="121077"/>
                    <a:pt x="217960" y="-62843"/>
                    <a:pt x="344951" y="0"/>
                  </a:cubicBezTo>
                  <a:cubicBezTo>
                    <a:pt x="470303" y="-51187"/>
                    <a:pt x="854721" y="66001"/>
                    <a:pt x="1015047" y="0"/>
                  </a:cubicBezTo>
                  <a:cubicBezTo>
                    <a:pt x="1183966" y="-48768"/>
                    <a:pt x="1325766" y="-5028"/>
                    <a:pt x="1585869" y="0"/>
                  </a:cubicBezTo>
                  <a:cubicBezTo>
                    <a:pt x="1845174" y="5898"/>
                    <a:pt x="1957826" y="60586"/>
                    <a:pt x="2181508" y="0"/>
                  </a:cubicBezTo>
                  <a:cubicBezTo>
                    <a:pt x="2438640" y="7993"/>
                    <a:pt x="2667804" y="93564"/>
                    <a:pt x="2826785" y="0"/>
                  </a:cubicBezTo>
                  <a:cubicBezTo>
                    <a:pt x="3007115" y="38132"/>
                    <a:pt x="3168846" y="191691"/>
                    <a:pt x="3171737" y="344951"/>
                  </a:cubicBezTo>
                  <a:cubicBezTo>
                    <a:pt x="3219569" y="540960"/>
                    <a:pt x="3172331" y="682106"/>
                    <a:pt x="3171737" y="832468"/>
                  </a:cubicBezTo>
                  <a:cubicBezTo>
                    <a:pt x="3210468" y="996999"/>
                    <a:pt x="3130378" y="1061683"/>
                    <a:pt x="3171737" y="1292390"/>
                  </a:cubicBezTo>
                  <a:cubicBezTo>
                    <a:pt x="3225325" y="1509916"/>
                    <a:pt x="3160078" y="1541231"/>
                    <a:pt x="3171737" y="1724717"/>
                  </a:cubicBezTo>
                  <a:cubicBezTo>
                    <a:pt x="3175181" y="1909658"/>
                    <a:pt x="3007773" y="2035656"/>
                    <a:pt x="2826785" y="2069669"/>
                  </a:cubicBezTo>
                  <a:cubicBezTo>
                    <a:pt x="2551890" y="2104764"/>
                    <a:pt x="2435553" y="2051699"/>
                    <a:pt x="2280781" y="2069669"/>
                  </a:cubicBezTo>
                  <a:cubicBezTo>
                    <a:pt x="2095797" y="2122910"/>
                    <a:pt x="1929350" y="2022241"/>
                    <a:pt x="1734778" y="2069669"/>
                  </a:cubicBezTo>
                  <a:cubicBezTo>
                    <a:pt x="1588766" y="2116356"/>
                    <a:pt x="1234787" y="2035820"/>
                    <a:pt x="1064682" y="2069669"/>
                  </a:cubicBezTo>
                  <a:cubicBezTo>
                    <a:pt x="903781" y="2074208"/>
                    <a:pt x="507175" y="2029919"/>
                    <a:pt x="344951" y="2069669"/>
                  </a:cubicBezTo>
                  <a:cubicBezTo>
                    <a:pt x="152055" y="2082022"/>
                    <a:pt x="15615" y="1895906"/>
                    <a:pt x="0" y="1724717"/>
                  </a:cubicBezTo>
                  <a:cubicBezTo>
                    <a:pt x="21112" y="1630948"/>
                    <a:pt x="77047" y="1396606"/>
                    <a:pt x="0" y="1278593"/>
                  </a:cubicBezTo>
                  <a:cubicBezTo>
                    <a:pt x="-34066" y="1167436"/>
                    <a:pt x="24527" y="1032161"/>
                    <a:pt x="0" y="804874"/>
                  </a:cubicBezTo>
                  <a:cubicBezTo>
                    <a:pt x="-32551" y="586249"/>
                    <a:pt x="40553" y="528037"/>
                    <a:pt x="0" y="344951"/>
                  </a:cubicBezTo>
                  <a:close/>
                </a:path>
              </a:pathLst>
            </a:custGeom>
            <a:noFill/>
            <a:ln w="38100">
              <a:solidFill>
                <a:schemeClr val="tx1"/>
              </a:solidFill>
              <a:extLst>
                <a:ext uri="{C807C97D-BFC1-408E-A445-0C87EB9F89A2}">
                  <ask:lineSketchStyleProps xmlns:ask="http://schemas.microsoft.com/office/drawing/2018/sketchyshapes" sd="4034087894">
                    <a:custGeom>
                      <a:avLst/>
                      <a:gdLst>
                        <a:gd name="connsiteX0" fmla="*/ 0 w 2835829"/>
                        <a:gd name="connsiteY0" fmla="*/ 308419 h 1850476"/>
                        <a:gd name="connsiteX1" fmla="*/ 308419 w 2835829"/>
                        <a:gd name="connsiteY1" fmla="*/ 0 h 1850476"/>
                        <a:gd name="connsiteX2" fmla="*/ 907547 w 2835829"/>
                        <a:gd name="connsiteY2" fmla="*/ 0 h 1850476"/>
                        <a:gd name="connsiteX3" fmla="*/ 1417915 w 2835829"/>
                        <a:gd name="connsiteY3" fmla="*/ 0 h 1850476"/>
                        <a:gd name="connsiteX4" fmla="*/ 1950472 w 2835829"/>
                        <a:gd name="connsiteY4" fmla="*/ 0 h 1850476"/>
                        <a:gd name="connsiteX5" fmla="*/ 2527410 w 2835829"/>
                        <a:gd name="connsiteY5" fmla="*/ 0 h 1850476"/>
                        <a:gd name="connsiteX6" fmla="*/ 2835829 w 2835829"/>
                        <a:gd name="connsiteY6" fmla="*/ 308419 h 1850476"/>
                        <a:gd name="connsiteX7" fmla="*/ 2835829 w 2835829"/>
                        <a:gd name="connsiteY7" fmla="*/ 744304 h 1850476"/>
                        <a:gd name="connsiteX8" fmla="*/ 2835829 w 2835829"/>
                        <a:gd name="connsiteY8" fmla="*/ 1155517 h 1850476"/>
                        <a:gd name="connsiteX9" fmla="*/ 2835829 w 2835829"/>
                        <a:gd name="connsiteY9" fmla="*/ 1542057 h 1850476"/>
                        <a:gd name="connsiteX10" fmla="*/ 2527410 w 2835829"/>
                        <a:gd name="connsiteY10" fmla="*/ 1850476 h 1850476"/>
                        <a:gd name="connsiteX11" fmla="*/ 2039232 w 2835829"/>
                        <a:gd name="connsiteY11" fmla="*/ 1850476 h 1850476"/>
                        <a:gd name="connsiteX12" fmla="*/ 1551054 w 2835829"/>
                        <a:gd name="connsiteY12" fmla="*/ 1850476 h 1850476"/>
                        <a:gd name="connsiteX13" fmla="*/ 951926 w 2835829"/>
                        <a:gd name="connsiteY13" fmla="*/ 1850476 h 1850476"/>
                        <a:gd name="connsiteX14" fmla="*/ 308419 w 2835829"/>
                        <a:gd name="connsiteY14" fmla="*/ 1850476 h 1850476"/>
                        <a:gd name="connsiteX15" fmla="*/ 0 w 2835829"/>
                        <a:gd name="connsiteY15" fmla="*/ 1542057 h 1850476"/>
                        <a:gd name="connsiteX16" fmla="*/ 0 w 2835829"/>
                        <a:gd name="connsiteY16" fmla="*/ 1143181 h 1850476"/>
                        <a:gd name="connsiteX17" fmla="*/ 0 w 2835829"/>
                        <a:gd name="connsiteY17" fmla="*/ 719632 h 1850476"/>
                        <a:gd name="connsiteX18" fmla="*/ 0 w 2835829"/>
                        <a:gd name="connsiteY18" fmla="*/ 308419 h 1850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835829" h="1850476" extrusionOk="0">
                          <a:moveTo>
                            <a:pt x="0" y="308419"/>
                          </a:moveTo>
                          <a:cubicBezTo>
                            <a:pt x="35629" y="110832"/>
                            <a:pt x="173268" y="-34808"/>
                            <a:pt x="308419" y="0"/>
                          </a:cubicBezTo>
                          <a:cubicBezTo>
                            <a:pt x="435994" y="-8432"/>
                            <a:pt x="770195" y="57992"/>
                            <a:pt x="907547" y="0"/>
                          </a:cubicBezTo>
                          <a:cubicBezTo>
                            <a:pt x="1044899" y="-57992"/>
                            <a:pt x="1175434" y="4217"/>
                            <a:pt x="1417915" y="0"/>
                          </a:cubicBezTo>
                          <a:cubicBezTo>
                            <a:pt x="1660396" y="-4217"/>
                            <a:pt x="1742951" y="32036"/>
                            <a:pt x="1950472" y="0"/>
                          </a:cubicBezTo>
                          <a:cubicBezTo>
                            <a:pt x="2157993" y="-32036"/>
                            <a:pt x="2383163" y="69206"/>
                            <a:pt x="2527410" y="0"/>
                          </a:cubicBezTo>
                          <a:cubicBezTo>
                            <a:pt x="2698698" y="6548"/>
                            <a:pt x="2831967" y="148665"/>
                            <a:pt x="2835829" y="308419"/>
                          </a:cubicBezTo>
                          <a:cubicBezTo>
                            <a:pt x="2853166" y="499123"/>
                            <a:pt x="2822482" y="595893"/>
                            <a:pt x="2835829" y="744304"/>
                          </a:cubicBezTo>
                          <a:cubicBezTo>
                            <a:pt x="2849176" y="892716"/>
                            <a:pt x="2789444" y="951127"/>
                            <a:pt x="2835829" y="1155517"/>
                          </a:cubicBezTo>
                          <a:cubicBezTo>
                            <a:pt x="2882214" y="1359907"/>
                            <a:pt x="2816809" y="1388000"/>
                            <a:pt x="2835829" y="1542057"/>
                          </a:cubicBezTo>
                          <a:cubicBezTo>
                            <a:pt x="2845267" y="1716004"/>
                            <a:pt x="2687917" y="1851903"/>
                            <a:pt x="2527410" y="1850476"/>
                          </a:cubicBezTo>
                          <a:cubicBezTo>
                            <a:pt x="2284451" y="1900620"/>
                            <a:pt x="2181675" y="1840212"/>
                            <a:pt x="2039232" y="1850476"/>
                          </a:cubicBezTo>
                          <a:cubicBezTo>
                            <a:pt x="1896789" y="1860740"/>
                            <a:pt x="1693716" y="1803192"/>
                            <a:pt x="1551054" y="1850476"/>
                          </a:cubicBezTo>
                          <a:cubicBezTo>
                            <a:pt x="1408392" y="1897760"/>
                            <a:pt x="1098884" y="1822616"/>
                            <a:pt x="951926" y="1850476"/>
                          </a:cubicBezTo>
                          <a:cubicBezTo>
                            <a:pt x="804968" y="1878336"/>
                            <a:pt x="442642" y="1845627"/>
                            <a:pt x="308419" y="1850476"/>
                          </a:cubicBezTo>
                          <a:cubicBezTo>
                            <a:pt x="127961" y="1858682"/>
                            <a:pt x="25054" y="1695821"/>
                            <a:pt x="0" y="1542057"/>
                          </a:cubicBezTo>
                          <a:cubicBezTo>
                            <a:pt x="-4687" y="1460908"/>
                            <a:pt x="46540" y="1250155"/>
                            <a:pt x="0" y="1143181"/>
                          </a:cubicBezTo>
                          <a:cubicBezTo>
                            <a:pt x="-46540" y="1036207"/>
                            <a:pt x="26270" y="922034"/>
                            <a:pt x="0" y="719632"/>
                          </a:cubicBezTo>
                          <a:cubicBezTo>
                            <a:pt x="-26270" y="517230"/>
                            <a:pt x="39740" y="477550"/>
                            <a:pt x="0" y="308419"/>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Oval 46">
              <a:extLst>
                <a:ext uri="{FF2B5EF4-FFF2-40B4-BE49-F238E27FC236}">
                  <a16:creationId xmlns:a16="http://schemas.microsoft.com/office/drawing/2014/main" id="{29F12F99-CE43-47D0-863D-37CB49900828}"/>
                </a:ext>
              </a:extLst>
            </p:cNvPr>
            <p:cNvSpPr/>
            <p:nvPr/>
          </p:nvSpPr>
          <p:spPr>
            <a:xfrm>
              <a:off x="1782533" y="-362161"/>
              <a:ext cx="998806" cy="1049801"/>
            </a:xfrm>
            <a:custGeom>
              <a:avLst/>
              <a:gdLst>
                <a:gd name="connsiteX0" fmla="*/ 0 w 998806"/>
                <a:gd name="connsiteY0" fmla="*/ 524901 h 1049801"/>
                <a:gd name="connsiteX1" fmla="*/ 499403 w 998806"/>
                <a:gd name="connsiteY1" fmla="*/ 0 h 1049801"/>
                <a:gd name="connsiteX2" fmla="*/ 998806 w 998806"/>
                <a:gd name="connsiteY2" fmla="*/ 524901 h 1049801"/>
                <a:gd name="connsiteX3" fmla="*/ 499403 w 998806"/>
                <a:gd name="connsiteY3" fmla="*/ 1049802 h 1049801"/>
                <a:gd name="connsiteX4" fmla="*/ 0 w 998806"/>
                <a:gd name="connsiteY4" fmla="*/ 524901 h 10498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8806" h="1049801" fill="none" extrusionOk="0">
                  <a:moveTo>
                    <a:pt x="0" y="524901"/>
                  </a:moveTo>
                  <a:cubicBezTo>
                    <a:pt x="-60725" y="243406"/>
                    <a:pt x="292911" y="-28602"/>
                    <a:pt x="499403" y="0"/>
                  </a:cubicBezTo>
                  <a:cubicBezTo>
                    <a:pt x="745437" y="22735"/>
                    <a:pt x="998562" y="288688"/>
                    <a:pt x="998806" y="524901"/>
                  </a:cubicBezTo>
                  <a:cubicBezTo>
                    <a:pt x="959125" y="781708"/>
                    <a:pt x="807199" y="1075784"/>
                    <a:pt x="499403" y="1049802"/>
                  </a:cubicBezTo>
                  <a:cubicBezTo>
                    <a:pt x="240240" y="1110830"/>
                    <a:pt x="44844" y="816941"/>
                    <a:pt x="0" y="524901"/>
                  </a:cubicBezTo>
                  <a:close/>
                </a:path>
                <a:path w="998806" h="1049801" stroke="0" extrusionOk="0">
                  <a:moveTo>
                    <a:pt x="0" y="524901"/>
                  </a:moveTo>
                  <a:cubicBezTo>
                    <a:pt x="-2471" y="224199"/>
                    <a:pt x="217115" y="26249"/>
                    <a:pt x="499403" y="0"/>
                  </a:cubicBezTo>
                  <a:cubicBezTo>
                    <a:pt x="758250" y="20045"/>
                    <a:pt x="991184" y="218690"/>
                    <a:pt x="998806" y="524901"/>
                  </a:cubicBezTo>
                  <a:cubicBezTo>
                    <a:pt x="1032917" y="837396"/>
                    <a:pt x="724872" y="1110020"/>
                    <a:pt x="499403" y="1049802"/>
                  </a:cubicBezTo>
                  <a:cubicBezTo>
                    <a:pt x="262015" y="1052746"/>
                    <a:pt x="16335" y="760509"/>
                    <a:pt x="0" y="524901"/>
                  </a:cubicBezTo>
                  <a:close/>
                </a:path>
              </a:pathLst>
            </a:custGeom>
            <a:solidFill>
              <a:srgbClr val="00B0F0"/>
            </a:solidFill>
            <a:ln>
              <a:extLst>
                <a:ext uri="{C807C97D-BFC1-408E-A445-0C87EB9F89A2}">
                  <ask:lineSketchStyleProps xmlns:ask="http://schemas.microsoft.com/office/drawing/2018/sketchyshapes" sd="2444552323">
                    <a:prstGeom prst="ellipse">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TextBox 47">
              <a:extLst>
                <a:ext uri="{FF2B5EF4-FFF2-40B4-BE49-F238E27FC236}">
                  <a16:creationId xmlns:a16="http://schemas.microsoft.com/office/drawing/2014/main" id="{1908CF50-D4F9-4EAD-BDE9-F4A61A0BF03D}"/>
                </a:ext>
              </a:extLst>
            </p:cNvPr>
            <p:cNvSpPr txBox="1"/>
            <p:nvPr/>
          </p:nvSpPr>
          <p:spPr>
            <a:xfrm>
              <a:off x="1734079" y="-66891"/>
              <a:ext cx="998806" cy="585196"/>
            </a:xfrm>
            <a:prstGeom prst="rect">
              <a:avLst/>
            </a:prstGeom>
            <a:noFill/>
          </p:spPr>
          <p:txBody>
            <a:bodyPr wrap="square" rtlCol="0">
              <a:spAutoFit/>
            </a:bodyPr>
            <a:lstStyle/>
            <a:p>
              <a:pPr algn="ctr"/>
              <a:r>
                <a:rPr lang="en-US" sz="2800" dirty="0">
                  <a:solidFill>
                    <a:schemeClr val="bg1"/>
                  </a:solidFill>
                  <a:latin typeface="Hand Of Sean" panose="02000500000000000000" pitchFamily="2" charset="-128"/>
                  <a:ea typeface="Hand Of Sean" panose="02000500000000000000" pitchFamily="2" charset="-128"/>
                </a:rPr>
                <a:t>1</a:t>
              </a:r>
            </a:p>
          </p:txBody>
        </p:sp>
        <p:sp>
          <p:nvSpPr>
            <p:cNvPr id="212" name="TextBox 48">
              <a:extLst>
                <a:ext uri="{FF2B5EF4-FFF2-40B4-BE49-F238E27FC236}">
                  <a16:creationId xmlns:a16="http://schemas.microsoft.com/office/drawing/2014/main" id="{D52F1A5B-BD7C-49B2-9CE0-71C2AFDA6A9A}"/>
                </a:ext>
              </a:extLst>
            </p:cNvPr>
            <p:cNvSpPr txBox="1"/>
            <p:nvPr/>
          </p:nvSpPr>
          <p:spPr>
            <a:xfrm>
              <a:off x="633645" y="879855"/>
              <a:ext cx="2915142" cy="1135970"/>
            </a:xfrm>
            <a:prstGeom prst="rect">
              <a:avLst/>
            </a:prstGeom>
            <a:noFill/>
          </p:spPr>
          <p:txBody>
            <a:bodyPr wrap="square" rtlCol="0">
              <a:spAutoFit/>
            </a:bodyPr>
            <a:lstStyle/>
            <a:p>
              <a:pPr algn="ctr"/>
              <a:r>
                <a:rPr lang="ar-SY" sz="2000" b="1" dirty="0">
                  <a:latin typeface="Hand Of Sean" panose="02000500000000000000" pitchFamily="2" charset="-128"/>
                  <a:ea typeface="Hand Of Sean" panose="02000500000000000000" pitchFamily="2" charset="-128"/>
                </a:rPr>
                <a:t>أنت مسؤولة عن رعاية إخوتك أثناء السباحة ما الاجراءات التي ستتخذينها</a:t>
              </a:r>
              <a:endParaRPr lang="en-US" sz="2400" b="1" dirty="0">
                <a:latin typeface="Hand Of Sean" panose="02000500000000000000" pitchFamily="2" charset="-128"/>
                <a:ea typeface="Hand Of Sean" panose="02000500000000000000" pitchFamily="2" charset="-128"/>
              </a:endParaRPr>
            </a:p>
          </p:txBody>
        </p:sp>
      </p:grpSp>
      <p:grpSp>
        <p:nvGrpSpPr>
          <p:cNvPr id="220" name="Group 59">
            <a:extLst>
              <a:ext uri="{FF2B5EF4-FFF2-40B4-BE49-F238E27FC236}">
                <a16:creationId xmlns:a16="http://schemas.microsoft.com/office/drawing/2014/main" id="{64399850-2F9E-4A61-B07F-4E274490E065}"/>
              </a:ext>
            </a:extLst>
          </p:cNvPr>
          <p:cNvGrpSpPr/>
          <p:nvPr/>
        </p:nvGrpSpPr>
        <p:grpSpPr>
          <a:xfrm>
            <a:off x="7494104" y="935226"/>
            <a:ext cx="4408335" cy="1910015"/>
            <a:chOff x="1734079" y="-362161"/>
            <a:chExt cx="2683463" cy="1842143"/>
          </a:xfrm>
        </p:grpSpPr>
        <p:sp>
          <p:nvSpPr>
            <p:cNvPr id="221" name="Rectangle: Rounded Corners 60">
              <a:extLst>
                <a:ext uri="{FF2B5EF4-FFF2-40B4-BE49-F238E27FC236}">
                  <a16:creationId xmlns:a16="http://schemas.microsoft.com/office/drawing/2014/main" id="{A0EEC150-7BD1-4780-9D93-5427BD618DC1}"/>
                </a:ext>
              </a:extLst>
            </p:cNvPr>
            <p:cNvSpPr/>
            <p:nvPr/>
          </p:nvSpPr>
          <p:spPr>
            <a:xfrm>
              <a:off x="1782533" y="-248062"/>
              <a:ext cx="2635009" cy="1728044"/>
            </a:xfrm>
            <a:custGeom>
              <a:avLst/>
              <a:gdLst>
                <a:gd name="connsiteX0" fmla="*/ 0 w 2635009"/>
                <a:gd name="connsiteY0" fmla="*/ 198823 h 1728044"/>
                <a:gd name="connsiteX1" fmla="*/ 439176 w 2635009"/>
                <a:gd name="connsiteY1" fmla="*/ 0 h 1728044"/>
                <a:gd name="connsiteX2" fmla="*/ 1352636 w 2635009"/>
                <a:gd name="connsiteY2" fmla="*/ 0 h 1728044"/>
                <a:gd name="connsiteX3" fmla="*/ 2195832 w 2635009"/>
                <a:gd name="connsiteY3" fmla="*/ 0 h 1728044"/>
                <a:gd name="connsiteX4" fmla="*/ 2635009 w 2635009"/>
                <a:gd name="connsiteY4" fmla="*/ 198823 h 1728044"/>
                <a:gd name="connsiteX5" fmla="*/ 2635009 w 2635009"/>
                <a:gd name="connsiteY5" fmla="*/ 504814 h 1728044"/>
                <a:gd name="connsiteX6" fmla="*/ 2635009 w 2635009"/>
                <a:gd name="connsiteY6" fmla="*/ 797501 h 1728044"/>
                <a:gd name="connsiteX7" fmla="*/ 2635009 w 2635009"/>
                <a:gd name="connsiteY7" fmla="*/ 1156709 h 1728044"/>
                <a:gd name="connsiteX8" fmla="*/ 2635009 w 2635009"/>
                <a:gd name="connsiteY8" fmla="*/ 1529219 h 1728044"/>
                <a:gd name="connsiteX9" fmla="*/ 2195832 w 2635009"/>
                <a:gd name="connsiteY9" fmla="*/ 1728044 h 1728044"/>
                <a:gd name="connsiteX10" fmla="*/ 1317505 w 2635009"/>
                <a:gd name="connsiteY10" fmla="*/ 1728044 h 1728044"/>
                <a:gd name="connsiteX11" fmla="*/ 439176 w 2635009"/>
                <a:gd name="connsiteY11" fmla="*/ 1728044 h 1728044"/>
                <a:gd name="connsiteX12" fmla="*/ 0 w 2635009"/>
                <a:gd name="connsiteY12" fmla="*/ 1529219 h 1728044"/>
                <a:gd name="connsiteX13" fmla="*/ 0 w 2635009"/>
                <a:gd name="connsiteY13" fmla="*/ 1170012 h 1728044"/>
                <a:gd name="connsiteX14" fmla="*/ 0 w 2635009"/>
                <a:gd name="connsiteY14" fmla="*/ 810805 h 1728044"/>
                <a:gd name="connsiteX15" fmla="*/ 0 w 2635009"/>
                <a:gd name="connsiteY15" fmla="*/ 518118 h 1728044"/>
                <a:gd name="connsiteX16" fmla="*/ 0 w 2635009"/>
                <a:gd name="connsiteY16" fmla="*/ 198823 h 1728044"/>
                <a:gd name="connsiteX0" fmla="*/ 0 w 2635009"/>
                <a:gd name="connsiteY0" fmla="*/ 198823 h 1728044"/>
                <a:gd name="connsiteX1" fmla="*/ 439176 w 2635009"/>
                <a:gd name="connsiteY1" fmla="*/ 0 h 1728044"/>
                <a:gd name="connsiteX2" fmla="*/ 1352636 w 2635009"/>
                <a:gd name="connsiteY2" fmla="*/ 0 h 1728044"/>
                <a:gd name="connsiteX3" fmla="*/ 2195832 w 2635009"/>
                <a:gd name="connsiteY3" fmla="*/ 0 h 1728044"/>
                <a:gd name="connsiteX4" fmla="*/ 2635009 w 2635009"/>
                <a:gd name="connsiteY4" fmla="*/ 198823 h 1728044"/>
                <a:gd name="connsiteX5" fmla="*/ 2635009 w 2635009"/>
                <a:gd name="connsiteY5" fmla="*/ 504814 h 1728044"/>
                <a:gd name="connsiteX6" fmla="*/ 2635009 w 2635009"/>
                <a:gd name="connsiteY6" fmla="*/ 797501 h 1728044"/>
                <a:gd name="connsiteX7" fmla="*/ 2635009 w 2635009"/>
                <a:gd name="connsiteY7" fmla="*/ 1090189 h 1728044"/>
                <a:gd name="connsiteX8" fmla="*/ 2635009 w 2635009"/>
                <a:gd name="connsiteY8" fmla="*/ 1529219 h 1728044"/>
                <a:gd name="connsiteX9" fmla="*/ 2195832 w 2635009"/>
                <a:gd name="connsiteY9" fmla="*/ 1728044 h 1728044"/>
                <a:gd name="connsiteX10" fmla="*/ 1352636 w 2635009"/>
                <a:gd name="connsiteY10" fmla="*/ 1728044 h 1728044"/>
                <a:gd name="connsiteX11" fmla="*/ 439176 w 2635009"/>
                <a:gd name="connsiteY11" fmla="*/ 1728044 h 1728044"/>
                <a:gd name="connsiteX12" fmla="*/ 0 w 2635009"/>
                <a:gd name="connsiteY12" fmla="*/ 1529219 h 1728044"/>
                <a:gd name="connsiteX13" fmla="*/ 0 w 2635009"/>
                <a:gd name="connsiteY13" fmla="*/ 1223228 h 1728044"/>
                <a:gd name="connsiteX14" fmla="*/ 0 w 2635009"/>
                <a:gd name="connsiteY14" fmla="*/ 877325 h 1728044"/>
                <a:gd name="connsiteX15" fmla="*/ 0 w 2635009"/>
                <a:gd name="connsiteY15" fmla="*/ 584638 h 1728044"/>
                <a:gd name="connsiteX16" fmla="*/ 0 w 2635009"/>
                <a:gd name="connsiteY16" fmla="*/ 198823 h 1728044"/>
                <a:gd name="connsiteX0" fmla="*/ 0 w 2635009"/>
                <a:gd name="connsiteY0" fmla="*/ 198823 h 1728044"/>
                <a:gd name="connsiteX1" fmla="*/ 439176 w 2635009"/>
                <a:gd name="connsiteY1" fmla="*/ 0 h 1728044"/>
                <a:gd name="connsiteX2" fmla="*/ 1352636 w 2635009"/>
                <a:gd name="connsiteY2" fmla="*/ 0 h 1728044"/>
                <a:gd name="connsiteX3" fmla="*/ 2195832 w 2635009"/>
                <a:gd name="connsiteY3" fmla="*/ 0 h 1728044"/>
                <a:gd name="connsiteX4" fmla="*/ 2635009 w 2635009"/>
                <a:gd name="connsiteY4" fmla="*/ 198823 h 1728044"/>
                <a:gd name="connsiteX5" fmla="*/ 2635009 w 2635009"/>
                <a:gd name="connsiteY5" fmla="*/ 504814 h 1728044"/>
                <a:gd name="connsiteX6" fmla="*/ 2635009 w 2635009"/>
                <a:gd name="connsiteY6" fmla="*/ 797501 h 1728044"/>
                <a:gd name="connsiteX7" fmla="*/ 2635009 w 2635009"/>
                <a:gd name="connsiteY7" fmla="*/ 1156709 h 1728044"/>
                <a:gd name="connsiteX8" fmla="*/ 2635009 w 2635009"/>
                <a:gd name="connsiteY8" fmla="*/ 1529219 h 1728044"/>
                <a:gd name="connsiteX9" fmla="*/ 2195832 w 2635009"/>
                <a:gd name="connsiteY9" fmla="*/ 1728044 h 1728044"/>
                <a:gd name="connsiteX10" fmla="*/ 1317505 w 2635009"/>
                <a:gd name="connsiteY10" fmla="*/ 1728044 h 1728044"/>
                <a:gd name="connsiteX11" fmla="*/ 439176 w 2635009"/>
                <a:gd name="connsiteY11" fmla="*/ 1728044 h 1728044"/>
                <a:gd name="connsiteX12" fmla="*/ 0 w 2635009"/>
                <a:gd name="connsiteY12" fmla="*/ 1529219 h 1728044"/>
                <a:gd name="connsiteX13" fmla="*/ 0 w 2635009"/>
                <a:gd name="connsiteY13" fmla="*/ 1170012 h 1728044"/>
                <a:gd name="connsiteX14" fmla="*/ 0 w 2635009"/>
                <a:gd name="connsiteY14" fmla="*/ 810805 h 1728044"/>
                <a:gd name="connsiteX15" fmla="*/ 0 w 2635009"/>
                <a:gd name="connsiteY15" fmla="*/ 518118 h 1728044"/>
                <a:gd name="connsiteX16" fmla="*/ 0 w 2635009"/>
                <a:gd name="connsiteY16" fmla="*/ 198823 h 1728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635009" h="1728044" fill="none" extrusionOk="0">
                  <a:moveTo>
                    <a:pt x="0" y="198823"/>
                  </a:moveTo>
                  <a:cubicBezTo>
                    <a:pt x="102899" y="133813"/>
                    <a:pt x="137737" y="22572"/>
                    <a:pt x="439176" y="0"/>
                  </a:cubicBezTo>
                  <a:cubicBezTo>
                    <a:pt x="703772" y="155730"/>
                    <a:pt x="1043902" y="-21130"/>
                    <a:pt x="1352636" y="0"/>
                  </a:cubicBezTo>
                  <a:cubicBezTo>
                    <a:pt x="1700217" y="-35461"/>
                    <a:pt x="1841723" y="86623"/>
                    <a:pt x="2195832" y="0"/>
                  </a:cubicBezTo>
                  <a:cubicBezTo>
                    <a:pt x="2508934" y="46168"/>
                    <a:pt x="2656382" y="76750"/>
                    <a:pt x="2635009" y="198823"/>
                  </a:cubicBezTo>
                  <a:cubicBezTo>
                    <a:pt x="2708826" y="201929"/>
                    <a:pt x="2621763" y="406093"/>
                    <a:pt x="2635009" y="504814"/>
                  </a:cubicBezTo>
                  <a:cubicBezTo>
                    <a:pt x="2686023" y="584622"/>
                    <a:pt x="2616056" y="638481"/>
                    <a:pt x="2635009" y="797501"/>
                  </a:cubicBezTo>
                  <a:cubicBezTo>
                    <a:pt x="2652659" y="950273"/>
                    <a:pt x="2610726" y="969250"/>
                    <a:pt x="2635009" y="1156709"/>
                  </a:cubicBezTo>
                  <a:cubicBezTo>
                    <a:pt x="2614731" y="1311033"/>
                    <a:pt x="2551262" y="1454007"/>
                    <a:pt x="2635009" y="1529219"/>
                  </a:cubicBezTo>
                  <a:cubicBezTo>
                    <a:pt x="2535531" y="1614911"/>
                    <a:pt x="2334064" y="1699850"/>
                    <a:pt x="2195832" y="1728044"/>
                  </a:cubicBezTo>
                  <a:cubicBezTo>
                    <a:pt x="1916342" y="1690811"/>
                    <a:pt x="1611693" y="1680749"/>
                    <a:pt x="1317505" y="1728044"/>
                  </a:cubicBezTo>
                  <a:cubicBezTo>
                    <a:pt x="988822" y="1799512"/>
                    <a:pt x="840073" y="1709542"/>
                    <a:pt x="439176" y="1728044"/>
                  </a:cubicBezTo>
                  <a:cubicBezTo>
                    <a:pt x="164196" y="1716657"/>
                    <a:pt x="11634" y="1686542"/>
                    <a:pt x="0" y="1529219"/>
                  </a:cubicBezTo>
                  <a:cubicBezTo>
                    <a:pt x="-117534" y="1492325"/>
                    <a:pt x="-39460" y="1350642"/>
                    <a:pt x="0" y="1170012"/>
                  </a:cubicBezTo>
                  <a:cubicBezTo>
                    <a:pt x="13676" y="983066"/>
                    <a:pt x="103727" y="943500"/>
                    <a:pt x="0" y="810805"/>
                  </a:cubicBezTo>
                  <a:cubicBezTo>
                    <a:pt x="-71861" y="652928"/>
                    <a:pt x="34659" y="645308"/>
                    <a:pt x="0" y="518118"/>
                  </a:cubicBezTo>
                  <a:cubicBezTo>
                    <a:pt x="-76411" y="438574"/>
                    <a:pt x="56516" y="288314"/>
                    <a:pt x="0" y="198823"/>
                  </a:cubicBezTo>
                  <a:close/>
                </a:path>
                <a:path w="2635009" h="1728044" stroke="0" extrusionOk="0">
                  <a:moveTo>
                    <a:pt x="0" y="198823"/>
                  </a:moveTo>
                  <a:cubicBezTo>
                    <a:pt x="58021" y="177919"/>
                    <a:pt x="230748" y="78946"/>
                    <a:pt x="439176" y="0"/>
                  </a:cubicBezTo>
                  <a:cubicBezTo>
                    <a:pt x="803621" y="-80286"/>
                    <a:pt x="1009125" y="-32035"/>
                    <a:pt x="1352636" y="0"/>
                  </a:cubicBezTo>
                  <a:cubicBezTo>
                    <a:pt x="1511255" y="-83719"/>
                    <a:pt x="1985437" y="-21935"/>
                    <a:pt x="2195832" y="0"/>
                  </a:cubicBezTo>
                  <a:cubicBezTo>
                    <a:pt x="2445571" y="1708"/>
                    <a:pt x="2677136" y="108696"/>
                    <a:pt x="2635009" y="198823"/>
                  </a:cubicBezTo>
                  <a:cubicBezTo>
                    <a:pt x="2665672" y="296209"/>
                    <a:pt x="2586031" y="442028"/>
                    <a:pt x="2635009" y="504814"/>
                  </a:cubicBezTo>
                  <a:cubicBezTo>
                    <a:pt x="2688386" y="522697"/>
                    <a:pt x="2547333" y="677050"/>
                    <a:pt x="2635009" y="797501"/>
                  </a:cubicBezTo>
                  <a:cubicBezTo>
                    <a:pt x="2668573" y="903434"/>
                    <a:pt x="2553705" y="1004420"/>
                    <a:pt x="2635009" y="1090189"/>
                  </a:cubicBezTo>
                  <a:cubicBezTo>
                    <a:pt x="2671903" y="1205894"/>
                    <a:pt x="2591496" y="1432865"/>
                    <a:pt x="2635009" y="1529219"/>
                  </a:cubicBezTo>
                  <a:cubicBezTo>
                    <a:pt x="2651900" y="1727872"/>
                    <a:pt x="2484690" y="1806229"/>
                    <a:pt x="2195832" y="1728044"/>
                  </a:cubicBezTo>
                  <a:cubicBezTo>
                    <a:pt x="1847537" y="1805759"/>
                    <a:pt x="1638898" y="1701262"/>
                    <a:pt x="1352636" y="1728044"/>
                  </a:cubicBezTo>
                  <a:cubicBezTo>
                    <a:pt x="1175557" y="1852438"/>
                    <a:pt x="907816" y="1664976"/>
                    <a:pt x="439176" y="1728044"/>
                  </a:cubicBezTo>
                  <a:cubicBezTo>
                    <a:pt x="176881" y="1672430"/>
                    <a:pt x="-13322" y="1659074"/>
                    <a:pt x="0" y="1529219"/>
                  </a:cubicBezTo>
                  <a:cubicBezTo>
                    <a:pt x="9966" y="1423840"/>
                    <a:pt x="25630" y="1300909"/>
                    <a:pt x="0" y="1223228"/>
                  </a:cubicBezTo>
                  <a:cubicBezTo>
                    <a:pt x="5183" y="1071254"/>
                    <a:pt x="70767" y="1064339"/>
                    <a:pt x="0" y="877325"/>
                  </a:cubicBezTo>
                  <a:cubicBezTo>
                    <a:pt x="-114158" y="712022"/>
                    <a:pt x="89271" y="668061"/>
                    <a:pt x="0" y="584638"/>
                  </a:cubicBezTo>
                  <a:cubicBezTo>
                    <a:pt x="-45080" y="468417"/>
                    <a:pt x="-46807" y="319980"/>
                    <a:pt x="0" y="198823"/>
                  </a:cubicBezTo>
                  <a:close/>
                </a:path>
                <a:path w="2635009" h="1728044" fill="none" stroke="0" extrusionOk="0">
                  <a:moveTo>
                    <a:pt x="0" y="198823"/>
                  </a:moveTo>
                  <a:cubicBezTo>
                    <a:pt x="52376" y="48948"/>
                    <a:pt x="279317" y="-3200"/>
                    <a:pt x="439176" y="0"/>
                  </a:cubicBezTo>
                  <a:cubicBezTo>
                    <a:pt x="749572" y="-12971"/>
                    <a:pt x="1009831" y="40505"/>
                    <a:pt x="1352636" y="0"/>
                  </a:cubicBezTo>
                  <a:cubicBezTo>
                    <a:pt x="1614304" y="23811"/>
                    <a:pt x="1963863" y="-29876"/>
                    <a:pt x="2195832" y="0"/>
                  </a:cubicBezTo>
                  <a:cubicBezTo>
                    <a:pt x="2464825" y="8757"/>
                    <a:pt x="2636906" y="110409"/>
                    <a:pt x="2635009" y="198823"/>
                  </a:cubicBezTo>
                  <a:cubicBezTo>
                    <a:pt x="2672770" y="294908"/>
                    <a:pt x="2612742" y="414050"/>
                    <a:pt x="2635009" y="504814"/>
                  </a:cubicBezTo>
                  <a:cubicBezTo>
                    <a:pt x="2662255" y="643476"/>
                    <a:pt x="2618075" y="675316"/>
                    <a:pt x="2635009" y="797501"/>
                  </a:cubicBezTo>
                  <a:cubicBezTo>
                    <a:pt x="2652900" y="930930"/>
                    <a:pt x="2627298" y="986043"/>
                    <a:pt x="2635009" y="1156709"/>
                  </a:cubicBezTo>
                  <a:cubicBezTo>
                    <a:pt x="2646950" y="1322621"/>
                    <a:pt x="2572316" y="1410295"/>
                    <a:pt x="2635009" y="1529219"/>
                  </a:cubicBezTo>
                  <a:cubicBezTo>
                    <a:pt x="2583599" y="1578940"/>
                    <a:pt x="2415875" y="1653817"/>
                    <a:pt x="2195832" y="1728044"/>
                  </a:cubicBezTo>
                  <a:cubicBezTo>
                    <a:pt x="1967957" y="1662146"/>
                    <a:pt x="1732567" y="1564905"/>
                    <a:pt x="1317505" y="1728044"/>
                  </a:cubicBezTo>
                  <a:cubicBezTo>
                    <a:pt x="949661" y="1678469"/>
                    <a:pt x="790703" y="1634319"/>
                    <a:pt x="439176" y="1728044"/>
                  </a:cubicBezTo>
                  <a:cubicBezTo>
                    <a:pt x="125118" y="1748063"/>
                    <a:pt x="-22327" y="1652742"/>
                    <a:pt x="0" y="1529219"/>
                  </a:cubicBezTo>
                  <a:cubicBezTo>
                    <a:pt x="-60426" y="1406274"/>
                    <a:pt x="45313" y="1321048"/>
                    <a:pt x="0" y="1170012"/>
                  </a:cubicBezTo>
                  <a:cubicBezTo>
                    <a:pt x="-14652" y="967117"/>
                    <a:pt x="73470" y="943820"/>
                    <a:pt x="0" y="810805"/>
                  </a:cubicBezTo>
                  <a:cubicBezTo>
                    <a:pt x="-66286" y="680367"/>
                    <a:pt x="59735" y="638260"/>
                    <a:pt x="0" y="518118"/>
                  </a:cubicBezTo>
                  <a:cubicBezTo>
                    <a:pt x="-29047" y="413321"/>
                    <a:pt x="53311" y="335735"/>
                    <a:pt x="0" y="198823"/>
                  </a:cubicBezTo>
                  <a:close/>
                </a:path>
                <a:path w="2635009" h="1728044" fill="none" stroke="0" extrusionOk="0">
                  <a:moveTo>
                    <a:pt x="0" y="198823"/>
                  </a:moveTo>
                  <a:cubicBezTo>
                    <a:pt x="111635" y="98616"/>
                    <a:pt x="175476" y="12565"/>
                    <a:pt x="439176" y="0"/>
                  </a:cubicBezTo>
                  <a:cubicBezTo>
                    <a:pt x="702479" y="9533"/>
                    <a:pt x="979521" y="15328"/>
                    <a:pt x="1352636" y="0"/>
                  </a:cubicBezTo>
                  <a:cubicBezTo>
                    <a:pt x="1707379" y="-6827"/>
                    <a:pt x="1879458" y="51083"/>
                    <a:pt x="2195832" y="0"/>
                  </a:cubicBezTo>
                  <a:cubicBezTo>
                    <a:pt x="2487315" y="26948"/>
                    <a:pt x="2647882" y="114193"/>
                    <a:pt x="2635009" y="198823"/>
                  </a:cubicBezTo>
                  <a:cubicBezTo>
                    <a:pt x="2706989" y="255487"/>
                    <a:pt x="2611588" y="412045"/>
                    <a:pt x="2635009" y="504814"/>
                  </a:cubicBezTo>
                  <a:cubicBezTo>
                    <a:pt x="2681571" y="605112"/>
                    <a:pt x="2617819" y="651899"/>
                    <a:pt x="2635009" y="797501"/>
                  </a:cubicBezTo>
                  <a:cubicBezTo>
                    <a:pt x="2655011" y="943165"/>
                    <a:pt x="2624834" y="977933"/>
                    <a:pt x="2635009" y="1156709"/>
                  </a:cubicBezTo>
                  <a:cubicBezTo>
                    <a:pt x="2646771" y="1329174"/>
                    <a:pt x="2600229" y="1426876"/>
                    <a:pt x="2635009" y="1529219"/>
                  </a:cubicBezTo>
                  <a:cubicBezTo>
                    <a:pt x="2577235" y="1607797"/>
                    <a:pt x="2374383" y="1673439"/>
                    <a:pt x="2195832" y="1728044"/>
                  </a:cubicBezTo>
                  <a:cubicBezTo>
                    <a:pt x="1960821" y="1671751"/>
                    <a:pt x="1655522" y="1678019"/>
                    <a:pt x="1317505" y="1728044"/>
                  </a:cubicBezTo>
                  <a:cubicBezTo>
                    <a:pt x="969039" y="1746314"/>
                    <a:pt x="783369" y="1669233"/>
                    <a:pt x="439176" y="1728044"/>
                  </a:cubicBezTo>
                  <a:cubicBezTo>
                    <a:pt x="153396" y="1723246"/>
                    <a:pt x="32958" y="1671530"/>
                    <a:pt x="0" y="1529219"/>
                  </a:cubicBezTo>
                  <a:cubicBezTo>
                    <a:pt x="-59507" y="1440203"/>
                    <a:pt x="20431" y="1330737"/>
                    <a:pt x="0" y="1170012"/>
                  </a:cubicBezTo>
                  <a:cubicBezTo>
                    <a:pt x="4769" y="978748"/>
                    <a:pt x="86133" y="938663"/>
                    <a:pt x="0" y="810805"/>
                  </a:cubicBezTo>
                  <a:cubicBezTo>
                    <a:pt x="-43611" y="669875"/>
                    <a:pt x="22593" y="635046"/>
                    <a:pt x="0" y="518118"/>
                  </a:cubicBezTo>
                  <a:cubicBezTo>
                    <a:pt x="-51470" y="426039"/>
                    <a:pt x="70650" y="299224"/>
                    <a:pt x="0" y="198823"/>
                  </a:cubicBezTo>
                  <a:close/>
                </a:path>
              </a:pathLst>
            </a:custGeom>
            <a:solidFill>
              <a:srgbClr val="0070C0"/>
            </a:solidFill>
            <a:ln>
              <a:solidFill>
                <a:srgbClr val="0070C0"/>
              </a:solidFill>
              <a:extLst>
                <a:ext uri="{C807C97D-BFC1-408E-A445-0C87EB9F89A2}">
                  <ask:lineSketchStyleProps xmlns:ask="http://schemas.microsoft.com/office/drawing/2018/sketchyshapes" sd="4034087894">
                    <a:custGeom>
                      <a:avLst/>
                      <a:gdLst>
                        <a:gd name="connsiteX0" fmla="*/ 0 w 4328736"/>
                        <a:gd name="connsiteY0" fmla="*/ 206149 h 1791712"/>
                        <a:gd name="connsiteX1" fmla="*/ 721469 w 4328736"/>
                        <a:gd name="connsiteY1" fmla="*/ 0 h 1791712"/>
                        <a:gd name="connsiteX2" fmla="*/ 2222082 w 4328736"/>
                        <a:gd name="connsiteY2" fmla="*/ 0 h 1791712"/>
                        <a:gd name="connsiteX3" fmla="*/ 3607266 w 4328736"/>
                        <a:gd name="connsiteY3" fmla="*/ 0 h 1791712"/>
                        <a:gd name="connsiteX4" fmla="*/ 4328736 w 4328736"/>
                        <a:gd name="connsiteY4" fmla="*/ 206149 h 1791712"/>
                        <a:gd name="connsiteX5" fmla="*/ 4328736 w 4328736"/>
                        <a:gd name="connsiteY5" fmla="*/ 523414 h 1791712"/>
                        <a:gd name="connsiteX6" fmla="*/ 4328736 w 4328736"/>
                        <a:gd name="connsiteY6" fmla="*/ 826885 h 1791712"/>
                        <a:gd name="connsiteX7" fmla="*/ 4328736 w 4328736"/>
                        <a:gd name="connsiteY7" fmla="*/ 1199327 h 1791712"/>
                        <a:gd name="connsiteX8" fmla="*/ 4328736 w 4328736"/>
                        <a:gd name="connsiteY8" fmla="*/ 1585562 h 1791712"/>
                        <a:gd name="connsiteX9" fmla="*/ 3607266 w 4328736"/>
                        <a:gd name="connsiteY9" fmla="*/ 1791712 h 1791712"/>
                        <a:gd name="connsiteX10" fmla="*/ 2164369 w 4328736"/>
                        <a:gd name="connsiteY10" fmla="*/ 1791712 h 1791712"/>
                        <a:gd name="connsiteX11" fmla="*/ 721469 w 4328736"/>
                        <a:gd name="connsiteY11" fmla="*/ 1791712 h 1791712"/>
                        <a:gd name="connsiteX12" fmla="*/ 0 w 4328736"/>
                        <a:gd name="connsiteY12" fmla="*/ 1585562 h 1791712"/>
                        <a:gd name="connsiteX13" fmla="*/ 0 w 4328736"/>
                        <a:gd name="connsiteY13" fmla="*/ 1213120 h 1791712"/>
                        <a:gd name="connsiteX14" fmla="*/ 0 w 4328736"/>
                        <a:gd name="connsiteY14" fmla="*/ 840679 h 1791712"/>
                        <a:gd name="connsiteX15" fmla="*/ 0 w 4328736"/>
                        <a:gd name="connsiteY15" fmla="*/ 537208 h 1791712"/>
                        <a:gd name="connsiteX16" fmla="*/ 0 w 4328736"/>
                        <a:gd name="connsiteY16" fmla="*/ 206149 h 1791712"/>
                        <a:gd name="connsiteX0" fmla="*/ 0 w 4328736"/>
                        <a:gd name="connsiteY0" fmla="*/ 206149 h 1791712"/>
                        <a:gd name="connsiteX1" fmla="*/ 721469 w 4328736"/>
                        <a:gd name="connsiteY1" fmla="*/ 0 h 1791712"/>
                        <a:gd name="connsiteX2" fmla="*/ 2222082 w 4328736"/>
                        <a:gd name="connsiteY2" fmla="*/ 0 h 1791712"/>
                        <a:gd name="connsiteX3" fmla="*/ 3607266 w 4328736"/>
                        <a:gd name="connsiteY3" fmla="*/ 0 h 1791712"/>
                        <a:gd name="connsiteX4" fmla="*/ 4328736 w 4328736"/>
                        <a:gd name="connsiteY4" fmla="*/ 206149 h 1791712"/>
                        <a:gd name="connsiteX5" fmla="*/ 4328736 w 4328736"/>
                        <a:gd name="connsiteY5" fmla="*/ 523414 h 1791712"/>
                        <a:gd name="connsiteX6" fmla="*/ 4328736 w 4328736"/>
                        <a:gd name="connsiteY6" fmla="*/ 826885 h 1791712"/>
                        <a:gd name="connsiteX7" fmla="*/ 4328736 w 4328736"/>
                        <a:gd name="connsiteY7" fmla="*/ 1130356 h 1791712"/>
                        <a:gd name="connsiteX8" fmla="*/ 4328736 w 4328736"/>
                        <a:gd name="connsiteY8" fmla="*/ 1585562 h 1791712"/>
                        <a:gd name="connsiteX9" fmla="*/ 3607266 w 4328736"/>
                        <a:gd name="connsiteY9" fmla="*/ 1791712 h 1791712"/>
                        <a:gd name="connsiteX10" fmla="*/ 2222082 w 4328736"/>
                        <a:gd name="connsiteY10" fmla="*/ 1791712 h 1791712"/>
                        <a:gd name="connsiteX11" fmla="*/ 721469 w 4328736"/>
                        <a:gd name="connsiteY11" fmla="*/ 1791712 h 1791712"/>
                        <a:gd name="connsiteX12" fmla="*/ 0 w 4328736"/>
                        <a:gd name="connsiteY12" fmla="*/ 1585562 h 1791712"/>
                        <a:gd name="connsiteX13" fmla="*/ 0 w 4328736"/>
                        <a:gd name="connsiteY13" fmla="*/ 1268297 h 1791712"/>
                        <a:gd name="connsiteX14" fmla="*/ 0 w 4328736"/>
                        <a:gd name="connsiteY14" fmla="*/ 909650 h 1791712"/>
                        <a:gd name="connsiteX15" fmla="*/ 0 w 4328736"/>
                        <a:gd name="connsiteY15" fmla="*/ 606179 h 1791712"/>
                        <a:gd name="connsiteX16" fmla="*/ 0 w 4328736"/>
                        <a:gd name="connsiteY16" fmla="*/ 206149 h 1791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28736" h="1791712" fill="none" extrusionOk="0">
                          <a:moveTo>
                            <a:pt x="0" y="206149"/>
                          </a:moveTo>
                          <a:cubicBezTo>
                            <a:pt x="131166" y="127463"/>
                            <a:pt x="282274" y="16771"/>
                            <a:pt x="721469" y="0"/>
                          </a:cubicBezTo>
                          <a:cubicBezTo>
                            <a:pt x="1204559" y="86723"/>
                            <a:pt x="1739114" y="1948"/>
                            <a:pt x="2222082" y="0"/>
                          </a:cubicBezTo>
                          <a:cubicBezTo>
                            <a:pt x="2766480" y="-32553"/>
                            <a:pt x="3053712" y="71705"/>
                            <a:pt x="3607266" y="0"/>
                          </a:cubicBezTo>
                          <a:cubicBezTo>
                            <a:pt x="4096098" y="22317"/>
                            <a:pt x="4333328" y="87678"/>
                            <a:pt x="4328736" y="206149"/>
                          </a:cubicBezTo>
                          <a:cubicBezTo>
                            <a:pt x="4421960" y="237247"/>
                            <a:pt x="4287004" y="413097"/>
                            <a:pt x="4328736" y="523414"/>
                          </a:cubicBezTo>
                          <a:cubicBezTo>
                            <a:pt x="4406293" y="625566"/>
                            <a:pt x="4299422" y="663838"/>
                            <a:pt x="4328736" y="826885"/>
                          </a:cubicBezTo>
                          <a:cubicBezTo>
                            <a:pt x="4353170" y="981147"/>
                            <a:pt x="4306045" y="1010166"/>
                            <a:pt x="4328736" y="1199327"/>
                          </a:cubicBezTo>
                          <a:cubicBezTo>
                            <a:pt x="4334560" y="1378669"/>
                            <a:pt x="4219625" y="1486019"/>
                            <a:pt x="4328736" y="1585562"/>
                          </a:cubicBezTo>
                          <a:cubicBezTo>
                            <a:pt x="4229454" y="1684924"/>
                            <a:pt x="3859916" y="1764947"/>
                            <a:pt x="3607266" y="1791712"/>
                          </a:cubicBezTo>
                          <a:cubicBezTo>
                            <a:pt x="3288941" y="1791133"/>
                            <a:pt x="2717997" y="1765232"/>
                            <a:pt x="2164369" y="1791712"/>
                          </a:cubicBezTo>
                          <a:cubicBezTo>
                            <a:pt x="1599975" y="1844467"/>
                            <a:pt x="1332842" y="1772150"/>
                            <a:pt x="721469" y="1791712"/>
                          </a:cubicBezTo>
                          <a:cubicBezTo>
                            <a:pt x="258816" y="1779735"/>
                            <a:pt x="14815" y="1729248"/>
                            <a:pt x="0" y="1585562"/>
                          </a:cubicBezTo>
                          <a:cubicBezTo>
                            <a:pt x="-158144" y="1510699"/>
                            <a:pt x="-16712" y="1394627"/>
                            <a:pt x="0" y="1213120"/>
                          </a:cubicBezTo>
                          <a:cubicBezTo>
                            <a:pt x="5918" y="1024108"/>
                            <a:pt x="136581" y="982049"/>
                            <a:pt x="0" y="840679"/>
                          </a:cubicBezTo>
                          <a:cubicBezTo>
                            <a:pt x="-107285" y="686563"/>
                            <a:pt x="72283" y="659853"/>
                            <a:pt x="0" y="537208"/>
                          </a:cubicBezTo>
                          <a:cubicBezTo>
                            <a:pt x="-104575" y="443179"/>
                            <a:pt x="81582" y="311670"/>
                            <a:pt x="0" y="206149"/>
                          </a:cubicBezTo>
                          <a:close/>
                        </a:path>
                        <a:path w="4328736" h="1791712" stroke="0" extrusionOk="0">
                          <a:moveTo>
                            <a:pt x="0" y="206149"/>
                          </a:moveTo>
                          <a:cubicBezTo>
                            <a:pt x="80813" y="151590"/>
                            <a:pt x="353700" y="35654"/>
                            <a:pt x="721469" y="0"/>
                          </a:cubicBezTo>
                          <a:cubicBezTo>
                            <a:pt x="1343601" y="-59313"/>
                            <a:pt x="1726831" y="-19468"/>
                            <a:pt x="2222082" y="0"/>
                          </a:cubicBezTo>
                          <a:cubicBezTo>
                            <a:pt x="2574015" y="-49998"/>
                            <a:pt x="3224251" y="-7828"/>
                            <a:pt x="3607266" y="0"/>
                          </a:cubicBezTo>
                          <a:cubicBezTo>
                            <a:pt x="3977694" y="7595"/>
                            <a:pt x="4351328" y="104204"/>
                            <a:pt x="4328736" y="206149"/>
                          </a:cubicBezTo>
                          <a:cubicBezTo>
                            <a:pt x="4396676" y="316481"/>
                            <a:pt x="4253003" y="443833"/>
                            <a:pt x="4328736" y="523414"/>
                          </a:cubicBezTo>
                          <a:cubicBezTo>
                            <a:pt x="4411086" y="562052"/>
                            <a:pt x="4193047" y="698720"/>
                            <a:pt x="4328736" y="826885"/>
                          </a:cubicBezTo>
                          <a:cubicBezTo>
                            <a:pt x="4437671" y="954254"/>
                            <a:pt x="4222263" y="1017974"/>
                            <a:pt x="4328736" y="1130356"/>
                          </a:cubicBezTo>
                          <a:cubicBezTo>
                            <a:pt x="4422299" y="1247221"/>
                            <a:pt x="4275953" y="1468855"/>
                            <a:pt x="4328736" y="1585562"/>
                          </a:cubicBezTo>
                          <a:cubicBezTo>
                            <a:pt x="4358385" y="1741847"/>
                            <a:pt x="4059515" y="1850223"/>
                            <a:pt x="3607266" y="1791712"/>
                          </a:cubicBezTo>
                          <a:cubicBezTo>
                            <a:pt x="3055588" y="1858421"/>
                            <a:pt x="2615104" y="1774141"/>
                            <a:pt x="2222082" y="1791712"/>
                          </a:cubicBezTo>
                          <a:cubicBezTo>
                            <a:pt x="1923482" y="1908486"/>
                            <a:pt x="1478854" y="1732402"/>
                            <a:pt x="721469" y="1791712"/>
                          </a:cubicBezTo>
                          <a:cubicBezTo>
                            <a:pt x="273810" y="1756143"/>
                            <a:pt x="-36883" y="1721046"/>
                            <a:pt x="0" y="1585562"/>
                          </a:cubicBezTo>
                          <a:cubicBezTo>
                            <a:pt x="-3531" y="1493432"/>
                            <a:pt x="53101" y="1368519"/>
                            <a:pt x="0" y="1268297"/>
                          </a:cubicBezTo>
                          <a:cubicBezTo>
                            <a:pt x="-21741" y="1125304"/>
                            <a:pt x="116105" y="1091812"/>
                            <a:pt x="0" y="909650"/>
                          </a:cubicBezTo>
                          <a:cubicBezTo>
                            <a:pt x="-146640" y="742919"/>
                            <a:pt x="131192" y="713088"/>
                            <a:pt x="0" y="606179"/>
                          </a:cubicBezTo>
                          <a:cubicBezTo>
                            <a:pt x="-100609" y="472683"/>
                            <a:pt x="-15506" y="339284"/>
                            <a:pt x="0" y="206149"/>
                          </a:cubicBezTo>
                          <a:close/>
                        </a:path>
                        <a:path w="4328736" h="1791712" fill="none" stroke="0" extrusionOk="0">
                          <a:moveTo>
                            <a:pt x="0" y="206149"/>
                          </a:moveTo>
                          <a:cubicBezTo>
                            <a:pt x="74665" y="73981"/>
                            <a:pt x="428427" y="-51862"/>
                            <a:pt x="721469" y="0"/>
                          </a:cubicBezTo>
                          <a:cubicBezTo>
                            <a:pt x="1219495" y="-99120"/>
                            <a:pt x="1643699" y="32676"/>
                            <a:pt x="2222082" y="0"/>
                          </a:cubicBezTo>
                          <a:cubicBezTo>
                            <a:pt x="2725914" y="15735"/>
                            <a:pt x="3161890" y="-27576"/>
                            <a:pt x="3607266" y="0"/>
                          </a:cubicBezTo>
                          <a:cubicBezTo>
                            <a:pt x="4068589" y="3807"/>
                            <a:pt x="4318056" y="127975"/>
                            <a:pt x="4328736" y="206149"/>
                          </a:cubicBezTo>
                          <a:cubicBezTo>
                            <a:pt x="4406935" y="284666"/>
                            <a:pt x="4259406" y="412405"/>
                            <a:pt x="4328736" y="523414"/>
                          </a:cubicBezTo>
                          <a:cubicBezTo>
                            <a:pt x="4399339" y="656707"/>
                            <a:pt x="4311843" y="702279"/>
                            <a:pt x="4328736" y="826885"/>
                          </a:cubicBezTo>
                          <a:cubicBezTo>
                            <a:pt x="4353130" y="968100"/>
                            <a:pt x="4326540" y="1024921"/>
                            <a:pt x="4328736" y="1199327"/>
                          </a:cubicBezTo>
                          <a:cubicBezTo>
                            <a:pt x="4354523" y="1382268"/>
                            <a:pt x="4259767" y="1469856"/>
                            <a:pt x="4328736" y="1585562"/>
                          </a:cubicBezTo>
                          <a:cubicBezTo>
                            <a:pt x="4249687" y="1602794"/>
                            <a:pt x="3976541" y="1738091"/>
                            <a:pt x="3607266" y="1791712"/>
                          </a:cubicBezTo>
                          <a:cubicBezTo>
                            <a:pt x="3250296" y="1714984"/>
                            <a:pt x="2770672" y="1651934"/>
                            <a:pt x="2164369" y="1791712"/>
                          </a:cubicBezTo>
                          <a:cubicBezTo>
                            <a:pt x="1559205" y="1764248"/>
                            <a:pt x="1280831" y="1713895"/>
                            <a:pt x="721469" y="1791712"/>
                          </a:cubicBezTo>
                          <a:cubicBezTo>
                            <a:pt x="224858" y="1798519"/>
                            <a:pt x="14552" y="1704384"/>
                            <a:pt x="0" y="1585562"/>
                          </a:cubicBezTo>
                          <a:cubicBezTo>
                            <a:pt x="-99183" y="1466122"/>
                            <a:pt x="67195" y="1368132"/>
                            <a:pt x="0" y="1213120"/>
                          </a:cubicBezTo>
                          <a:cubicBezTo>
                            <a:pt x="-24961" y="1006819"/>
                            <a:pt x="105126" y="980722"/>
                            <a:pt x="0" y="840679"/>
                          </a:cubicBezTo>
                          <a:cubicBezTo>
                            <a:pt x="-88659" y="698196"/>
                            <a:pt x="64045" y="654245"/>
                            <a:pt x="0" y="537208"/>
                          </a:cubicBezTo>
                          <a:cubicBezTo>
                            <a:pt x="-61184" y="417494"/>
                            <a:pt x="84679" y="319276"/>
                            <a:pt x="0" y="206149"/>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Rectangle: Rounded Corners 61">
              <a:extLst>
                <a:ext uri="{FF2B5EF4-FFF2-40B4-BE49-F238E27FC236}">
                  <a16:creationId xmlns:a16="http://schemas.microsoft.com/office/drawing/2014/main" id="{B4F485AC-B4DF-4A06-9BDF-5B8F24E91126}"/>
                </a:ext>
              </a:extLst>
            </p:cNvPr>
            <p:cNvSpPr/>
            <p:nvPr/>
          </p:nvSpPr>
          <p:spPr>
            <a:xfrm>
              <a:off x="1744580" y="-362161"/>
              <a:ext cx="2672962" cy="1842143"/>
            </a:xfrm>
            <a:custGeom>
              <a:avLst/>
              <a:gdLst>
                <a:gd name="connsiteX0" fmla="*/ 0 w 2672962"/>
                <a:gd name="connsiteY0" fmla="*/ 211951 h 1842143"/>
                <a:gd name="connsiteX1" fmla="*/ 445501 w 2672962"/>
                <a:gd name="connsiteY1" fmla="*/ 0 h 1842143"/>
                <a:gd name="connsiteX2" fmla="*/ 1075127 w 2672962"/>
                <a:gd name="connsiteY2" fmla="*/ 0 h 1842143"/>
                <a:gd name="connsiteX3" fmla="*/ 1633472 w 2672962"/>
                <a:gd name="connsiteY3" fmla="*/ 0 h 1842143"/>
                <a:gd name="connsiteX4" fmla="*/ 2227460 w 2672962"/>
                <a:gd name="connsiteY4" fmla="*/ 0 h 1842143"/>
                <a:gd name="connsiteX5" fmla="*/ 2672962 w 2672962"/>
                <a:gd name="connsiteY5" fmla="*/ 211951 h 1842143"/>
                <a:gd name="connsiteX6" fmla="*/ 2672962 w 2672962"/>
                <a:gd name="connsiteY6" fmla="*/ 580693 h 1842143"/>
                <a:gd name="connsiteX7" fmla="*/ 2672962 w 2672962"/>
                <a:gd name="connsiteY7" fmla="*/ 892706 h 1842143"/>
                <a:gd name="connsiteX8" fmla="*/ 2672962 w 2672962"/>
                <a:gd name="connsiteY8" fmla="*/ 1247265 h 1842143"/>
                <a:gd name="connsiteX9" fmla="*/ 2672962 w 2672962"/>
                <a:gd name="connsiteY9" fmla="*/ 1630190 h 1842143"/>
                <a:gd name="connsiteX10" fmla="*/ 2227460 w 2672962"/>
                <a:gd name="connsiteY10" fmla="*/ 1842143 h 1842143"/>
                <a:gd name="connsiteX11" fmla="*/ 1686932 w 2672962"/>
                <a:gd name="connsiteY11" fmla="*/ 1842143 h 1842143"/>
                <a:gd name="connsiteX12" fmla="*/ 1146405 w 2672962"/>
                <a:gd name="connsiteY12" fmla="*/ 1842143 h 1842143"/>
                <a:gd name="connsiteX13" fmla="*/ 445501 w 2672962"/>
                <a:gd name="connsiteY13" fmla="*/ 1842143 h 1842143"/>
                <a:gd name="connsiteX14" fmla="*/ 0 w 2672962"/>
                <a:gd name="connsiteY14" fmla="*/ 1630190 h 1842143"/>
                <a:gd name="connsiteX15" fmla="*/ 0 w 2672962"/>
                <a:gd name="connsiteY15" fmla="*/ 1318177 h 1842143"/>
                <a:gd name="connsiteX16" fmla="*/ 0 w 2672962"/>
                <a:gd name="connsiteY16" fmla="*/ 977800 h 1842143"/>
                <a:gd name="connsiteX17" fmla="*/ 0 w 2672962"/>
                <a:gd name="connsiteY17" fmla="*/ 609058 h 1842143"/>
                <a:gd name="connsiteX18" fmla="*/ 0 w 2672962"/>
                <a:gd name="connsiteY18" fmla="*/ 211951 h 1842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672962" h="1842143" extrusionOk="0">
                  <a:moveTo>
                    <a:pt x="0" y="211951"/>
                  </a:moveTo>
                  <a:cubicBezTo>
                    <a:pt x="34961" y="68426"/>
                    <a:pt x="294744" y="-104762"/>
                    <a:pt x="445501" y="0"/>
                  </a:cubicBezTo>
                  <a:cubicBezTo>
                    <a:pt x="735171" y="-47444"/>
                    <a:pt x="806896" y="27518"/>
                    <a:pt x="1075127" y="0"/>
                  </a:cubicBezTo>
                  <a:cubicBezTo>
                    <a:pt x="1368816" y="46048"/>
                    <a:pt x="1520226" y="-35544"/>
                    <a:pt x="1633472" y="0"/>
                  </a:cubicBezTo>
                  <a:cubicBezTo>
                    <a:pt x="1772904" y="5485"/>
                    <a:pt x="1962513" y="69172"/>
                    <a:pt x="2227460" y="0"/>
                  </a:cubicBezTo>
                  <a:cubicBezTo>
                    <a:pt x="2483277" y="18291"/>
                    <a:pt x="2669474" y="116970"/>
                    <a:pt x="2672962" y="211951"/>
                  </a:cubicBezTo>
                  <a:cubicBezTo>
                    <a:pt x="2675062" y="451135"/>
                    <a:pt x="2588179" y="496437"/>
                    <a:pt x="2672962" y="580693"/>
                  </a:cubicBezTo>
                  <a:cubicBezTo>
                    <a:pt x="2774934" y="698468"/>
                    <a:pt x="2640230" y="842467"/>
                    <a:pt x="2672962" y="892706"/>
                  </a:cubicBezTo>
                  <a:cubicBezTo>
                    <a:pt x="2762241" y="953396"/>
                    <a:pt x="2662064" y="1085916"/>
                    <a:pt x="2672962" y="1247265"/>
                  </a:cubicBezTo>
                  <a:cubicBezTo>
                    <a:pt x="2699535" y="1377184"/>
                    <a:pt x="2674139" y="1484575"/>
                    <a:pt x="2672962" y="1630190"/>
                  </a:cubicBezTo>
                  <a:cubicBezTo>
                    <a:pt x="2695759" y="1688983"/>
                    <a:pt x="2405270" y="1770335"/>
                    <a:pt x="2227460" y="1842143"/>
                  </a:cubicBezTo>
                  <a:cubicBezTo>
                    <a:pt x="2067253" y="1791176"/>
                    <a:pt x="1785132" y="1788792"/>
                    <a:pt x="1686932" y="1842143"/>
                  </a:cubicBezTo>
                  <a:cubicBezTo>
                    <a:pt x="1531300" y="1912676"/>
                    <a:pt x="1479033" y="1830674"/>
                    <a:pt x="1146405" y="1842143"/>
                  </a:cubicBezTo>
                  <a:cubicBezTo>
                    <a:pt x="967570" y="1827393"/>
                    <a:pt x="700402" y="1804659"/>
                    <a:pt x="445501" y="1842143"/>
                  </a:cubicBezTo>
                  <a:cubicBezTo>
                    <a:pt x="232199" y="1805687"/>
                    <a:pt x="29347" y="1710265"/>
                    <a:pt x="0" y="1630190"/>
                  </a:cubicBezTo>
                  <a:cubicBezTo>
                    <a:pt x="27527" y="1585028"/>
                    <a:pt x="12680" y="1429640"/>
                    <a:pt x="0" y="1318177"/>
                  </a:cubicBezTo>
                  <a:cubicBezTo>
                    <a:pt x="-34537" y="1201256"/>
                    <a:pt x="73720" y="1046250"/>
                    <a:pt x="0" y="977800"/>
                  </a:cubicBezTo>
                  <a:cubicBezTo>
                    <a:pt x="-32416" y="918859"/>
                    <a:pt x="6407" y="743207"/>
                    <a:pt x="0" y="609058"/>
                  </a:cubicBezTo>
                  <a:cubicBezTo>
                    <a:pt x="-86439" y="565549"/>
                    <a:pt x="60735" y="285371"/>
                    <a:pt x="0" y="211951"/>
                  </a:cubicBezTo>
                  <a:close/>
                </a:path>
              </a:pathLst>
            </a:custGeom>
            <a:noFill/>
            <a:ln w="38100">
              <a:solidFill>
                <a:schemeClr val="tx1"/>
              </a:solidFill>
              <a:extLst>
                <a:ext uri="{C807C97D-BFC1-408E-A445-0C87EB9F89A2}">
                  <ask:lineSketchStyleProps xmlns:ask="http://schemas.microsoft.com/office/drawing/2018/sketchyshapes" sd="4034087894">
                    <a:custGeom>
                      <a:avLst/>
                      <a:gdLst>
                        <a:gd name="connsiteX0" fmla="*/ 0 w 4391084"/>
                        <a:gd name="connsiteY0" fmla="*/ 219761 h 1910015"/>
                        <a:gd name="connsiteX1" fmla="*/ 731860 w 4391084"/>
                        <a:gd name="connsiteY1" fmla="*/ 0 h 1910015"/>
                        <a:gd name="connsiteX2" fmla="*/ 1766196 w 4391084"/>
                        <a:gd name="connsiteY2" fmla="*/ 0 h 1910015"/>
                        <a:gd name="connsiteX3" fmla="*/ 2683434 w 4391084"/>
                        <a:gd name="connsiteY3" fmla="*/ 0 h 1910015"/>
                        <a:gd name="connsiteX4" fmla="*/ 3659223 w 4391084"/>
                        <a:gd name="connsiteY4" fmla="*/ 0 h 1910015"/>
                        <a:gd name="connsiteX5" fmla="*/ 4391084 w 4391084"/>
                        <a:gd name="connsiteY5" fmla="*/ 219761 h 1910015"/>
                        <a:gd name="connsiteX6" fmla="*/ 4391084 w 4391084"/>
                        <a:gd name="connsiteY6" fmla="*/ 602089 h 1910015"/>
                        <a:gd name="connsiteX7" fmla="*/ 4391084 w 4391084"/>
                        <a:gd name="connsiteY7" fmla="*/ 925597 h 1910015"/>
                        <a:gd name="connsiteX8" fmla="*/ 4391084 w 4391084"/>
                        <a:gd name="connsiteY8" fmla="*/ 1293220 h 1910015"/>
                        <a:gd name="connsiteX9" fmla="*/ 4391084 w 4391084"/>
                        <a:gd name="connsiteY9" fmla="*/ 1690253 h 1910015"/>
                        <a:gd name="connsiteX10" fmla="*/ 3659223 w 4391084"/>
                        <a:gd name="connsiteY10" fmla="*/ 1910015 h 1910015"/>
                        <a:gd name="connsiteX11" fmla="*/ 2771256 w 4391084"/>
                        <a:gd name="connsiteY11" fmla="*/ 1910015 h 1910015"/>
                        <a:gd name="connsiteX12" fmla="*/ 1883290 w 4391084"/>
                        <a:gd name="connsiteY12" fmla="*/ 1910015 h 1910015"/>
                        <a:gd name="connsiteX13" fmla="*/ 731860 w 4391084"/>
                        <a:gd name="connsiteY13" fmla="*/ 1910015 h 1910015"/>
                        <a:gd name="connsiteX14" fmla="*/ 0 w 4391084"/>
                        <a:gd name="connsiteY14" fmla="*/ 1690253 h 1910015"/>
                        <a:gd name="connsiteX15" fmla="*/ 0 w 4391084"/>
                        <a:gd name="connsiteY15" fmla="*/ 1366745 h 1910015"/>
                        <a:gd name="connsiteX16" fmla="*/ 0 w 4391084"/>
                        <a:gd name="connsiteY16" fmla="*/ 1013827 h 1910015"/>
                        <a:gd name="connsiteX17" fmla="*/ 0 w 4391084"/>
                        <a:gd name="connsiteY17" fmla="*/ 631499 h 1910015"/>
                        <a:gd name="connsiteX18" fmla="*/ 0 w 4391084"/>
                        <a:gd name="connsiteY18" fmla="*/ 219761 h 1910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391084" h="1910015" extrusionOk="0">
                          <a:moveTo>
                            <a:pt x="0" y="219761"/>
                          </a:moveTo>
                          <a:cubicBezTo>
                            <a:pt x="25633" y="86300"/>
                            <a:pt x="435073" y="-77945"/>
                            <a:pt x="731860" y="0"/>
                          </a:cubicBezTo>
                          <a:cubicBezTo>
                            <a:pt x="1219607" y="-31124"/>
                            <a:pt x="1361095" y="24719"/>
                            <a:pt x="1766196" y="0"/>
                          </a:cubicBezTo>
                          <a:cubicBezTo>
                            <a:pt x="2205842" y="19311"/>
                            <a:pt x="2467483" y="-20280"/>
                            <a:pt x="2683434" y="0"/>
                          </a:cubicBezTo>
                          <a:cubicBezTo>
                            <a:pt x="2923200" y="-344"/>
                            <a:pt x="3219819" y="64009"/>
                            <a:pt x="3659223" y="0"/>
                          </a:cubicBezTo>
                          <a:cubicBezTo>
                            <a:pt x="4061873" y="-485"/>
                            <a:pt x="4383878" y="114876"/>
                            <a:pt x="4391084" y="219761"/>
                          </a:cubicBezTo>
                          <a:cubicBezTo>
                            <a:pt x="4411982" y="437590"/>
                            <a:pt x="4251291" y="508953"/>
                            <a:pt x="4391084" y="602089"/>
                          </a:cubicBezTo>
                          <a:cubicBezTo>
                            <a:pt x="4540720" y="731062"/>
                            <a:pt x="4317964" y="861212"/>
                            <a:pt x="4391084" y="925597"/>
                          </a:cubicBezTo>
                          <a:cubicBezTo>
                            <a:pt x="4503561" y="989849"/>
                            <a:pt x="4362138" y="1127323"/>
                            <a:pt x="4391084" y="1293220"/>
                          </a:cubicBezTo>
                          <a:cubicBezTo>
                            <a:pt x="4429787" y="1448180"/>
                            <a:pt x="4371651" y="1554957"/>
                            <a:pt x="4391084" y="1690253"/>
                          </a:cubicBezTo>
                          <a:cubicBezTo>
                            <a:pt x="4463653" y="1781168"/>
                            <a:pt x="3948418" y="1880034"/>
                            <a:pt x="3659223" y="1910015"/>
                          </a:cubicBezTo>
                          <a:cubicBezTo>
                            <a:pt x="3403791" y="1889704"/>
                            <a:pt x="2961534" y="1880805"/>
                            <a:pt x="2771256" y="1910015"/>
                          </a:cubicBezTo>
                          <a:cubicBezTo>
                            <a:pt x="2529110" y="1969261"/>
                            <a:pt x="2371751" y="1892421"/>
                            <a:pt x="1883290" y="1910015"/>
                          </a:cubicBezTo>
                          <a:cubicBezTo>
                            <a:pt x="1532204" y="1911264"/>
                            <a:pt x="1115379" y="1881562"/>
                            <a:pt x="731860" y="1910015"/>
                          </a:cubicBezTo>
                          <a:cubicBezTo>
                            <a:pt x="378146" y="1888252"/>
                            <a:pt x="33469" y="1799670"/>
                            <a:pt x="0" y="1690253"/>
                          </a:cubicBezTo>
                          <a:cubicBezTo>
                            <a:pt x="16627" y="1637016"/>
                            <a:pt x="68778" y="1484236"/>
                            <a:pt x="0" y="1366745"/>
                          </a:cubicBezTo>
                          <a:cubicBezTo>
                            <a:pt x="-68569" y="1246368"/>
                            <a:pt x="113052" y="1085130"/>
                            <a:pt x="0" y="1013827"/>
                          </a:cubicBezTo>
                          <a:cubicBezTo>
                            <a:pt x="-70388" y="947611"/>
                            <a:pt x="68213" y="763759"/>
                            <a:pt x="0" y="631499"/>
                          </a:cubicBezTo>
                          <a:cubicBezTo>
                            <a:pt x="-119703" y="551967"/>
                            <a:pt x="130004" y="325669"/>
                            <a:pt x="0" y="219761"/>
                          </a:cubicBezTo>
                          <a:close/>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TextBox 63">
              <a:extLst>
                <a:ext uri="{FF2B5EF4-FFF2-40B4-BE49-F238E27FC236}">
                  <a16:creationId xmlns:a16="http://schemas.microsoft.com/office/drawing/2014/main" id="{0B3B1DE3-5806-4889-BA88-724D6B8922E4}"/>
                </a:ext>
              </a:extLst>
            </p:cNvPr>
            <p:cNvSpPr txBox="1"/>
            <p:nvPr/>
          </p:nvSpPr>
          <p:spPr>
            <a:xfrm>
              <a:off x="1734079" y="-66891"/>
              <a:ext cx="998806" cy="504628"/>
            </a:xfrm>
            <a:prstGeom prst="rect">
              <a:avLst/>
            </a:prstGeom>
            <a:noFill/>
          </p:spPr>
          <p:txBody>
            <a:bodyPr wrap="square" rtlCol="0">
              <a:spAutoFit/>
            </a:bodyPr>
            <a:lstStyle/>
            <a:p>
              <a:pPr algn="ctr"/>
              <a:endParaRPr lang="en-US" sz="2800" dirty="0">
                <a:solidFill>
                  <a:schemeClr val="bg1"/>
                </a:solidFill>
                <a:latin typeface="Hand Of Sean" panose="02000500000000000000" pitchFamily="2" charset="-128"/>
                <a:ea typeface="Hand Of Sean" panose="02000500000000000000" pitchFamily="2" charset="-128"/>
              </a:endParaRPr>
            </a:p>
          </p:txBody>
        </p:sp>
        <p:sp>
          <p:nvSpPr>
            <p:cNvPr id="225" name="TextBox 64">
              <a:extLst>
                <a:ext uri="{FF2B5EF4-FFF2-40B4-BE49-F238E27FC236}">
                  <a16:creationId xmlns:a16="http://schemas.microsoft.com/office/drawing/2014/main" id="{92AC5195-109E-4399-B96D-ED879F2F197A}"/>
                </a:ext>
              </a:extLst>
            </p:cNvPr>
            <p:cNvSpPr txBox="1"/>
            <p:nvPr/>
          </p:nvSpPr>
          <p:spPr>
            <a:xfrm>
              <a:off x="1998588" y="-240862"/>
              <a:ext cx="2202899" cy="1632619"/>
            </a:xfrm>
            <a:prstGeom prst="rect">
              <a:avLst/>
            </a:prstGeom>
            <a:noFill/>
          </p:spPr>
          <p:txBody>
            <a:bodyPr wrap="square" rtlCol="0">
              <a:spAutoFit/>
            </a:bodyPr>
            <a:lstStyle/>
            <a:p>
              <a:pPr algn="ctr"/>
              <a:r>
                <a:rPr lang="ar-SY" sz="2400" b="1" dirty="0">
                  <a:solidFill>
                    <a:srgbClr val="FF0000"/>
                  </a:solidFill>
                  <a:latin typeface="Hand Of Sean" panose="02000500000000000000" pitchFamily="2" charset="-128"/>
                  <a:ea typeface="Hand Of Sean" panose="02000500000000000000" pitchFamily="2" charset="-128"/>
                </a:rPr>
                <a:t>الجواب</a:t>
              </a:r>
            </a:p>
            <a:p>
              <a:pPr algn="ctr"/>
              <a:r>
                <a:rPr lang="ar-SY" sz="2000" b="1" dirty="0">
                  <a:solidFill>
                    <a:schemeClr val="bg1"/>
                  </a:solidFill>
                  <a:latin typeface="Hand Of Sean" panose="02000500000000000000" pitchFamily="2" charset="-128"/>
                  <a:ea typeface="Hand Of Sean" panose="02000500000000000000" pitchFamily="2" charset="-128"/>
                </a:rPr>
                <a:t>قبل دخولهم حوض السباحة : إعطائهم التعليمات المناسبة</a:t>
              </a:r>
            </a:p>
            <a:p>
              <a:pPr algn="ctr"/>
              <a:r>
                <a:rPr lang="ar-SY" sz="2000" b="1" dirty="0">
                  <a:solidFill>
                    <a:schemeClr val="bg1"/>
                  </a:solidFill>
                  <a:latin typeface="Hand Of Sean" panose="02000500000000000000" pitchFamily="2" charset="-128"/>
                  <a:ea typeface="Hand Of Sean" panose="02000500000000000000" pitchFamily="2" charset="-128"/>
                </a:rPr>
                <a:t>أثناء وجودهم في المسبح : مراقبتهم و الإشراف عليهم </a:t>
              </a:r>
              <a:endParaRPr lang="en-US" sz="2400" b="1" dirty="0">
                <a:solidFill>
                  <a:schemeClr val="bg1"/>
                </a:solidFill>
                <a:latin typeface="Hand Of Sean" panose="02000500000000000000" pitchFamily="2" charset="-128"/>
                <a:ea typeface="Hand Of Sean" panose="02000500000000000000" pitchFamily="2" charset="-128"/>
              </a:endParaRPr>
            </a:p>
          </p:txBody>
        </p:sp>
      </p:grpSp>
      <p:sp>
        <p:nvSpPr>
          <p:cNvPr id="226" name="Freeform: Shape 65">
            <a:extLst>
              <a:ext uri="{FF2B5EF4-FFF2-40B4-BE49-F238E27FC236}">
                <a16:creationId xmlns:a16="http://schemas.microsoft.com/office/drawing/2014/main" id="{731F2793-9671-400C-8D5A-AE008F2B49FC}"/>
              </a:ext>
            </a:extLst>
          </p:cNvPr>
          <p:cNvSpPr/>
          <p:nvPr/>
        </p:nvSpPr>
        <p:spPr>
          <a:xfrm>
            <a:off x="6367427" y="2127788"/>
            <a:ext cx="1703147" cy="717453"/>
          </a:xfrm>
          <a:custGeom>
            <a:avLst/>
            <a:gdLst>
              <a:gd name="connsiteX0" fmla="*/ 0 w 3052689"/>
              <a:gd name="connsiteY0" fmla="*/ 717453 h 717453"/>
              <a:gd name="connsiteX1" fmla="*/ 759655 w 3052689"/>
              <a:gd name="connsiteY1" fmla="*/ 225083 h 717453"/>
              <a:gd name="connsiteX2" fmla="*/ 1350498 w 3052689"/>
              <a:gd name="connsiteY2" fmla="*/ 647114 h 717453"/>
              <a:gd name="connsiteX3" fmla="*/ 2124221 w 3052689"/>
              <a:gd name="connsiteY3" fmla="*/ 182880 h 717453"/>
              <a:gd name="connsiteX4" fmla="*/ 2658793 w 3052689"/>
              <a:gd name="connsiteY4" fmla="*/ 393896 h 717453"/>
              <a:gd name="connsiteX5" fmla="*/ 3052689 w 3052689"/>
              <a:gd name="connsiteY5" fmla="*/ 0 h 717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2689" h="717453">
                <a:moveTo>
                  <a:pt x="0" y="717453"/>
                </a:moveTo>
                <a:cubicBezTo>
                  <a:pt x="267286" y="477129"/>
                  <a:pt x="534572" y="236806"/>
                  <a:pt x="759655" y="225083"/>
                </a:cubicBezTo>
                <a:cubicBezTo>
                  <a:pt x="984738" y="213360"/>
                  <a:pt x="1123070" y="654148"/>
                  <a:pt x="1350498" y="647114"/>
                </a:cubicBezTo>
                <a:cubicBezTo>
                  <a:pt x="1577926" y="640080"/>
                  <a:pt x="1906172" y="225083"/>
                  <a:pt x="2124221" y="182880"/>
                </a:cubicBezTo>
                <a:cubicBezTo>
                  <a:pt x="2342270" y="140677"/>
                  <a:pt x="2504048" y="424376"/>
                  <a:pt x="2658793" y="393896"/>
                </a:cubicBezTo>
                <a:cubicBezTo>
                  <a:pt x="2813538" y="363416"/>
                  <a:pt x="2933113" y="181708"/>
                  <a:pt x="3052689" y="0"/>
                </a:cubicBezTo>
              </a:path>
            </a:pathLst>
          </a:custGeom>
          <a:noFill/>
          <a:ln w="38100">
            <a:solidFill>
              <a:schemeClr val="tx1"/>
            </a:solidFill>
            <a:tailEnd type="arrow"/>
            <a:extLst>
              <a:ext uri="{C807C97D-BFC1-408E-A445-0C87EB9F89A2}">
                <ask:lineSketchStyleProps xmlns:ask="http://schemas.microsoft.com/office/drawing/2018/sketchyshapes" sd="1307957695">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27" name="Freeform: Shape 66">
            <a:extLst>
              <a:ext uri="{FF2B5EF4-FFF2-40B4-BE49-F238E27FC236}">
                <a16:creationId xmlns:a16="http://schemas.microsoft.com/office/drawing/2014/main" id="{36F26B8B-AFAE-465B-AB3E-27A1239CF058}"/>
              </a:ext>
            </a:extLst>
          </p:cNvPr>
          <p:cNvSpPr/>
          <p:nvPr/>
        </p:nvSpPr>
        <p:spPr>
          <a:xfrm>
            <a:off x="3349125" y="3413695"/>
            <a:ext cx="1509486" cy="545309"/>
          </a:xfrm>
          <a:custGeom>
            <a:avLst/>
            <a:gdLst>
              <a:gd name="connsiteX0" fmla="*/ 1509486 w 1509486"/>
              <a:gd name="connsiteY0" fmla="*/ 433478 h 545309"/>
              <a:gd name="connsiteX1" fmla="*/ 827314 w 1509486"/>
              <a:gd name="connsiteY1" fmla="*/ 520564 h 545309"/>
              <a:gd name="connsiteX2" fmla="*/ 464457 w 1509486"/>
              <a:gd name="connsiteY2" fmla="*/ 41592 h 545309"/>
              <a:gd name="connsiteX3" fmla="*/ 0 w 1509486"/>
              <a:gd name="connsiteY3" fmla="*/ 56107 h 545309"/>
            </a:gdLst>
            <a:ahLst/>
            <a:cxnLst>
              <a:cxn ang="0">
                <a:pos x="connsiteX0" y="connsiteY0"/>
              </a:cxn>
              <a:cxn ang="0">
                <a:pos x="connsiteX1" y="connsiteY1"/>
              </a:cxn>
              <a:cxn ang="0">
                <a:pos x="connsiteX2" y="connsiteY2"/>
              </a:cxn>
              <a:cxn ang="0">
                <a:pos x="connsiteX3" y="connsiteY3"/>
              </a:cxn>
            </a:cxnLst>
            <a:rect l="l" t="t" r="r" b="b"/>
            <a:pathLst>
              <a:path w="1509486" h="545309">
                <a:moveTo>
                  <a:pt x="1509486" y="433478"/>
                </a:moveTo>
                <a:cubicBezTo>
                  <a:pt x="1255485" y="509678"/>
                  <a:pt x="1001485" y="585878"/>
                  <a:pt x="827314" y="520564"/>
                </a:cubicBezTo>
                <a:cubicBezTo>
                  <a:pt x="653143" y="455250"/>
                  <a:pt x="602343" y="119001"/>
                  <a:pt x="464457" y="41592"/>
                </a:cubicBezTo>
                <a:cubicBezTo>
                  <a:pt x="326571" y="-35817"/>
                  <a:pt x="163285" y="10145"/>
                  <a:pt x="0" y="56107"/>
                </a:cubicBezTo>
              </a:path>
            </a:pathLst>
          </a:custGeom>
          <a:noFill/>
          <a:ln w="38100">
            <a:solidFill>
              <a:schemeClr val="tx1"/>
            </a:solidFill>
            <a:tailEnd type="arrow"/>
            <a:extLst>
              <a:ext uri="{C807C97D-BFC1-408E-A445-0C87EB9F89A2}">
                <ask:lineSketchStyleProps xmlns:ask="http://schemas.microsoft.com/office/drawing/2018/sketchyshapes" sd="3948674015">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229" name="Group 1">
            <a:extLst>
              <a:ext uri="{FF2B5EF4-FFF2-40B4-BE49-F238E27FC236}">
                <a16:creationId xmlns:a16="http://schemas.microsoft.com/office/drawing/2014/main" id="{0F83C00B-5201-408E-A9B1-050D511DA312}"/>
              </a:ext>
            </a:extLst>
          </p:cNvPr>
          <p:cNvGrpSpPr/>
          <p:nvPr/>
        </p:nvGrpSpPr>
        <p:grpSpPr>
          <a:xfrm>
            <a:off x="3900668" y="1618096"/>
            <a:ext cx="3375616" cy="1213077"/>
            <a:chOff x="4412343" y="615723"/>
            <a:chExt cx="3375616" cy="1213077"/>
          </a:xfrm>
        </p:grpSpPr>
        <p:sp>
          <p:nvSpPr>
            <p:cNvPr id="230" name="Freeform: Shape 70">
              <a:extLst>
                <a:ext uri="{FF2B5EF4-FFF2-40B4-BE49-F238E27FC236}">
                  <a16:creationId xmlns:a16="http://schemas.microsoft.com/office/drawing/2014/main" id="{D2C15C80-3FB9-4C65-BE1B-72024C482AD9}"/>
                </a:ext>
              </a:extLst>
            </p:cNvPr>
            <p:cNvSpPr/>
            <p:nvPr/>
          </p:nvSpPr>
          <p:spPr>
            <a:xfrm>
              <a:off x="4412343" y="1712686"/>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Freeform: Shape 71">
              <a:extLst>
                <a:ext uri="{FF2B5EF4-FFF2-40B4-BE49-F238E27FC236}">
                  <a16:creationId xmlns:a16="http://schemas.microsoft.com/office/drawing/2014/main" id="{6C668E18-5745-481B-82C4-59BBC2EDA18C}"/>
                </a:ext>
              </a:extLst>
            </p:cNvPr>
            <p:cNvSpPr/>
            <p:nvPr/>
          </p:nvSpPr>
          <p:spPr>
            <a:xfrm rot="788280">
              <a:off x="4625066" y="1298680"/>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Freeform: Shape 72">
              <a:extLst>
                <a:ext uri="{FF2B5EF4-FFF2-40B4-BE49-F238E27FC236}">
                  <a16:creationId xmlns:a16="http://schemas.microsoft.com/office/drawing/2014/main" id="{CAF63E96-F76C-48E0-BE52-F6EB71ACA986}"/>
                </a:ext>
              </a:extLst>
            </p:cNvPr>
            <p:cNvSpPr/>
            <p:nvPr/>
          </p:nvSpPr>
          <p:spPr>
            <a:xfrm rot="1744404">
              <a:off x="5099047" y="928216"/>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Freeform: Shape 73">
              <a:extLst>
                <a:ext uri="{FF2B5EF4-FFF2-40B4-BE49-F238E27FC236}">
                  <a16:creationId xmlns:a16="http://schemas.microsoft.com/office/drawing/2014/main" id="{69830268-F37C-4BC8-88BC-C394C51827A6}"/>
                </a:ext>
              </a:extLst>
            </p:cNvPr>
            <p:cNvSpPr/>
            <p:nvPr/>
          </p:nvSpPr>
          <p:spPr>
            <a:xfrm rot="3333878">
              <a:off x="5784178" y="70280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Freeform: Shape 74">
              <a:extLst>
                <a:ext uri="{FF2B5EF4-FFF2-40B4-BE49-F238E27FC236}">
                  <a16:creationId xmlns:a16="http://schemas.microsoft.com/office/drawing/2014/main" id="{5E30E4AC-37BE-4CF3-B7BD-545A223509F5}"/>
                </a:ext>
              </a:extLst>
            </p:cNvPr>
            <p:cNvSpPr/>
            <p:nvPr/>
          </p:nvSpPr>
          <p:spPr>
            <a:xfrm rot="5400000">
              <a:off x="6620322" y="81082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Freeform: Shape 75">
              <a:extLst>
                <a:ext uri="{FF2B5EF4-FFF2-40B4-BE49-F238E27FC236}">
                  <a16:creationId xmlns:a16="http://schemas.microsoft.com/office/drawing/2014/main" id="{C2B11130-4716-4E7C-99A6-FCB3CA1B2615}"/>
                </a:ext>
              </a:extLst>
            </p:cNvPr>
            <p:cNvSpPr/>
            <p:nvPr/>
          </p:nvSpPr>
          <p:spPr>
            <a:xfrm rot="6984667">
              <a:off x="7174072" y="109419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Freeform: Shape 76">
              <a:extLst>
                <a:ext uri="{FF2B5EF4-FFF2-40B4-BE49-F238E27FC236}">
                  <a16:creationId xmlns:a16="http://schemas.microsoft.com/office/drawing/2014/main" id="{B20B7274-28AD-4F16-854F-1B745747752C}"/>
                </a:ext>
              </a:extLst>
            </p:cNvPr>
            <p:cNvSpPr/>
            <p:nvPr/>
          </p:nvSpPr>
          <p:spPr>
            <a:xfrm rot="7528401">
              <a:off x="7584759" y="1618849"/>
              <a:ext cx="290286" cy="116114"/>
            </a:xfrm>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extrusionOk="0">
                  <a:moveTo>
                    <a:pt x="290286" y="116114"/>
                  </a:moveTo>
                  <a:cubicBezTo>
                    <a:pt x="169544" y="77069"/>
                    <a:pt x="120928" y="42716"/>
                    <a:pt x="0" y="0"/>
                  </a:cubicBezTo>
                </a:path>
              </a:pathLst>
            </a:custGeom>
            <a:noFill/>
            <a:ln w="38100">
              <a:solidFill>
                <a:schemeClr val="tx1"/>
              </a:solidFill>
              <a:extLst>
                <a:ext uri="{C807C97D-BFC1-408E-A445-0C87EB9F89A2}">
                  <ask:lineSketchStyleProps xmlns:ask="http://schemas.microsoft.com/office/drawing/2018/sketchyshapes" sd="1879422756">
                    <a:custGeom>
                      <a:avLst/>
                      <a:gdLst>
                        <a:gd name="connsiteX0" fmla="*/ 290286 w 290286"/>
                        <a:gd name="connsiteY0" fmla="*/ 116114 h 116114"/>
                        <a:gd name="connsiteX1" fmla="*/ 0 w 290286"/>
                        <a:gd name="connsiteY1" fmla="*/ 0 h 116114"/>
                      </a:gdLst>
                      <a:ahLst/>
                      <a:cxnLst>
                        <a:cxn ang="0">
                          <a:pos x="connsiteX0" y="connsiteY0"/>
                        </a:cxn>
                        <a:cxn ang="0">
                          <a:pos x="connsiteX1" y="connsiteY1"/>
                        </a:cxn>
                      </a:cxnLst>
                      <a:rect l="l" t="t" r="r" b="b"/>
                      <a:pathLst>
                        <a:path w="290286" h="116114">
                          <a:moveTo>
                            <a:pt x="290286" y="116114"/>
                          </a:moveTo>
                          <a:lnTo>
                            <a:pt x="0" y="0"/>
                          </a:ln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06066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9"/>
                                        </p:tgtEl>
                                        <p:attrNameLst>
                                          <p:attrName>style.visibility</p:attrName>
                                        </p:attrNameLst>
                                      </p:cBhvr>
                                      <p:to>
                                        <p:strVal val="visible"/>
                                      </p:to>
                                    </p:set>
                                    <p:anim calcmode="lin" valueType="num">
                                      <p:cBhvr additive="base">
                                        <p:cTn id="13" dur="500" fill="hold"/>
                                        <p:tgtEl>
                                          <p:spTgt spid="179"/>
                                        </p:tgtEl>
                                        <p:attrNameLst>
                                          <p:attrName>ppt_x</p:attrName>
                                        </p:attrNameLst>
                                      </p:cBhvr>
                                      <p:tavLst>
                                        <p:tav tm="0">
                                          <p:val>
                                            <p:strVal val="#ppt_x"/>
                                          </p:val>
                                        </p:tav>
                                        <p:tav tm="100000">
                                          <p:val>
                                            <p:strVal val="#ppt_x"/>
                                          </p:val>
                                        </p:tav>
                                      </p:tavLst>
                                    </p:anim>
                                    <p:anim calcmode="lin" valueType="num">
                                      <p:cBhvr additive="base">
                                        <p:cTn id="14" dur="500" fill="hold"/>
                                        <p:tgtEl>
                                          <p:spTgt spid="179"/>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2" presetClass="entr" presetSubtype="4" fill="hold" nodeType="afterEffect">
                                  <p:stCondLst>
                                    <p:cond delay="0"/>
                                  </p:stCondLst>
                                  <p:childTnLst>
                                    <p:set>
                                      <p:cBhvr>
                                        <p:cTn id="17" dur="1" fill="hold">
                                          <p:stCondLst>
                                            <p:cond delay="0"/>
                                          </p:stCondLst>
                                        </p:cTn>
                                        <p:tgtEl>
                                          <p:spTgt spid="229"/>
                                        </p:tgtEl>
                                        <p:attrNameLst>
                                          <p:attrName>style.visibility</p:attrName>
                                        </p:attrNameLst>
                                      </p:cBhvr>
                                      <p:to>
                                        <p:strVal val="visible"/>
                                      </p:to>
                                    </p:set>
                                    <p:animEffect transition="in" filter="wipe(down)">
                                      <p:cBhvr>
                                        <p:cTn id="18" dur="500"/>
                                        <p:tgtEl>
                                          <p:spTgt spid="229"/>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8"/>
                                        </p:tgtEl>
                                        <p:attrNameLst>
                                          <p:attrName>style.visibility</p:attrName>
                                        </p:attrNameLst>
                                      </p:cBhvr>
                                      <p:to>
                                        <p:strVal val="visible"/>
                                      </p:to>
                                    </p:set>
                                  </p:childTnLst>
                                </p:cTn>
                              </p:par>
                            </p:childTnLst>
                          </p:cTn>
                        </p:par>
                        <p:par>
                          <p:cTn id="27" fill="hold">
                            <p:stCondLst>
                              <p:cond delay="0"/>
                            </p:stCondLst>
                            <p:childTnLst>
                              <p:par>
                                <p:cTn id="28" presetID="22" presetClass="entr" presetSubtype="2" fill="hold" grpId="0" nodeType="afterEffect">
                                  <p:stCondLst>
                                    <p:cond delay="0"/>
                                  </p:stCondLst>
                                  <p:childTnLst>
                                    <p:set>
                                      <p:cBhvr>
                                        <p:cTn id="29" dur="1" fill="hold">
                                          <p:stCondLst>
                                            <p:cond delay="0"/>
                                          </p:stCondLst>
                                        </p:cTn>
                                        <p:tgtEl>
                                          <p:spTgt spid="227"/>
                                        </p:tgtEl>
                                        <p:attrNameLst>
                                          <p:attrName>style.visibility</p:attrName>
                                        </p:attrNameLst>
                                      </p:cBhvr>
                                      <p:to>
                                        <p:strVal val="visible"/>
                                      </p:to>
                                    </p:set>
                                    <p:animEffect transition="in" filter="wipe(right)">
                                      <p:cBhvr>
                                        <p:cTn id="30" dur="500"/>
                                        <p:tgtEl>
                                          <p:spTgt spid="227"/>
                                        </p:tgtEl>
                                      </p:cBhvr>
                                    </p:animEffect>
                                  </p:childTnLst>
                                </p:cTn>
                              </p:par>
                            </p:childTnLst>
                          </p:cTn>
                        </p:par>
                        <p:par>
                          <p:cTn id="31" fill="hold">
                            <p:stCondLst>
                              <p:cond delay="500"/>
                            </p:stCondLst>
                            <p:childTnLst>
                              <p:par>
                                <p:cTn id="32" presetID="17" presetClass="entr" presetSubtype="2" fill="hold" nodeType="afterEffect">
                                  <p:stCondLst>
                                    <p:cond delay="0"/>
                                  </p:stCondLst>
                                  <p:childTnLst>
                                    <p:set>
                                      <p:cBhvr>
                                        <p:cTn id="33" dur="1" fill="hold">
                                          <p:stCondLst>
                                            <p:cond delay="0"/>
                                          </p:stCondLst>
                                        </p:cTn>
                                        <p:tgtEl>
                                          <p:spTgt spid="207"/>
                                        </p:tgtEl>
                                        <p:attrNameLst>
                                          <p:attrName>style.visibility</p:attrName>
                                        </p:attrNameLst>
                                      </p:cBhvr>
                                      <p:to>
                                        <p:strVal val="visible"/>
                                      </p:to>
                                    </p:set>
                                    <p:anim calcmode="lin" valueType="num">
                                      <p:cBhvr>
                                        <p:cTn id="34" dur="500" fill="hold"/>
                                        <p:tgtEl>
                                          <p:spTgt spid="207"/>
                                        </p:tgtEl>
                                        <p:attrNameLst>
                                          <p:attrName>ppt_x</p:attrName>
                                        </p:attrNameLst>
                                      </p:cBhvr>
                                      <p:tavLst>
                                        <p:tav tm="0">
                                          <p:val>
                                            <p:strVal val="#ppt_x+#ppt_w/2"/>
                                          </p:val>
                                        </p:tav>
                                        <p:tav tm="100000">
                                          <p:val>
                                            <p:strVal val="#ppt_x"/>
                                          </p:val>
                                        </p:tav>
                                      </p:tavLst>
                                    </p:anim>
                                    <p:anim calcmode="lin" valueType="num">
                                      <p:cBhvr>
                                        <p:cTn id="35" dur="500" fill="hold"/>
                                        <p:tgtEl>
                                          <p:spTgt spid="207"/>
                                        </p:tgtEl>
                                        <p:attrNameLst>
                                          <p:attrName>ppt_y</p:attrName>
                                        </p:attrNameLst>
                                      </p:cBhvr>
                                      <p:tavLst>
                                        <p:tav tm="0">
                                          <p:val>
                                            <p:strVal val="#ppt_y"/>
                                          </p:val>
                                        </p:tav>
                                        <p:tav tm="100000">
                                          <p:val>
                                            <p:strVal val="#ppt_y"/>
                                          </p:val>
                                        </p:tav>
                                      </p:tavLst>
                                    </p:anim>
                                    <p:anim calcmode="lin" valueType="num">
                                      <p:cBhvr>
                                        <p:cTn id="36" dur="500" fill="hold"/>
                                        <p:tgtEl>
                                          <p:spTgt spid="207"/>
                                        </p:tgtEl>
                                        <p:attrNameLst>
                                          <p:attrName>ppt_w</p:attrName>
                                        </p:attrNameLst>
                                      </p:cBhvr>
                                      <p:tavLst>
                                        <p:tav tm="0">
                                          <p:val>
                                            <p:fltVal val="0"/>
                                          </p:val>
                                        </p:tav>
                                        <p:tav tm="100000">
                                          <p:val>
                                            <p:strVal val="#ppt_w"/>
                                          </p:val>
                                        </p:tav>
                                      </p:tavLst>
                                    </p:anim>
                                    <p:anim calcmode="lin" valueType="num">
                                      <p:cBhvr>
                                        <p:cTn id="37" dur="500" fill="hold"/>
                                        <p:tgtEl>
                                          <p:spTgt spid="207"/>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201"/>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204"/>
                                        </p:tgtEl>
                                        <p:attrNameLst>
                                          <p:attrName>style.visibility</p:attrName>
                                        </p:attrNameLst>
                                      </p:cBhvr>
                                      <p:to>
                                        <p:strVal val="visible"/>
                                      </p:to>
                                    </p:set>
                                  </p:childTnLst>
                                </p:cTn>
                              </p:par>
                            </p:childTnLst>
                          </p:cTn>
                        </p:par>
                        <p:par>
                          <p:cTn id="46" fill="hold">
                            <p:stCondLst>
                              <p:cond delay="0"/>
                            </p:stCondLst>
                            <p:childTnLst>
                              <p:par>
                                <p:cTn id="47" presetID="22" presetClass="entr" presetSubtype="8" fill="hold" grpId="0" nodeType="afterEffect">
                                  <p:stCondLst>
                                    <p:cond delay="0"/>
                                  </p:stCondLst>
                                  <p:childTnLst>
                                    <p:set>
                                      <p:cBhvr>
                                        <p:cTn id="48" dur="1" fill="hold">
                                          <p:stCondLst>
                                            <p:cond delay="0"/>
                                          </p:stCondLst>
                                        </p:cTn>
                                        <p:tgtEl>
                                          <p:spTgt spid="226"/>
                                        </p:tgtEl>
                                        <p:attrNameLst>
                                          <p:attrName>style.visibility</p:attrName>
                                        </p:attrNameLst>
                                      </p:cBhvr>
                                      <p:to>
                                        <p:strVal val="visible"/>
                                      </p:to>
                                    </p:set>
                                    <p:animEffect transition="in" filter="wipe(left)">
                                      <p:cBhvr>
                                        <p:cTn id="49" dur="500"/>
                                        <p:tgtEl>
                                          <p:spTgt spid="226"/>
                                        </p:tgtEl>
                                      </p:cBhvr>
                                    </p:animEffect>
                                  </p:childTnLst>
                                </p:cTn>
                              </p:par>
                            </p:childTnLst>
                          </p:cTn>
                        </p:par>
                        <p:par>
                          <p:cTn id="50" fill="hold">
                            <p:stCondLst>
                              <p:cond delay="500"/>
                            </p:stCondLst>
                            <p:childTnLst>
                              <p:par>
                                <p:cTn id="51" presetID="17" presetClass="entr" presetSubtype="8" fill="hold" nodeType="afterEffect">
                                  <p:stCondLst>
                                    <p:cond delay="0"/>
                                  </p:stCondLst>
                                  <p:childTnLst>
                                    <p:set>
                                      <p:cBhvr>
                                        <p:cTn id="52" dur="1" fill="hold">
                                          <p:stCondLst>
                                            <p:cond delay="0"/>
                                          </p:stCondLst>
                                        </p:cTn>
                                        <p:tgtEl>
                                          <p:spTgt spid="220"/>
                                        </p:tgtEl>
                                        <p:attrNameLst>
                                          <p:attrName>style.visibility</p:attrName>
                                        </p:attrNameLst>
                                      </p:cBhvr>
                                      <p:to>
                                        <p:strVal val="visible"/>
                                      </p:to>
                                    </p:set>
                                    <p:anim calcmode="lin" valueType="num">
                                      <p:cBhvr>
                                        <p:cTn id="53" dur="500" fill="hold"/>
                                        <p:tgtEl>
                                          <p:spTgt spid="220"/>
                                        </p:tgtEl>
                                        <p:attrNameLst>
                                          <p:attrName>ppt_x</p:attrName>
                                        </p:attrNameLst>
                                      </p:cBhvr>
                                      <p:tavLst>
                                        <p:tav tm="0">
                                          <p:val>
                                            <p:strVal val="#ppt_x-#ppt_w/2"/>
                                          </p:val>
                                        </p:tav>
                                        <p:tav tm="100000">
                                          <p:val>
                                            <p:strVal val="#ppt_x"/>
                                          </p:val>
                                        </p:tav>
                                      </p:tavLst>
                                    </p:anim>
                                    <p:anim calcmode="lin" valueType="num">
                                      <p:cBhvr>
                                        <p:cTn id="54" dur="500" fill="hold"/>
                                        <p:tgtEl>
                                          <p:spTgt spid="220"/>
                                        </p:tgtEl>
                                        <p:attrNameLst>
                                          <p:attrName>ppt_y</p:attrName>
                                        </p:attrNameLst>
                                      </p:cBhvr>
                                      <p:tavLst>
                                        <p:tav tm="0">
                                          <p:val>
                                            <p:strVal val="#ppt_y"/>
                                          </p:val>
                                        </p:tav>
                                        <p:tav tm="100000">
                                          <p:val>
                                            <p:strVal val="#ppt_y"/>
                                          </p:val>
                                        </p:tav>
                                      </p:tavLst>
                                    </p:anim>
                                    <p:anim calcmode="lin" valueType="num">
                                      <p:cBhvr>
                                        <p:cTn id="55" dur="500" fill="hold"/>
                                        <p:tgtEl>
                                          <p:spTgt spid="220"/>
                                        </p:tgtEl>
                                        <p:attrNameLst>
                                          <p:attrName>ppt_w</p:attrName>
                                        </p:attrNameLst>
                                      </p:cBhvr>
                                      <p:tavLst>
                                        <p:tav tm="0">
                                          <p:val>
                                            <p:fltVal val="0"/>
                                          </p:val>
                                        </p:tav>
                                        <p:tav tm="100000">
                                          <p:val>
                                            <p:strVal val="#ppt_w"/>
                                          </p:val>
                                        </p:tav>
                                      </p:tavLst>
                                    </p:anim>
                                    <p:anim calcmode="lin" valueType="num">
                                      <p:cBhvr>
                                        <p:cTn id="56" dur="500" fill="hold"/>
                                        <p:tgtEl>
                                          <p:spTgt spid="22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 grpId="0" animBg="1"/>
      <p:bldP spid="22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5CE2DF91-E697-4FF5-908C-018C3029BB9E}"/>
              </a:ext>
            </a:extLst>
          </p:cNvPr>
          <p:cNvSpPr/>
          <p:nvPr/>
        </p:nvSpPr>
        <p:spPr>
          <a:xfrm>
            <a:off x="2609849" y="828211"/>
            <a:ext cx="1987551" cy="1286835"/>
          </a:xfrm>
          <a:custGeom>
            <a:avLst/>
            <a:gdLst>
              <a:gd name="connsiteX0" fmla="*/ 0 w 2939144"/>
              <a:gd name="connsiteY0" fmla="*/ 1574162 h 1902942"/>
              <a:gd name="connsiteX1" fmla="*/ 0 w 2939144"/>
              <a:gd name="connsiteY1" fmla="*/ 1574163 h 1902942"/>
              <a:gd name="connsiteX2" fmla="*/ 0 w 2939144"/>
              <a:gd name="connsiteY2" fmla="*/ 1574163 h 1902942"/>
              <a:gd name="connsiteX3" fmla="*/ 1553283 w 2939144"/>
              <a:gd name="connsiteY3" fmla="*/ 0 h 1902942"/>
              <a:gd name="connsiteX4" fmla="*/ 1998596 w 2939144"/>
              <a:gd name="connsiteY4" fmla="*/ 229118 h 1902942"/>
              <a:gd name="connsiteX5" fmla="*/ 2039430 w 2939144"/>
              <a:gd name="connsiteY5" fmla="*/ 301917 h 1902942"/>
              <a:gd name="connsiteX6" fmla="*/ 2051692 w 2939144"/>
              <a:gd name="connsiteY6" fmla="*/ 295476 h 1902942"/>
              <a:gd name="connsiteX7" fmla="*/ 2260728 w 2939144"/>
              <a:gd name="connsiteY7" fmla="*/ 254638 h 1902942"/>
              <a:gd name="connsiteX8" fmla="*/ 2797757 w 2939144"/>
              <a:gd name="connsiteY8" fmla="*/ 774309 h 1902942"/>
              <a:gd name="connsiteX9" fmla="*/ 2780850 w 2939144"/>
              <a:gd name="connsiteY9" fmla="*/ 904183 h 1902942"/>
              <a:gd name="connsiteX10" fmla="*/ 2745274 w 2939144"/>
              <a:gd name="connsiteY10" fmla="*/ 991682 h 1902942"/>
              <a:gd name="connsiteX11" fmla="*/ 2798362 w 2939144"/>
              <a:gd name="connsiteY11" fmla="*/ 1021351 h 1902942"/>
              <a:gd name="connsiteX12" fmla="*/ 2939144 w 2939144"/>
              <a:gd name="connsiteY12" fmla="*/ 1293980 h 1902942"/>
              <a:gd name="connsiteX13" fmla="*/ 2845619 w 2939144"/>
              <a:gd name="connsiteY13" fmla="*/ 1526462 h 1902942"/>
              <a:gd name="connsiteX14" fmla="*/ 2813697 w 2939144"/>
              <a:gd name="connsiteY14" fmla="*/ 1553581 h 1902942"/>
              <a:gd name="connsiteX15" fmla="*/ 2815772 w 2939144"/>
              <a:gd name="connsiteY15" fmla="*/ 1574163 h 1902942"/>
              <a:gd name="connsiteX16" fmla="*/ 2815771 w 2939144"/>
              <a:gd name="connsiteY16" fmla="*/ 1574163 h 1902942"/>
              <a:gd name="connsiteX17" fmla="*/ 2486992 w 2939144"/>
              <a:gd name="connsiteY17" fmla="*/ 1902942 h 1902942"/>
              <a:gd name="connsiteX18" fmla="*/ 328779 w 2939144"/>
              <a:gd name="connsiteY18" fmla="*/ 1902941 h 1902942"/>
              <a:gd name="connsiteX19" fmla="*/ 25837 w 2939144"/>
              <a:gd name="connsiteY19" fmla="*/ 1702138 h 1902942"/>
              <a:gd name="connsiteX20" fmla="*/ 0 w 2939144"/>
              <a:gd name="connsiteY20" fmla="*/ 1574163 h 1902942"/>
              <a:gd name="connsiteX21" fmla="*/ 21683 w 2939144"/>
              <a:gd name="connsiteY21" fmla="*/ 1466763 h 1902942"/>
              <a:gd name="connsiteX22" fmla="*/ 10911 w 2939144"/>
              <a:gd name="connsiteY22" fmla="*/ 1433182 h 1902942"/>
              <a:gd name="connsiteX23" fmla="*/ 0 w 2939144"/>
              <a:gd name="connsiteY23" fmla="*/ 1328450 h 1902942"/>
              <a:gd name="connsiteX24" fmla="*/ 537029 w 2939144"/>
              <a:gd name="connsiteY24" fmla="*/ 808779 h 1902942"/>
              <a:gd name="connsiteX25" fmla="*/ 569957 w 2939144"/>
              <a:gd name="connsiteY25" fmla="*/ 811590 h 1902942"/>
              <a:gd name="connsiteX26" fmla="*/ 571984 w 2939144"/>
              <a:gd name="connsiteY26" fmla="*/ 791920 h 1902942"/>
              <a:gd name="connsiteX27" fmla="*/ 1002122 w 2939144"/>
              <a:gd name="connsiteY27" fmla="*/ 449061 h 1902942"/>
              <a:gd name="connsiteX28" fmla="*/ 1023392 w 2939144"/>
              <a:gd name="connsiteY28" fmla="*/ 451158 h 1902942"/>
              <a:gd name="connsiteX29" fmla="*/ 1027165 w 2939144"/>
              <a:gd name="connsiteY29" fmla="*/ 414939 h 1902942"/>
              <a:gd name="connsiteX30" fmla="*/ 1553283 w 2939144"/>
              <a:gd name="connsiteY30" fmla="*/ 0 h 190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939144" h="1902942">
                <a:moveTo>
                  <a:pt x="0" y="1574162"/>
                </a:moveTo>
                <a:lnTo>
                  <a:pt x="0" y="1574163"/>
                </a:lnTo>
                <a:lnTo>
                  <a:pt x="0" y="1574163"/>
                </a:lnTo>
                <a:close/>
                <a:moveTo>
                  <a:pt x="1553283" y="0"/>
                </a:moveTo>
                <a:cubicBezTo>
                  <a:pt x="1738654" y="0"/>
                  <a:pt x="1902088" y="90885"/>
                  <a:pt x="1998596" y="229118"/>
                </a:cubicBezTo>
                <a:lnTo>
                  <a:pt x="2039430" y="301917"/>
                </a:lnTo>
                <a:lnTo>
                  <a:pt x="2051692" y="295476"/>
                </a:lnTo>
                <a:cubicBezTo>
                  <a:pt x="2115942" y="269180"/>
                  <a:pt x="2186580" y="254638"/>
                  <a:pt x="2260728" y="254638"/>
                </a:cubicBezTo>
                <a:cubicBezTo>
                  <a:pt x="2557321" y="254638"/>
                  <a:pt x="2797757" y="487303"/>
                  <a:pt x="2797757" y="774309"/>
                </a:cubicBezTo>
                <a:cubicBezTo>
                  <a:pt x="2797757" y="819154"/>
                  <a:pt x="2791887" y="862672"/>
                  <a:pt x="2780850" y="904183"/>
                </a:cubicBezTo>
                <a:lnTo>
                  <a:pt x="2745274" y="991682"/>
                </a:lnTo>
                <a:lnTo>
                  <a:pt x="2798362" y="1021351"/>
                </a:lnTo>
                <a:cubicBezTo>
                  <a:pt x="2883300" y="1080435"/>
                  <a:pt x="2939144" y="1180492"/>
                  <a:pt x="2939144" y="1293980"/>
                </a:cubicBezTo>
                <a:cubicBezTo>
                  <a:pt x="2939144" y="1384770"/>
                  <a:pt x="2903404" y="1466965"/>
                  <a:pt x="2845619" y="1526462"/>
                </a:cubicBezTo>
                <a:lnTo>
                  <a:pt x="2813697" y="1553581"/>
                </a:lnTo>
                <a:lnTo>
                  <a:pt x="2815772" y="1574163"/>
                </a:lnTo>
                <a:lnTo>
                  <a:pt x="2815771" y="1574163"/>
                </a:lnTo>
                <a:cubicBezTo>
                  <a:pt x="2815771" y="1755743"/>
                  <a:pt x="2668572" y="1902942"/>
                  <a:pt x="2486992" y="1902942"/>
                </a:cubicBezTo>
                <a:lnTo>
                  <a:pt x="328779" y="1902941"/>
                </a:lnTo>
                <a:cubicBezTo>
                  <a:pt x="192594" y="1902941"/>
                  <a:pt x="75748" y="1820142"/>
                  <a:pt x="25837" y="1702138"/>
                </a:cubicBezTo>
                <a:lnTo>
                  <a:pt x="0" y="1574163"/>
                </a:lnTo>
                <a:lnTo>
                  <a:pt x="21683" y="1466763"/>
                </a:lnTo>
                <a:lnTo>
                  <a:pt x="10911" y="1433182"/>
                </a:lnTo>
                <a:cubicBezTo>
                  <a:pt x="3757" y="1399353"/>
                  <a:pt x="0" y="1364326"/>
                  <a:pt x="0" y="1328450"/>
                </a:cubicBezTo>
                <a:cubicBezTo>
                  <a:pt x="0" y="1041444"/>
                  <a:pt x="240436" y="808779"/>
                  <a:pt x="537029" y="808779"/>
                </a:cubicBezTo>
                <a:lnTo>
                  <a:pt x="569957" y="811590"/>
                </a:lnTo>
                <a:lnTo>
                  <a:pt x="571984" y="791920"/>
                </a:lnTo>
                <a:cubicBezTo>
                  <a:pt x="612925" y="596251"/>
                  <a:pt x="789948" y="449061"/>
                  <a:pt x="1002122" y="449061"/>
                </a:cubicBezTo>
                <a:lnTo>
                  <a:pt x="1023392" y="451158"/>
                </a:lnTo>
                <a:lnTo>
                  <a:pt x="1027165" y="414939"/>
                </a:lnTo>
                <a:cubicBezTo>
                  <a:pt x="1077241" y="178134"/>
                  <a:pt x="1293764" y="0"/>
                  <a:pt x="1553283" y="0"/>
                </a:cubicBezTo>
                <a:close/>
              </a:path>
            </a:pathLst>
          </a:custGeom>
          <a:solidFill>
            <a:schemeClr val="bg1"/>
          </a:solidFill>
          <a:ln>
            <a:noFill/>
          </a:ln>
          <a:effectLst>
            <a:innerShdw blurRad="482600">
              <a:prstClr val="black">
                <a:alpha val="3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05465809-8E1D-47F5-AED0-D223A0BEEBFC}"/>
              </a:ext>
            </a:extLst>
          </p:cNvPr>
          <p:cNvSpPr txBox="1"/>
          <p:nvPr/>
        </p:nvSpPr>
        <p:spPr>
          <a:xfrm>
            <a:off x="6640386" y="2997479"/>
            <a:ext cx="5704115" cy="830997"/>
          </a:xfrm>
          <a:prstGeom prst="rect">
            <a:avLst/>
          </a:prstGeom>
          <a:noFill/>
        </p:spPr>
        <p:txBody>
          <a:bodyPr wrap="square" rtlCol="0">
            <a:spAutoFit/>
          </a:bodyPr>
          <a:lstStyle/>
          <a:p>
            <a:pPr algn="ctr"/>
            <a:r>
              <a:rPr lang="ar-SY" sz="4800" b="1" dirty="0">
                <a:latin typeface="Oswald" panose="02000503000000000000" pitchFamily="2" charset="0"/>
              </a:rPr>
              <a:t>انتهى الدرس</a:t>
            </a:r>
          </a:p>
        </p:txBody>
      </p:sp>
      <p:sp>
        <p:nvSpPr>
          <p:cNvPr id="15" name="Freeform: Shape 14">
            <a:extLst>
              <a:ext uri="{FF2B5EF4-FFF2-40B4-BE49-F238E27FC236}">
                <a16:creationId xmlns:a16="http://schemas.microsoft.com/office/drawing/2014/main" id="{BB54C2F6-58DD-47C6-A986-E7C46732739F}"/>
              </a:ext>
            </a:extLst>
          </p:cNvPr>
          <p:cNvSpPr/>
          <p:nvPr/>
        </p:nvSpPr>
        <p:spPr>
          <a:xfrm flipH="1">
            <a:off x="-1268360" y="0"/>
            <a:ext cx="17443331" cy="6858000"/>
          </a:xfrm>
          <a:custGeom>
            <a:avLst/>
            <a:gdLst>
              <a:gd name="connsiteX0" fmla="*/ 38190 w 18731066"/>
              <a:gd name="connsiteY0" fmla="*/ 0 h 6858000"/>
              <a:gd name="connsiteX1" fmla="*/ 18731066 w 18731066"/>
              <a:gd name="connsiteY1" fmla="*/ 0 h 6858000"/>
              <a:gd name="connsiteX2" fmla="*/ 18731066 w 18731066"/>
              <a:gd name="connsiteY2" fmla="*/ 6858000 h 6858000"/>
              <a:gd name="connsiteX3" fmla="*/ 0 w 18731066"/>
              <a:gd name="connsiteY3" fmla="*/ 6858000 h 6858000"/>
              <a:gd name="connsiteX4" fmla="*/ 1264651 w 18731066"/>
              <a:gd name="connsiteY4" fmla="*/ 3429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31066" h="6858000">
                <a:moveTo>
                  <a:pt x="38190" y="0"/>
                </a:moveTo>
                <a:lnTo>
                  <a:pt x="18731066" y="0"/>
                </a:lnTo>
                <a:lnTo>
                  <a:pt x="18731066" y="6858000"/>
                </a:lnTo>
                <a:lnTo>
                  <a:pt x="0" y="6858000"/>
                </a:lnTo>
                <a:lnTo>
                  <a:pt x="1264651" y="3429000"/>
                </a:lnTo>
                <a:close/>
              </a:path>
            </a:pathLst>
          </a:custGeom>
          <a:solidFill>
            <a:srgbClr val="B51E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A picture containing airplane, plane&#10;&#10;Description automatically generated">
            <a:extLst>
              <a:ext uri="{FF2B5EF4-FFF2-40B4-BE49-F238E27FC236}">
                <a16:creationId xmlns:a16="http://schemas.microsoft.com/office/drawing/2014/main" id="{F7CC3B0F-DFEA-48A2-8212-17A441820582}"/>
              </a:ext>
            </a:extLst>
          </p:cNvPr>
          <p:cNvPicPr>
            <a:picLocks noChangeAspect="1"/>
          </p:cNvPicPr>
          <p:nvPr/>
        </p:nvPicPr>
        <p:blipFill rotWithShape="1">
          <a:blip r:embed="rId2">
            <a:extLst>
              <a:ext uri="{28A0092B-C50C-407E-A947-70E740481C1C}">
                <a14:useLocalDpi xmlns:a14="http://schemas.microsoft.com/office/drawing/2010/main" val="0"/>
              </a:ext>
            </a:extLst>
          </a:blip>
          <a:srcRect l="7471" t="21375" r="6873" b="22751"/>
          <a:stretch/>
        </p:blipFill>
        <p:spPr>
          <a:xfrm rot="16200000" flipH="1">
            <a:off x="13651808" y="1834275"/>
            <a:ext cx="3914741" cy="3189448"/>
          </a:xfrm>
          <a:prstGeom prst="rect">
            <a:avLst/>
          </a:prstGeom>
        </p:spPr>
      </p:pic>
    </p:spTree>
    <p:extLst>
      <p:ext uri="{BB962C8B-B14F-4D97-AF65-F5344CB8AC3E}">
        <p14:creationId xmlns:p14="http://schemas.microsoft.com/office/powerpoint/2010/main" val="1739249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nodeType="clickEffect">
                                  <p:stCondLst>
                                    <p:cond delay="0"/>
                                  </p:stCondLst>
                                  <p:childTnLst>
                                    <p:animMotion origin="layout" path="M 0.01211 0 L -0.80938 0 " pathEditMode="relative" rAng="0" ptsTypes="AA">
                                      <p:cBhvr>
                                        <p:cTn id="6" dur="3000" fill="hold"/>
                                        <p:tgtEl>
                                          <p:spTgt spid="13"/>
                                        </p:tgtEl>
                                        <p:attrNameLst>
                                          <p:attrName>ppt_x</p:attrName>
                                          <p:attrName>ppt_y</p:attrName>
                                        </p:attrNameLst>
                                      </p:cBhvr>
                                      <p:rCtr x="-41081" y="0"/>
                                    </p:animMotion>
                                  </p:childTnLst>
                                </p:cTn>
                              </p:par>
                              <p:par>
                                <p:cTn id="7" presetID="35" presetClass="path" presetSubtype="0" accel="50000" decel="50000" fill="hold" grpId="0" nodeType="withEffect">
                                  <p:stCondLst>
                                    <p:cond delay="0"/>
                                  </p:stCondLst>
                                  <p:childTnLst>
                                    <p:animMotion origin="layout" path="M 1.875E-6 0 L -0.79896 0 " pathEditMode="relative" rAng="0" ptsTypes="AA">
                                      <p:cBhvr>
                                        <p:cTn id="8" dur="3000" fill="hold"/>
                                        <p:tgtEl>
                                          <p:spTgt spid="15"/>
                                        </p:tgtEl>
                                        <p:attrNameLst>
                                          <p:attrName>ppt_x</p:attrName>
                                          <p:attrName>ppt_y</p:attrName>
                                        </p:attrNameLst>
                                      </p:cBhvr>
                                      <p:rCtr x="-3994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2681</TotalTime>
  <Words>327</Words>
  <Application>Microsoft Office PowerPoint</Application>
  <PresentationFormat>شاشة عريضة</PresentationFormat>
  <Paragraphs>47</Paragraphs>
  <Slides>7</Slides>
  <Notes>0</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7</vt:i4>
      </vt:variant>
    </vt:vector>
  </HeadingPairs>
  <TitlesOfParts>
    <vt:vector size="16" baseType="lpstr">
      <vt:lpstr>Arial</vt:lpstr>
      <vt:lpstr>Calibri</vt:lpstr>
      <vt:lpstr>Calibri Light</vt:lpstr>
      <vt:lpstr>Century Gothic</vt:lpstr>
      <vt:lpstr>Hand Of Sean</vt:lpstr>
      <vt:lpstr>Open Sans</vt:lpstr>
      <vt:lpstr>Oswald</vt:lpstr>
      <vt:lpstr>Verdana</vt: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duha omar</dc:creator>
  <cp:lastModifiedBy>حمود حاتم الناصر</cp:lastModifiedBy>
  <cp:revision>738</cp:revision>
  <dcterms:created xsi:type="dcterms:W3CDTF">2020-10-10T04:32:51Z</dcterms:created>
  <dcterms:modified xsi:type="dcterms:W3CDTF">2021-01-23T12:32:27Z</dcterms:modified>
</cp:coreProperties>
</file>