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33" r:id="rId3"/>
    <p:sldId id="273" r:id="rId4"/>
    <p:sldId id="548" r:id="rId5"/>
    <p:sldId id="335" r:id="rId6"/>
    <p:sldId id="553" r:id="rId7"/>
    <p:sldId id="543" r:id="rId8"/>
    <p:sldId id="554" r:id="rId9"/>
    <p:sldId id="555" r:id="rId10"/>
    <p:sldId id="556" r:id="rId11"/>
    <p:sldId id="557" r:id="rId12"/>
    <p:sldId id="550" r:id="rId13"/>
    <p:sldId id="377" r:id="rId14"/>
    <p:sldId id="559" r:id="rId15"/>
    <p:sldId id="486" r:id="rId16"/>
    <p:sldId id="546" r:id="rId17"/>
    <p:sldId id="257" r:id="rId18"/>
    <p:sldId id="545" r:id="rId19"/>
    <p:sldId id="256" r:id="rId20"/>
    <p:sldId id="561" r:id="rId21"/>
    <p:sldId id="560" r:id="rId22"/>
    <p:sldId id="269" r:id="rId2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pos="39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26"/>
      </p:cViewPr>
      <p:guideLst>
        <p:guide orient="horz" pos="2183"/>
        <p:guide pos="3817"/>
        <p:guide orient="horz"/>
        <p:guide pos="3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sv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9431464" cy="1265254"/>
            <a:chOff x="9198889" y="2670931"/>
            <a:chExt cx="9431464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304223" y="2693690"/>
              <a:ext cx="73261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المظاهر الطبيعية لدول مجلس</a:t>
              </a:r>
            </a:p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التعاون لدول الخليج العربية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الجواب: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22697"/>
                <a:chOff x="5162561" y="1484950"/>
                <a:chExt cx="5116090" cy="8226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9075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B93C0-E91F-48A7-A9DA-BF0700779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40" y="2062877"/>
            <a:ext cx="5055663" cy="441634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5C18714-3043-4699-BCD8-A702E12FBBEC}"/>
              </a:ext>
            </a:extLst>
          </p:cNvPr>
          <p:cNvSpPr/>
          <p:nvPr/>
        </p:nvSpPr>
        <p:spPr>
          <a:xfrm>
            <a:off x="5067300" y="3238499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b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E43E5C-6940-4B63-8AC6-CE13AD476C4E}"/>
              </a:ext>
            </a:extLst>
          </p:cNvPr>
          <p:cNvSpPr txBox="1"/>
          <p:nvPr/>
        </p:nvSpPr>
        <p:spPr>
          <a:xfrm>
            <a:off x="4592175" y="2914745"/>
            <a:ext cx="13460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b="1" dirty="0"/>
              <a:t>مضيق هرمز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059E5-00D8-436E-9CE0-15D7E9B98BA7}"/>
              </a:ext>
            </a:extLst>
          </p:cNvPr>
          <p:cNvSpPr txBox="1"/>
          <p:nvPr/>
        </p:nvSpPr>
        <p:spPr>
          <a:xfrm>
            <a:off x="4394260" y="4500511"/>
            <a:ext cx="13460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b="1" dirty="0"/>
              <a:t>عمان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20D152-E221-49C2-BD5C-E40CB4B64FB3}"/>
              </a:ext>
            </a:extLst>
          </p:cNvPr>
          <p:cNvSpPr txBox="1"/>
          <p:nvPr/>
        </p:nvSpPr>
        <p:spPr>
          <a:xfrm>
            <a:off x="3854570" y="3856231"/>
            <a:ext cx="13460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b="1" dirty="0"/>
              <a:t>الامارات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FA3184-88E8-41D8-985F-6415FE54B891}"/>
              </a:ext>
            </a:extLst>
          </p:cNvPr>
          <p:cNvSpPr txBox="1"/>
          <p:nvPr/>
        </p:nvSpPr>
        <p:spPr>
          <a:xfrm>
            <a:off x="3484871" y="3480476"/>
            <a:ext cx="13460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b="1" dirty="0"/>
              <a:t>قطر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076509-251D-43E9-8AED-0229BD0F372E}"/>
              </a:ext>
            </a:extLst>
          </p:cNvPr>
          <p:cNvSpPr txBox="1"/>
          <p:nvPr/>
        </p:nvSpPr>
        <p:spPr>
          <a:xfrm>
            <a:off x="3304041" y="3199626"/>
            <a:ext cx="13460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b="1" dirty="0"/>
              <a:t>البحرين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22FF36-80EB-478D-A14E-1870BEF466C4}"/>
              </a:ext>
            </a:extLst>
          </p:cNvPr>
          <p:cNvSpPr txBox="1"/>
          <p:nvPr/>
        </p:nvSpPr>
        <p:spPr>
          <a:xfrm>
            <a:off x="2828916" y="2677750"/>
            <a:ext cx="13460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b="1" dirty="0"/>
              <a:t>الكويت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074F59-B28D-4C02-A661-DB9D8FAE6E4D}"/>
              </a:ext>
            </a:extLst>
          </p:cNvPr>
          <p:cNvSpPr txBox="1"/>
          <p:nvPr/>
        </p:nvSpPr>
        <p:spPr>
          <a:xfrm>
            <a:off x="2350490" y="3778208"/>
            <a:ext cx="1346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200" b="1" dirty="0"/>
              <a:t>المملكة العربية السعودية</a:t>
            </a:r>
          </a:p>
        </p:txBody>
      </p:sp>
    </p:spTree>
    <p:extLst>
      <p:ext uri="{BB962C8B-B14F-4D97-AF65-F5344CB8AC3E}">
        <p14:creationId xmlns:p14="http://schemas.microsoft.com/office/powerpoint/2010/main" val="41615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6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6" grpId="0" animBg="1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الجواب: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4597"/>
                <a:chOff x="5162561" y="1484950"/>
                <a:chExt cx="5116090" cy="7845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694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0CD70-2E6B-475C-86B2-6BD17D30E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634" b="68138"/>
          <a:stretch/>
        </p:blipFill>
        <p:spPr>
          <a:xfrm>
            <a:off x="10449565" y="3176466"/>
            <a:ext cx="1434802" cy="1128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0E7C9-0FC7-4E60-B3E4-9C443A32E7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" r="13427" b="68127"/>
          <a:stretch/>
        </p:blipFill>
        <p:spPr>
          <a:xfrm>
            <a:off x="1173707" y="3163374"/>
            <a:ext cx="9287164" cy="1128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C9292-D5B2-4EE9-BB6E-C5D0D971D8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512" r="13402" b="44407"/>
          <a:stretch/>
        </p:blipFill>
        <p:spPr>
          <a:xfrm>
            <a:off x="1163785" y="4309447"/>
            <a:ext cx="9297086" cy="782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1A83A-AE28-4F6C-8EE1-8CDC48D67D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269" r="13402"/>
          <a:stretch/>
        </p:blipFill>
        <p:spPr>
          <a:xfrm>
            <a:off x="1161443" y="5094802"/>
            <a:ext cx="9297086" cy="1619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1A0BB-495D-4300-9EB8-ABD41DB1CA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8712" b="42545"/>
          <a:stretch/>
        </p:blipFill>
        <p:spPr>
          <a:xfrm>
            <a:off x="10455775" y="4139889"/>
            <a:ext cx="1438781" cy="1018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055FF-FF34-4AA8-BC04-935F11AE5C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269" b="9254"/>
          <a:stretch/>
        </p:blipFill>
        <p:spPr>
          <a:xfrm>
            <a:off x="10451091" y="5093498"/>
            <a:ext cx="1438781" cy="12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A454BA-06EE-4741-BF79-6F0D08432470}"/>
              </a:ext>
            </a:extLst>
          </p:cNvPr>
          <p:cNvSpPr/>
          <p:nvPr/>
        </p:nvSpPr>
        <p:spPr>
          <a:xfrm>
            <a:off x="0" y="1758458"/>
            <a:ext cx="12192000" cy="1406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75D7C3-32CD-4887-AFF5-A212C4033D40}"/>
              </a:ext>
            </a:extLst>
          </p:cNvPr>
          <p:cNvGrpSpPr/>
          <p:nvPr/>
        </p:nvGrpSpPr>
        <p:grpSpPr>
          <a:xfrm>
            <a:off x="1682366" y="1510432"/>
            <a:ext cx="1787267" cy="5347567"/>
            <a:chOff x="1196080" y="953137"/>
            <a:chExt cx="1864197" cy="5347567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AC9E0D31-46B2-44CD-AAD0-BB50FF87840C}"/>
                </a:ext>
              </a:extLst>
            </p:cNvPr>
            <p:cNvSpPr/>
            <p:nvPr/>
          </p:nvSpPr>
          <p:spPr>
            <a:xfrm>
              <a:off x="1283610" y="2925334"/>
              <a:ext cx="1776667" cy="3375370"/>
            </a:xfrm>
            <a:prstGeom prst="round2SameRect">
              <a:avLst>
                <a:gd name="adj1" fmla="val 0"/>
                <a:gd name="adj2" fmla="val 155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8203399-9B86-485F-9D5C-248E532FDA48}"/>
                </a:ext>
              </a:extLst>
            </p:cNvPr>
            <p:cNvSpPr/>
            <p:nvPr/>
          </p:nvSpPr>
          <p:spPr>
            <a:xfrm>
              <a:off x="1283610" y="953137"/>
              <a:ext cx="1776667" cy="2855296"/>
            </a:xfrm>
            <a:custGeom>
              <a:avLst/>
              <a:gdLst>
                <a:gd name="connsiteX0" fmla="*/ 888331 w 1776667"/>
                <a:gd name="connsiteY0" fmla="*/ 0 h 2855296"/>
                <a:gd name="connsiteX1" fmla="*/ 1252911 w 1776667"/>
                <a:gd name="connsiteY1" fmla="*/ 180390 h 2855296"/>
                <a:gd name="connsiteX2" fmla="*/ 1288895 w 1776667"/>
                <a:gd name="connsiteY2" fmla="*/ 242616 h 2855296"/>
                <a:gd name="connsiteX3" fmla="*/ 1132060 w 1776667"/>
                <a:gd name="connsiteY3" fmla="*/ 242616 h 2855296"/>
                <a:gd name="connsiteX4" fmla="*/ 1108185 w 1776667"/>
                <a:gd name="connsiteY4" fmla="*/ 213679 h 2855296"/>
                <a:gd name="connsiteX5" fmla="*/ 888334 w 1776667"/>
                <a:gd name="connsiteY5" fmla="*/ 122614 h 2855296"/>
                <a:gd name="connsiteX6" fmla="*/ 577417 w 1776667"/>
                <a:gd name="connsiteY6" fmla="*/ 433531 h 2855296"/>
                <a:gd name="connsiteX7" fmla="*/ 888334 w 1776667"/>
                <a:gd name="connsiteY7" fmla="*/ 744447 h 2855296"/>
                <a:gd name="connsiteX8" fmla="*/ 1199251 w 1776667"/>
                <a:gd name="connsiteY8" fmla="*/ 433531 h 2855296"/>
                <a:gd name="connsiteX9" fmla="*/ 1189108 w 1776667"/>
                <a:gd name="connsiteY9" fmla="*/ 383293 h 2855296"/>
                <a:gd name="connsiteX10" fmla="*/ 1349060 w 1776667"/>
                <a:gd name="connsiteY10" fmla="*/ 383293 h 2855296"/>
                <a:gd name="connsiteX11" fmla="*/ 1702435 w 1776667"/>
                <a:gd name="connsiteY11" fmla="*/ 1613034 h 2855296"/>
                <a:gd name="connsiteX12" fmla="*/ 1706858 w 1776667"/>
                <a:gd name="connsiteY12" fmla="*/ 1621184 h 2855296"/>
                <a:gd name="connsiteX13" fmla="*/ 1776667 w 1776667"/>
                <a:gd name="connsiteY13" fmla="*/ 1966963 h 2855296"/>
                <a:gd name="connsiteX14" fmla="*/ 888334 w 1776667"/>
                <a:gd name="connsiteY14" fmla="*/ 2855296 h 2855296"/>
                <a:gd name="connsiteX15" fmla="*/ 0 w 1776667"/>
                <a:gd name="connsiteY15" fmla="*/ 1966963 h 2855296"/>
                <a:gd name="connsiteX16" fmla="*/ 69811 w 1776667"/>
                <a:gd name="connsiteY16" fmla="*/ 1621184 h 2855296"/>
                <a:gd name="connsiteX17" fmla="*/ 78532 w 1776667"/>
                <a:gd name="connsiteY17" fmla="*/ 1605113 h 2855296"/>
                <a:gd name="connsiteX18" fmla="*/ 444167 w 1776667"/>
                <a:gd name="connsiteY18" fmla="*/ 325663 h 2855296"/>
                <a:gd name="connsiteX19" fmla="*/ 446214 w 1776667"/>
                <a:gd name="connsiteY19" fmla="*/ 325663 h 2855296"/>
                <a:gd name="connsiteX20" fmla="*/ 452993 w 1776667"/>
                <a:gd name="connsiteY20" fmla="*/ 302754 h 2855296"/>
                <a:gd name="connsiteX21" fmla="*/ 888331 w 1776667"/>
                <a:gd name="connsiteY21" fmla="*/ 0 h 28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667" h="2855296">
                  <a:moveTo>
                    <a:pt x="888331" y="0"/>
                  </a:moveTo>
                  <a:cubicBezTo>
                    <a:pt x="1035109" y="0"/>
                    <a:pt x="1166253" y="70221"/>
                    <a:pt x="1252911" y="180390"/>
                  </a:cubicBezTo>
                  <a:lnTo>
                    <a:pt x="1288895" y="242616"/>
                  </a:lnTo>
                  <a:lnTo>
                    <a:pt x="1132060" y="242616"/>
                  </a:lnTo>
                  <a:lnTo>
                    <a:pt x="1108185" y="213679"/>
                  </a:lnTo>
                  <a:cubicBezTo>
                    <a:pt x="1051920" y="157414"/>
                    <a:pt x="974191" y="122614"/>
                    <a:pt x="888334" y="122614"/>
                  </a:cubicBezTo>
                  <a:cubicBezTo>
                    <a:pt x="716620" y="122614"/>
                    <a:pt x="577417" y="261816"/>
                    <a:pt x="577417" y="433531"/>
                  </a:cubicBezTo>
                  <a:cubicBezTo>
                    <a:pt x="577417" y="605245"/>
                    <a:pt x="716620" y="744447"/>
                    <a:pt x="888334" y="744447"/>
                  </a:cubicBezTo>
                  <a:cubicBezTo>
                    <a:pt x="1060048" y="744447"/>
                    <a:pt x="1199251" y="605245"/>
                    <a:pt x="1199251" y="433531"/>
                  </a:cubicBezTo>
                  <a:lnTo>
                    <a:pt x="1189108" y="383293"/>
                  </a:lnTo>
                  <a:lnTo>
                    <a:pt x="1349060" y="383293"/>
                  </a:lnTo>
                  <a:lnTo>
                    <a:pt x="1702435" y="1613034"/>
                  </a:lnTo>
                  <a:lnTo>
                    <a:pt x="1706858" y="1621184"/>
                  </a:lnTo>
                  <a:cubicBezTo>
                    <a:pt x="1751810" y="1727462"/>
                    <a:pt x="1776667" y="1844309"/>
                    <a:pt x="1776667" y="1966963"/>
                  </a:cubicBezTo>
                  <a:cubicBezTo>
                    <a:pt x="1776667" y="2457575"/>
                    <a:pt x="1378947" y="2855296"/>
                    <a:pt x="888334" y="2855296"/>
                  </a:cubicBezTo>
                  <a:cubicBezTo>
                    <a:pt x="397721" y="2855296"/>
                    <a:pt x="0" y="2457575"/>
                    <a:pt x="0" y="1966963"/>
                  </a:cubicBezTo>
                  <a:cubicBezTo>
                    <a:pt x="0" y="1844309"/>
                    <a:pt x="24858" y="1727462"/>
                    <a:pt x="69811" y="1621184"/>
                  </a:cubicBezTo>
                  <a:lnTo>
                    <a:pt x="78532" y="1605113"/>
                  </a:lnTo>
                  <a:lnTo>
                    <a:pt x="444167" y="325663"/>
                  </a:lnTo>
                  <a:lnTo>
                    <a:pt x="446214" y="325663"/>
                  </a:lnTo>
                  <a:lnTo>
                    <a:pt x="452993" y="302754"/>
                  </a:lnTo>
                  <a:cubicBezTo>
                    <a:pt x="524717" y="124838"/>
                    <a:pt x="692630" y="0"/>
                    <a:pt x="888331" y="0"/>
                  </a:cubicBez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125D2D-AEBA-4747-9523-28A43D19E047}"/>
                </a:ext>
              </a:extLst>
            </p:cNvPr>
            <p:cNvSpPr/>
            <p:nvPr/>
          </p:nvSpPr>
          <p:spPr>
            <a:xfrm>
              <a:off x="1546300" y="2290790"/>
              <a:ext cx="1269089" cy="12690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Bullseye">
              <a:extLst>
                <a:ext uri="{FF2B5EF4-FFF2-40B4-BE49-F238E27FC236}">
                  <a16:creationId xmlns:a16="http://schemas.microsoft.com/office/drawing/2014/main" id="{9F3671F6-6CDC-43A9-9E0E-A9FB8E2B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6524" y="2651014"/>
              <a:ext cx="548640" cy="5486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5AFA60-A771-470D-8A10-4B23694C6DF6}"/>
                </a:ext>
              </a:extLst>
            </p:cNvPr>
            <p:cNvSpPr txBox="1"/>
            <p:nvPr/>
          </p:nvSpPr>
          <p:spPr>
            <a:xfrm>
              <a:off x="1240034" y="3784680"/>
              <a:ext cx="1820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الجُزر 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1D2E97-0F5C-4520-8D67-95D77DCAD211}"/>
                </a:ext>
              </a:extLst>
            </p:cNvPr>
            <p:cNvSpPr txBox="1"/>
            <p:nvPr/>
          </p:nvSpPr>
          <p:spPr>
            <a:xfrm>
              <a:off x="1196080" y="4219416"/>
              <a:ext cx="186064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جزر فَرسان، في المملكة العربية السعودية، وجزيرة حوار وسترة في مملكة البحرين، وجزيرة حالول في قطر، وجزيرة فيلكا في الكويت، وجزر الحلانيات في سلطنة عمان.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1E2A8D-6600-4C70-B2D7-4213D49D2410}"/>
              </a:ext>
            </a:extLst>
          </p:cNvPr>
          <p:cNvGrpSpPr/>
          <p:nvPr/>
        </p:nvGrpSpPr>
        <p:grpSpPr>
          <a:xfrm>
            <a:off x="3389265" y="1510432"/>
            <a:ext cx="1809320" cy="5400012"/>
            <a:chOff x="1173078" y="953137"/>
            <a:chExt cx="1887199" cy="5400012"/>
          </a:xfrm>
        </p:grpSpPr>
        <p:sp>
          <p:nvSpPr>
            <p:cNvPr id="30" name="Rectangle: Top Corners Rounded 29">
              <a:extLst>
                <a:ext uri="{FF2B5EF4-FFF2-40B4-BE49-F238E27FC236}">
                  <a16:creationId xmlns:a16="http://schemas.microsoft.com/office/drawing/2014/main" id="{79F8DB6D-3272-4A0E-8BAE-88911D96225A}"/>
                </a:ext>
              </a:extLst>
            </p:cNvPr>
            <p:cNvSpPr/>
            <p:nvPr/>
          </p:nvSpPr>
          <p:spPr>
            <a:xfrm>
              <a:off x="1283610" y="2925333"/>
              <a:ext cx="1776667" cy="3375369"/>
            </a:xfrm>
            <a:prstGeom prst="round2SameRect">
              <a:avLst>
                <a:gd name="adj1" fmla="val 0"/>
                <a:gd name="adj2" fmla="val 155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7BE8E-2153-49EE-881A-B1CA0FD8FD90}"/>
                </a:ext>
              </a:extLst>
            </p:cNvPr>
            <p:cNvSpPr/>
            <p:nvPr/>
          </p:nvSpPr>
          <p:spPr>
            <a:xfrm>
              <a:off x="1283610" y="953137"/>
              <a:ext cx="1776667" cy="2855296"/>
            </a:xfrm>
            <a:custGeom>
              <a:avLst/>
              <a:gdLst>
                <a:gd name="connsiteX0" fmla="*/ 888331 w 1776667"/>
                <a:gd name="connsiteY0" fmla="*/ 0 h 2855296"/>
                <a:gd name="connsiteX1" fmla="*/ 1252911 w 1776667"/>
                <a:gd name="connsiteY1" fmla="*/ 180390 h 2855296"/>
                <a:gd name="connsiteX2" fmla="*/ 1288895 w 1776667"/>
                <a:gd name="connsiteY2" fmla="*/ 242616 h 2855296"/>
                <a:gd name="connsiteX3" fmla="*/ 1132060 w 1776667"/>
                <a:gd name="connsiteY3" fmla="*/ 242616 h 2855296"/>
                <a:gd name="connsiteX4" fmla="*/ 1108185 w 1776667"/>
                <a:gd name="connsiteY4" fmla="*/ 213679 h 2855296"/>
                <a:gd name="connsiteX5" fmla="*/ 888334 w 1776667"/>
                <a:gd name="connsiteY5" fmla="*/ 122614 h 2855296"/>
                <a:gd name="connsiteX6" fmla="*/ 577417 w 1776667"/>
                <a:gd name="connsiteY6" fmla="*/ 433531 h 2855296"/>
                <a:gd name="connsiteX7" fmla="*/ 888334 w 1776667"/>
                <a:gd name="connsiteY7" fmla="*/ 744447 h 2855296"/>
                <a:gd name="connsiteX8" fmla="*/ 1199251 w 1776667"/>
                <a:gd name="connsiteY8" fmla="*/ 433531 h 2855296"/>
                <a:gd name="connsiteX9" fmla="*/ 1189108 w 1776667"/>
                <a:gd name="connsiteY9" fmla="*/ 383293 h 2855296"/>
                <a:gd name="connsiteX10" fmla="*/ 1349060 w 1776667"/>
                <a:gd name="connsiteY10" fmla="*/ 383293 h 2855296"/>
                <a:gd name="connsiteX11" fmla="*/ 1702435 w 1776667"/>
                <a:gd name="connsiteY11" fmla="*/ 1613034 h 2855296"/>
                <a:gd name="connsiteX12" fmla="*/ 1706858 w 1776667"/>
                <a:gd name="connsiteY12" fmla="*/ 1621184 h 2855296"/>
                <a:gd name="connsiteX13" fmla="*/ 1776667 w 1776667"/>
                <a:gd name="connsiteY13" fmla="*/ 1966963 h 2855296"/>
                <a:gd name="connsiteX14" fmla="*/ 888334 w 1776667"/>
                <a:gd name="connsiteY14" fmla="*/ 2855296 h 2855296"/>
                <a:gd name="connsiteX15" fmla="*/ 0 w 1776667"/>
                <a:gd name="connsiteY15" fmla="*/ 1966963 h 2855296"/>
                <a:gd name="connsiteX16" fmla="*/ 69811 w 1776667"/>
                <a:gd name="connsiteY16" fmla="*/ 1621184 h 2855296"/>
                <a:gd name="connsiteX17" fmla="*/ 78532 w 1776667"/>
                <a:gd name="connsiteY17" fmla="*/ 1605113 h 2855296"/>
                <a:gd name="connsiteX18" fmla="*/ 444167 w 1776667"/>
                <a:gd name="connsiteY18" fmla="*/ 325663 h 2855296"/>
                <a:gd name="connsiteX19" fmla="*/ 446214 w 1776667"/>
                <a:gd name="connsiteY19" fmla="*/ 325663 h 2855296"/>
                <a:gd name="connsiteX20" fmla="*/ 452993 w 1776667"/>
                <a:gd name="connsiteY20" fmla="*/ 302754 h 2855296"/>
                <a:gd name="connsiteX21" fmla="*/ 888331 w 1776667"/>
                <a:gd name="connsiteY21" fmla="*/ 0 h 28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667" h="2855296">
                  <a:moveTo>
                    <a:pt x="888331" y="0"/>
                  </a:moveTo>
                  <a:cubicBezTo>
                    <a:pt x="1035109" y="0"/>
                    <a:pt x="1166253" y="70221"/>
                    <a:pt x="1252911" y="180390"/>
                  </a:cubicBezTo>
                  <a:lnTo>
                    <a:pt x="1288895" y="242616"/>
                  </a:lnTo>
                  <a:lnTo>
                    <a:pt x="1132060" y="242616"/>
                  </a:lnTo>
                  <a:lnTo>
                    <a:pt x="1108185" y="213679"/>
                  </a:lnTo>
                  <a:cubicBezTo>
                    <a:pt x="1051920" y="157414"/>
                    <a:pt x="974191" y="122614"/>
                    <a:pt x="888334" y="122614"/>
                  </a:cubicBezTo>
                  <a:cubicBezTo>
                    <a:pt x="716620" y="122614"/>
                    <a:pt x="577417" y="261816"/>
                    <a:pt x="577417" y="433531"/>
                  </a:cubicBezTo>
                  <a:cubicBezTo>
                    <a:pt x="577417" y="605245"/>
                    <a:pt x="716620" y="744447"/>
                    <a:pt x="888334" y="744447"/>
                  </a:cubicBezTo>
                  <a:cubicBezTo>
                    <a:pt x="1060048" y="744447"/>
                    <a:pt x="1199251" y="605245"/>
                    <a:pt x="1199251" y="433531"/>
                  </a:cubicBezTo>
                  <a:lnTo>
                    <a:pt x="1189108" y="383293"/>
                  </a:lnTo>
                  <a:lnTo>
                    <a:pt x="1349060" y="383293"/>
                  </a:lnTo>
                  <a:lnTo>
                    <a:pt x="1702435" y="1613034"/>
                  </a:lnTo>
                  <a:lnTo>
                    <a:pt x="1706858" y="1621184"/>
                  </a:lnTo>
                  <a:cubicBezTo>
                    <a:pt x="1751810" y="1727462"/>
                    <a:pt x="1776667" y="1844309"/>
                    <a:pt x="1776667" y="1966963"/>
                  </a:cubicBezTo>
                  <a:cubicBezTo>
                    <a:pt x="1776667" y="2457575"/>
                    <a:pt x="1378947" y="2855296"/>
                    <a:pt x="888334" y="2855296"/>
                  </a:cubicBezTo>
                  <a:cubicBezTo>
                    <a:pt x="397721" y="2855296"/>
                    <a:pt x="0" y="2457575"/>
                    <a:pt x="0" y="1966963"/>
                  </a:cubicBezTo>
                  <a:cubicBezTo>
                    <a:pt x="0" y="1844309"/>
                    <a:pt x="24858" y="1727462"/>
                    <a:pt x="69811" y="1621184"/>
                  </a:cubicBezTo>
                  <a:lnTo>
                    <a:pt x="78532" y="1605113"/>
                  </a:lnTo>
                  <a:lnTo>
                    <a:pt x="444167" y="325663"/>
                  </a:lnTo>
                  <a:lnTo>
                    <a:pt x="446214" y="325663"/>
                  </a:lnTo>
                  <a:lnTo>
                    <a:pt x="452993" y="302754"/>
                  </a:lnTo>
                  <a:cubicBezTo>
                    <a:pt x="524717" y="124838"/>
                    <a:pt x="692630" y="0"/>
                    <a:pt x="88833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562F82-B22F-4283-9854-B4A7ED8D30BA}"/>
                </a:ext>
              </a:extLst>
            </p:cNvPr>
            <p:cNvSpPr/>
            <p:nvPr/>
          </p:nvSpPr>
          <p:spPr>
            <a:xfrm>
              <a:off x="1546300" y="2290790"/>
              <a:ext cx="1269089" cy="12690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Bullseye">
              <a:extLst>
                <a:ext uri="{FF2B5EF4-FFF2-40B4-BE49-F238E27FC236}">
                  <a16:creationId xmlns:a16="http://schemas.microsoft.com/office/drawing/2014/main" id="{1A8B4DA0-39A4-4F01-8BC6-7DB8A3E24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6524" y="2651014"/>
              <a:ext cx="548640" cy="54864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8FF493-9D10-40FB-B3E4-2626BA77B9F9}"/>
                </a:ext>
              </a:extLst>
            </p:cNvPr>
            <p:cNvSpPr txBox="1"/>
            <p:nvPr/>
          </p:nvSpPr>
          <p:spPr>
            <a:xfrm>
              <a:off x="1364219" y="3816143"/>
              <a:ext cx="161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الجبال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B2A5BA-49A0-4395-8CB2-29EB9F44B2E9}"/>
                </a:ext>
              </a:extLst>
            </p:cNvPr>
            <p:cNvSpPr txBox="1"/>
            <p:nvPr/>
          </p:nvSpPr>
          <p:spPr>
            <a:xfrm>
              <a:off x="1173078" y="4044825"/>
              <a:ext cx="18138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المرتفعات الغربية (جبال الحجاز) بأقسامها الثلاثة في المملكة العربية السعودية ,مدين في الشمال، والحجاز في الوسط، والسروات في الجنوب، والجبل الأخضر، وجبال ظفار في سلطنة عمان.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EF82BD-E035-4605-9902-15924B6AF364}"/>
              </a:ext>
            </a:extLst>
          </p:cNvPr>
          <p:cNvGrpSpPr/>
          <p:nvPr/>
        </p:nvGrpSpPr>
        <p:grpSpPr>
          <a:xfrm>
            <a:off x="5190711" y="1510432"/>
            <a:ext cx="1813431" cy="5347567"/>
            <a:chOff x="1224238" y="953137"/>
            <a:chExt cx="1891487" cy="5347567"/>
          </a:xfrm>
        </p:grpSpPr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0B7C5A4F-EE82-4EA2-91A6-A60D5E9BA6B1}"/>
                </a:ext>
              </a:extLst>
            </p:cNvPr>
            <p:cNvSpPr/>
            <p:nvPr/>
          </p:nvSpPr>
          <p:spPr>
            <a:xfrm>
              <a:off x="1283610" y="2925333"/>
              <a:ext cx="1776667" cy="3375371"/>
            </a:xfrm>
            <a:prstGeom prst="round2SameRect">
              <a:avLst>
                <a:gd name="adj1" fmla="val 0"/>
                <a:gd name="adj2" fmla="val 155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BEC452-E0FE-4B1D-B9A1-73DB78AF55E0}"/>
                </a:ext>
              </a:extLst>
            </p:cNvPr>
            <p:cNvSpPr/>
            <p:nvPr/>
          </p:nvSpPr>
          <p:spPr>
            <a:xfrm>
              <a:off x="1283610" y="953137"/>
              <a:ext cx="1776667" cy="2855296"/>
            </a:xfrm>
            <a:custGeom>
              <a:avLst/>
              <a:gdLst>
                <a:gd name="connsiteX0" fmla="*/ 888331 w 1776667"/>
                <a:gd name="connsiteY0" fmla="*/ 0 h 2855296"/>
                <a:gd name="connsiteX1" fmla="*/ 1252911 w 1776667"/>
                <a:gd name="connsiteY1" fmla="*/ 180390 h 2855296"/>
                <a:gd name="connsiteX2" fmla="*/ 1288895 w 1776667"/>
                <a:gd name="connsiteY2" fmla="*/ 242616 h 2855296"/>
                <a:gd name="connsiteX3" fmla="*/ 1132060 w 1776667"/>
                <a:gd name="connsiteY3" fmla="*/ 242616 h 2855296"/>
                <a:gd name="connsiteX4" fmla="*/ 1108185 w 1776667"/>
                <a:gd name="connsiteY4" fmla="*/ 213679 h 2855296"/>
                <a:gd name="connsiteX5" fmla="*/ 888334 w 1776667"/>
                <a:gd name="connsiteY5" fmla="*/ 122614 h 2855296"/>
                <a:gd name="connsiteX6" fmla="*/ 577417 w 1776667"/>
                <a:gd name="connsiteY6" fmla="*/ 433531 h 2855296"/>
                <a:gd name="connsiteX7" fmla="*/ 888334 w 1776667"/>
                <a:gd name="connsiteY7" fmla="*/ 744447 h 2855296"/>
                <a:gd name="connsiteX8" fmla="*/ 1199251 w 1776667"/>
                <a:gd name="connsiteY8" fmla="*/ 433531 h 2855296"/>
                <a:gd name="connsiteX9" fmla="*/ 1189108 w 1776667"/>
                <a:gd name="connsiteY9" fmla="*/ 383293 h 2855296"/>
                <a:gd name="connsiteX10" fmla="*/ 1349060 w 1776667"/>
                <a:gd name="connsiteY10" fmla="*/ 383293 h 2855296"/>
                <a:gd name="connsiteX11" fmla="*/ 1702435 w 1776667"/>
                <a:gd name="connsiteY11" fmla="*/ 1613034 h 2855296"/>
                <a:gd name="connsiteX12" fmla="*/ 1706858 w 1776667"/>
                <a:gd name="connsiteY12" fmla="*/ 1621184 h 2855296"/>
                <a:gd name="connsiteX13" fmla="*/ 1776667 w 1776667"/>
                <a:gd name="connsiteY13" fmla="*/ 1966963 h 2855296"/>
                <a:gd name="connsiteX14" fmla="*/ 888334 w 1776667"/>
                <a:gd name="connsiteY14" fmla="*/ 2855296 h 2855296"/>
                <a:gd name="connsiteX15" fmla="*/ 0 w 1776667"/>
                <a:gd name="connsiteY15" fmla="*/ 1966963 h 2855296"/>
                <a:gd name="connsiteX16" fmla="*/ 69811 w 1776667"/>
                <a:gd name="connsiteY16" fmla="*/ 1621184 h 2855296"/>
                <a:gd name="connsiteX17" fmla="*/ 78532 w 1776667"/>
                <a:gd name="connsiteY17" fmla="*/ 1605113 h 2855296"/>
                <a:gd name="connsiteX18" fmla="*/ 444167 w 1776667"/>
                <a:gd name="connsiteY18" fmla="*/ 325663 h 2855296"/>
                <a:gd name="connsiteX19" fmla="*/ 446214 w 1776667"/>
                <a:gd name="connsiteY19" fmla="*/ 325663 h 2855296"/>
                <a:gd name="connsiteX20" fmla="*/ 452993 w 1776667"/>
                <a:gd name="connsiteY20" fmla="*/ 302754 h 2855296"/>
                <a:gd name="connsiteX21" fmla="*/ 888331 w 1776667"/>
                <a:gd name="connsiteY21" fmla="*/ 0 h 28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667" h="2855296">
                  <a:moveTo>
                    <a:pt x="888331" y="0"/>
                  </a:moveTo>
                  <a:cubicBezTo>
                    <a:pt x="1035109" y="0"/>
                    <a:pt x="1166253" y="70221"/>
                    <a:pt x="1252911" y="180390"/>
                  </a:cubicBezTo>
                  <a:lnTo>
                    <a:pt x="1288895" y="242616"/>
                  </a:lnTo>
                  <a:lnTo>
                    <a:pt x="1132060" y="242616"/>
                  </a:lnTo>
                  <a:lnTo>
                    <a:pt x="1108185" y="213679"/>
                  </a:lnTo>
                  <a:cubicBezTo>
                    <a:pt x="1051920" y="157414"/>
                    <a:pt x="974191" y="122614"/>
                    <a:pt x="888334" y="122614"/>
                  </a:cubicBezTo>
                  <a:cubicBezTo>
                    <a:pt x="716620" y="122614"/>
                    <a:pt x="577417" y="261816"/>
                    <a:pt x="577417" y="433531"/>
                  </a:cubicBezTo>
                  <a:cubicBezTo>
                    <a:pt x="577417" y="605245"/>
                    <a:pt x="716620" y="744447"/>
                    <a:pt x="888334" y="744447"/>
                  </a:cubicBezTo>
                  <a:cubicBezTo>
                    <a:pt x="1060048" y="744447"/>
                    <a:pt x="1199251" y="605245"/>
                    <a:pt x="1199251" y="433531"/>
                  </a:cubicBezTo>
                  <a:lnTo>
                    <a:pt x="1189108" y="383293"/>
                  </a:lnTo>
                  <a:lnTo>
                    <a:pt x="1349060" y="383293"/>
                  </a:lnTo>
                  <a:lnTo>
                    <a:pt x="1702435" y="1613034"/>
                  </a:lnTo>
                  <a:lnTo>
                    <a:pt x="1706858" y="1621184"/>
                  </a:lnTo>
                  <a:cubicBezTo>
                    <a:pt x="1751810" y="1727462"/>
                    <a:pt x="1776667" y="1844309"/>
                    <a:pt x="1776667" y="1966963"/>
                  </a:cubicBezTo>
                  <a:cubicBezTo>
                    <a:pt x="1776667" y="2457575"/>
                    <a:pt x="1378947" y="2855296"/>
                    <a:pt x="888334" y="2855296"/>
                  </a:cubicBezTo>
                  <a:cubicBezTo>
                    <a:pt x="397721" y="2855296"/>
                    <a:pt x="0" y="2457575"/>
                    <a:pt x="0" y="1966963"/>
                  </a:cubicBezTo>
                  <a:cubicBezTo>
                    <a:pt x="0" y="1844309"/>
                    <a:pt x="24858" y="1727462"/>
                    <a:pt x="69811" y="1621184"/>
                  </a:cubicBezTo>
                  <a:lnTo>
                    <a:pt x="78532" y="1605113"/>
                  </a:lnTo>
                  <a:lnTo>
                    <a:pt x="444167" y="325663"/>
                  </a:lnTo>
                  <a:lnTo>
                    <a:pt x="446214" y="325663"/>
                  </a:lnTo>
                  <a:lnTo>
                    <a:pt x="452993" y="302754"/>
                  </a:lnTo>
                  <a:cubicBezTo>
                    <a:pt x="524717" y="124838"/>
                    <a:pt x="692630" y="0"/>
                    <a:pt x="888331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A711E9-E881-4D93-B6AE-17238A844FEA}"/>
                </a:ext>
              </a:extLst>
            </p:cNvPr>
            <p:cNvSpPr/>
            <p:nvPr/>
          </p:nvSpPr>
          <p:spPr>
            <a:xfrm>
              <a:off x="1546300" y="2290790"/>
              <a:ext cx="1269089" cy="12690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Graphic 40" descr="Bullseye">
              <a:extLst>
                <a:ext uri="{FF2B5EF4-FFF2-40B4-BE49-F238E27FC236}">
                  <a16:creationId xmlns:a16="http://schemas.microsoft.com/office/drawing/2014/main" id="{0A80EDC9-7949-479F-9545-02B275EC5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6524" y="2651014"/>
              <a:ext cx="548640" cy="5486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2B5DB6-468A-4A6B-8F4B-05FD0BAC1058}"/>
                </a:ext>
              </a:extLst>
            </p:cNvPr>
            <p:cNvSpPr txBox="1"/>
            <p:nvPr/>
          </p:nvSpPr>
          <p:spPr>
            <a:xfrm>
              <a:off x="1468211" y="3840447"/>
              <a:ext cx="161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الهضاب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7E1EFA-7A55-4E43-A3C6-658BD58D3068}"/>
                </a:ext>
              </a:extLst>
            </p:cNvPr>
            <p:cNvSpPr txBox="1"/>
            <p:nvPr/>
          </p:nvSpPr>
          <p:spPr>
            <a:xfrm>
              <a:off x="1224238" y="4083015"/>
              <a:ext cx="1891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هضبة نجد، وهضبة نجران في المملكة العربية السعودية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F675F8-CAB5-4869-8911-53818DAA0DFE}"/>
              </a:ext>
            </a:extLst>
          </p:cNvPr>
          <p:cNvGrpSpPr/>
          <p:nvPr/>
        </p:nvGrpSpPr>
        <p:grpSpPr>
          <a:xfrm>
            <a:off x="6950984" y="1510432"/>
            <a:ext cx="1775844" cy="5347565"/>
            <a:chOff x="1207996" y="953137"/>
            <a:chExt cx="1852282" cy="5347565"/>
          </a:xfrm>
        </p:grpSpPr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2065808D-06FF-4416-A003-ED7A6AAFC662}"/>
                </a:ext>
              </a:extLst>
            </p:cNvPr>
            <p:cNvSpPr/>
            <p:nvPr/>
          </p:nvSpPr>
          <p:spPr>
            <a:xfrm>
              <a:off x="1283610" y="2925334"/>
              <a:ext cx="1776667" cy="3375368"/>
            </a:xfrm>
            <a:prstGeom prst="round2SameRect">
              <a:avLst>
                <a:gd name="adj1" fmla="val 0"/>
                <a:gd name="adj2" fmla="val 155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B1D8213-D06E-442A-8C2F-D5FED424FBC6}"/>
                </a:ext>
              </a:extLst>
            </p:cNvPr>
            <p:cNvSpPr/>
            <p:nvPr/>
          </p:nvSpPr>
          <p:spPr>
            <a:xfrm>
              <a:off x="1283610" y="953137"/>
              <a:ext cx="1776667" cy="2855296"/>
            </a:xfrm>
            <a:custGeom>
              <a:avLst/>
              <a:gdLst>
                <a:gd name="connsiteX0" fmla="*/ 888331 w 1776667"/>
                <a:gd name="connsiteY0" fmla="*/ 0 h 2855296"/>
                <a:gd name="connsiteX1" fmla="*/ 1252911 w 1776667"/>
                <a:gd name="connsiteY1" fmla="*/ 180390 h 2855296"/>
                <a:gd name="connsiteX2" fmla="*/ 1288895 w 1776667"/>
                <a:gd name="connsiteY2" fmla="*/ 242616 h 2855296"/>
                <a:gd name="connsiteX3" fmla="*/ 1132060 w 1776667"/>
                <a:gd name="connsiteY3" fmla="*/ 242616 h 2855296"/>
                <a:gd name="connsiteX4" fmla="*/ 1108185 w 1776667"/>
                <a:gd name="connsiteY4" fmla="*/ 213679 h 2855296"/>
                <a:gd name="connsiteX5" fmla="*/ 888334 w 1776667"/>
                <a:gd name="connsiteY5" fmla="*/ 122614 h 2855296"/>
                <a:gd name="connsiteX6" fmla="*/ 577417 w 1776667"/>
                <a:gd name="connsiteY6" fmla="*/ 433531 h 2855296"/>
                <a:gd name="connsiteX7" fmla="*/ 888334 w 1776667"/>
                <a:gd name="connsiteY7" fmla="*/ 744447 h 2855296"/>
                <a:gd name="connsiteX8" fmla="*/ 1199251 w 1776667"/>
                <a:gd name="connsiteY8" fmla="*/ 433531 h 2855296"/>
                <a:gd name="connsiteX9" fmla="*/ 1189108 w 1776667"/>
                <a:gd name="connsiteY9" fmla="*/ 383293 h 2855296"/>
                <a:gd name="connsiteX10" fmla="*/ 1349060 w 1776667"/>
                <a:gd name="connsiteY10" fmla="*/ 383293 h 2855296"/>
                <a:gd name="connsiteX11" fmla="*/ 1702435 w 1776667"/>
                <a:gd name="connsiteY11" fmla="*/ 1613034 h 2855296"/>
                <a:gd name="connsiteX12" fmla="*/ 1706858 w 1776667"/>
                <a:gd name="connsiteY12" fmla="*/ 1621184 h 2855296"/>
                <a:gd name="connsiteX13" fmla="*/ 1776667 w 1776667"/>
                <a:gd name="connsiteY13" fmla="*/ 1966963 h 2855296"/>
                <a:gd name="connsiteX14" fmla="*/ 888334 w 1776667"/>
                <a:gd name="connsiteY14" fmla="*/ 2855296 h 2855296"/>
                <a:gd name="connsiteX15" fmla="*/ 0 w 1776667"/>
                <a:gd name="connsiteY15" fmla="*/ 1966963 h 2855296"/>
                <a:gd name="connsiteX16" fmla="*/ 69811 w 1776667"/>
                <a:gd name="connsiteY16" fmla="*/ 1621184 h 2855296"/>
                <a:gd name="connsiteX17" fmla="*/ 78532 w 1776667"/>
                <a:gd name="connsiteY17" fmla="*/ 1605113 h 2855296"/>
                <a:gd name="connsiteX18" fmla="*/ 444167 w 1776667"/>
                <a:gd name="connsiteY18" fmla="*/ 325663 h 2855296"/>
                <a:gd name="connsiteX19" fmla="*/ 446214 w 1776667"/>
                <a:gd name="connsiteY19" fmla="*/ 325663 h 2855296"/>
                <a:gd name="connsiteX20" fmla="*/ 452993 w 1776667"/>
                <a:gd name="connsiteY20" fmla="*/ 302754 h 2855296"/>
                <a:gd name="connsiteX21" fmla="*/ 888331 w 1776667"/>
                <a:gd name="connsiteY21" fmla="*/ 0 h 28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667" h="2855296">
                  <a:moveTo>
                    <a:pt x="888331" y="0"/>
                  </a:moveTo>
                  <a:cubicBezTo>
                    <a:pt x="1035109" y="0"/>
                    <a:pt x="1166253" y="70221"/>
                    <a:pt x="1252911" y="180390"/>
                  </a:cubicBezTo>
                  <a:lnTo>
                    <a:pt x="1288895" y="242616"/>
                  </a:lnTo>
                  <a:lnTo>
                    <a:pt x="1132060" y="242616"/>
                  </a:lnTo>
                  <a:lnTo>
                    <a:pt x="1108185" y="213679"/>
                  </a:lnTo>
                  <a:cubicBezTo>
                    <a:pt x="1051920" y="157414"/>
                    <a:pt x="974191" y="122614"/>
                    <a:pt x="888334" y="122614"/>
                  </a:cubicBezTo>
                  <a:cubicBezTo>
                    <a:pt x="716620" y="122614"/>
                    <a:pt x="577417" y="261816"/>
                    <a:pt x="577417" y="433531"/>
                  </a:cubicBezTo>
                  <a:cubicBezTo>
                    <a:pt x="577417" y="605245"/>
                    <a:pt x="716620" y="744447"/>
                    <a:pt x="888334" y="744447"/>
                  </a:cubicBezTo>
                  <a:cubicBezTo>
                    <a:pt x="1060048" y="744447"/>
                    <a:pt x="1199251" y="605245"/>
                    <a:pt x="1199251" y="433531"/>
                  </a:cubicBezTo>
                  <a:lnTo>
                    <a:pt x="1189108" y="383293"/>
                  </a:lnTo>
                  <a:lnTo>
                    <a:pt x="1349060" y="383293"/>
                  </a:lnTo>
                  <a:lnTo>
                    <a:pt x="1702435" y="1613034"/>
                  </a:lnTo>
                  <a:lnTo>
                    <a:pt x="1706858" y="1621184"/>
                  </a:lnTo>
                  <a:cubicBezTo>
                    <a:pt x="1751810" y="1727462"/>
                    <a:pt x="1776667" y="1844309"/>
                    <a:pt x="1776667" y="1966963"/>
                  </a:cubicBezTo>
                  <a:cubicBezTo>
                    <a:pt x="1776667" y="2457575"/>
                    <a:pt x="1378947" y="2855296"/>
                    <a:pt x="888334" y="2855296"/>
                  </a:cubicBezTo>
                  <a:cubicBezTo>
                    <a:pt x="397721" y="2855296"/>
                    <a:pt x="0" y="2457575"/>
                    <a:pt x="0" y="1966963"/>
                  </a:cubicBezTo>
                  <a:cubicBezTo>
                    <a:pt x="0" y="1844309"/>
                    <a:pt x="24858" y="1727462"/>
                    <a:pt x="69811" y="1621184"/>
                  </a:cubicBezTo>
                  <a:lnTo>
                    <a:pt x="78532" y="1605113"/>
                  </a:lnTo>
                  <a:lnTo>
                    <a:pt x="444167" y="325663"/>
                  </a:lnTo>
                  <a:lnTo>
                    <a:pt x="446214" y="325663"/>
                  </a:lnTo>
                  <a:lnTo>
                    <a:pt x="452993" y="302754"/>
                  </a:lnTo>
                  <a:cubicBezTo>
                    <a:pt x="524717" y="124838"/>
                    <a:pt x="692630" y="0"/>
                    <a:pt x="888331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850E083-4780-4CD7-A1B8-A19A5B3B01C0}"/>
                </a:ext>
              </a:extLst>
            </p:cNvPr>
            <p:cNvSpPr/>
            <p:nvPr/>
          </p:nvSpPr>
          <p:spPr>
            <a:xfrm>
              <a:off x="1546300" y="2290790"/>
              <a:ext cx="1269089" cy="12690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48" descr="Bullseye">
              <a:extLst>
                <a:ext uri="{FF2B5EF4-FFF2-40B4-BE49-F238E27FC236}">
                  <a16:creationId xmlns:a16="http://schemas.microsoft.com/office/drawing/2014/main" id="{C6E2D307-E73E-4E3C-B380-B751B254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6524" y="2651014"/>
              <a:ext cx="548640" cy="54864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6F4EB3D-6872-4A21-BA9C-309D4761A967}"/>
                </a:ext>
              </a:extLst>
            </p:cNvPr>
            <p:cNvSpPr txBox="1"/>
            <p:nvPr/>
          </p:nvSpPr>
          <p:spPr>
            <a:xfrm>
              <a:off x="1374727" y="3860880"/>
              <a:ext cx="161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الحّرات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546F48-6B7D-486C-907E-09F170350A84}"/>
                </a:ext>
              </a:extLst>
            </p:cNvPr>
            <p:cNvSpPr txBox="1"/>
            <p:nvPr/>
          </p:nvSpPr>
          <p:spPr>
            <a:xfrm>
              <a:off x="1207996" y="4290518"/>
              <a:ext cx="1852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حّرة رهط، وحرة كشب في المملكة العربية السعودية</a:t>
              </a:r>
            </a:p>
          </p:txBody>
        </p:sp>
      </p:grpSp>
      <p:grpSp>
        <p:nvGrpSpPr>
          <p:cNvPr id="53" name="Group 44">
            <a:extLst>
              <a:ext uri="{FF2B5EF4-FFF2-40B4-BE49-F238E27FC236}">
                <a16:creationId xmlns:a16="http://schemas.microsoft.com/office/drawing/2014/main" id="{D7F675F8-CAB5-4869-8911-53818DAA0DFE}"/>
              </a:ext>
            </a:extLst>
          </p:cNvPr>
          <p:cNvGrpSpPr/>
          <p:nvPr/>
        </p:nvGrpSpPr>
        <p:grpSpPr>
          <a:xfrm>
            <a:off x="8789477" y="1499636"/>
            <a:ext cx="1742016" cy="5358363"/>
            <a:chOff x="1283610" y="953137"/>
            <a:chExt cx="1816998" cy="5358363"/>
          </a:xfrm>
        </p:grpSpPr>
        <p:sp>
          <p:nvSpPr>
            <p:cNvPr id="54" name="Rectangle: Top Corners Rounded 45">
              <a:extLst>
                <a:ext uri="{FF2B5EF4-FFF2-40B4-BE49-F238E27FC236}">
                  <a16:creationId xmlns:a16="http://schemas.microsoft.com/office/drawing/2014/main" id="{2065808D-06FF-4416-A003-ED7A6AAFC662}"/>
                </a:ext>
              </a:extLst>
            </p:cNvPr>
            <p:cNvSpPr/>
            <p:nvPr/>
          </p:nvSpPr>
          <p:spPr>
            <a:xfrm>
              <a:off x="1283610" y="2925333"/>
              <a:ext cx="1776667" cy="3386167"/>
            </a:xfrm>
            <a:prstGeom prst="round2SameRect">
              <a:avLst>
                <a:gd name="adj1" fmla="val 0"/>
                <a:gd name="adj2" fmla="val 155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AB1D8213-D06E-442A-8C2F-D5FED424FBC6}"/>
                </a:ext>
              </a:extLst>
            </p:cNvPr>
            <p:cNvSpPr/>
            <p:nvPr/>
          </p:nvSpPr>
          <p:spPr>
            <a:xfrm>
              <a:off x="1283610" y="953137"/>
              <a:ext cx="1776667" cy="2855296"/>
            </a:xfrm>
            <a:custGeom>
              <a:avLst/>
              <a:gdLst>
                <a:gd name="connsiteX0" fmla="*/ 888331 w 1776667"/>
                <a:gd name="connsiteY0" fmla="*/ 0 h 2855296"/>
                <a:gd name="connsiteX1" fmla="*/ 1252911 w 1776667"/>
                <a:gd name="connsiteY1" fmla="*/ 180390 h 2855296"/>
                <a:gd name="connsiteX2" fmla="*/ 1288895 w 1776667"/>
                <a:gd name="connsiteY2" fmla="*/ 242616 h 2855296"/>
                <a:gd name="connsiteX3" fmla="*/ 1132060 w 1776667"/>
                <a:gd name="connsiteY3" fmla="*/ 242616 h 2855296"/>
                <a:gd name="connsiteX4" fmla="*/ 1108185 w 1776667"/>
                <a:gd name="connsiteY4" fmla="*/ 213679 h 2855296"/>
                <a:gd name="connsiteX5" fmla="*/ 888334 w 1776667"/>
                <a:gd name="connsiteY5" fmla="*/ 122614 h 2855296"/>
                <a:gd name="connsiteX6" fmla="*/ 577417 w 1776667"/>
                <a:gd name="connsiteY6" fmla="*/ 433531 h 2855296"/>
                <a:gd name="connsiteX7" fmla="*/ 888334 w 1776667"/>
                <a:gd name="connsiteY7" fmla="*/ 744447 h 2855296"/>
                <a:gd name="connsiteX8" fmla="*/ 1199251 w 1776667"/>
                <a:gd name="connsiteY8" fmla="*/ 433531 h 2855296"/>
                <a:gd name="connsiteX9" fmla="*/ 1189108 w 1776667"/>
                <a:gd name="connsiteY9" fmla="*/ 383293 h 2855296"/>
                <a:gd name="connsiteX10" fmla="*/ 1349060 w 1776667"/>
                <a:gd name="connsiteY10" fmla="*/ 383293 h 2855296"/>
                <a:gd name="connsiteX11" fmla="*/ 1702435 w 1776667"/>
                <a:gd name="connsiteY11" fmla="*/ 1613034 h 2855296"/>
                <a:gd name="connsiteX12" fmla="*/ 1706858 w 1776667"/>
                <a:gd name="connsiteY12" fmla="*/ 1621184 h 2855296"/>
                <a:gd name="connsiteX13" fmla="*/ 1776667 w 1776667"/>
                <a:gd name="connsiteY13" fmla="*/ 1966963 h 2855296"/>
                <a:gd name="connsiteX14" fmla="*/ 888334 w 1776667"/>
                <a:gd name="connsiteY14" fmla="*/ 2855296 h 2855296"/>
                <a:gd name="connsiteX15" fmla="*/ 0 w 1776667"/>
                <a:gd name="connsiteY15" fmla="*/ 1966963 h 2855296"/>
                <a:gd name="connsiteX16" fmla="*/ 69811 w 1776667"/>
                <a:gd name="connsiteY16" fmla="*/ 1621184 h 2855296"/>
                <a:gd name="connsiteX17" fmla="*/ 78532 w 1776667"/>
                <a:gd name="connsiteY17" fmla="*/ 1605113 h 2855296"/>
                <a:gd name="connsiteX18" fmla="*/ 444167 w 1776667"/>
                <a:gd name="connsiteY18" fmla="*/ 325663 h 2855296"/>
                <a:gd name="connsiteX19" fmla="*/ 446214 w 1776667"/>
                <a:gd name="connsiteY19" fmla="*/ 325663 h 2855296"/>
                <a:gd name="connsiteX20" fmla="*/ 452993 w 1776667"/>
                <a:gd name="connsiteY20" fmla="*/ 302754 h 2855296"/>
                <a:gd name="connsiteX21" fmla="*/ 888331 w 1776667"/>
                <a:gd name="connsiteY21" fmla="*/ 0 h 28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667" h="2855296">
                  <a:moveTo>
                    <a:pt x="888331" y="0"/>
                  </a:moveTo>
                  <a:cubicBezTo>
                    <a:pt x="1035109" y="0"/>
                    <a:pt x="1166253" y="70221"/>
                    <a:pt x="1252911" y="180390"/>
                  </a:cubicBezTo>
                  <a:lnTo>
                    <a:pt x="1288895" y="242616"/>
                  </a:lnTo>
                  <a:lnTo>
                    <a:pt x="1132060" y="242616"/>
                  </a:lnTo>
                  <a:lnTo>
                    <a:pt x="1108185" y="213679"/>
                  </a:lnTo>
                  <a:cubicBezTo>
                    <a:pt x="1051920" y="157414"/>
                    <a:pt x="974191" y="122614"/>
                    <a:pt x="888334" y="122614"/>
                  </a:cubicBezTo>
                  <a:cubicBezTo>
                    <a:pt x="716620" y="122614"/>
                    <a:pt x="577417" y="261816"/>
                    <a:pt x="577417" y="433531"/>
                  </a:cubicBezTo>
                  <a:cubicBezTo>
                    <a:pt x="577417" y="605245"/>
                    <a:pt x="716620" y="744447"/>
                    <a:pt x="888334" y="744447"/>
                  </a:cubicBezTo>
                  <a:cubicBezTo>
                    <a:pt x="1060048" y="744447"/>
                    <a:pt x="1199251" y="605245"/>
                    <a:pt x="1199251" y="433531"/>
                  </a:cubicBezTo>
                  <a:lnTo>
                    <a:pt x="1189108" y="383293"/>
                  </a:lnTo>
                  <a:lnTo>
                    <a:pt x="1349060" y="383293"/>
                  </a:lnTo>
                  <a:lnTo>
                    <a:pt x="1702435" y="1613034"/>
                  </a:lnTo>
                  <a:lnTo>
                    <a:pt x="1706858" y="1621184"/>
                  </a:lnTo>
                  <a:cubicBezTo>
                    <a:pt x="1751810" y="1727462"/>
                    <a:pt x="1776667" y="1844309"/>
                    <a:pt x="1776667" y="1966963"/>
                  </a:cubicBezTo>
                  <a:cubicBezTo>
                    <a:pt x="1776667" y="2457575"/>
                    <a:pt x="1378947" y="2855296"/>
                    <a:pt x="888334" y="2855296"/>
                  </a:cubicBezTo>
                  <a:cubicBezTo>
                    <a:pt x="397721" y="2855296"/>
                    <a:pt x="0" y="2457575"/>
                    <a:pt x="0" y="1966963"/>
                  </a:cubicBezTo>
                  <a:cubicBezTo>
                    <a:pt x="0" y="1844309"/>
                    <a:pt x="24858" y="1727462"/>
                    <a:pt x="69811" y="1621184"/>
                  </a:cubicBezTo>
                  <a:lnTo>
                    <a:pt x="78532" y="1605113"/>
                  </a:lnTo>
                  <a:lnTo>
                    <a:pt x="444167" y="325663"/>
                  </a:lnTo>
                  <a:lnTo>
                    <a:pt x="446214" y="325663"/>
                  </a:lnTo>
                  <a:lnTo>
                    <a:pt x="452993" y="302754"/>
                  </a:lnTo>
                  <a:cubicBezTo>
                    <a:pt x="524717" y="124838"/>
                    <a:pt x="692630" y="0"/>
                    <a:pt x="888331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47">
              <a:extLst>
                <a:ext uri="{FF2B5EF4-FFF2-40B4-BE49-F238E27FC236}">
                  <a16:creationId xmlns:a16="http://schemas.microsoft.com/office/drawing/2014/main" id="{A850E083-4780-4CD7-A1B8-A19A5B3B01C0}"/>
                </a:ext>
              </a:extLst>
            </p:cNvPr>
            <p:cNvSpPr/>
            <p:nvPr/>
          </p:nvSpPr>
          <p:spPr>
            <a:xfrm>
              <a:off x="1546300" y="2290790"/>
              <a:ext cx="1269089" cy="12690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48" descr="Bullseye">
              <a:extLst>
                <a:ext uri="{FF2B5EF4-FFF2-40B4-BE49-F238E27FC236}">
                  <a16:creationId xmlns:a16="http://schemas.microsoft.com/office/drawing/2014/main" id="{C6E2D307-E73E-4E3C-B380-B751B254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6524" y="2651014"/>
              <a:ext cx="548640" cy="548640"/>
            </a:xfrm>
            <a:prstGeom prst="rect">
              <a:avLst/>
            </a:prstGeom>
          </p:spPr>
        </p:pic>
        <p:sp>
          <p:nvSpPr>
            <p:cNvPr id="58" name="TextBox 49">
              <a:extLst>
                <a:ext uri="{FF2B5EF4-FFF2-40B4-BE49-F238E27FC236}">
                  <a16:creationId xmlns:a16="http://schemas.microsoft.com/office/drawing/2014/main" id="{96F4EB3D-6872-4A21-BA9C-309D4761A967}"/>
                </a:ext>
              </a:extLst>
            </p:cNvPr>
            <p:cNvSpPr txBox="1"/>
            <p:nvPr/>
          </p:nvSpPr>
          <p:spPr>
            <a:xfrm>
              <a:off x="1374728" y="3860880"/>
              <a:ext cx="1612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الكْثبان الرملية</a:t>
              </a:r>
            </a:p>
          </p:txBody>
        </p:sp>
        <p:sp>
          <p:nvSpPr>
            <p:cNvPr id="59" name="TextBox 50">
              <a:extLst>
                <a:ext uri="{FF2B5EF4-FFF2-40B4-BE49-F238E27FC236}">
                  <a16:creationId xmlns:a16="http://schemas.microsoft.com/office/drawing/2014/main" id="{78546F48-6B7D-486C-907E-09F170350A84}"/>
                </a:ext>
              </a:extLst>
            </p:cNvPr>
            <p:cNvSpPr txBox="1"/>
            <p:nvPr/>
          </p:nvSpPr>
          <p:spPr>
            <a:xfrm>
              <a:off x="1323941" y="4290518"/>
              <a:ext cx="17766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رمال الربع الخالي، ورمال النفوذ الكبير و رمال الدهناء في </a:t>
              </a:r>
            </a:p>
            <a:p>
              <a:pPr algn="r"/>
              <a:r>
                <a:rPr lang="ar-SY" sz="1600" dirty="0"/>
                <a:t>المملكة العربية السعودية</a:t>
              </a:r>
              <a:endParaRPr lang="en-US" sz="1600" dirty="0"/>
            </a:p>
          </p:txBody>
        </p:sp>
      </p:grpSp>
      <p:grpSp>
        <p:nvGrpSpPr>
          <p:cNvPr id="61" name="Group 44">
            <a:extLst>
              <a:ext uri="{FF2B5EF4-FFF2-40B4-BE49-F238E27FC236}">
                <a16:creationId xmlns:a16="http://schemas.microsoft.com/office/drawing/2014/main" id="{D7F675F8-CAB5-4869-8911-53818DAA0DFE}"/>
              </a:ext>
            </a:extLst>
          </p:cNvPr>
          <p:cNvGrpSpPr/>
          <p:nvPr/>
        </p:nvGrpSpPr>
        <p:grpSpPr>
          <a:xfrm>
            <a:off x="10464674" y="1499636"/>
            <a:ext cx="1773566" cy="5358361"/>
            <a:chOff x="1213915" y="953137"/>
            <a:chExt cx="1849907" cy="5358361"/>
          </a:xfrm>
        </p:grpSpPr>
        <p:sp>
          <p:nvSpPr>
            <p:cNvPr id="62" name="Rectangle: Top Corners Rounded 45">
              <a:extLst>
                <a:ext uri="{FF2B5EF4-FFF2-40B4-BE49-F238E27FC236}">
                  <a16:creationId xmlns:a16="http://schemas.microsoft.com/office/drawing/2014/main" id="{2065808D-06FF-4416-A003-ED7A6AAFC662}"/>
                </a:ext>
              </a:extLst>
            </p:cNvPr>
            <p:cNvSpPr/>
            <p:nvPr/>
          </p:nvSpPr>
          <p:spPr>
            <a:xfrm>
              <a:off x="1283610" y="2925334"/>
              <a:ext cx="1776667" cy="3386164"/>
            </a:xfrm>
            <a:prstGeom prst="round2SameRect">
              <a:avLst>
                <a:gd name="adj1" fmla="val 0"/>
                <a:gd name="adj2" fmla="val 155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46">
              <a:extLst>
                <a:ext uri="{FF2B5EF4-FFF2-40B4-BE49-F238E27FC236}">
                  <a16:creationId xmlns:a16="http://schemas.microsoft.com/office/drawing/2014/main" id="{AB1D8213-D06E-442A-8C2F-D5FED424FBC6}"/>
                </a:ext>
              </a:extLst>
            </p:cNvPr>
            <p:cNvSpPr/>
            <p:nvPr/>
          </p:nvSpPr>
          <p:spPr>
            <a:xfrm>
              <a:off x="1283610" y="953137"/>
              <a:ext cx="1776667" cy="2855296"/>
            </a:xfrm>
            <a:custGeom>
              <a:avLst/>
              <a:gdLst>
                <a:gd name="connsiteX0" fmla="*/ 888331 w 1776667"/>
                <a:gd name="connsiteY0" fmla="*/ 0 h 2855296"/>
                <a:gd name="connsiteX1" fmla="*/ 1252911 w 1776667"/>
                <a:gd name="connsiteY1" fmla="*/ 180390 h 2855296"/>
                <a:gd name="connsiteX2" fmla="*/ 1288895 w 1776667"/>
                <a:gd name="connsiteY2" fmla="*/ 242616 h 2855296"/>
                <a:gd name="connsiteX3" fmla="*/ 1132060 w 1776667"/>
                <a:gd name="connsiteY3" fmla="*/ 242616 h 2855296"/>
                <a:gd name="connsiteX4" fmla="*/ 1108185 w 1776667"/>
                <a:gd name="connsiteY4" fmla="*/ 213679 h 2855296"/>
                <a:gd name="connsiteX5" fmla="*/ 888334 w 1776667"/>
                <a:gd name="connsiteY5" fmla="*/ 122614 h 2855296"/>
                <a:gd name="connsiteX6" fmla="*/ 577417 w 1776667"/>
                <a:gd name="connsiteY6" fmla="*/ 433531 h 2855296"/>
                <a:gd name="connsiteX7" fmla="*/ 888334 w 1776667"/>
                <a:gd name="connsiteY7" fmla="*/ 744447 h 2855296"/>
                <a:gd name="connsiteX8" fmla="*/ 1199251 w 1776667"/>
                <a:gd name="connsiteY8" fmla="*/ 433531 h 2855296"/>
                <a:gd name="connsiteX9" fmla="*/ 1189108 w 1776667"/>
                <a:gd name="connsiteY9" fmla="*/ 383293 h 2855296"/>
                <a:gd name="connsiteX10" fmla="*/ 1349060 w 1776667"/>
                <a:gd name="connsiteY10" fmla="*/ 383293 h 2855296"/>
                <a:gd name="connsiteX11" fmla="*/ 1702435 w 1776667"/>
                <a:gd name="connsiteY11" fmla="*/ 1613034 h 2855296"/>
                <a:gd name="connsiteX12" fmla="*/ 1706858 w 1776667"/>
                <a:gd name="connsiteY12" fmla="*/ 1621184 h 2855296"/>
                <a:gd name="connsiteX13" fmla="*/ 1776667 w 1776667"/>
                <a:gd name="connsiteY13" fmla="*/ 1966963 h 2855296"/>
                <a:gd name="connsiteX14" fmla="*/ 888334 w 1776667"/>
                <a:gd name="connsiteY14" fmla="*/ 2855296 h 2855296"/>
                <a:gd name="connsiteX15" fmla="*/ 0 w 1776667"/>
                <a:gd name="connsiteY15" fmla="*/ 1966963 h 2855296"/>
                <a:gd name="connsiteX16" fmla="*/ 69811 w 1776667"/>
                <a:gd name="connsiteY16" fmla="*/ 1621184 h 2855296"/>
                <a:gd name="connsiteX17" fmla="*/ 78532 w 1776667"/>
                <a:gd name="connsiteY17" fmla="*/ 1605113 h 2855296"/>
                <a:gd name="connsiteX18" fmla="*/ 444167 w 1776667"/>
                <a:gd name="connsiteY18" fmla="*/ 325663 h 2855296"/>
                <a:gd name="connsiteX19" fmla="*/ 446214 w 1776667"/>
                <a:gd name="connsiteY19" fmla="*/ 325663 h 2855296"/>
                <a:gd name="connsiteX20" fmla="*/ 452993 w 1776667"/>
                <a:gd name="connsiteY20" fmla="*/ 302754 h 2855296"/>
                <a:gd name="connsiteX21" fmla="*/ 888331 w 1776667"/>
                <a:gd name="connsiteY21" fmla="*/ 0 h 28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667" h="2855296">
                  <a:moveTo>
                    <a:pt x="888331" y="0"/>
                  </a:moveTo>
                  <a:cubicBezTo>
                    <a:pt x="1035109" y="0"/>
                    <a:pt x="1166253" y="70221"/>
                    <a:pt x="1252911" y="180390"/>
                  </a:cubicBezTo>
                  <a:lnTo>
                    <a:pt x="1288895" y="242616"/>
                  </a:lnTo>
                  <a:lnTo>
                    <a:pt x="1132060" y="242616"/>
                  </a:lnTo>
                  <a:lnTo>
                    <a:pt x="1108185" y="213679"/>
                  </a:lnTo>
                  <a:cubicBezTo>
                    <a:pt x="1051920" y="157414"/>
                    <a:pt x="974191" y="122614"/>
                    <a:pt x="888334" y="122614"/>
                  </a:cubicBezTo>
                  <a:cubicBezTo>
                    <a:pt x="716620" y="122614"/>
                    <a:pt x="577417" y="261816"/>
                    <a:pt x="577417" y="433531"/>
                  </a:cubicBezTo>
                  <a:cubicBezTo>
                    <a:pt x="577417" y="605245"/>
                    <a:pt x="716620" y="744447"/>
                    <a:pt x="888334" y="744447"/>
                  </a:cubicBezTo>
                  <a:cubicBezTo>
                    <a:pt x="1060048" y="744447"/>
                    <a:pt x="1199251" y="605245"/>
                    <a:pt x="1199251" y="433531"/>
                  </a:cubicBezTo>
                  <a:lnTo>
                    <a:pt x="1189108" y="383293"/>
                  </a:lnTo>
                  <a:lnTo>
                    <a:pt x="1349060" y="383293"/>
                  </a:lnTo>
                  <a:lnTo>
                    <a:pt x="1702435" y="1613034"/>
                  </a:lnTo>
                  <a:lnTo>
                    <a:pt x="1706858" y="1621184"/>
                  </a:lnTo>
                  <a:cubicBezTo>
                    <a:pt x="1751810" y="1727462"/>
                    <a:pt x="1776667" y="1844309"/>
                    <a:pt x="1776667" y="1966963"/>
                  </a:cubicBezTo>
                  <a:cubicBezTo>
                    <a:pt x="1776667" y="2457575"/>
                    <a:pt x="1378947" y="2855296"/>
                    <a:pt x="888334" y="2855296"/>
                  </a:cubicBezTo>
                  <a:cubicBezTo>
                    <a:pt x="397721" y="2855296"/>
                    <a:pt x="0" y="2457575"/>
                    <a:pt x="0" y="1966963"/>
                  </a:cubicBezTo>
                  <a:cubicBezTo>
                    <a:pt x="0" y="1844309"/>
                    <a:pt x="24858" y="1727462"/>
                    <a:pt x="69811" y="1621184"/>
                  </a:cubicBezTo>
                  <a:lnTo>
                    <a:pt x="78532" y="1605113"/>
                  </a:lnTo>
                  <a:lnTo>
                    <a:pt x="444167" y="325663"/>
                  </a:lnTo>
                  <a:lnTo>
                    <a:pt x="446214" y="325663"/>
                  </a:lnTo>
                  <a:lnTo>
                    <a:pt x="452993" y="302754"/>
                  </a:lnTo>
                  <a:cubicBezTo>
                    <a:pt x="524717" y="124838"/>
                    <a:pt x="692630" y="0"/>
                    <a:pt x="888331" y="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47">
              <a:extLst>
                <a:ext uri="{FF2B5EF4-FFF2-40B4-BE49-F238E27FC236}">
                  <a16:creationId xmlns:a16="http://schemas.microsoft.com/office/drawing/2014/main" id="{A850E083-4780-4CD7-A1B8-A19A5B3B01C0}"/>
                </a:ext>
              </a:extLst>
            </p:cNvPr>
            <p:cNvSpPr/>
            <p:nvPr/>
          </p:nvSpPr>
          <p:spPr>
            <a:xfrm>
              <a:off x="1546300" y="2290790"/>
              <a:ext cx="1269089" cy="12690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48" descr="Bullseye">
              <a:extLst>
                <a:ext uri="{FF2B5EF4-FFF2-40B4-BE49-F238E27FC236}">
                  <a16:creationId xmlns:a16="http://schemas.microsoft.com/office/drawing/2014/main" id="{C6E2D307-E73E-4E3C-B380-B751B254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6524" y="2651014"/>
              <a:ext cx="548640" cy="548640"/>
            </a:xfrm>
            <a:prstGeom prst="rect">
              <a:avLst/>
            </a:prstGeom>
          </p:spPr>
        </p:pic>
        <p:sp>
          <p:nvSpPr>
            <p:cNvPr id="66" name="TextBox 49">
              <a:extLst>
                <a:ext uri="{FF2B5EF4-FFF2-40B4-BE49-F238E27FC236}">
                  <a16:creationId xmlns:a16="http://schemas.microsoft.com/office/drawing/2014/main" id="{96F4EB3D-6872-4A21-BA9C-309D4761A967}"/>
                </a:ext>
              </a:extLst>
            </p:cNvPr>
            <p:cNvSpPr txBox="1"/>
            <p:nvPr/>
          </p:nvSpPr>
          <p:spPr>
            <a:xfrm>
              <a:off x="1374728" y="3860880"/>
              <a:ext cx="161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الأودية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50">
              <a:extLst>
                <a:ext uri="{FF2B5EF4-FFF2-40B4-BE49-F238E27FC236}">
                  <a16:creationId xmlns:a16="http://schemas.microsoft.com/office/drawing/2014/main" id="{78546F48-6B7D-486C-907E-09F170350A84}"/>
                </a:ext>
              </a:extLst>
            </p:cNvPr>
            <p:cNvSpPr txBox="1"/>
            <p:nvPr/>
          </p:nvSpPr>
          <p:spPr>
            <a:xfrm>
              <a:off x="1213915" y="4142577"/>
              <a:ext cx="18499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وادي الرّمة ووادي الدواسر في المملكة العربية السعودية </a:t>
              </a:r>
              <a:r>
                <a:rPr lang="en-US" sz="1600" dirty="0"/>
                <a:t>  </a:t>
              </a:r>
              <a:endParaRPr lang="ar-SY" sz="1600" dirty="0"/>
            </a:p>
            <a:p>
              <a:pPr algn="r"/>
              <a:r>
                <a:rPr lang="ar-SY" sz="1600" dirty="0"/>
                <a:t>ووادي دربات في سلطنة عمان.</a:t>
              </a:r>
              <a:endParaRPr lang="en-US" sz="1600" dirty="0"/>
            </a:p>
          </p:txBody>
        </p:sp>
      </p:grpSp>
      <p:sp>
        <p:nvSpPr>
          <p:cNvPr id="69" name="Rectangle 4">
            <a:extLst>
              <a:ext uri="{FF2B5EF4-FFF2-40B4-BE49-F238E27FC236}">
                <a16:creationId xmlns:a16="http://schemas.microsoft.com/office/drawing/2014/main" id="{6277BEB7-E42A-486B-AEA2-75B725F091DD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مجموعة 43">
            <a:extLst>
              <a:ext uri="{FF2B5EF4-FFF2-40B4-BE49-F238E27FC236}">
                <a16:creationId xmlns:a16="http://schemas.microsoft.com/office/drawing/2014/main" id="{801EE62D-54AC-452B-BBA9-1521EC6105D5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71" name="مجموعة 44">
              <a:extLst>
                <a:ext uri="{FF2B5EF4-FFF2-40B4-BE49-F238E27FC236}">
                  <a16:creationId xmlns:a16="http://schemas.microsoft.com/office/drawing/2014/main" id="{FA966DC7-631D-4D59-95D3-DC15A5A25E00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82" name="Rectangle: Top Corners Rounded 29">
                <a:extLst>
                  <a:ext uri="{FF2B5EF4-FFF2-40B4-BE49-F238E27FC236}">
                    <a16:creationId xmlns:a16="http://schemas.microsoft.com/office/drawing/2014/main" id="{8DA69594-9182-40DB-920A-A5B4494F88A8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37">
                <a:extLst>
                  <a:ext uri="{FF2B5EF4-FFF2-40B4-BE49-F238E27FC236}">
                    <a16:creationId xmlns:a16="http://schemas.microsoft.com/office/drawing/2014/main" id="{AB693727-407E-4FC7-BE8D-C45F46034D73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2" name="مجموعة 45">
              <a:extLst>
                <a:ext uri="{FF2B5EF4-FFF2-40B4-BE49-F238E27FC236}">
                  <a16:creationId xmlns:a16="http://schemas.microsoft.com/office/drawing/2014/main" id="{031D7060-0ED4-45B1-ABB9-D0F47B88A532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77" name="Rectangle: Top Corners Rounded 30">
                <a:extLst>
                  <a:ext uri="{FF2B5EF4-FFF2-40B4-BE49-F238E27FC236}">
                    <a16:creationId xmlns:a16="http://schemas.microsoft.com/office/drawing/2014/main" id="{CA5752BB-D9D5-40C8-B84A-CCF43F6978EF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Graphic 2" descr="Thought bubble">
                <a:extLst>
                  <a:ext uri="{FF2B5EF4-FFF2-40B4-BE49-F238E27FC236}">
                    <a16:creationId xmlns:a16="http://schemas.microsoft.com/office/drawing/2014/main" id="{550CE1C2-24CE-4459-BCD1-A971CAB377E7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BAF09C4-73C0-4AEE-93BB-A692B608BC77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D93A7A6-FA0D-4FDB-8AC9-B8C1FE1A34A6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9A81871F-A7DF-4560-86B5-A465A6F86BBD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73" name="Group 31">
              <a:extLst>
                <a:ext uri="{FF2B5EF4-FFF2-40B4-BE49-F238E27FC236}">
                  <a16:creationId xmlns:a16="http://schemas.microsoft.com/office/drawing/2014/main" id="{198314C5-01A2-43D2-A816-9BB58B4A626F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4" name="Oval 32">
                <a:extLst>
                  <a:ext uri="{FF2B5EF4-FFF2-40B4-BE49-F238E27FC236}">
                    <a16:creationId xmlns:a16="http://schemas.microsoft.com/office/drawing/2014/main" id="{9624E8C2-22E3-4C30-B6F9-5799D763AB61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33">
                <a:extLst>
                  <a:ext uri="{FF2B5EF4-FFF2-40B4-BE49-F238E27FC236}">
                    <a16:creationId xmlns:a16="http://schemas.microsoft.com/office/drawing/2014/main" id="{4B948089-F32D-41E6-9233-773FB263871B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lowchart: Terminator 34">
                <a:extLst>
                  <a:ext uri="{FF2B5EF4-FFF2-40B4-BE49-F238E27FC236}">
                    <a16:creationId xmlns:a16="http://schemas.microsoft.com/office/drawing/2014/main" id="{CADE12C8-495F-443E-9321-CB3A2FA355C2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Rectangle 5">
            <a:extLst>
              <a:ext uri="{FF2B5EF4-FFF2-40B4-BE49-F238E27FC236}">
                <a16:creationId xmlns:a16="http://schemas.microsoft.com/office/drawing/2014/main" id="{912A4B60-C53B-4AD1-B725-866F7C2656AF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76B3B5-E6FE-46EE-A420-D0225235B8E6}"/>
              </a:ext>
            </a:extLst>
          </p:cNvPr>
          <p:cNvGrpSpPr/>
          <p:nvPr/>
        </p:nvGrpSpPr>
        <p:grpSpPr>
          <a:xfrm>
            <a:off x="-326269" y="1510432"/>
            <a:ext cx="2066950" cy="5347567"/>
            <a:chOff x="904358" y="953137"/>
            <a:chExt cx="2155919" cy="5347567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FF750B13-4AF7-406A-9EBD-E425AC5F4BBF}"/>
                </a:ext>
              </a:extLst>
            </p:cNvPr>
            <p:cNvSpPr/>
            <p:nvPr/>
          </p:nvSpPr>
          <p:spPr>
            <a:xfrm>
              <a:off x="1283610" y="2925333"/>
              <a:ext cx="1776667" cy="3375371"/>
            </a:xfrm>
            <a:prstGeom prst="round2SameRect">
              <a:avLst>
                <a:gd name="adj1" fmla="val 0"/>
                <a:gd name="adj2" fmla="val 155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636383-8F14-4546-8143-B9931BC11110}"/>
                </a:ext>
              </a:extLst>
            </p:cNvPr>
            <p:cNvSpPr/>
            <p:nvPr/>
          </p:nvSpPr>
          <p:spPr>
            <a:xfrm>
              <a:off x="1283610" y="953137"/>
              <a:ext cx="1776667" cy="2855296"/>
            </a:xfrm>
            <a:custGeom>
              <a:avLst/>
              <a:gdLst>
                <a:gd name="connsiteX0" fmla="*/ 888331 w 1776667"/>
                <a:gd name="connsiteY0" fmla="*/ 0 h 2855296"/>
                <a:gd name="connsiteX1" fmla="*/ 1252911 w 1776667"/>
                <a:gd name="connsiteY1" fmla="*/ 180390 h 2855296"/>
                <a:gd name="connsiteX2" fmla="*/ 1288895 w 1776667"/>
                <a:gd name="connsiteY2" fmla="*/ 242616 h 2855296"/>
                <a:gd name="connsiteX3" fmla="*/ 1132060 w 1776667"/>
                <a:gd name="connsiteY3" fmla="*/ 242616 h 2855296"/>
                <a:gd name="connsiteX4" fmla="*/ 1108185 w 1776667"/>
                <a:gd name="connsiteY4" fmla="*/ 213679 h 2855296"/>
                <a:gd name="connsiteX5" fmla="*/ 888334 w 1776667"/>
                <a:gd name="connsiteY5" fmla="*/ 122614 h 2855296"/>
                <a:gd name="connsiteX6" fmla="*/ 577417 w 1776667"/>
                <a:gd name="connsiteY6" fmla="*/ 433531 h 2855296"/>
                <a:gd name="connsiteX7" fmla="*/ 888334 w 1776667"/>
                <a:gd name="connsiteY7" fmla="*/ 744447 h 2855296"/>
                <a:gd name="connsiteX8" fmla="*/ 1199251 w 1776667"/>
                <a:gd name="connsiteY8" fmla="*/ 433531 h 2855296"/>
                <a:gd name="connsiteX9" fmla="*/ 1189108 w 1776667"/>
                <a:gd name="connsiteY9" fmla="*/ 383293 h 2855296"/>
                <a:gd name="connsiteX10" fmla="*/ 1349060 w 1776667"/>
                <a:gd name="connsiteY10" fmla="*/ 383293 h 2855296"/>
                <a:gd name="connsiteX11" fmla="*/ 1702435 w 1776667"/>
                <a:gd name="connsiteY11" fmla="*/ 1613034 h 2855296"/>
                <a:gd name="connsiteX12" fmla="*/ 1706858 w 1776667"/>
                <a:gd name="connsiteY12" fmla="*/ 1621184 h 2855296"/>
                <a:gd name="connsiteX13" fmla="*/ 1776667 w 1776667"/>
                <a:gd name="connsiteY13" fmla="*/ 1966963 h 2855296"/>
                <a:gd name="connsiteX14" fmla="*/ 888334 w 1776667"/>
                <a:gd name="connsiteY14" fmla="*/ 2855296 h 2855296"/>
                <a:gd name="connsiteX15" fmla="*/ 0 w 1776667"/>
                <a:gd name="connsiteY15" fmla="*/ 1966963 h 2855296"/>
                <a:gd name="connsiteX16" fmla="*/ 69811 w 1776667"/>
                <a:gd name="connsiteY16" fmla="*/ 1621184 h 2855296"/>
                <a:gd name="connsiteX17" fmla="*/ 78532 w 1776667"/>
                <a:gd name="connsiteY17" fmla="*/ 1605113 h 2855296"/>
                <a:gd name="connsiteX18" fmla="*/ 444167 w 1776667"/>
                <a:gd name="connsiteY18" fmla="*/ 325663 h 2855296"/>
                <a:gd name="connsiteX19" fmla="*/ 446214 w 1776667"/>
                <a:gd name="connsiteY19" fmla="*/ 325663 h 2855296"/>
                <a:gd name="connsiteX20" fmla="*/ 452993 w 1776667"/>
                <a:gd name="connsiteY20" fmla="*/ 302754 h 2855296"/>
                <a:gd name="connsiteX21" fmla="*/ 888331 w 1776667"/>
                <a:gd name="connsiteY21" fmla="*/ 0 h 28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6667" h="2855296">
                  <a:moveTo>
                    <a:pt x="888331" y="0"/>
                  </a:moveTo>
                  <a:cubicBezTo>
                    <a:pt x="1035109" y="0"/>
                    <a:pt x="1166253" y="70221"/>
                    <a:pt x="1252911" y="180390"/>
                  </a:cubicBezTo>
                  <a:lnTo>
                    <a:pt x="1288895" y="242616"/>
                  </a:lnTo>
                  <a:lnTo>
                    <a:pt x="1132060" y="242616"/>
                  </a:lnTo>
                  <a:lnTo>
                    <a:pt x="1108185" y="213679"/>
                  </a:lnTo>
                  <a:cubicBezTo>
                    <a:pt x="1051920" y="157414"/>
                    <a:pt x="974191" y="122614"/>
                    <a:pt x="888334" y="122614"/>
                  </a:cubicBezTo>
                  <a:cubicBezTo>
                    <a:pt x="716620" y="122614"/>
                    <a:pt x="577417" y="261816"/>
                    <a:pt x="577417" y="433531"/>
                  </a:cubicBezTo>
                  <a:cubicBezTo>
                    <a:pt x="577417" y="605245"/>
                    <a:pt x="716620" y="744447"/>
                    <a:pt x="888334" y="744447"/>
                  </a:cubicBezTo>
                  <a:cubicBezTo>
                    <a:pt x="1060048" y="744447"/>
                    <a:pt x="1199251" y="605245"/>
                    <a:pt x="1199251" y="433531"/>
                  </a:cubicBezTo>
                  <a:lnTo>
                    <a:pt x="1189108" y="383293"/>
                  </a:lnTo>
                  <a:lnTo>
                    <a:pt x="1349060" y="383293"/>
                  </a:lnTo>
                  <a:lnTo>
                    <a:pt x="1702435" y="1613034"/>
                  </a:lnTo>
                  <a:lnTo>
                    <a:pt x="1706858" y="1621184"/>
                  </a:lnTo>
                  <a:cubicBezTo>
                    <a:pt x="1751810" y="1727462"/>
                    <a:pt x="1776667" y="1844309"/>
                    <a:pt x="1776667" y="1966963"/>
                  </a:cubicBezTo>
                  <a:cubicBezTo>
                    <a:pt x="1776667" y="2457575"/>
                    <a:pt x="1378947" y="2855296"/>
                    <a:pt x="888334" y="2855296"/>
                  </a:cubicBezTo>
                  <a:cubicBezTo>
                    <a:pt x="397721" y="2855296"/>
                    <a:pt x="0" y="2457575"/>
                    <a:pt x="0" y="1966963"/>
                  </a:cubicBezTo>
                  <a:cubicBezTo>
                    <a:pt x="0" y="1844309"/>
                    <a:pt x="24858" y="1727462"/>
                    <a:pt x="69811" y="1621184"/>
                  </a:cubicBezTo>
                  <a:lnTo>
                    <a:pt x="78532" y="1605113"/>
                  </a:lnTo>
                  <a:lnTo>
                    <a:pt x="444167" y="325663"/>
                  </a:lnTo>
                  <a:lnTo>
                    <a:pt x="446214" y="325663"/>
                  </a:lnTo>
                  <a:lnTo>
                    <a:pt x="452993" y="302754"/>
                  </a:lnTo>
                  <a:cubicBezTo>
                    <a:pt x="524717" y="124838"/>
                    <a:pt x="692630" y="0"/>
                    <a:pt x="88833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115039-CCCA-4088-B007-E43E4D31B281}"/>
                </a:ext>
              </a:extLst>
            </p:cNvPr>
            <p:cNvSpPr/>
            <p:nvPr/>
          </p:nvSpPr>
          <p:spPr>
            <a:xfrm>
              <a:off x="1546300" y="2290790"/>
              <a:ext cx="1269089" cy="12690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Bullseye">
              <a:extLst>
                <a:ext uri="{FF2B5EF4-FFF2-40B4-BE49-F238E27FC236}">
                  <a16:creationId xmlns:a16="http://schemas.microsoft.com/office/drawing/2014/main" id="{04FC88DF-CFE8-4B2F-B585-29E229D56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6524" y="2651014"/>
              <a:ext cx="548640" cy="5486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B87CBE-0073-47FA-B923-9C8F20BC3859}"/>
                </a:ext>
              </a:extLst>
            </p:cNvPr>
            <p:cNvSpPr txBox="1"/>
            <p:nvPr/>
          </p:nvSpPr>
          <p:spPr>
            <a:xfrm>
              <a:off x="1365826" y="3807155"/>
              <a:ext cx="161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السهول الساحلية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DF2AC4-2A62-4C09-9333-219CEF3D8739}"/>
                </a:ext>
              </a:extLst>
            </p:cNvPr>
            <p:cNvSpPr txBox="1"/>
            <p:nvPr/>
          </p:nvSpPr>
          <p:spPr>
            <a:xfrm>
              <a:off x="904358" y="4131781"/>
              <a:ext cx="212816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سهول تهامة على البحر الأحمر، والسهول الشرقية (سهول الأحساء، وسهول الإمارات العربية المتحدة) بمحاذاة الخليج العربي، وسهول سلطنة عمان </a:t>
              </a:r>
            </a:p>
            <a:p>
              <a:pPr algn="r"/>
              <a:r>
                <a:rPr lang="ar-SY" sz="1600" dirty="0"/>
                <a:t>بمحاذاة بحر العرب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0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1D5DD3E8-4D41-4C82-92BC-111179778616}"/>
              </a:ext>
            </a:extLst>
          </p:cNvPr>
          <p:cNvSpPr/>
          <p:nvPr/>
        </p:nvSpPr>
        <p:spPr>
          <a:xfrm rot="20377022">
            <a:off x="2926581" y="3964255"/>
            <a:ext cx="2743200" cy="2743200"/>
          </a:xfrm>
          <a:prstGeom prst="rect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F14DB152-97B4-4CD6-84BD-81D918C9749C}"/>
              </a:ext>
            </a:extLst>
          </p:cNvPr>
          <p:cNvSpPr/>
          <p:nvPr/>
        </p:nvSpPr>
        <p:spPr>
          <a:xfrm rot="20377022">
            <a:off x="3109859" y="4201003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وادي دربات</a:t>
            </a:r>
            <a:endParaRPr lang="en-US" sz="2000" dirty="0"/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B0E8FB49-C81C-47ED-9C61-E2AF2A5375ED}"/>
              </a:ext>
            </a:extLst>
          </p:cNvPr>
          <p:cNvSpPr/>
          <p:nvPr/>
        </p:nvSpPr>
        <p:spPr>
          <a:xfrm rot="20377022">
            <a:off x="3113827" y="4230347"/>
            <a:ext cx="2286000" cy="2025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21">
            <a:extLst>
              <a:ext uri="{FF2B5EF4-FFF2-40B4-BE49-F238E27FC236}">
                <a16:creationId xmlns:a16="http://schemas.microsoft.com/office/drawing/2014/main" id="{ED0A773F-A935-487C-93C3-2A04E9B62035}"/>
              </a:ext>
            </a:extLst>
          </p:cNvPr>
          <p:cNvSpPr/>
          <p:nvPr/>
        </p:nvSpPr>
        <p:spPr>
          <a:xfrm rot="17676882">
            <a:off x="5349479" y="569788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28">
            <a:extLst>
              <a:ext uri="{FF2B5EF4-FFF2-40B4-BE49-F238E27FC236}">
                <a16:creationId xmlns:a16="http://schemas.microsoft.com/office/drawing/2014/main" id="{9AD525B9-54B3-454C-8D2E-994421E564BC}"/>
              </a:ext>
            </a:extLst>
          </p:cNvPr>
          <p:cNvSpPr/>
          <p:nvPr/>
        </p:nvSpPr>
        <p:spPr>
          <a:xfrm rot="21050236">
            <a:off x="7550940" y="981018"/>
            <a:ext cx="2743200" cy="2743200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id="{4497BFB5-0165-48CD-8B1E-F7C62FBAC0BD}"/>
              </a:ext>
            </a:extLst>
          </p:cNvPr>
          <p:cNvSpPr/>
          <p:nvPr/>
        </p:nvSpPr>
        <p:spPr>
          <a:xfrm rot="21050236">
            <a:off x="7758819" y="1211278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سهل ساحل اإلمارات العربية المتحدة</a:t>
            </a:r>
          </a:p>
        </p:txBody>
      </p:sp>
      <p:sp>
        <p:nvSpPr>
          <p:cNvPr id="90" name="Rectangle 30">
            <a:extLst>
              <a:ext uri="{FF2B5EF4-FFF2-40B4-BE49-F238E27FC236}">
                <a16:creationId xmlns:a16="http://schemas.microsoft.com/office/drawing/2014/main" id="{529EF391-C505-4F0F-A048-4AF11DA78ED7}"/>
              </a:ext>
            </a:extLst>
          </p:cNvPr>
          <p:cNvSpPr/>
          <p:nvPr/>
        </p:nvSpPr>
        <p:spPr>
          <a:xfrm rot="21050236">
            <a:off x="7772999" y="1225606"/>
            <a:ext cx="2286000" cy="20257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31">
            <a:extLst>
              <a:ext uri="{FF2B5EF4-FFF2-40B4-BE49-F238E27FC236}">
                <a16:creationId xmlns:a16="http://schemas.microsoft.com/office/drawing/2014/main" id="{5BFA0E05-C65E-4DCE-80CD-9419F1A8E039}"/>
              </a:ext>
            </a:extLst>
          </p:cNvPr>
          <p:cNvSpPr/>
          <p:nvPr/>
        </p:nvSpPr>
        <p:spPr>
          <a:xfrm rot="1461957">
            <a:off x="8261019" y="36899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12089269-6E74-4121-A63D-523F95FD824D}"/>
              </a:ext>
            </a:extLst>
          </p:cNvPr>
          <p:cNvSpPr/>
          <p:nvPr/>
        </p:nvSpPr>
        <p:spPr>
          <a:xfrm rot="20766129">
            <a:off x="1411518" y="1061777"/>
            <a:ext cx="2743200" cy="2743200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B882ECDA-87BB-411D-82D6-B9BAA22DADEE}"/>
              </a:ext>
            </a:extLst>
          </p:cNvPr>
          <p:cNvSpPr/>
          <p:nvPr/>
        </p:nvSpPr>
        <p:spPr>
          <a:xfrm rot="20766129">
            <a:off x="1608862" y="1294186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جبال الحجاز</a:t>
            </a:r>
            <a:endParaRPr lang="en-US" sz="2000" dirty="0"/>
          </a:p>
        </p:txBody>
      </p:sp>
      <p:sp>
        <p:nvSpPr>
          <p:cNvPr id="94" name="Rectangle 8">
            <a:extLst>
              <a:ext uri="{FF2B5EF4-FFF2-40B4-BE49-F238E27FC236}">
                <a16:creationId xmlns:a16="http://schemas.microsoft.com/office/drawing/2014/main" id="{35451835-C4BF-41E7-BB84-AEEA2AD2B7CC}"/>
              </a:ext>
            </a:extLst>
          </p:cNvPr>
          <p:cNvSpPr/>
          <p:nvPr/>
        </p:nvSpPr>
        <p:spPr>
          <a:xfrm rot="20766129">
            <a:off x="1633817" y="1280526"/>
            <a:ext cx="2286000" cy="20257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7">
            <a:extLst>
              <a:ext uri="{FF2B5EF4-FFF2-40B4-BE49-F238E27FC236}">
                <a16:creationId xmlns:a16="http://schemas.microsoft.com/office/drawing/2014/main" id="{C63148D4-DD45-4663-8968-5E3297134470}"/>
              </a:ext>
            </a:extLst>
          </p:cNvPr>
          <p:cNvSpPr/>
          <p:nvPr/>
        </p:nvSpPr>
        <p:spPr>
          <a:xfrm rot="18065989">
            <a:off x="2188944" y="501886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3">
            <a:extLst>
              <a:ext uri="{FF2B5EF4-FFF2-40B4-BE49-F238E27FC236}">
                <a16:creationId xmlns:a16="http://schemas.microsoft.com/office/drawing/2014/main" id="{1DD4EC58-E254-49D4-B2F9-AD1E42EBE4D5}"/>
              </a:ext>
            </a:extLst>
          </p:cNvPr>
          <p:cNvSpPr/>
          <p:nvPr/>
        </p:nvSpPr>
        <p:spPr>
          <a:xfrm>
            <a:off x="4399474" y="1181930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14">
            <a:extLst>
              <a:ext uri="{FF2B5EF4-FFF2-40B4-BE49-F238E27FC236}">
                <a16:creationId xmlns:a16="http://schemas.microsoft.com/office/drawing/2014/main" id="{E45763EA-A450-45DF-A6A2-FA16627F7042}"/>
              </a:ext>
            </a:extLst>
          </p:cNvPr>
          <p:cNvSpPr/>
          <p:nvPr/>
        </p:nvSpPr>
        <p:spPr>
          <a:xfrm>
            <a:off x="4628074" y="1410530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جزيرة فيلكا</a:t>
            </a:r>
          </a:p>
        </p:txBody>
      </p:sp>
      <p:sp>
        <p:nvSpPr>
          <p:cNvPr id="98" name="Rectangle 15">
            <a:extLst>
              <a:ext uri="{FF2B5EF4-FFF2-40B4-BE49-F238E27FC236}">
                <a16:creationId xmlns:a16="http://schemas.microsoft.com/office/drawing/2014/main" id="{99107C45-EA82-4D96-84BC-8FB812F688AD}"/>
              </a:ext>
            </a:extLst>
          </p:cNvPr>
          <p:cNvSpPr/>
          <p:nvPr/>
        </p:nvSpPr>
        <p:spPr>
          <a:xfrm>
            <a:off x="4619687" y="1440258"/>
            <a:ext cx="2286000" cy="2025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: Shape 16">
            <a:extLst>
              <a:ext uri="{FF2B5EF4-FFF2-40B4-BE49-F238E27FC236}">
                <a16:creationId xmlns:a16="http://schemas.microsoft.com/office/drawing/2014/main" id="{75E8437F-3EEB-4A33-9F7E-AF5E29AF1E23}"/>
              </a:ext>
            </a:extLst>
          </p:cNvPr>
          <p:cNvSpPr/>
          <p:nvPr/>
        </p:nvSpPr>
        <p:spPr>
          <a:xfrm rot="18899860">
            <a:off x="5506347" y="581886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23">
            <a:extLst>
              <a:ext uri="{FF2B5EF4-FFF2-40B4-BE49-F238E27FC236}">
                <a16:creationId xmlns:a16="http://schemas.microsoft.com/office/drawing/2014/main" id="{E38FDFCE-6EE5-4CD7-8208-23486633C977}"/>
              </a:ext>
            </a:extLst>
          </p:cNvPr>
          <p:cNvSpPr/>
          <p:nvPr/>
        </p:nvSpPr>
        <p:spPr>
          <a:xfrm rot="465191">
            <a:off x="6248752" y="3759672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24">
            <a:extLst>
              <a:ext uri="{FF2B5EF4-FFF2-40B4-BE49-F238E27FC236}">
                <a16:creationId xmlns:a16="http://schemas.microsoft.com/office/drawing/2014/main" id="{3015E742-167E-4910-B60B-16E1B25CD471}"/>
              </a:ext>
            </a:extLst>
          </p:cNvPr>
          <p:cNvSpPr/>
          <p:nvPr/>
        </p:nvSpPr>
        <p:spPr>
          <a:xfrm rot="465191">
            <a:off x="6494907" y="3989462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حّرة رهط</a:t>
            </a:r>
            <a:endParaRPr lang="en-US" sz="2400" dirty="0"/>
          </a:p>
        </p:txBody>
      </p:sp>
      <p:sp>
        <p:nvSpPr>
          <p:cNvPr id="102" name="Rectangle 25">
            <a:extLst>
              <a:ext uri="{FF2B5EF4-FFF2-40B4-BE49-F238E27FC236}">
                <a16:creationId xmlns:a16="http://schemas.microsoft.com/office/drawing/2014/main" id="{D37BC901-5068-44C7-BED8-F296A7D0C230}"/>
              </a:ext>
            </a:extLst>
          </p:cNvPr>
          <p:cNvSpPr/>
          <p:nvPr/>
        </p:nvSpPr>
        <p:spPr>
          <a:xfrm rot="465191">
            <a:off x="6527465" y="3985628"/>
            <a:ext cx="2286000" cy="20257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26">
            <a:extLst>
              <a:ext uri="{FF2B5EF4-FFF2-40B4-BE49-F238E27FC236}">
                <a16:creationId xmlns:a16="http://schemas.microsoft.com/office/drawing/2014/main" id="{40556493-1124-4114-A60F-DEA3BEB1F53B}"/>
              </a:ext>
            </a:extLst>
          </p:cNvPr>
          <p:cNvSpPr/>
          <p:nvPr/>
        </p:nvSpPr>
        <p:spPr>
          <a:xfrm rot="19365051">
            <a:off x="7540662" y="317216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4597"/>
                <a:chOff x="5162561" y="1484950"/>
                <a:chExt cx="5116090" cy="7845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694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8651F471-818B-48A6-AAE4-BE0B12333EFC}"/>
              </a:ext>
            </a:extLst>
          </p:cNvPr>
          <p:cNvSpPr/>
          <p:nvPr/>
        </p:nvSpPr>
        <p:spPr>
          <a:xfrm rot="20522689">
            <a:off x="9182081" y="4033720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F8F83992-5BA2-42D6-B0CA-99869F6D97B9}"/>
              </a:ext>
            </a:extLst>
          </p:cNvPr>
          <p:cNvSpPr/>
          <p:nvPr/>
        </p:nvSpPr>
        <p:spPr>
          <a:xfrm rot="20522689">
            <a:off x="9428236" y="4263510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هضبة نجران</a:t>
            </a:r>
            <a:endParaRPr lang="en-US" sz="2400" dirty="0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4850EF79-20A6-4FF6-984D-D22F3444FE01}"/>
              </a:ext>
            </a:extLst>
          </p:cNvPr>
          <p:cNvSpPr/>
          <p:nvPr/>
        </p:nvSpPr>
        <p:spPr>
          <a:xfrm rot="20522689">
            <a:off x="9423733" y="4284883"/>
            <a:ext cx="2286000" cy="202574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6">
            <a:extLst>
              <a:ext uri="{FF2B5EF4-FFF2-40B4-BE49-F238E27FC236}">
                <a16:creationId xmlns:a16="http://schemas.microsoft.com/office/drawing/2014/main" id="{98DDC4DD-D10D-48CB-B8A1-BAE96DA2D30D}"/>
              </a:ext>
            </a:extLst>
          </p:cNvPr>
          <p:cNvSpPr/>
          <p:nvPr/>
        </p:nvSpPr>
        <p:spPr>
          <a:xfrm rot="17822549">
            <a:off x="10473991" y="3446215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0" grpId="0" animBg="1"/>
      <p:bldP spid="94" grpId="0" animBg="1"/>
      <p:bldP spid="98" grpId="0" animBg="1"/>
      <p:bldP spid="102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أنظر و أتأمل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22697"/>
                <a:chOff x="5162561" y="1484950"/>
                <a:chExt cx="5116090" cy="8226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9075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B93C0-E91F-48A7-A9DA-BF0700779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329" y="2062877"/>
            <a:ext cx="5054485" cy="44163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57B418-1109-4AE6-BCC7-E068CF736670}"/>
              </a:ext>
            </a:extLst>
          </p:cNvPr>
          <p:cNvSpPr txBox="1"/>
          <p:nvPr/>
        </p:nvSpPr>
        <p:spPr>
          <a:xfrm>
            <a:off x="0" y="6437487"/>
            <a:ext cx="6937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dirty="0"/>
              <a:t>خارطة طبيعية لدول مجلس التعاون الخليجي</a:t>
            </a:r>
          </a:p>
        </p:txBody>
      </p:sp>
    </p:spTree>
    <p:extLst>
      <p:ext uri="{BB962C8B-B14F-4D97-AF65-F5344CB8AC3E}">
        <p14:creationId xmlns:p14="http://schemas.microsoft.com/office/powerpoint/2010/main" val="31603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016944" y="2949242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لها أثر كبير حيث توجد العديد من المظاهر الطبيعية المتنوعة و هذا يؤدي إلى جذب و تلبية رغبات السياح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476637" y="4408294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من أمثلة المظاهر الطبيعية  الصحراء الرملية و الجبال و السواحل و المرتفعات الجبلية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103405" y="1379603"/>
            <a:ext cx="10801479" cy="1193406"/>
            <a:chOff x="1216751" y="3294128"/>
            <a:chExt cx="10801479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153200" y="-351302"/>
              <a:ext cx="1193403" cy="84842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216751" y="3627283"/>
              <a:ext cx="7693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برأيك ما أثر المظاهر الطبيعية الجغرافية المتنوعة في دول مجلس التعاون سياحيًا؟ 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34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61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446688" y="3547150"/>
            <a:ext cx="213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 المناخ :</a:t>
            </a:r>
          </a:p>
          <a:p>
            <a:pPr algn="r"/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362698" y="5315629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 المناخ :</a:t>
            </a:r>
          </a:p>
        </p:txBody>
      </p:sp>
      <p:cxnSp>
        <p:nvCxnSpPr>
          <p:cNvPr id="65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8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187445" y="1812901"/>
            <a:ext cx="258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المناخ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35698" y="1756901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 المناطق الساحلية: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حـار رطب صيفا، دافئ شتاء، والأمطار شتوية قليلة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22697"/>
                <a:chOff x="5162561" y="1484950"/>
                <a:chExt cx="5116090" cy="8226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9075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A2AD4F-331C-4929-9DB6-E815BB973056}"/>
              </a:ext>
            </a:extLst>
          </p:cNvPr>
          <p:cNvSpPr txBox="1"/>
          <p:nvPr/>
        </p:nvSpPr>
        <p:spPr>
          <a:xfrm>
            <a:off x="624605" y="3504028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المناطق الداخلية: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حار جاف صيفا، بارد شتاء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والأمطار شتوية قليلة.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475D2D-56AA-46C0-B556-025B4A1ADC7C}"/>
              </a:ext>
            </a:extLst>
          </p:cNvPr>
          <p:cNvSpPr txBox="1"/>
          <p:nvPr/>
        </p:nvSpPr>
        <p:spPr>
          <a:xfrm>
            <a:off x="576340" y="5315629"/>
            <a:ext cx="570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المرتفعات: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معتدلة الحرارة صيفــــا باردة شتاء، والأمطار صيفية شتوية وخصوصاً في المرتفعات الجنوبية الغربية في المملكة العربية السعودية ومرتفعات ظفار بسلطنة عمان.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749FE-86B1-4702-BE72-A299E75A3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867" y="3008869"/>
            <a:ext cx="2735727" cy="22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8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63" grpId="0"/>
          <p:bldP spid="18" grpId="0"/>
          <p:bldP spid="19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8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/>
          <p:bldP spid="63" grpId="0"/>
          <p:bldP spid="18" grpId="0"/>
          <p:bldP spid="19" grpId="0"/>
          <p:bldP spid="37" grpId="0"/>
          <p:bldP spid="3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4715313" y="1022545"/>
            <a:ext cx="2979420" cy="4614642"/>
            <a:chOff x="4715313" y="1022545"/>
            <a:chExt cx="2979420" cy="4614642"/>
          </a:xfrm>
          <a:solidFill>
            <a:schemeClr val="bg1">
              <a:lumMod val="85000"/>
            </a:schemeClr>
          </a:solidFill>
        </p:grpSpPr>
        <p:grpSp>
          <p:nvGrpSpPr>
            <p:cNvPr id="6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715313" y="1022545"/>
              <a:ext cx="2979420" cy="4614642"/>
              <a:chOff x="4715313" y="1022545"/>
              <a:chExt cx="2979420" cy="4614642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5460168" y="4345744"/>
                <a:ext cx="1489710" cy="343779"/>
              </a:xfrm>
              <a:custGeom>
                <a:avLst/>
                <a:gdLst>
                  <a:gd name="connsiteX0" fmla="*/ 171890 w 1489710"/>
                  <a:gd name="connsiteY0" fmla="*/ 0 h 343779"/>
                  <a:gd name="connsiteX1" fmla="*/ 710478 w 1489710"/>
                  <a:gd name="connsiteY1" fmla="*/ 0 h 343779"/>
                  <a:gd name="connsiteX2" fmla="*/ 1317821 w 1489710"/>
                  <a:gd name="connsiteY2" fmla="*/ 0 h 343779"/>
                  <a:gd name="connsiteX3" fmla="*/ 1489710 w 1489710"/>
                  <a:gd name="connsiteY3" fmla="*/ 171890 h 343779"/>
                  <a:gd name="connsiteX4" fmla="*/ 1317821 w 1489710"/>
                  <a:gd name="connsiteY4" fmla="*/ 343779 h 343779"/>
                  <a:gd name="connsiteX5" fmla="*/ 779233 w 1489710"/>
                  <a:gd name="connsiteY5" fmla="*/ 343779 h 343779"/>
                  <a:gd name="connsiteX6" fmla="*/ 171890 w 1489710"/>
                  <a:gd name="connsiteY6" fmla="*/ 343779 h 343779"/>
                  <a:gd name="connsiteX7" fmla="*/ 0 w 1489710"/>
                  <a:gd name="connsiteY7" fmla="*/ 171890 h 343779"/>
                  <a:gd name="connsiteX8" fmla="*/ 171890 w 1489710"/>
                  <a:gd name="connsiteY8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9710" h="343779" fill="none" extrusionOk="0">
                    <a:moveTo>
                      <a:pt x="171890" y="0"/>
                    </a:moveTo>
                    <a:cubicBezTo>
                      <a:pt x="320778" y="-61343"/>
                      <a:pt x="480832" y="51437"/>
                      <a:pt x="710478" y="0"/>
                    </a:cubicBezTo>
                    <a:cubicBezTo>
                      <a:pt x="940124" y="-51437"/>
                      <a:pt x="1043472" y="57808"/>
                      <a:pt x="1317821" y="0"/>
                    </a:cubicBezTo>
                    <a:cubicBezTo>
                      <a:pt x="1420801" y="-16718"/>
                      <a:pt x="1482411" y="67148"/>
                      <a:pt x="1489710" y="171890"/>
                    </a:cubicBezTo>
                    <a:cubicBezTo>
                      <a:pt x="1488862" y="273269"/>
                      <a:pt x="1420314" y="364223"/>
                      <a:pt x="1317821" y="343779"/>
                    </a:cubicBezTo>
                    <a:cubicBezTo>
                      <a:pt x="1161369" y="399652"/>
                      <a:pt x="950019" y="306666"/>
                      <a:pt x="779233" y="343779"/>
                    </a:cubicBezTo>
                    <a:cubicBezTo>
                      <a:pt x="608447" y="380892"/>
                      <a:pt x="448132" y="312208"/>
                      <a:pt x="171890" y="343779"/>
                    </a:cubicBezTo>
                    <a:cubicBezTo>
                      <a:pt x="63262" y="341974"/>
                      <a:pt x="-2466" y="277631"/>
                      <a:pt x="0" y="171890"/>
                    </a:cubicBezTo>
                    <a:cubicBezTo>
                      <a:pt x="9565" y="96264"/>
                      <a:pt x="100481" y="-7524"/>
                      <a:pt x="171890" y="0"/>
                    </a:cubicBezTo>
                    <a:close/>
                  </a:path>
                  <a:path w="1489710" h="343779" stroke="0" extrusionOk="0">
                    <a:moveTo>
                      <a:pt x="171890" y="0"/>
                    </a:moveTo>
                    <a:cubicBezTo>
                      <a:pt x="333358" y="-42916"/>
                      <a:pt x="502104" y="14360"/>
                      <a:pt x="744856" y="0"/>
                    </a:cubicBezTo>
                    <a:cubicBezTo>
                      <a:pt x="987608" y="-14360"/>
                      <a:pt x="1087276" y="3246"/>
                      <a:pt x="1317821" y="0"/>
                    </a:cubicBezTo>
                    <a:cubicBezTo>
                      <a:pt x="1416189" y="-4792"/>
                      <a:pt x="1476701" y="59874"/>
                      <a:pt x="1489710" y="171890"/>
                    </a:cubicBezTo>
                    <a:cubicBezTo>
                      <a:pt x="1499241" y="259271"/>
                      <a:pt x="1413134" y="340264"/>
                      <a:pt x="1317821" y="343779"/>
                    </a:cubicBezTo>
                    <a:cubicBezTo>
                      <a:pt x="1077606" y="402705"/>
                      <a:pt x="993252" y="312984"/>
                      <a:pt x="767774" y="343779"/>
                    </a:cubicBezTo>
                    <a:cubicBezTo>
                      <a:pt x="542296" y="374574"/>
                      <a:pt x="315521" y="312763"/>
                      <a:pt x="171890" y="343779"/>
                    </a:cubicBezTo>
                    <a:cubicBezTo>
                      <a:pt x="99139" y="354544"/>
                      <a:pt x="-11926" y="287237"/>
                      <a:pt x="0" y="171890"/>
                    </a:cubicBezTo>
                    <a:cubicBezTo>
                      <a:pt x="-3528" y="78140"/>
                      <a:pt x="90159" y="-5716"/>
                      <a:pt x="1718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5460168" y="4794106"/>
                <a:ext cx="1489710" cy="343779"/>
              </a:xfrm>
              <a:custGeom>
                <a:avLst/>
                <a:gdLst>
                  <a:gd name="connsiteX0" fmla="*/ 171890 w 1489710"/>
                  <a:gd name="connsiteY0" fmla="*/ 0 h 343779"/>
                  <a:gd name="connsiteX1" fmla="*/ 756315 w 1489710"/>
                  <a:gd name="connsiteY1" fmla="*/ 0 h 343779"/>
                  <a:gd name="connsiteX2" fmla="*/ 1317821 w 1489710"/>
                  <a:gd name="connsiteY2" fmla="*/ 0 h 343779"/>
                  <a:gd name="connsiteX3" fmla="*/ 1489710 w 1489710"/>
                  <a:gd name="connsiteY3" fmla="*/ 171890 h 343779"/>
                  <a:gd name="connsiteX4" fmla="*/ 1317821 w 1489710"/>
                  <a:gd name="connsiteY4" fmla="*/ 343779 h 343779"/>
                  <a:gd name="connsiteX5" fmla="*/ 779233 w 1489710"/>
                  <a:gd name="connsiteY5" fmla="*/ 343779 h 343779"/>
                  <a:gd name="connsiteX6" fmla="*/ 171890 w 1489710"/>
                  <a:gd name="connsiteY6" fmla="*/ 343779 h 343779"/>
                  <a:gd name="connsiteX7" fmla="*/ 0 w 1489710"/>
                  <a:gd name="connsiteY7" fmla="*/ 171890 h 343779"/>
                  <a:gd name="connsiteX8" fmla="*/ 171890 w 1489710"/>
                  <a:gd name="connsiteY8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9710" h="343779" fill="none" extrusionOk="0">
                    <a:moveTo>
                      <a:pt x="171890" y="0"/>
                    </a:moveTo>
                    <a:cubicBezTo>
                      <a:pt x="292974" y="-24833"/>
                      <a:pt x="540224" y="43676"/>
                      <a:pt x="756315" y="0"/>
                    </a:cubicBezTo>
                    <a:cubicBezTo>
                      <a:pt x="972407" y="-43676"/>
                      <a:pt x="1111565" y="6503"/>
                      <a:pt x="1317821" y="0"/>
                    </a:cubicBezTo>
                    <a:cubicBezTo>
                      <a:pt x="1404237" y="5669"/>
                      <a:pt x="1483489" y="58693"/>
                      <a:pt x="1489710" y="171890"/>
                    </a:cubicBezTo>
                    <a:cubicBezTo>
                      <a:pt x="1489637" y="287425"/>
                      <a:pt x="1416126" y="341780"/>
                      <a:pt x="1317821" y="343779"/>
                    </a:cubicBezTo>
                    <a:cubicBezTo>
                      <a:pt x="1062517" y="359941"/>
                      <a:pt x="1041111" y="332148"/>
                      <a:pt x="779233" y="343779"/>
                    </a:cubicBezTo>
                    <a:cubicBezTo>
                      <a:pt x="517355" y="355410"/>
                      <a:pt x="378499" y="275293"/>
                      <a:pt x="171890" y="343779"/>
                    </a:cubicBezTo>
                    <a:cubicBezTo>
                      <a:pt x="90814" y="351518"/>
                      <a:pt x="-10882" y="251308"/>
                      <a:pt x="0" y="171890"/>
                    </a:cubicBezTo>
                    <a:cubicBezTo>
                      <a:pt x="-5149" y="80327"/>
                      <a:pt x="57733" y="-8164"/>
                      <a:pt x="171890" y="0"/>
                    </a:cubicBezTo>
                    <a:close/>
                  </a:path>
                  <a:path w="1489710" h="343779" stroke="0" extrusionOk="0">
                    <a:moveTo>
                      <a:pt x="171890" y="0"/>
                    </a:moveTo>
                    <a:cubicBezTo>
                      <a:pt x="301298" y="-55243"/>
                      <a:pt x="478779" y="53838"/>
                      <a:pt x="767774" y="0"/>
                    </a:cubicBezTo>
                    <a:cubicBezTo>
                      <a:pt x="1056769" y="-53838"/>
                      <a:pt x="1095097" y="17112"/>
                      <a:pt x="1317821" y="0"/>
                    </a:cubicBezTo>
                    <a:cubicBezTo>
                      <a:pt x="1409543" y="1283"/>
                      <a:pt x="1501091" y="77242"/>
                      <a:pt x="1489710" y="171890"/>
                    </a:cubicBezTo>
                    <a:cubicBezTo>
                      <a:pt x="1493099" y="263627"/>
                      <a:pt x="1420058" y="331702"/>
                      <a:pt x="1317821" y="343779"/>
                    </a:cubicBezTo>
                    <a:cubicBezTo>
                      <a:pt x="1177154" y="356966"/>
                      <a:pt x="963667" y="299694"/>
                      <a:pt x="733396" y="343779"/>
                    </a:cubicBezTo>
                    <a:cubicBezTo>
                      <a:pt x="503126" y="387864"/>
                      <a:pt x="385329" y="292752"/>
                      <a:pt x="171890" y="343779"/>
                    </a:cubicBezTo>
                    <a:cubicBezTo>
                      <a:pt x="78376" y="331860"/>
                      <a:pt x="15982" y="255473"/>
                      <a:pt x="0" y="171890"/>
                    </a:cubicBezTo>
                    <a:cubicBezTo>
                      <a:pt x="-11675" y="86475"/>
                      <a:pt x="81773" y="16152"/>
                      <a:pt x="1718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303520" y="3193366"/>
              <a:ext cx="1842868" cy="28136"/>
            </a:xfrm>
            <a:custGeom>
              <a:avLst/>
              <a:gdLst>
                <a:gd name="connsiteX0" fmla="*/ 0 w 1842868"/>
                <a:gd name="connsiteY0" fmla="*/ 0 h 28136"/>
                <a:gd name="connsiteX1" fmla="*/ 460717 w 1842868"/>
                <a:gd name="connsiteY1" fmla="*/ 7034 h 28136"/>
                <a:gd name="connsiteX2" fmla="*/ 921434 w 1842868"/>
                <a:gd name="connsiteY2" fmla="*/ 14068 h 28136"/>
                <a:gd name="connsiteX3" fmla="*/ 1363722 w 1842868"/>
                <a:gd name="connsiteY3" fmla="*/ 20821 h 28136"/>
                <a:gd name="connsiteX4" fmla="*/ 1842868 w 1842868"/>
                <a:gd name="connsiteY4" fmla="*/ 28136 h 2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28136" fill="none" extrusionOk="0">
                  <a:moveTo>
                    <a:pt x="0" y="0"/>
                  </a:moveTo>
                  <a:cubicBezTo>
                    <a:pt x="186580" y="-36276"/>
                    <a:pt x="315673" y="16684"/>
                    <a:pt x="460717" y="7034"/>
                  </a:cubicBezTo>
                  <a:cubicBezTo>
                    <a:pt x="605761" y="-2616"/>
                    <a:pt x="747645" y="39991"/>
                    <a:pt x="921434" y="14068"/>
                  </a:cubicBezTo>
                  <a:cubicBezTo>
                    <a:pt x="1095223" y="-11855"/>
                    <a:pt x="1242312" y="36464"/>
                    <a:pt x="1363722" y="20821"/>
                  </a:cubicBezTo>
                  <a:cubicBezTo>
                    <a:pt x="1485132" y="5178"/>
                    <a:pt x="1660263" y="51209"/>
                    <a:pt x="1842868" y="28136"/>
                  </a:cubicBezTo>
                </a:path>
                <a:path w="1842868" h="28136" stroke="0" extrusionOk="0">
                  <a:moveTo>
                    <a:pt x="0" y="0"/>
                  </a:moveTo>
                  <a:cubicBezTo>
                    <a:pt x="142383" y="-30883"/>
                    <a:pt x="310184" y="11510"/>
                    <a:pt x="497574" y="7597"/>
                  </a:cubicBezTo>
                  <a:cubicBezTo>
                    <a:pt x="684964" y="3684"/>
                    <a:pt x="783712" y="18624"/>
                    <a:pt x="995149" y="15193"/>
                  </a:cubicBezTo>
                  <a:cubicBezTo>
                    <a:pt x="1206586" y="11763"/>
                    <a:pt x="1554464" y="42688"/>
                    <a:pt x="1842868" y="28136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F04847-D7FC-4E5B-84D7-0E139EBE6742}"/>
              </a:ext>
            </a:extLst>
          </p:cNvPr>
          <p:cNvSpPr/>
          <p:nvPr/>
        </p:nvSpPr>
        <p:spPr>
          <a:xfrm>
            <a:off x="3804795" y="3520585"/>
            <a:ext cx="1900754" cy="1319408"/>
          </a:xfrm>
          <a:custGeom>
            <a:avLst/>
            <a:gdLst>
              <a:gd name="connsiteX0" fmla="*/ 1900754 w 1900754"/>
              <a:gd name="connsiteY0" fmla="*/ 39248 h 1319408"/>
              <a:gd name="connsiteX1" fmla="*/ 1246189 w 1900754"/>
              <a:gd name="connsiteY1" fmla="*/ 95519 h 1319408"/>
              <a:gd name="connsiteX2" fmla="*/ 1032197 w 1900754"/>
              <a:gd name="connsiteY2" fmla="*/ 869242 h 1319408"/>
              <a:gd name="connsiteX3" fmla="*/ 289518 w 1900754"/>
              <a:gd name="connsiteY3" fmla="*/ 1122461 h 1319408"/>
              <a:gd name="connsiteX4" fmla="*/ 0 w 1900754"/>
              <a:gd name="connsiteY4" fmla="*/ 1319408 h 13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754" h="1319408" extrusionOk="0">
                <a:moveTo>
                  <a:pt x="1900754" y="39248"/>
                </a:moveTo>
                <a:cubicBezTo>
                  <a:pt x="1675945" y="35425"/>
                  <a:pt x="1389301" y="7222"/>
                  <a:pt x="1246189" y="95519"/>
                </a:cubicBezTo>
                <a:cubicBezTo>
                  <a:pt x="1048158" y="278031"/>
                  <a:pt x="1179190" y="720660"/>
                  <a:pt x="1032197" y="869242"/>
                </a:cubicBezTo>
                <a:cubicBezTo>
                  <a:pt x="851676" y="1058435"/>
                  <a:pt x="488610" y="1003034"/>
                  <a:pt x="289518" y="1122461"/>
                </a:cubicBezTo>
                <a:cubicBezTo>
                  <a:pt x="99126" y="1195137"/>
                  <a:pt x="59595" y="1262537"/>
                  <a:pt x="0" y="131940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407C64-7E25-42CD-BB2E-B5375487B8AC}"/>
              </a:ext>
            </a:extLst>
          </p:cNvPr>
          <p:cNvGrpSpPr/>
          <p:nvPr/>
        </p:nvGrpSpPr>
        <p:grpSpPr>
          <a:xfrm>
            <a:off x="1541195" y="3066757"/>
            <a:ext cx="1994047" cy="3460505"/>
            <a:chOff x="1541195" y="3066757"/>
            <a:chExt cx="1994047" cy="346050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D11A9D5-3AC2-47DC-813B-09493AE09EFA}"/>
                </a:ext>
              </a:extLst>
            </p:cNvPr>
            <p:cNvSpPr/>
            <p:nvPr/>
          </p:nvSpPr>
          <p:spPr>
            <a:xfrm>
              <a:off x="1711377" y="3885247"/>
              <a:ext cx="1664183" cy="2410704"/>
            </a:xfrm>
            <a:custGeom>
              <a:avLst/>
              <a:gdLst>
                <a:gd name="connsiteX0" fmla="*/ 0 w 1664183"/>
                <a:gd name="connsiteY0" fmla="*/ 277369 h 2410704"/>
                <a:gd name="connsiteX1" fmla="*/ 277369 w 1664183"/>
                <a:gd name="connsiteY1" fmla="*/ 0 h 2410704"/>
                <a:gd name="connsiteX2" fmla="*/ 854280 w 1664183"/>
                <a:gd name="connsiteY2" fmla="*/ 0 h 2410704"/>
                <a:gd name="connsiteX3" fmla="*/ 1386814 w 1664183"/>
                <a:gd name="connsiteY3" fmla="*/ 0 h 2410704"/>
                <a:gd name="connsiteX4" fmla="*/ 1664183 w 1664183"/>
                <a:gd name="connsiteY4" fmla="*/ 277369 h 2410704"/>
                <a:gd name="connsiteX5" fmla="*/ 1664183 w 1664183"/>
                <a:gd name="connsiteY5" fmla="*/ 704241 h 2410704"/>
                <a:gd name="connsiteX6" fmla="*/ 1664183 w 1664183"/>
                <a:gd name="connsiteY6" fmla="*/ 1112554 h 2410704"/>
                <a:gd name="connsiteX7" fmla="*/ 1664183 w 1664183"/>
                <a:gd name="connsiteY7" fmla="*/ 1613665 h 2410704"/>
                <a:gd name="connsiteX8" fmla="*/ 1664183 w 1664183"/>
                <a:gd name="connsiteY8" fmla="*/ 2133335 h 2410704"/>
                <a:gd name="connsiteX9" fmla="*/ 1386814 w 1664183"/>
                <a:gd name="connsiteY9" fmla="*/ 2410704 h 2410704"/>
                <a:gd name="connsiteX10" fmla="*/ 832092 w 1664183"/>
                <a:gd name="connsiteY10" fmla="*/ 2410704 h 2410704"/>
                <a:gd name="connsiteX11" fmla="*/ 277369 w 1664183"/>
                <a:gd name="connsiteY11" fmla="*/ 2410704 h 2410704"/>
                <a:gd name="connsiteX12" fmla="*/ 0 w 1664183"/>
                <a:gd name="connsiteY12" fmla="*/ 2133335 h 2410704"/>
                <a:gd name="connsiteX13" fmla="*/ 0 w 1664183"/>
                <a:gd name="connsiteY13" fmla="*/ 1632224 h 2410704"/>
                <a:gd name="connsiteX14" fmla="*/ 0 w 1664183"/>
                <a:gd name="connsiteY14" fmla="*/ 1131113 h 2410704"/>
                <a:gd name="connsiteX15" fmla="*/ 0 w 1664183"/>
                <a:gd name="connsiteY15" fmla="*/ 722801 h 2410704"/>
                <a:gd name="connsiteX16" fmla="*/ 0 w 1664183"/>
                <a:gd name="connsiteY16" fmla="*/ 277369 h 241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4183" h="2410704" fill="none" extrusionOk="0">
                  <a:moveTo>
                    <a:pt x="0" y="277369"/>
                  </a:moveTo>
                  <a:cubicBezTo>
                    <a:pt x="20368" y="121858"/>
                    <a:pt x="144947" y="-1356"/>
                    <a:pt x="277369" y="0"/>
                  </a:cubicBezTo>
                  <a:cubicBezTo>
                    <a:pt x="480659" y="-33688"/>
                    <a:pt x="671825" y="20225"/>
                    <a:pt x="854280" y="0"/>
                  </a:cubicBezTo>
                  <a:cubicBezTo>
                    <a:pt x="1036735" y="-20225"/>
                    <a:pt x="1185790" y="54447"/>
                    <a:pt x="1386814" y="0"/>
                  </a:cubicBezTo>
                  <a:cubicBezTo>
                    <a:pt x="1568067" y="-7044"/>
                    <a:pt x="1656202" y="132312"/>
                    <a:pt x="1664183" y="277369"/>
                  </a:cubicBezTo>
                  <a:cubicBezTo>
                    <a:pt x="1691501" y="366186"/>
                    <a:pt x="1636498" y="530089"/>
                    <a:pt x="1664183" y="704241"/>
                  </a:cubicBezTo>
                  <a:cubicBezTo>
                    <a:pt x="1691868" y="878393"/>
                    <a:pt x="1657246" y="917359"/>
                    <a:pt x="1664183" y="1112554"/>
                  </a:cubicBezTo>
                  <a:cubicBezTo>
                    <a:pt x="1671120" y="1307749"/>
                    <a:pt x="1659746" y="1366345"/>
                    <a:pt x="1664183" y="1613665"/>
                  </a:cubicBezTo>
                  <a:cubicBezTo>
                    <a:pt x="1668620" y="1860985"/>
                    <a:pt x="1625359" y="1986284"/>
                    <a:pt x="1664183" y="2133335"/>
                  </a:cubicBezTo>
                  <a:cubicBezTo>
                    <a:pt x="1628809" y="2269564"/>
                    <a:pt x="1515724" y="2391704"/>
                    <a:pt x="1386814" y="2410704"/>
                  </a:cubicBezTo>
                  <a:cubicBezTo>
                    <a:pt x="1274390" y="2424834"/>
                    <a:pt x="1063009" y="2407216"/>
                    <a:pt x="832092" y="2410704"/>
                  </a:cubicBezTo>
                  <a:cubicBezTo>
                    <a:pt x="601175" y="2414192"/>
                    <a:pt x="508056" y="2384191"/>
                    <a:pt x="277369" y="2410704"/>
                  </a:cubicBezTo>
                  <a:cubicBezTo>
                    <a:pt x="91015" y="2393853"/>
                    <a:pt x="4334" y="2292520"/>
                    <a:pt x="0" y="2133335"/>
                  </a:cubicBezTo>
                  <a:cubicBezTo>
                    <a:pt x="-55170" y="1999905"/>
                    <a:pt x="11275" y="1864648"/>
                    <a:pt x="0" y="1632224"/>
                  </a:cubicBezTo>
                  <a:cubicBezTo>
                    <a:pt x="-11275" y="1399800"/>
                    <a:pt x="39417" y="1329451"/>
                    <a:pt x="0" y="1131113"/>
                  </a:cubicBezTo>
                  <a:cubicBezTo>
                    <a:pt x="-39417" y="932775"/>
                    <a:pt x="29712" y="881402"/>
                    <a:pt x="0" y="722801"/>
                  </a:cubicBezTo>
                  <a:cubicBezTo>
                    <a:pt x="-29712" y="564200"/>
                    <a:pt x="29625" y="430248"/>
                    <a:pt x="0" y="277369"/>
                  </a:cubicBezTo>
                  <a:close/>
                </a:path>
                <a:path w="1664183" h="2410704" stroke="0" extrusionOk="0">
                  <a:moveTo>
                    <a:pt x="0" y="277369"/>
                  </a:moveTo>
                  <a:cubicBezTo>
                    <a:pt x="23305" y="106356"/>
                    <a:pt x="130601" y="-6350"/>
                    <a:pt x="277369" y="0"/>
                  </a:cubicBezTo>
                  <a:cubicBezTo>
                    <a:pt x="527375" y="-18481"/>
                    <a:pt x="690090" y="2735"/>
                    <a:pt x="854280" y="0"/>
                  </a:cubicBezTo>
                  <a:cubicBezTo>
                    <a:pt x="1018470" y="-2735"/>
                    <a:pt x="1222158" y="27976"/>
                    <a:pt x="1386814" y="0"/>
                  </a:cubicBezTo>
                  <a:cubicBezTo>
                    <a:pt x="1521788" y="16249"/>
                    <a:pt x="1667937" y="135219"/>
                    <a:pt x="1664183" y="277369"/>
                  </a:cubicBezTo>
                  <a:cubicBezTo>
                    <a:pt x="1696714" y="444756"/>
                    <a:pt x="1635576" y="588535"/>
                    <a:pt x="1664183" y="704241"/>
                  </a:cubicBezTo>
                  <a:cubicBezTo>
                    <a:pt x="1692790" y="819947"/>
                    <a:pt x="1616414" y="930541"/>
                    <a:pt x="1664183" y="1112554"/>
                  </a:cubicBezTo>
                  <a:cubicBezTo>
                    <a:pt x="1711952" y="1294567"/>
                    <a:pt x="1624054" y="1365798"/>
                    <a:pt x="1664183" y="1520866"/>
                  </a:cubicBezTo>
                  <a:cubicBezTo>
                    <a:pt x="1704312" y="1675934"/>
                    <a:pt x="1648319" y="1954243"/>
                    <a:pt x="1664183" y="2133335"/>
                  </a:cubicBezTo>
                  <a:cubicBezTo>
                    <a:pt x="1675992" y="2284157"/>
                    <a:pt x="1543090" y="2390685"/>
                    <a:pt x="1386814" y="2410704"/>
                  </a:cubicBezTo>
                  <a:cubicBezTo>
                    <a:pt x="1191602" y="2437111"/>
                    <a:pt x="985883" y="2401333"/>
                    <a:pt x="854280" y="2410704"/>
                  </a:cubicBezTo>
                  <a:cubicBezTo>
                    <a:pt x="722677" y="2420075"/>
                    <a:pt x="547833" y="2386837"/>
                    <a:pt x="277369" y="2410704"/>
                  </a:cubicBezTo>
                  <a:cubicBezTo>
                    <a:pt x="102881" y="2380277"/>
                    <a:pt x="-18769" y="2317059"/>
                    <a:pt x="0" y="2133335"/>
                  </a:cubicBezTo>
                  <a:cubicBezTo>
                    <a:pt x="-5474" y="2029023"/>
                    <a:pt x="22426" y="1861268"/>
                    <a:pt x="0" y="1706463"/>
                  </a:cubicBezTo>
                  <a:cubicBezTo>
                    <a:pt x="-22426" y="1551658"/>
                    <a:pt x="44571" y="1440781"/>
                    <a:pt x="0" y="1223912"/>
                  </a:cubicBezTo>
                  <a:cubicBezTo>
                    <a:pt x="-44571" y="1007043"/>
                    <a:pt x="43692" y="1008816"/>
                    <a:pt x="0" y="815599"/>
                  </a:cubicBezTo>
                  <a:cubicBezTo>
                    <a:pt x="-43692" y="622382"/>
                    <a:pt x="7553" y="465672"/>
                    <a:pt x="0" y="2773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A4F2C98-5FA7-408E-AA2B-8D1724233357}"/>
                </a:ext>
              </a:extLst>
            </p:cNvPr>
            <p:cNvSpPr/>
            <p:nvPr/>
          </p:nvSpPr>
          <p:spPr>
            <a:xfrm>
              <a:off x="1551697" y="3653936"/>
              <a:ext cx="1983545" cy="2873326"/>
            </a:xfrm>
            <a:custGeom>
              <a:avLst/>
              <a:gdLst>
                <a:gd name="connsiteX0" fmla="*/ 0 w 1983545"/>
                <a:gd name="connsiteY0" fmla="*/ 330597 h 2873326"/>
                <a:gd name="connsiteX1" fmla="*/ 330597 w 1983545"/>
                <a:gd name="connsiteY1" fmla="*/ 0 h 2873326"/>
                <a:gd name="connsiteX2" fmla="*/ 797828 w 1983545"/>
                <a:gd name="connsiteY2" fmla="*/ 0 h 2873326"/>
                <a:gd name="connsiteX3" fmla="*/ 1212164 w 1983545"/>
                <a:gd name="connsiteY3" fmla="*/ 0 h 2873326"/>
                <a:gd name="connsiteX4" fmla="*/ 1652948 w 1983545"/>
                <a:gd name="connsiteY4" fmla="*/ 0 h 2873326"/>
                <a:gd name="connsiteX5" fmla="*/ 1983545 w 1983545"/>
                <a:gd name="connsiteY5" fmla="*/ 330597 h 2873326"/>
                <a:gd name="connsiteX6" fmla="*/ 1983545 w 1983545"/>
                <a:gd name="connsiteY6" fmla="*/ 905751 h 2873326"/>
                <a:gd name="connsiteX7" fmla="*/ 1983545 w 1983545"/>
                <a:gd name="connsiteY7" fmla="*/ 1392420 h 2873326"/>
                <a:gd name="connsiteX8" fmla="*/ 1983545 w 1983545"/>
                <a:gd name="connsiteY8" fmla="*/ 1945453 h 2873326"/>
                <a:gd name="connsiteX9" fmla="*/ 1983545 w 1983545"/>
                <a:gd name="connsiteY9" fmla="*/ 2542729 h 2873326"/>
                <a:gd name="connsiteX10" fmla="*/ 1652948 w 1983545"/>
                <a:gd name="connsiteY10" fmla="*/ 2873326 h 2873326"/>
                <a:gd name="connsiteX11" fmla="*/ 1251835 w 1983545"/>
                <a:gd name="connsiteY11" fmla="*/ 2873326 h 2873326"/>
                <a:gd name="connsiteX12" fmla="*/ 850722 w 1983545"/>
                <a:gd name="connsiteY12" fmla="*/ 2873326 h 2873326"/>
                <a:gd name="connsiteX13" fmla="*/ 330597 w 1983545"/>
                <a:gd name="connsiteY13" fmla="*/ 2873326 h 2873326"/>
                <a:gd name="connsiteX14" fmla="*/ 0 w 1983545"/>
                <a:gd name="connsiteY14" fmla="*/ 2542729 h 2873326"/>
                <a:gd name="connsiteX15" fmla="*/ 0 w 1983545"/>
                <a:gd name="connsiteY15" fmla="*/ 2056060 h 2873326"/>
                <a:gd name="connsiteX16" fmla="*/ 0 w 1983545"/>
                <a:gd name="connsiteY16" fmla="*/ 1525148 h 2873326"/>
                <a:gd name="connsiteX17" fmla="*/ 0 w 1983545"/>
                <a:gd name="connsiteY17" fmla="*/ 949994 h 2873326"/>
                <a:gd name="connsiteX18" fmla="*/ 0 w 1983545"/>
                <a:gd name="connsiteY18" fmla="*/ 330597 h 287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3545" h="2873326" extrusionOk="0">
                  <a:moveTo>
                    <a:pt x="0" y="330597"/>
                  </a:moveTo>
                  <a:cubicBezTo>
                    <a:pt x="6344" y="143160"/>
                    <a:pt x="166490" y="-18279"/>
                    <a:pt x="330597" y="0"/>
                  </a:cubicBezTo>
                  <a:cubicBezTo>
                    <a:pt x="552637" y="-33063"/>
                    <a:pt x="617677" y="35579"/>
                    <a:pt x="797828" y="0"/>
                  </a:cubicBezTo>
                  <a:cubicBezTo>
                    <a:pt x="977979" y="-35579"/>
                    <a:pt x="1094961" y="26946"/>
                    <a:pt x="1212164" y="0"/>
                  </a:cubicBezTo>
                  <a:cubicBezTo>
                    <a:pt x="1329367" y="-26946"/>
                    <a:pt x="1445320" y="6796"/>
                    <a:pt x="1652948" y="0"/>
                  </a:cubicBezTo>
                  <a:cubicBezTo>
                    <a:pt x="1833133" y="-10646"/>
                    <a:pt x="1979341" y="151101"/>
                    <a:pt x="1983545" y="330597"/>
                  </a:cubicBezTo>
                  <a:cubicBezTo>
                    <a:pt x="2001828" y="577615"/>
                    <a:pt x="1919371" y="704808"/>
                    <a:pt x="1983545" y="905751"/>
                  </a:cubicBezTo>
                  <a:cubicBezTo>
                    <a:pt x="2047719" y="1106694"/>
                    <a:pt x="1949550" y="1292325"/>
                    <a:pt x="1983545" y="1392420"/>
                  </a:cubicBezTo>
                  <a:cubicBezTo>
                    <a:pt x="2017540" y="1492515"/>
                    <a:pt x="1966708" y="1698395"/>
                    <a:pt x="1983545" y="1945453"/>
                  </a:cubicBezTo>
                  <a:cubicBezTo>
                    <a:pt x="2000382" y="2192511"/>
                    <a:pt x="1972909" y="2346392"/>
                    <a:pt x="1983545" y="2542729"/>
                  </a:cubicBezTo>
                  <a:cubicBezTo>
                    <a:pt x="2030498" y="2743282"/>
                    <a:pt x="1782930" y="2880966"/>
                    <a:pt x="1652948" y="2873326"/>
                  </a:cubicBezTo>
                  <a:cubicBezTo>
                    <a:pt x="1540176" y="2900598"/>
                    <a:pt x="1345823" y="2867611"/>
                    <a:pt x="1251835" y="2873326"/>
                  </a:cubicBezTo>
                  <a:cubicBezTo>
                    <a:pt x="1157847" y="2879041"/>
                    <a:pt x="1037125" y="2829086"/>
                    <a:pt x="850722" y="2873326"/>
                  </a:cubicBezTo>
                  <a:cubicBezTo>
                    <a:pt x="664319" y="2917566"/>
                    <a:pt x="498266" y="2839217"/>
                    <a:pt x="330597" y="2873326"/>
                  </a:cubicBezTo>
                  <a:cubicBezTo>
                    <a:pt x="169929" y="2863302"/>
                    <a:pt x="13904" y="2718802"/>
                    <a:pt x="0" y="2542729"/>
                  </a:cubicBezTo>
                  <a:cubicBezTo>
                    <a:pt x="-9042" y="2443055"/>
                    <a:pt x="38350" y="2234347"/>
                    <a:pt x="0" y="2056060"/>
                  </a:cubicBezTo>
                  <a:cubicBezTo>
                    <a:pt x="-38350" y="1877773"/>
                    <a:pt x="38417" y="1635164"/>
                    <a:pt x="0" y="1525148"/>
                  </a:cubicBezTo>
                  <a:cubicBezTo>
                    <a:pt x="-38417" y="1415132"/>
                    <a:pt x="45458" y="1139809"/>
                    <a:pt x="0" y="949994"/>
                  </a:cubicBezTo>
                  <a:cubicBezTo>
                    <a:pt x="-45458" y="760179"/>
                    <a:pt x="60284" y="498021"/>
                    <a:pt x="0" y="33059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22EC98B-3005-48B6-BCA6-6B6EE2E9B8A3}"/>
                </a:ext>
              </a:extLst>
            </p:cNvPr>
            <p:cNvSpPr/>
            <p:nvPr/>
          </p:nvSpPr>
          <p:spPr>
            <a:xfrm>
              <a:off x="1589649" y="3066757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CE3EFB-70F9-41E7-97D5-70C1FD319625}"/>
                </a:ext>
              </a:extLst>
            </p:cNvPr>
            <p:cNvSpPr txBox="1"/>
            <p:nvPr/>
          </p:nvSpPr>
          <p:spPr>
            <a:xfrm>
              <a:off x="1541195" y="3362027"/>
              <a:ext cx="998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B7547F-D86A-4019-A9CF-FA49B225B64F}"/>
                </a:ext>
              </a:extLst>
            </p:cNvPr>
            <p:cNvSpPr txBox="1"/>
            <p:nvPr/>
          </p:nvSpPr>
          <p:spPr>
            <a:xfrm>
              <a:off x="1739385" y="4065745"/>
              <a:ext cx="166208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تقع دول مجلس التعاون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بيــن دائـرتي عـرض ويمر ببعض دولها مدارالسرطان، ولـذا فدول مـجلـس التعاون تقع ضمن نطاق العـروض الحارة التي تتميز بارتفاع حرارتها معظم أشهر السنة</a:t>
              </a:r>
              <a:endParaRPr lang="en-US" sz="16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5212079" y="3285233"/>
            <a:ext cx="2025747" cy="447213"/>
            <a:chOff x="5212079" y="3285233"/>
            <a:chExt cx="2025747" cy="44721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الموقع الفلكي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5044510" y="2598733"/>
            <a:ext cx="2326970" cy="599707"/>
            <a:chOff x="5044510" y="2598733"/>
            <a:chExt cx="2326970" cy="59970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10" y="2598733"/>
              <a:ext cx="2326970" cy="599707"/>
            </a:xfrm>
            <a:custGeom>
              <a:avLst/>
              <a:gdLst>
                <a:gd name="connsiteX0" fmla="*/ 523114 w 2326970"/>
                <a:gd name="connsiteY0" fmla="*/ 536878 h 599707"/>
                <a:gd name="connsiteX1" fmla="*/ 272019 w 2326970"/>
                <a:gd name="connsiteY1" fmla="*/ 296259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1875998 w 2326970"/>
                <a:gd name="connsiteY8" fmla="*/ 550804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  <a:gd name="connsiteX0" fmla="*/ 410572 w 2326970"/>
                <a:gd name="connsiteY0" fmla="*/ 536878 h 599707"/>
                <a:gd name="connsiteX1" fmla="*/ 256326 w 2326970"/>
                <a:gd name="connsiteY1" fmla="*/ 281221 h 599707"/>
                <a:gd name="connsiteX2" fmla="*/ 0 w 2326970"/>
                <a:gd name="connsiteY2" fmla="*/ 35589 h 599707"/>
                <a:gd name="connsiteX3" fmla="*/ 628279 w 2326970"/>
                <a:gd name="connsiteY3" fmla="*/ 39348 h 599707"/>
                <a:gd name="connsiteX4" fmla="*/ 1256559 w 2326970"/>
                <a:gd name="connsiteY4" fmla="*/ 43108 h 599707"/>
                <a:gd name="connsiteX5" fmla="*/ 1815030 w 2326970"/>
                <a:gd name="connsiteY5" fmla="*/ 46450 h 599707"/>
                <a:gd name="connsiteX6" fmla="*/ 2326961 w 2326970"/>
                <a:gd name="connsiteY6" fmla="*/ 49513 h 599707"/>
                <a:gd name="connsiteX7" fmla="*/ 2101480 w 2326970"/>
                <a:gd name="connsiteY7" fmla="*/ 300159 h 599707"/>
                <a:gd name="connsiteX8" fmla="*/ 1875998 w 2326970"/>
                <a:gd name="connsiteY8" fmla="*/ 550804 h 599707"/>
                <a:gd name="connsiteX9" fmla="*/ 1452094 w 2326970"/>
                <a:gd name="connsiteY9" fmla="*/ 546441 h 599707"/>
                <a:gd name="connsiteX10" fmla="*/ 1001133 w 2326970"/>
                <a:gd name="connsiteY10" fmla="*/ 541799 h 599707"/>
                <a:gd name="connsiteX11" fmla="*/ 410572 w 2326970"/>
                <a:gd name="connsiteY11" fmla="*/ 536878 h 599707"/>
                <a:gd name="connsiteX0" fmla="*/ 523114 w 2326970"/>
                <a:gd name="connsiteY0" fmla="*/ 536878 h 599707"/>
                <a:gd name="connsiteX1" fmla="*/ 215748 w 2326970"/>
                <a:gd name="connsiteY1" fmla="*/ 310327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1875998 w 2326970"/>
                <a:gd name="connsiteY8" fmla="*/ 550804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  <a:gd name="connsiteX0" fmla="*/ 523114 w 2326970"/>
                <a:gd name="connsiteY0" fmla="*/ 536878 h 599707"/>
                <a:gd name="connsiteX1" fmla="*/ 272019 w 2326970"/>
                <a:gd name="connsiteY1" fmla="*/ 296259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2016675 w 2326970"/>
                <a:gd name="connsiteY8" fmla="*/ 536737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  <a:gd name="connsiteX0" fmla="*/ 523114 w 2326970"/>
                <a:gd name="connsiteY0" fmla="*/ 536878 h 599707"/>
                <a:gd name="connsiteX1" fmla="*/ 272019 w 2326970"/>
                <a:gd name="connsiteY1" fmla="*/ 296259 h 599707"/>
                <a:gd name="connsiteX2" fmla="*/ 0 w 2326970"/>
                <a:gd name="connsiteY2" fmla="*/ 35589 h 599707"/>
                <a:gd name="connsiteX3" fmla="*/ 511931 w 2326970"/>
                <a:gd name="connsiteY3" fmla="*/ 38652 h 599707"/>
                <a:gd name="connsiteX4" fmla="*/ 1093672 w 2326970"/>
                <a:gd name="connsiteY4" fmla="*/ 42133 h 599707"/>
                <a:gd name="connsiteX5" fmla="*/ 1721951 w 2326970"/>
                <a:gd name="connsiteY5" fmla="*/ 45893 h 599707"/>
                <a:gd name="connsiteX6" fmla="*/ 2326961 w 2326970"/>
                <a:gd name="connsiteY6" fmla="*/ 49513 h 599707"/>
                <a:gd name="connsiteX7" fmla="*/ 2110499 w 2326970"/>
                <a:gd name="connsiteY7" fmla="*/ 290133 h 599707"/>
                <a:gd name="connsiteX8" fmla="*/ 1875998 w 2326970"/>
                <a:gd name="connsiteY8" fmla="*/ 550804 h 599707"/>
                <a:gd name="connsiteX9" fmla="*/ 1397979 w 2326970"/>
                <a:gd name="connsiteY9" fmla="*/ 545883 h 599707"/>
                <a:gd name="connsiteX10" fmla="*/ 974075 w 2326970"/>
                <a:gd name="connsiteY10" fmla="*/ 541520 h 599707"/>
                <a:gd name="connsiteX11" fmla="*/ 523114 w 2326970"/>
                <a:gd name="connsiteY11" fmla="*/ 53687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970" h="599707" fill="none" extrusionOk="0">
                  <a:moveTo>
                    <a:pt x="523114" y="536878"/>
                  </a:moveTo>
                  <a:cubicBezTo>
                    <a:pt x="397167" y="503790"/>
                    <a:pt x="313128" y="340363"/>
                    <a:pt x="272019" y="296259"/>
                  </a:cubicBezTo>
                  <a:cubicBezTo>
                    <a:pt x="138351" y="191581"/>
                    <a:pt x="183964" y="45373"/>
                    <a:pt x="0" y="35589"/>
                  </a:cubicBezTo>
                  <a:cubicBezTo>
                    <a:pt x="144212" y="46672"/>
                    <a:pt x="245274" y="79102"/>
                    <a:pt x="511931" y="38652"/>
                  </a:cubicBezTo>
                  <a:cubicBezTo>
                    <a:pt x="714735" y="-63499"/>
                    <a:pt x="873260" y="130216"/>
                    <a:pt x="1093672" y="42133"/>
                  </a:cubicBezTo>
                  <a:cubicBezTo>
                    <a:pt x="1217066" y="74250"/>
                    <a:pt x="1425079" y="174344"/>
                    <a:pt x="1721951" y="45893"/>
                  </a:cubicBezTo>
                  <a:cubicBezTo>
                    <a:pt x="1944485" y="-99644"/>
                    <a:pt x="2044925" y="66804"/>
                    <a:pt x="2326961" y="49513"/>
                  </a:cubicBezTo>
                  <a:cubicBezTo>
                    <a:pt x="2222274" y="170796"/>
                    <a:pt x="2175835" y="189019"/>
                    <a:pt x="2110499" y="290133"/>
                  </a:cubicBezTo>
                  <a:cubicBezTo>
                    <a:pt x="2061778" y="324006"/>
                    <a:pt x="2011010" y="428690"/>
                    <a:pt x="1875998" y="550804"/>
                  </a:cubicBezTo>
                  <a:cubicBezTo>
                    <a:pt x="1647051" y="567985"/>
                    <a:pt x="1505942" y="523370"/>
                    <a:pt x="1397979" y="545883"/>
                  </a:cubicBezTo>
                  <a:cubicBezTo>
                    <a:pt x="1247603" y="626529"/>
                    <a:pt x="1090244" y="468351"/>
                    <a:pt x="974075" y="541520"/>
                  </a:cubicBezTo>
                  <a:cubicBezTo>
                    <a:pt x="961738" y="582270"/>
                    <a:pt x="646988" y="546486"/>
                    <a:pt x="523114" y="536878"/>
                  </a:cubicBezTo>
                  <a:close/>
                </a:path>
                <a:path w="2326970" h="599707" stroke="0" extrusionOk="0">
                  <a:moveTo>
                    <a:pt x="410572" y="536878"/>
                  </a:moveTo>
                  <a:cubicBezTo>
                    <a:pt x="323004" y="481381"/>
                    <a:pt x="339947" y="384444"/>
                    <a:pt x="256326" y="281221"/>
                  </a:cubicBezTo>
                  <a:cubicBezTo>
                    <a:pt x="199512" y="279015"/>
                    <a:pt x="94040" y="111271"/>
                    <a:pt x="0" y="35589"/>
                  </a:cubicBezTo>
                  <a:cubicBezTo>
                    <a:pt x="75243" y="-90092"/>
                    <a:pt x="143796" y="244657"/>
                    <a:pt x="628279" y="39348"/>
                  </a:cubicBezTo>
                  <a:cubicBezTo>
                    <a:pt x="901861" y="-40657"/>
                    <a:pt x="981210" y="21235"/>
                    <a:pt x="1256559" y="43108"/>
                  </a:cubicBezTo>
                  <a:cubicBezTo>
                    <a:pt x="1490105" y="65563"/>
                    <a:pt x="1625533" y="198359"/>
                    <a:pt x="1815030" y="46450"/>
                  </a:cubicBezTo>
                  <a:cubicBezTo>
                    <a:pt x="2021635" y="49811"/>
                    <a:pt x="2267469" y="133005"/>
                    <a:pt x="2326961" y="49513"/>
                  </a:cubicBezTo>
                  <a:cubicBezTo>
                    <a:pt x="2333150" y="81896"/>
                    <a:pt x="2146796" y="209058"/>
                    <a:pt x="2101480" y="300159"/>
                  </a:cubicBezTo>
                  <a:cubicBezTo>
                    <a:pt x="2055765" y="396853"/>
                    <a:pt x="1995525" y="478358"/>
                    <a:pt x="1875998" y="550804"/>
                  </a:cubicBezTo>
                  <a:cubicBezTo>
                    <a:pt x="1741837" y="659029"/>
                    <a:pt x="1569388" y="609792"/>
                    <a:pt x="1452094" y="546441"/>
                  </a:cubicBezTo>
                  <a:cubicBezTo>
                    <a:pt x="1305607" y="654637"/>
                    <a:pt x="1194413" y="606755"/>
                    <a:pt x="1001133" y="541799"/>
                  </a:cubicBezTo>
                  <a:cubicBezTo>
                    <a:pt x="776169" y="554166"/>
                    <a:pt x="601763" y="450274"/>
                    <a:pt x="410572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404270" y="482358"/>
                    <a:pt x="276921" y="357004"/>
                    <a:pt x="215748" y="310327"/>
                  </a:cubicBezTo>
                  <a:cubicBezTo>
                    <a:pt x="144229" y="360170"/>
                    <a:pt x="126444" y="183231"/>
                    <a:pt x="0" y="35589"/>
                  </a:cubicBezTo>
                  <a:cubicBezTo>
                    <a:pt x="175110" y="40789"/>
                    <a:pt x="272029" y="63652"/>
                    <a:pt x="511931" y="38652"/>
                  </a:cubicBezTo>
                  <a:cubicBezTo>
                    <a:pt x="733975" y="25444"/>
                    <a:pt x="866879" y="112922"/>
                    <a:pt x="1093672" y="42133"/>
                  </a:cubicBezTo>
                  <a:cubicBezTo>
                    <a:pt x="1240308" y="103562"/>
                    <a:pt x="1369883" y="125654"/>
                    <a:pt x="1721951" y="45893"/>
                  </a:cubicBezTo>
                  <a:cubicBezTo>
                    <a:pt x="1967310" y="-37027"/>
                    <a:pt x="2027086" y="102552"/>
                    <a:pt x="2326961" y="49513"/>
                  </a:cubicBezTo>
                  <a:cubicBezTo>
                    <a:pt x="2296900" y="192730"/>
                    <a:pt x="2179432" y="217826"/>
                    <a:pt x="2110499" y="290133"/>
                  </a:cubicBezTo>
                  <a:cubicBezTo>
                    <a:pt x="2077018" y="364190"/>
                    <a:pt x="2011151" y="419964"/>
                    <a:pt x="1875998" y="550804"/>
                  </a:cubicBezTo>
                  <a:cubicBezTo>
                    <a:pt x="1738722" y="568067"/>
                    <a:pt x="1537321" y="439453"/>
                    <a:pt x="1397979" y="545883"/>
                  </a:cubicBezTo>
                  <a:cubicBezTo>
                    <a:pt x="1230089" y="558321"/>
                    <a:pt x="1075333" y="468640"/>
                    <a:pt x="974075" y="541520"/>
                  </a:cubicBezTo>
                  <a:cubicBezTo>
                    <a:pt x="857919" y="626985"/>
                    <a:pt x="821425" y="481382"/>
                    <a:pt x="523114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424885" y="488111"/>
                    <a:pt x="325640" y="327262"/>
                    <a:pt x="272019" y="296259"/>
                  </a:cubicBezTo>
                  <a:cubicBezTo>
                    <a:pt x="220020" y="229479"/>
                    <a:pt x="157422" y="131585"/>
                    <a:pt x="0" y="35589"/>
                  </a:cubicBezTo>
                  <a:cubicBezTo>
                    <a:pt x="158210" y="13682"/>
                    <a:pt x="291640" y="71285"/>
                    <a:pt x="511931" y="38652"/>
                  </a:cubicBezTo>
                  <a:cubicBezTo>
                    <a:pt x="767116" y="20368"/>
                    <a:pt x="864273" y="86568"/>
                    <a:pt x="1093672" y="42133"/>
                  </a:cubicBezTo>
                  <a:cubicBezTo>
                    <a:pt x="1284177" y="-5740"/>
                    <a:pt x="1438575" y="72343"/>
                    <a:pt x="1721951" y="45893"/>
                  </a:cubicBezTo>
                  <a:cubicBezTo>
                    <a:pt x="2004424" y="-33565"/>
                    <a:pt x="2065012" y="109275"/>
                    <a:pt x="2326961" y="49513"/>
                  </a:cubicBezTo>
                  <a:cubicBezTo>
                    <a:pt x="2220482" y="149867"/>
                    <a:pt x="2141945" y="200962"/>
                    <a:pt x="2110499" y="290133"/>
                  </a:cubicBezTo>
                  <a:cubicBezTo>
                    <a:pt x="2041108" y="371333"/>
                    <a:pt x="2122238" y="385151"/>
                    <a:pt x="2016675" y="536737"/>
                  </a:cubicBezTo>
                  <a:cubicBezTo>
                    <a:pt x="1822218" y="514758"/>
                    <a:pt x="1495225" y="471277"/>
                    <a:pt x="1397979" y="545883"/>
                  </a:cubicBezTo>
                  <a:cubicBezTo>
                    <a:pt x="1191584" y="618866"/>
                    <a:pt x="1080875" y="499549"/>
                    <a:pt x="974075" y="541520"/>
                  </a:cubicBezTo>
                  <a:cubicBezTo>
                    <a:pt x="880796" y="648934"/>
                    <a:pt x="691170" y="514669"/>
                    <a:pt x="523114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395589" y="500821"/>
                    <a:pt x="320317" y="361509"/>
                    <a:pt x="272019" y="296259"/>
                  </a:cubicBezTo>
                  <a:cubicBezTo>
                    <a:pt x="218506" y="221435"/>
                    <a:pt x="192862" y="89657"/>
                    <a:pt x="0" y="35589"/>
                  </a:cubicBezTo>
                  <a:cubicBezTo>
                    <a:pt x="143019" y="55513"/>
                    <a:pt x="251820" y="15558"/>
                    <a:pt x="511931" y="38652"/>
                  </a:cubicBezTo>
                  <a:cubicBezTo>
                    <a:pt x="756967" y="-99757"/>
                    <a:pt x="945164" y="141371"/>
                    <a:pt x="1093672" y="42133"/>
                  </a:cubicBezTo>
                  <a:cubicBezTo>
                    <a:pt x="1248465" y="72790"/>
                    <a:pt x="1403510" y="233425"/>
                    <a:pt x="1721951" y="45893"/>
                  </a:cubicBezTo>
                  <a:cubicBezTo>
                    <a:pt x="1969901" y="-30942"/>
                    <a:pt x="2065602" y="84393"/>
                    <a:pt x="2326961" y="49513"/>
                  </a:cubicBezTo>
                  <a:cubicBezTo>
                    <a:pt x="2243330" y="161809"/>
                    <a:pt x="2171494" y="177004"/>
                    <a:pt x="2110499" y="290133"/>
                  </a:cubicBezTo>
                  <a:cubicBezTo>
                    <a:pt x="2041979" y="361484"/>
                    <a:pt x="2021613" y="425503"/>
                    <a:pt x="1875998" y="550804"/>
                  </a:cubicBezTo>
                  <a:cubicBezTo>
                    <a:pt x="1738024" y="595984"/>
                    <a:pt x="1540641" y="528061"/>
                    <a:pt x="1397979" y="545883"/>
                  </a:cubicBezTo>
                  <a:cubicBezTo>
                    <a:pt x="1248717" y="603862"/>
                    <a:pt x="1084852" y="469892"/>
                    <a:pt x="974075" y="541520"/>
                  </a:cubicBezTo>
                  <a:cubicBezTo>
                    <a:pt x="963794" y="576143"/>
                    <a:pt x="686485" y="570135"/>
                    <a:pt x="523114" y="536878"/>
                  </a:cubicBezTo>
                  <a:close/>
                </a:path>
                <a:path w="2326970" h="599707" fill="none" stroke="0" extrusionOk="0">
                  <a:moveTo>
                    <a:pt x="523114" y="536878"/>
                  </a:moveTo>
                  <a:cubicBezTo>
                    <a:pt x="397928" y="497096"/>
                    <a:pt x="318526" y="351918"/>
                    <a:pt x="272019" y="296259"/>
                  </a:cubicBezTo>
                  <a:cubicBezTo>
                    <a:pt x="181038" y="219463"/>
                    <a:pt x="195027" y="99345"/>
                    <a:pt x="0" y="35589"/>
                  </a:cubicBezTo>
                  <a:cubicBezTo>
                    <a:pt x="142633" y="38119"/>
                    <a:pt x="267970" y="72551"/>
                    <a:pt x="511931" y="38652"/>
                  </a:cubicBezTo>
                  <a:cubicBezTo>
                    <a:pt x="742922" y="-43834"/>
                    <a:pt x="841866" y="128861"/>
                    <a:pt x="1093672" y="42133"/>
                  </a:cubicBezTo>
                  <a:cubicBezTo>
                    <a:pt x="1242667" y="107465"/>
                    <a:pt x="1407959" y="197994"/>
                    <a:pt x="1721951" y="45893"/>
                  </a:cubicBezTo>
                  <a:cubicBezTo>
                    <a:pt x="1964423" y="-62323"/>
                    <a:pt x="2039712" y="60134"/>
                    <a:pt x="2326961" y="49513"/>
                  </a:cubicBezTo>
                  <a:cubicBezTo>
                    <a:pt x="2241949" y="176780"/>
                    <a:pt x="2163546" y="195174"/>
                    <a:pt x="2110499" y="290133"/>
                  </a:cubicBezTo>
                  <a:cubicBezTo>
                    <a:pt x="2052333" y="345143"/>
                    <a:pt x="1999678" y="407899"/>
                    <a:pt x="1875998" y="550804"/>
                  </a:cubicBezTo>
                  <a:cubicBezTo>
                    <a:pt x="1667174" y="573781"/>
                    <a:pt x="1498782" y="505224"/>
                    <a:pt x="1397979" y="545883"/>
                  </a:cubicBezTo>
                  <a:cubicBezTo>
                    <a:pt x="1220052" y="598283"/>
                    <a:pt x="1127401" y="474260"/>
                    <a:pt x="974075" y="541520"/>
                  </a:cubicBezTo>
                  <a:cubicBezTo>
                    <a:pt x="918763" y="597849"/>
                    <a:pt x="704784" y="523093"/>
                    <a:pt x="523114" y="53687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176910" y="2756549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تنوع التضاريس 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5058567" y="2033712"/>
            <a:ext cx="2312904" cy="599707"/>
            <a:chOff x="5058567" y="2033712"/>
            <a:chExt cx="2312904" cy="59970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202145" y="2192379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توزيع اليابس والماء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5212079" y="1392702"/>
            <a:ext cx="2025747" cy="604910"/>
            <a:chOff x="5212079" y="1392702"/>
            <a:chExt cx="2025747" cy="60491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598163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الرياح</a:t>
              </a:r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785227" y="1167946"/>
            <a:ext cx="3362377" cy="1977223"/>
            <a:chOff x="-32529" y="886915"/>
            <a:chExt cx="3760655" cy="22114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463575" y="1074372"/>
              <a:ext cx="3104870" cy="1903459"/>
            </a:xfrm>
            <a:custGeom>
              <a:avLst/>
              <a:gdLst>
                <a:gd name="connsiteX0" fmla="*/ 0 w 3104870"/>
                <a:gd name="connsiteY0" fmla="*/ 219006 h 1903459"/>
                <a:gd name="connsiteX1" fmla="*/ 517487 w 3104870"/>
                <a:gd name="connsiteY1" fmla="*/ 0 h 1903459"/>
                <a:gd name="connsiteX2" fmla="*/ 1593831 w 3104870"/>
                <a:gd name="connsiteY2" fmla="*/ 0 h 1903459"/>
                <a:gd name="connsiteX3" fmla="*/ 2587381 w 3104870"/>
                <a:gd name="connsiteY3" fmla="*/ 0 h 1903459"/>
                <a:gd name="connsiteX4" fmla="*/ 3104870 w 3104870"/>
                <a:gd name="connsiteY4" fmla="*/ 219006 h 1903459"/>
                <a:gd name="connsiteX5" fmla="*/ 3104870 w 3104870"/>
                <a:gd name="connsiteY5" fmla="*/ 556058 h 1903459"/>
                <a:gd name="connsiteX6" fmla="*/ 3104870 w 3104870"/>
                <a:gd name="connsiteY6" fmla="*/ 878456 h 1903459"/>
                <a:gd name="connsiteX7" fmla="*/ 3104870 w 3104870"/>
                <a:gd name="connsiteY7" fmla="*/ 1274127 h 1903459"/>
                <a:gd name="connsiteX8" fmla="*/ 3104870 w 3104870"/>
                <a:gd name="connsiteY8" fmla="*/ 1684451 h 1903459"/>
                <a:gd name="connsiteX9" fmla="*/ 2587381 w 3104870"/>
                <a:gd name="connsiteY9" fmla="*/ 1903458 h 1903459"/>
                <a:gd name="connsiteX10" fmla="*/ 1552435 w 3104870"/>
                <a:gd name="connsiteY10" fmla="*/ 1903458 h 1903459"/>
                <a:gd name="connsiteX11" fmla="*/ 517487 w 3104870"/>
                <a:gd name="connsiteY11" fmla="*/ 1903458 h 1903459"/>
                <a:gd name="connsiteX12" fmla="*/ 0 w 3104870"/>
                <a:gd name="connsiteY12" fmla="*/ 1684451 h 1903459"/>
                <a:gd name="connsiteX13" fmla="*/ 0 w 3104870"/>
                <a:gd name="connsiteY13" fmla="*/ 1288781 h 1903459"/>
                <a:gd name="connsiteX14" fmla="*/ 0 w 3104870"/>
                <a:gd name="connsiteY14" fmla="*/ 893110 h 1903459"/>
                <a:gd name="connsiteX15" fmla="*/ 0 w 3104870"/>
                <a:gd name="connsiteY15" fmla="*/ 570713 h 1903459"/>
                <a:gd name="connsiteX16" fmla="*/ 0 w 3104870"/>
                <a:gd name="connsiteY16" fmla="*/ 219006 h 1903459"/>
                <a:gd name="connsiteX0" fmla="*/ 0 w 3104870"/>
                <a:gd name="connsiteY0" fmla="*/ 219006 h 1903459"/>
                <a:gd name="connsiteX1" fmla="*/ 517487 w 3104870"/>
                <a:gd name="connsiteY1" fmla="*/ 0 h 1903459"/>
                <a:gd name="connsiteX2" fmla="*/ 1593831 w 3104870"/>
                <a:gd name="connsiteY2" fmla="*/ 0 h 1903459"/>
                <a:gd name="connsiteX3" fmla="*/ 2587381 w 3104870"/>
                <a:gd name="connsiteY3" fmla="*/ 0 h 1903459"/>
                <a:gd name="connsiteX4" fmla="*/ 3104870 w 3104870"/>
                <a:gd name="connsiteY4" fmla="*/ 219006 h 1903459"/>
                <a:gd name="connsiteX5" fmla="*/ 3104870 w 3104870"/>
                <a:gd name="connsiteY5" fmla="*/ 556058 h 1903459"/>
                <a:gd name="connsiteX6" fmla="*/ 3104870 w 3104870"/>
                <a:gd name="connsiteY6" fmla="*/ 878456 h 1903459"/>
                <a:gd name="connsiteX7" fmla="*/ 3104870 w 3104870"/>
                <a:gd name="connsiteY7" fmla="*/ 1200854 h 1903459"/>
                <a:gd name="connsiteX8" fmla="*/ 3104870 w 3104870"/>
                <a:gd name="connsiteY8" fmla="*/ 1684451 h 1903459"/>
                <a:gd name="connsiteX9" fmla="*/ 2587381 w 3104870"/>
                <a:gd name="connsiteY9" fmla="*/ 1903458 h 1903459"/>
                <a:gd name="connsiteX10" fmla="*/ 1593831 w 3104870"/>
                <a:gd name="connsiteY10" fmla="*/ 1903458 h 1903459"/>
                <a:gd name="connsiteX11" fmla="*/ 517487 w 3104870"/>
                <a:gd name="connsiteY11" fmla="*/ 1903458 h 1903459"/>
                <a:gd name="connsiteX12" fmla="*/ 0 w 3104870"/>
                <a:gd name="connsiteY12" fmla="*/ 1684451 h 1903459"/>
                <a:gd name="connsiteX13" fmla="*/ 0 w 3104870"/>
                <a:gd name="connsiteY13" fmla="*/ 1347399 h 1903459"/>
                <a:gd name="connsiteX14" fmla="*/ 0 w 3104870"/>
                <a:gd name="connsiteY14" fmla="*/ 966384 h 1903459"/>
                <a:gd name="connsiteX15" fmla="*/ 0 w 3104870"/>
                <a:gd name="connsiteY15" fmla="*/ 643985 h 1903459"/>
                <a:gd name="connsiteX16" fmla="*/ 0 w 3104870"/>
                <a:gd name="connsiteY16" fmla="*/ 219006 h 1903459"/>
                <a:gd name="connsiteX0" fmla="*/ 0 w 3104870"/>
                <a:gd name="connsiteY0" fmla="*/ 219006 h 1903459"/>
                <a:gd name="connsiteX1" fmla="*/ 517487 w 3104870"/>
                <a:gd name="connsiteY1" fmla="*/ 0 h 1903459"/>
                <a:gd name="connsiteX2" fmla="*/ 1593831 w 3104870"/>
                <a:gd name="connsiteY2" fmla="*/ 0 h 1903459"/>
                <a:gd name="connsiteX3" fmla="*/ 2587381 w 3104870"/>
                <a:gd name="connsiteY3" fmla="*/ 0 h 1903459"/>
                <a:gd name="connsiteX4" fmla="*/ 3104870 w 3104870"/>
                <a:gd name="connsiteY4" fmla="*/ 219006 h 1903459"/>
                <a:gd name="connsiteX5" fmla="*/ 3104870 w 3104870"/>
                <a:gd name="connsiteY5" fmla="*/ 556058 h 1903459"/>
                <a:gd name="connsiteX6" fmla="*/ 3104870 w 3104870"/>
                <a:gd name="connsiteY6" fmla="*/ 878456 h 1903459"/>
                <a:gd name="connsiteX7" fmla="*/ 3104870 w 3104870"/>
                <a:gd name="connsiteY7" fmla="*/ 1274127 h 1903459"/>
                <a:gd name="connsiteX8" fmla="*/ 3104870 w 3104870"/>
                <a:gd name="connsiteY8" fmla="*/ 1684451 h 1903459"/>
                <a:gd name="connsiteX9" fmla="*/ 2587381 w 3104870"/>
                <a:gd name="connsiteY9" fmla="*/ 1903458 h 1903459"/>
                <a:gd name="connsiteX10" fmla="*/ 1552435 w 3104870"/>
                <a:gd name="connsiteY10" fmla="*/ 1903458 h 1903459"/>
                <a:gd name="connsiteX11" fmla="*/ 517487 w 3104870"/>
                <a:gd name="connsiteY11" fmla="*/ 1903458 h 1903459"/>
                <a:gd name="connsiteX12" fmla="*/ 0 w 3104870"/>
                <a:gd name="connsiteY12" fmla="*/ 1684451 h 1903459"/>
                <a:gd name="connsiteX13" fmla="*/ 0 w 3104870"/>
                <a:gd name="connsiteY13" fmla="*/ 1288781 h 1903459"/>
                <a:gd name="connsiteX14" fmla="*/ 0 w 3104870"/>
                <a:gd name="connsiteY14" fmla="*/ 893110 h 1903459"/>
                <a:gd name="connsiteX15" fmla="*/ 0 w 3104870"/>
                <a:gd name="connsiteY15" fmla="*/ 570713 h 1903459"/>
                <a:gd name="connsiteX16" fmla="*/ 0 w 3104870"/>
                <a:gd name="connsiteY16" fmla="*/ 219006 h 190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04870" h="1903459" fill="none" extrusionOk="0">
                  <a:moveTo>
                    <a:pt x="0" y="219006"/>
                  </a:moveTo>
                  <a:cubicBezTo>
                    <a:pt x="97484" y="124286"/>
                    <a:pt x="237853" y="5040"/>
                    <a:pt x="517487" y="0"/>
                  </a:cubicBezTo>
                  <a:cubicBezTo>
                    <a:pt x="861512" y="59635"/>
                    <a:pt x="1166925" y="-119060"/>
                    <a:pt x="1593831" y="0"/>
                  </a:cubicBezTo>
                  <a:cubicBezTo>
                    <a:pt x="1996693" y="-31645"/>
                    <a:pt x="2144545" y="112040"/>
                    <a:pt x="2587381" y="0"/>
                  </a:cubicBezTo>
                  <a:cubicBezTo>
                    <a:pt x="2942532" y="21380"/>
                    <a:pt x="3143195" y="82093"/>
                    <a:pt x="3104870" y="219006"/>
                  </a:cubicBezTo>
                  <a:cubicBezTo>
                    <a:pt x="3193985" y="229047"/>
                    <a:pt x="3069784" y="429010"/>
                    <a:pt x="3104870" y="556058"/>
                  </a:cubicBezTo>
                  <a:cubicBezTo>
                    <a:pt x="3163526" y="659103"/>
                    <a:pt x="3068993" y="687762"/>
                    <a:pt x="3104870" y="878456"/>
                  </a:cubicBezTo>
                  <a:cubicBezTo>
                    <a:pt x="3127086" y="1045912"/>
                    <a:pt x="3076325" y="1069131"/>
                    <a:pt x="3104870" y="1274127"/>
                  </a:cubicBezTo>
                  <a:cubicBezTo>
                    <a:pt x="3074212" y="1438935"/>
                    <a:pt x="3005878" y="1600210"/>
                    <a:pt x="3104870" y="1684451"/>
                  </a:cubicBezTo>
                  <a:cubicBezTo>
                    <a:pt x="2962283" y="1772127"/>
                    <a:pt x="2757890" y="1877750"/>
                    <a:pt x="2587381" y="1903458"/>
                  </a:cubicBezTo>
                  <a:cubicBezTo>
                    <a:pt x="2260293" y="1864413"/>
                    <a:pt x="1880051" y="1848268"/>
                    <a:pt x="1552435" y="1903458"/>
                  </a:cubicBezTo>
                  <a:cubicBezTo>
                    <a:pt x="1145225" y="1938890"/>
                    <a:pt x="1037887" y="1883668"/>
                    <a:pt x="517487" y="1903458"/>
                  </a:cubicBezTo>
                  <a:cubicBezTo>
                    <a:pt x="223142" y="1891476"/>
                    <a:pt x="14277" y="1854506"/>
                    <a:pt x="0" y="1684451"/>
                  </a:cubicBezTo>
                  <a:cubicBezTo>
                    <a:pt x="-136700" y="1635159"/>
                    <a:pt x="-41228" y="1484149"/>
                    <a:pt x="0" y="1288781"/>
                  </a:cubicBezTo>
                  <a:cubicBezTo>
                    <a:pt x="7501" y="1092091"/>
                    <a:pt x="120526" y="1041379"/>
                    <a:pt x="0" y="893110"/>
                  </a:cubicBezTo>
                  <a:cubicBezTo>
                    <a:pt x="-89694" y="713738"/>
                    <a:pt x="20733" y="729015"/>
                    <a:pt x="0" y="570713"/>
                  </a:cubicBezTo>
                  <a:cubicBezTo>
                    <a:pt x="-90718" y="476317"/>
                    <a:pt x="75784" y="302975"/>
                    <a:pt x="0" y="219006"/>
                  </a:cubicBezTo>
                  <a:close/>
                </a:path>
                <a:path w="3104870" h="1903459" stroke="0" extrusionOk="0">
                  <a:moveTo>
                    <a:pt x="0" y="219006"/>
                  </a:moveTo>
                  <a:cubicBezTo>
                    <a:pt x="58270" y="137109"/>
                    <a:pt x="256461" y="31918"/>
                    <a:pt x="517487" y="0"/>
                  </a:cubicBezTo>
                  <a:cubicBezTo>
                    <a:pt x="931942" y="-98715"/>
                    <a:pt x="1199421" y="-25621"/>
                    <a:pt x="1593831" y="0"/>
                  </a:cubicBezTo>
                  <a:cubicBezTo>
                    <a:pt x="1833167" y="-44922"/>
                    <a:pt x="2329236" y="-8920"/>
                    <a:pt x="2587381" y="0"/>
                  </a:cubicBezTo>
                  <a:cubicBezTo>
                    <a:pt x="2880019" y="3375"/>
                    <a:pt x="3159067" y="120396"/>
                    <a:pt x="3104870" y="219006"/>
                  </a:cubicBezTo>
                  <a:cubicBezTo>
                    <a:pt x="3135982" y="326206"/>
                    <a:pt x="3046555" y="488694"/>
                    <a:pt x="3104870" y="556058"/>
                  </a:cubicBezTo>
                  <a:cubicBezTo>
                    <a:pt x="3165451" y="604411"/>
                    <a:pt x="2990227" y="750614"/>
                    <a:pt x="3104870" y="878456"/>
                  </a:cubicBezTo>
                  <a:cubicBezTo>
                    <a:pt x="3183983" y="1017004"/>
                    <a:pt x="3016805" y="1096516"/>
                    <a:pt x="3104870" y="1200854"/>
                  </a:cubicBezTo>
                  <a:cubicBezTo>
                    <a:pt x="3130900" y="1330580"/>
                    <a:pt x="3057060" y="1568974"/>
                    <a:pt x="3104870" y="1684451"/>
                  </a:cubicBezTo>
                  <a:cubicBezTo>
                    <a:pt x="3124014" y="1923060"/>
                    <a:pt x="2913852" y="1943638"/>
                    <a:pt x="2587381" y="1903458"/>
                  </a:cubicBezTo>
                  <a:cubicBezTo>
                    <a:pt x="2178818" y="1971868"/>
                    <a:pt x="1934392" y="1876181"/>
                    <a:pt x="1593831" y="1903458"/>
                  </a:cubicBezTo>
                  <a:cubicBezTo>
                    <a:pt x="1394965" y="2028080"/>
                    <a:pt x="1122646" y="1807024"/>
                    <a:pt x="517487" y="1903458"/>
                  </a:cubicBezTo>
                  <a:cubicBezTo>
                    <a:pt x="209364" y="1843068"/>
                    <a:pt x="13697" y="1825168"/>
                    <a:pt x="0" y="1684451"/>
                  </a:cubicBezTo>
                  <a:cubicBezTo>
                    <a:pt x="29520" y="1547902"/>
                    <a:pt x="30641" y="1437872"/>
                    <a:pt x="0" y="1347399"/>
                  </a:cubicBezTo>
                  <a:cubicBezTo>
                    <a:pt x="-7490" y="1198939"/>
                    <a:pt x="83547" y="1185620"/>
                    <a:pt x="0" y="966384"/>
                  </a:cubicBezTo>
                  <a:cubicBezTo>
                    <a:pt x="-126173" y="787375"/>
                    <a:pt x="91678" y="775289"/>
                    <a:pt x="0" y="643985"/>
                  </a:cubicBezTo>
                  <a:cubicBezTo>
                    <a:pt x="-46728" y="518392"/>
                    <a:pt x="-28202" y="359484"/>
                    <a:pt x="0" y="219006"/>
                  </a:cubicBezTo>
                  <a:close/>
                </a:path>
                <a:path w="3104870" h="1903459" fill="none" stroke="0" extrusionOk="0">
                  <a:moveTo>
                    <a:pt x="0" y="219006"/>
                  </a:moveTo>
                  <a:cubicBezTo>
                    <a:pt x="56303" y="77054"/>
                    <a:pt x="308784" y="42325"/>
                    <a:pt x="517487" y="0"/>
                  </a:cubicBezTo>
                  <a:cubicBezTo>
                    <a:pt x="879794" y="2220"/>
                    <a:pt x="1209543" y="37895"/>
                    <a:pt x="1593831" y="0"/>
                  </a:cubicBezTo>
                  <a:cubicBezTo>
                    <a:pt x="1905385" y="14218"/>
                    <a:pt x="2243309" y="28983"/>
                    <a:pt x="2587381" y="0"/>
                  </a:cubicBezTo>
                  <a:cubicBezTo>
                    <a:pt x="2879299" y="23835"/>
                    <a:pt x="3096234" y="103143"/>
                    <a:pt x="3104870" y="219006"/>
                  </a:cubicBezTo>
                  <a:cubicBezTo>
                    <a:pt x="3164970" y="350336"/>
                    <a:pt x="3075752" y="460743"/>
                    <a:pt x="3104870" y="556058"/>
                  </a:cubicBezTo>
                  <a:cubicBezTo>
                    <a:pt x="3145586" y="706959"/>
                    <a:pt x="3091196" y="739914"/>
                    <a:pt x="3104870" y="878456"/>
                  </a:cubicBezTo>
                  <a:cubicBezTo>
                    <a:pt x="3122772" y="1029116"/>
                    <a:pt x="3093736" y="1080130"/>
                    <a:pt x="3104870" y="1274127"/>
                  </a:cubicBezTo>
                  <a:cubicBezTo>
                    <a:pt x="3132021" y="1453083"/>
                    <a:pt x="3009972" y="1558420"/>
                    <a:pt x="3104870" y="1684451"/>
                  </a:cubicBezTo>
                  <a:cubicBezTo>
                    <a:pt x="3046101" y="1756068"/>
                    <a:pt x="2819639" y="1813459"/>
                    <a:pt x="2587381" y="1903458"/>
                  </a:cubicBezTo>
                  <a:cubicBezTo>
                    <a:pt x="2277736" y="1879059"/>
                    <a:pt x="2064833" y="1798120"/>
                    <a:pt x="1552435" y="1903458"/>
                  </a:cubicBezTo>
                  <a:cubicBezTo>
                    <a:pt x="1118942" y="1829917"/>
                    <a:pt x="947186" y="1867302"/>
                    <a:pt x="517487" y="1903458"/>
                  </a:cubicBezTo>
                  <a:cubicBezTo>
                    <a:pt x="139951" y="1933524"/>
                    <a:pt x="15770" y="1819935"/>
                    <a:pt x="0" y="1684451"/>
                  </a:cubicBezTo>
                  <a:cubicBezTo>
                    <a:pt x="-78298" y="1533129"/>
                    <a:pt x="63078" y="1481239"/>
                    <a:pt x="0" y="1288781"/>
                  </a:cubicBezTo>
                  <a:cubicBezTo>
                    <a:pt x="-14698" y="1058660"/>
                    <a:pt x="93628" y="1021123"/>
                    <a:pt x="0" y="893110"/>
                  </a:cubicBezTo>
                  <a:cubicBezTo>
                    <a:pt x="-68168" y="754044"/>
                    <a:pt x="53774" y="701722"/>
                    <a:pt x="0" y="570713"/>
                  </a:cubicBezTo>
                  <a:cubicBezTo>
                    <a:pt x="-8824" y="469879"/>
                    <a:pt x="93424" y="354960"/>
                    <a:pt x="0" y="219006"/>
                  </a:cubicBezTo>
                  <a:close/>
                </a:path>
                <a:path w="3104870" h="1903459" fill="none" stroke="0" extrusionOk="0">
                  <a:moveTo>
                    <a:pt x="0" y="219006"/>
                  </a:moveTo>
                  <a:cubicBezTo>
                    <a:pt x="76638" y="106486"/>
                    <a:pt x="278417" y="-15654"/>
                    <a:pt x="517487" y="0"/>
                  </a:cubicBezTo>
                  <a:cubicBezTo>
                    <a:pt x="856516" y="-104881"/>
                    <a:pt x="1129221" y="-29999"/>
                    <a:pt x="1593831" y="0"/>
                  </a:cubicBezTo>
                  <a:cubicBezTo>
                    <a:pt x="1983281" y="-19047"/>
                    <a:pt x="2196557" y="60222"/>
                    <a:pt x="2587381" y="0"/>
                  </a:cubicBezTo>
                  <a:cubicBezTo>
                    <a:pt x="2912662" y="17688"/>
                    <a:pt x="3118311" y="109120"/>
                    <a:pt x="3104870" y="219006"/>
                  </a:cubicBezTo>
                  <a:cubicBezTo>
                    <a:pt x="3184111" y="266264"/>
                    <a:pt x="3068590" y="442953"/>
                    <a:pt x="3104870" y="556058"/>
                  </a:cubicBezTo>
                  <a:cubicBezTo>
                    <a:pt x="3151362" y="700939"/>
                    <a:pt x="3081809" y="724724"/>
                    <a:pt x="3104870" y="878456"/>
                  </a:cubicBezTo>
                  <a:cubicBezTo>
                    <a:pt x="3121429" y="1031912"/>
                    <a:pt x="3097003" y="1083234"/>
                    <a:pt x="3104870" y="1274127"/>
                  </a:cubicBezTo>
                  <a:cubicBezTo>
                    <a:pt x="3101504" y="1456948"/>
                    <a:pt x="3036349" y="1579711"/>
                    <a:pt x="3104870" y="1684451"/>
                  </a:cubicBezTo>
                  <a:cubicBezTo>
                    <a:pt x="3021242" y="1761686"/>
                    <a:pt x="2818377" y="1871494"/>
                    <a:pt x="2587381" y="1903458"/>
                  </a:cubicBezTo>
                  <a:cubicBezTo>
                    <a:pt x="2265543" y="1821530"/>
                    <a:pt x="1894284" y="1820362"/>
                    <a:pt x="1552435" y="1903458"/>
                  </a:cubicBezTo>
                  <a:cubicBezTo>
                    <a:pt x="1138213" y="1915990"/>
                    <a:pt x="967881" y="1848226"/>
                    <a:pt x="517487" y="1903458"/>
                  </a:cubicBezTo>
                  <a:cubicBezTo>
                    <a:pt x="174690" y="1905194"/>
                    <a:pt x="20981" y="1833763"/>
                    <a:pt x="0" y="1684451"/>
                  </a:cubicBezTo>
                  <a:cubicBezTo>
                    <a:pt x="-83584" y="1586755"/>
                    <a:pt x="18144" y="1468487"/>
                    <a:pt x="0" y="1288781"/>
                  </a:cubicBezTo>
                  <a:cubicBezTo>
                    <a:pt x="3801" y="1070263"/>
                    <a:pt x="103439" y="1022455"/>
                    <a:pt x="0" y="893110"/>
                  </a:cubicBezTo>
                  <a:cubicBezTo>
                    <a:pt x="-62023" y="738183"/>
                    <a:pt x="5419" y="713136"/>
                    <a:pt x="0" y="570713"/>
                  </a:cubicBezTo>
                  <a:cubicBezTo>
                    <a:pt x="-49671" y="450928"/>
                    <a:pt x="75121" y="327184"/>
                    <a:pt x="0" y="21900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776044"/>
                        <a:gd name="connsiteY0" fmla="*/ 195812 h 1701869"/>
                        <a:gd name="connsiteX1" fmla="*/ 462682 w 2776044"/>
                        <a:gd name="connsiteY1" fmla="*/ 0 h 1701869"/>
                        <a:gd name="connsiteX2" fmla="*/ 1425034 w 2776044"/>
                        <a:gd name="connsiteY2" fmla="*/ 0 h 1701869"/>
                        <a:gd name="connsiteX3" fmla="*/ 2313361 w 2776044"/>
                        <a:gd name="connsiteY3" fmla="*/ 0 h 1701869"/>
                        <a:gd name="connsiteX4" fmla="*/ 2776044 w 2776044"/>
                        <a:gd name="connsiteY4" fmla="*/ 195812 h 1701869"/>
                        <a:gd name="connsiteX5" fmla="*/ 2776044 w 2776044"/>
                        <a:gd name="connsiteY5" fmla="*/ 497168 h 1701869"/>
                        <a:gd name="connsiteX6" fmla="*/ 2776044 w 2776044"/>
                        <a:gd name="connsiteY6" fmla="*/ 785422 h 1701869"/>
                        <a:gd name="connsiteX7" fmla="*/ 2776044 w 2776044"/>
                        <a:gd name="connsiteY7" fmla="*/ 1139188 h 1701869"/>
                        <a:gd name="connsiteX8" fmla="*/ 2776044 w 2776044"/>
                        <a:gd name="connsiteY8" fmla="*/ 1506056 h 1701869"/>
                        <a:gd name="connsiteX9" fmla="*/ 2313361 w 2776044"/>
                        <a:gd name="connsiteY9" fmla="*/ 1701869 h 1701869"/>
                        <a:gd name="connsiteX10" fmla="*/ 1388022 w 2776044"/>
                        <a:gd name="connsiteY10" fmla="*/ 1701869 h 1701869"/>
                        <a:gd name="connsiteX11" fmla="*/ 462682 w 2776044"/>
                        <a:gd name="connsiteY11" fmla="*/ 1701869 h 1701869"/>
                        <a:gd name="connsiteX12" fmla="*/ 0 w 2776044"/>
                        <a:gd name="connsiteY12" fmla="*/ 1506056 h 1701869"/>
                        <a:gd name="connsiteX13" fmla="*/ 0 w 2776044"/>
                        <a:gd name="connsiteY13" fmla="*/ 1152290 h 1701869"/>
                        <a:gd name="connsiteX14" fmla="*/ 0 w 2776044"/>
                        <a:gd name="connsiteY14" fmla="*/ 798524 h 1701869"/>
                        <a:gd name="connsiteX15" fmla="*/ 0 w 2776044"/>
                        <a:gd name="connsiteY15" fmla="*/ 510271 h 1701869"/>
                        <a:gd name="connsiteX16" fmla="*/ 0 w 2776044"/>
                        <a:gd name="connsiteY16" fmla="*/ 195812 h 1701869"/>
                        <a:gd name="connsiteX0" fmla="*/ 0 w 2776044"/>
                        <a:gd name="connsiteY0" fmla="*/ 195812 h 1701869"/>
                        <a:gd name="connsiteX1" fmla="*/ 462682 w 2776044"/>
                        <a:gd name="connsiteY1" fmla="*/ 0 h 1701869"/>
                        <a:gd name="connsiteX2" fmla="*/ 1425034 w 2776044"/>
                        <a:gd name="connsiteY2" fmla="*/ 0 h 1701869"/>
                        <a:gd name="connsiteX3" fmla="*/ 2313361 w 2776044"/>
                        <a:gd name="connsiteY3" fmla="*/ 0 h 1701869"/>
                        <a:gd name="connsiteX4" fmla="*/ 2776044 w 2776044"/>
                        <a:gd name="connsiteY4" fmla="*/ 195812 h 1701869"/>
                        <a:gd name="connsiteX5" fmla="*/ 2776044 w 2776044"/>
                        <a:gd name="connsiteY5" fmla="*/ 497168 h 1701869"/>
                        <a:gd name="connsiteX6" fmla="*/ 2776044 w 2776044"/>
                        <a:gd name="connsiteY6" fmla="*/ 785422 h 1701869"/>
                        <a:gd name="connsiteX7" fmla="*/ 2776044 w 2776044"/>
                        <a:gd name="connsiteY7" fmla="*/ 1073675 h 1701869"/>
                        <a:gd name="connsiteX8" fmla="*/ 2776044 w 2776044"/>
                        <a:gd name="connsiteY8" fmla="*/ 1506056 h 1701869"/>
                        <a:gd name="connsiteX9" fmla="*/ 2313361 w 2776044"/>
                        <a:gd name="connsiteY9" fmla="*/ 1701869 h 1701869"/>
                        <a:gd name="connsiteX10" fmla="*/ 1425034 w 2776044"/>
                        <a:gd name="connsiteY10" fmla="*/ 1701869 h 1701869"/>
                        <a:gd name="connsiteX11" fmla="*/ 462682 w 2776044"/>
                        <a:gd name="connsiteY11" fmla="*/ 1701869 h 1701869"/>
                        <a:gd name="connsiteX12" fmla="*/ 0 w 2776044"/>
                        <a:gd name="connsiteY12" fmla="*/ 1506056 h 1701869"/>
                        <a:gd name="connsiteX13" fmla="*/ 0 w 2776044"/>
                        <a:gd name="connsiteY13" fmla="*/ 1204700 h 1701869"/>
                        <a:gd name="connsiteX14" fmla="*/ 0 w 2776044"/>
                        <a:gd name="connsiteY14" fmla="*/ 864037 h 1701869"/>
                        <a:gd name="connsiteX15" fmla="*/ 0 w 2776044"/>
                        <a:gd name="connsiteY15" fmla="*/ 575783 h 1701869"/>
                        <a:gd name="connsiteX16" fmla="*/ 0 w 2776044"/>
                        <a:gd name="connsiteY16" fmla="*/ 195812 h 1701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776044" h="1701869" fill="none" extrusionOk="0">
                          <a:moveTo>
                            <a:pt x="0" y="195812"/>
                          </a:moveTo>
                          <a:cubicBezTo>
                            <a:pt x="62765" y="99612"/>
                            <a:pt x="234341" y="439"/>
                            <a:pt x="462682" y="0"/>
                          </a:cubicBezTo>
                          <a:cubicBezTo>
                            <a:pt x="798354" y="-15370"/>
                            <a:pt x="1086031" y="-39809"/>
                            <a:pt x="1425034" y="0"/>
                          </a:cubicBezTo>
                          <a:cubicBezTo>
                            <a:pt x="1766904" y="-23694"/>
                            <a:pt x="1956535" y="60334"/>
                            <a:pt x="2313361" y="0"/>
                          </a:cubicBezTo>
                          <a:cubicBezTo>
                            <a:pt x="2619953" y="1755"/>
                            <a:pt x="2783655" y="84608"/>
                            <a:pt x="2776044" y="195812"/>
                          </a:cubicBezTo>
                          <a:cubicBezTo>
                            <a:pt x="2841069" y="227869"/>
                            <a:pt x="2741501" y="381572"/>
                            <a:pt x="2776044" y="497168"/>
                          </a:cubicBezTo>
                          <a:cubicBezTo>
                            <a:pt x="2824997" y="606475"/>
                            <a:pt x="2754514" y="631742"/>
                            <a:pt x="2776044" y="785422"/>
                          </a:cubicBezTo>
                          <a:cubicBezTo>
                            <a:pt x="2788284" y="924185"/>
                            <a:pt x="2761909" y="961361"/>
                            <a:pt x="2776044" y="1139188"/>
                          </a:cubicBezTo>
                          <a:cubicBezTo>
                            <a:pt x="2769489" y="1302864"/>
                            <a:pt x="2700411" y="1415287"/>
                            <a:pt x="2776044" y="1506056"/>
                          </a:cubicBezTo>
                          <a:cubicBezTo>
                            <a:pt x="2697858" y="1597249"/>
                            <a:pt x="2509356" y="1685543"/>
                            <a:pt x="2313361" y="1701869"/>
                          </a:cubicBezTo>
                          <a:cubicBezTo>
                            <a:pt x="2069292" y="1687657"/>
                            <a:pt x="1692398" y="1658344"/>
                            <a:pt x="1388022" y="1701869"/>
                          </a:cubicBezTo>
                          <a:cubicBezTo>
                            <a:pt x="1019911" y="1727973"/>
                            <a:pt x="887198" y="1683656"/>
                            <a:pt x="462682" y="1701869"/>
                          </a:cubicBezTo>
                          <a:cubicBezTo>
                            <a:pt x="164266" y="1690281"/>
                            <a:pt x="9986" y="1638188"/>
                            <a:pt x="0" y="1506056"/>
                          </a:cubicBezTo>
                          <a:cubicBezTo>
                            <a:pt x="-104301" y="1432231"/>
                            <a:pt x="2192" y="1319535"/>
                            <a:pt x="0" y="1152290"/>
                          </a:cubicBezTo>
                          <a:cubicBezTo>
                            <a:pt x="485" y="979303"/>
                            <a:pt x="85102" y="935110"/>
                            <a:pt x="0" y="798524"/>
                          </a:cubicBezTo>
                          <a:cubicBezTo>
                            <a:pt x="-67801" y="655617"/>
                            <a:pt x="31647" y="639313"/>
                            <a:pt x="0" y="510271"/>
                          </a:cubicBezTo>
                          <a:cubicBezTo>
                            <a:pt x="-56744" y="404579"/>
                            <a:pt x="55239" y="293312"/>
                            <a:pt x="0" y="195812"/>
                          </a:cubicBezTo>
                          <a:close/>
                        </a:path>
                        <a:path w="2776044" h="1701869" stroke="0" extrusionOk="0">
                          <a:moveTo>
                            <a:pt x="0" y="195812"/>
                          </a:moveTo>
                          <a:cubicBezTo>
                            <a:pt x="47782" y="107080"/>
                            <a:pt x="226783" y="21273"/>
                            <a:pt x="462682" y="0"/>
                          </a:cubicBezTo>
                          <a:cubicBezTo>
                            <a:pt x="861508" y="-42520"/>
                            <a:pt x="1108567" y="-11499"/>
                            <a:pt x="1425034" y="0"/>
                          </a:cubicBezTo>
                          <a:cubicBezTo>
                            <a:pt x="1676613" y="-16171"/>
                            <a:pt x="2060693" y="5845"/>
                            <a:pt x="2313361" y="0"/>
                          </a:cubicBezTo>
                          <a:cubicBezTo>
                            <a:pt x="2555078" y="7634"/>
                            <a:pt x="2802259" y="101222"/>
                            <a:pt x="2776044" y="195812"/>
                          </a:cubicBezTo>
                          <a:cubicBezTo>
                            <a:pt x="2820685" y="305858"/>
                            <a:pt x="2727023" y="421802"/>
                            <a:pt x="2776044" y="497168"/>
                          </a:cubicBezTo>
                          <a:cubicBezTo>
                            <a:pt x="2826894" y="560177"/>
                            <a:pt x="2684413" y="664358"/>
                            <a:pt x="2776044" y="785422"/>
                          </a:cubicBezTo>
                          <a:cubicBezTo>
                            <a:pt x="2849860" y="910887"/>
                            <a:pt x="2704226" y="970895"/>
                            <a:pt x="2776044" y="1073675"/>
                          </a:cubicBezTo>
                          <a:cubicBezTo>
                            <a:pt x="2806767" y="1188551"/>
                            <a:pt x="2737745" y="1396477"/>
                            <a:pt x="2776044" y="1506056"/>
                          </a:cubicBezTo>
                          <a:cubicBezTo>
                            <a:pt x="2794449" y="1666056"/>
                            <a:pt x="2599847" y="1729117"/>
                            <a:pt x="2313361" y="1701869"/>
                          </a:cubicBezTo>
                          <a:cubicBezTo>
                            <a:pt x="1971179" y="1738252"/>
                            <a:pt x="1680662" y="1687702"/>
                            <a:pt x="1425034" y="1701869"/>
                          </a:cubicBezTo>
                          <a:cubicBezTo>
                            <a:pt x="1230784" y="1771981"/>
                            <a:pt x="978466" y="1635158"/>
                            <a:pt x="462682" y="1701869"/>
                          </a:cubicBezTo>
                          <a:cubicBezTo>
                            <a:pt x="181072" y="1660649"/>
                            <a:pt x="4357" y="1632575"/>
                            <a:pt x="0" y="1506056"/>
                          </a:cubicBezTo>
                          <a:cubicBezTo>
                            <a:pt x="10179" y="1406082"/>
                            <a:pt x="30055" y="1293131"/>
                            <a:pt x="0" y="1204700"/>
                          </a:cubicBezTo>
                          <a:cubicBezTo>
                            <a:pt x="-12374" y="1076298"/>
                            <a:pt x="74493" y="1034735"/>
                            <a:pt x="0" y="864037"/>
                          </a:cubicBezTo>
                          <a:cubicBezTo>
                            <a:pt x="-90118" y="708086"/>
                            <a:pt x="78729" y="699958"/>
                            <a:pt x="0" y="575783"/>
                          </a:cubicBezTo>
                          <a:cubicBezTo>
                            <a:pt x="-53862" y="454124"/>
                            <a:pt x="-20393" y="322348"/>
                            <a:pt x="0" y="195812"/>
                          </a:cubicBezTo>
                          <a:close/>
                        </a:path>
                        <a:path w="2776044" h="1701869" fill="none" stroke="0" extrusionOk="0">
                          <a:moveTo>
                            <a:pt x="0" y="195812"/>
                          </a:moveTo>
                          <a:cubicBezTo>
                            <a:pt x="48472" y="74939"/>
                            <a:pt x="255403" y="-14428"/>
                            <a:pt x="462682" y="0"/>
                          </a:cubicBezTo>
                          <a:cubicBezTo>
                            <a:pt x="779702" y="-76995"/>
                            <a:pt x="1070097" y="22877"/>
                            <a:pt x="1425034" y="0"/>
                          </a:cubicBezTo>
                          <a:cubicBezTo>
                            <a:pt x="1747112" y="4366"/>
                            <a:pt x="1990879" y="27158"/>
                            <a:pt x="2313361" y="0"/>
                          </a:cubicBezTo>
                          <a:cubicBezTo>
                            <a:pt x="2597315" y="11439"/>
                            <a:pt x="2764396" y="98306"/>
                            <a:pt x="2776044" y="195812"/>
                          </a:cubicBezTo>
                          <a:cubicBezTo>
                            <a:pt x="2840362" y="291339"/>
                            <a:pt x="2733372" y="398344"/>
                            <a:pt x="2776044" y="497168"/>
                          </a:cubicBezTo>
                          <a:cubicBezTo>
                            <a:pt x="2819509" y="627552"/>
                            <a:pt x="2765280" y="661993"/>
                            <a:pt x="2776044" y="785422"/>
                          </a:cubicBezTo>
                          <a:cubicBezTo>
                            <a:pt x="2790720" y="921336"/>
                            <a:pt x="2772073" y="968044"/>
                            <a:pt x="2776044" y="1139188"/>
                          </a:cubicBezTo>
                          <a:cubicBezTo>
                            <a:pt x="2805053" y="1312460"/>
                            <a:pt x="2714460" y="1401606"/>
                            <a:pt x="2776044" y="1506056"/>
                          </a:cubicBezTo>
                          <a:cubicBezTo>
                            <a:pt x="2726221" y="1542701"/>
                            <a:pt x="2533822" y="1682146"/>
                            <a:pt x="2313361" y="1701869"/>
                          </a:cubicBezTo>
                          <a:cubicBezTo>
                            <a:pt x="2078500" y="1647884"/>
                            <a:pt x="1775199" y="1651390"/>
                            <a:pt x="1388022" y="1701869"/>
                          </a:cubicBezTo>
                          <a:cubicBezTo>
                            <a:pt x="999388" y="1681468"/>
                            <a:pt x="842797" y="1676442"/>
                            <a:pt x="462682" y="1701869"/>
                          </a:cubicBezTo>
                          <a:cubicBezTo>
                            <a:pt x="134767" y="1717723"/>
                            <a:pt x="31491" y="1622216"/>
                            <a:pt x="0" y="1506056"/>
                          </a:cubicBezTo>
                          <a:cubicBezTo>
                            <a:pt x="-69804" y="1401693"/>
                            <a:pt x="25024" y="1313461"/>
                            <a:pt x="0" y="1152290"/>
                          </a:cubicBezTo>
                          <a:cubicBezTo>
                            <a:pt x="-17243" y="976183"/>
                            <a:pt x="74025" y="915076"/>
                            <a:pt x="0" y="798524"/>
                          </a:cubicBezTo>
                          <a:cubicBezTo>
                            <a:pt x="-45795" y="665596"/>
                            <a:pt x="29712" y="620976"/>
                            <a:pt x="0" y="510271"/>
                          </a:cubicBezTo>
                          <a:cubicBezTo>
                            <a:pt x="-26666" y="395691"/>
                            <a:pt x="82528" y="301577"/>
                            <a:pt x="0" y="19581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375259" y="1011506"/>
              <a:ext cx="3352867" cy="2086838"/>
            </a:xfrm>
            <a:custGeom>
              <a:avLst/>
              <a:gdLst>
                <a:gd name="connsiteX0" fmla="*/ 0 w 3352867"/>
                <a:gd name="connsiteY0" fmla="*/ 240104 h 2086838"/>
                <a:gd name="connsiteX1" fmla="*/ 558820 w 3352867"/>
                <a:gd name="connsiteY1" fmla="*/ 0 h 2086838"/>
                <a:gd name="connsiteX2" fmla="*/ 1348600 w 3352867"/>
                <a:gd name="connsiteY2" fmla="*/ 0 h 2086838"/>
                <a:gd name="connsiteX3" fmla="*/ 2048969 w 3352867"/>
                <a:gd name="connsiteY3" fmla="*/ 0 h 2086838"/>
                <a:gd name="connsiteX4" fmla="*/ 2794045 w 3352867"/>
                <a:gd name="connsiteY4" fmla="*/ 0 h 2086838"/>
                <a:gd name="connsiteX5" fmla="*/ 3352867 w 3352867"/>
                <a:gd name="connsiteY5" fmla="*/ 240104 h 2086838"/>
                <a:gd name="connsiteX6" fmla="*/ 3352867 w 3352867"/>
                <a:gd name="connsiteY6" fmla="*/ 657827 h 2086838"/>
                <a:gd name="connsiteX7" fmla="*/ 3352867 w 3352867"/>
                <a:gd name="connsiteY7" fmla="*/ 1011285 h 2086838"/>
                <a:gd name="connsiteX8" fmla="*/ 3352867 w 3352867"/>
                <a:gd name="connsiteY8" fmla="*/ 1412942 h 2086838"/>
                <a:gd name="connsiteX9" fmla="*/ 3352867 w 3352867"/>
                <a:gd name="connsiteY9" fmla="*/ 1846732 h 2086838"/>
                <a:gd name="connsiteX10" fmla="*/ 2794045 w 3352867"/>
                <a:gd name="connsiteY10" fmla="*/ 2086838 h 2086838"/>
                <a:gd name="connsiteX11" fmla="*/ 2116027 w 3352867"/>
                <a:gd name="connsiteY11" fmla="*/ 2086838 h 2086838"/>
                <a:gd name="connsiteX12" fmla="*/ 1438009 w 3352867"/>
                <a:gd name="connsiteY12" fmla="*/ 2086838 h 2086838"/>
                <a:gd name="connsiteX13" fmla="*/ 558820 w 3352867"/>
                <a:gd name="connsiteY13" fmla="*/ 2086838 h 2086838"/>
                <a:gd name="connsiteX14" fmla="*/ 0 w 3352867"/>
                <a:gd name="connsiteY14" fmla="*/ 1846732 h 2086838"/>
                <a:gd name="connsiteX15" fmla="*/ 0 w 3352867"/>
                <a:gd name="connsiteY15" fmla="*/ 1493274 h 2086838"/>
                <a:gd name="connsiteX16" fmla="*/ 0 w 3352867"/>
                <a:gd name="connsiteY16" fmla="*/ 1107683 h 2086838"/>
                <a:gd name="connsiteX17" fmla="*/ 0 w 3352867"/>
                <a:gd name="connsiteY17" fmla="*/ 689960 h 2086838"/>
                <a:gd name="connsiteX18" fmla="*/ 0 w 3352867"/>
                <a:gd name="connsiteY18" fmla="*/ 240104 h 208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52867" h="2086838" extrusionOk="0">
                  <a:moveTo>
                    <a:pt x="0" y="240104"/>
                  </a:moveTo>
                  <a:cubicBezTo>
                    <a:pt x="78599" y="52056"/>
                    <a:pt x="351340" y="-82444"/>
                    <a:pt x="558820" y="0"/>
                  </a:cubicBezTo>
                  <a:cubicBezTo>
                    <a:pt x="911226" y="-79218"/>
                    <a:pt x="1019711" y="29982"/>
                    <a:pt x="1348600" y="0"/>
                  </a:cubicBezTo>
                  <a:cubicBezTo>
                    <a:pt x="1688849" y="11751"/>
                    <a:pt x="1911104" y="-33318"/>
                    <a:pt x="2048969" y="0"/>
                  </a:cubicBezTo>
                  <a:cubicBezTo>
                    <a:pt x="2197211" y="24923"/>
                    <a:pt x="2452654" y="33079"/>
                    <a:pt x="2794045" y="0"/>
                  </a:cubicBezTo>
                  <a:cubicBezTo>
                    <a:pt x="3127249" y="42395"/>
                    <a:pt x="3351324" y="147975"/>
                    <a:pt x="3352867" y="240104"/>
                  </a:cubicBezTo>
                  <a:cubicBezTo>
                    <a:pt x="3368597" y="461079"/>
                    <a:pt x="3246598" y="551161"/>
                    <a:pt x="3352867" y="657827"/>
                  </a:cubicBezTo>
                  <a:cubicBezTo>
                    <a:pt x="3485770" y="788923"/>
                    <a:pt x="3310699" y="953988"/>
                    <a:pt x="3352867" y="1011285"/>
                  </a:cubicBezTo>
                  <a:cubicBezTo>
                    <a:pt x="3457313" y="1081097"/>
                    <a:pt x="3399155" y="1218537"/>
                    <a:pt x="3352867" y="1412942"/>
                  </a:cubicBezTo>
                  <a:cubicBezTo>
                    <a:pt x="3390624" y="1532121"/>
                    <a:pt x="3363404" y="1670972"/>
                    <a:pt x="3352867" y="1846732"/>
                  </a:cubicBezTo>
                  <a:cubicBezTo>
                    <a:pt x="3397941" y="1946044"/>
                    <a:pt x="3016215" y="2032872"/>
                    <a:pt x="2794045" y="2086838"/>
                  </a:cubicBezTo>
                  <a:cubicBezTo>
                    <a:pt x="2592158" y="2031751"/>
                    <a:pt x="2243209" y="2037418"/>
                    <a:pt x="2116027" y="2086838"/>
                  </a:cubicBezTo>
                  <a:cubicBezTo>
                    <a:pt x="1927169" y="2139776"/>
                    <a:pt x="1819237" y="2065015"/>
                    <a:pt x="1438009" y="2086838"/>
                  </a:cubicBezTo>
                  <a:cubicBezTo>
                    <a:pt x="1217249" y="2075825"/>
                    <a:pt x="882609" y="2043159"/>
                    <a:pt x="558820" y="2086838"/>
                  </a:cubicBezTo>
                  <a:cubicBezTo>
                    <a:pt x="292766" y="2037062"/>
                    <a:pt x="42787" y="1919911"/>
                    <a:pt x="0" y="1846732"/>
                  </a:cubicBezTo>
                  <a:cubicBezTo>
                    <a:pt x="17940" y="1786144"/>
                    <a:pt x="16054" y="1619662"/>
                    <a:pt x="0" y="1493274"/>
                  </a:cubicBezTo>
                  <a:cubicBezTo>
                    <a:pt x="-25859" y="1359341"/>
                    <a:pt x="92486" y="1185787"/>
                    <a:pt x="0" y="1107683"/>
                  </a:cubicBezTo>
                  <a:cubicBezTo>
                    <a:pt x="-35006" y="1041905"/>
                    <a:pt x="29831" y="836640"/>
                    <a:pt x="0" y="689960"/>
                  </a:cubicBezTo>
                  <a:cubicBezTo>
                    <a:pt x="-109855" y="632855"/>
                    <a:pt x="82844" y="331955"/>
                    <a:pt x="0" y="24010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997776"/>
                        <a:gd name="connsiteY0" fmla="*/ 214676 h 1865827"/>
                        <a:gd name="connsiteX1" fmla="*/ 499638 w 2997776"/>
                        <a:gd name="connsiteY1" fmla="*/ 0 h 1865827"/>
                        <a:gd name="connsiteX2" fmla="*/ 1205775 w 2997776"/>
                        <a:gd name="connsiteY2" fmla="*/ 0 h 1865827"/>
                        <a:gd name="connsiteX3" fmla="*/ 1831970 w 2997776"/>
                        <a:gd name="connsiteY3" fmla="*/ 0 h 1865827"/>
                        <a:gd name="connsiteX4" fmla="*/ 2498137 w 2997776"/>
                        <a:gd name="connsiteY4" fmla="*/ 0 h 1865827"/>
                        <a:gd name="connsiteX5" fmla="*/ 2997776 w 2997776"/>
                        <a:gd name="connsiteY5" fmla="*/ 214676 h 1865827"/>
                        <a:gd name="connsiteX6" fmla="*/ 2997776 w 2997776"/>
                        <a:gd name="connsiteY6" fmla="*/ 588159 h 1865827"/>
                        <a:gd name="connsiteX7" fmla="*/ 2997776 w 2997776"/>
                        <a:gd name="connsiteY7" fmla="*/ 904183 h 1865827"/>
                        <a:gd name="connsiteX8" fmla="*/ 2997776 w 2997776"/>
                        <a:gd name="connsiteY8" fmla="*/ 1263302 h 1865827"/>
                        <a:gd name="connsiteX9" fmla="*/ 2997776 w 2997776"/>
                        <a:gd name="connsiteY9" fmla="*/ 1651150 h 1865827"/>
                        <a:gd name="connsiteX10" fmla="*/ 2498137 w 2997776"/>
                        <a:gd name="connsiteY10" fmla="*/ 1865827 h 1865827"/>
                        <a:gd name="connsiteX11" fmla="*/ 1891926 w 2997776"/>
                        <a:gd name="connsiteY11" fmla="*/ 1865827 h 1865827"/>
                        <a:gd name="connsiteX12" fmla="*/ 1285715 w 2997776"/>
                        <a:gd name="connsiteY12" fmla="*/ 1865827 h 1865827"/>
                        <a:gd name="connsiteX13" fmla="*/ 499638 w 2997776"/>
                        <a:gd name="connsiteY13" fmla="*/ 1865827 h 1865827"/>
                        <a:gd name="connsiteX14" fmla="*/ 0 w 2997776"/>
                        <a:gd name="connsiteY14" fmla="*/ 1651150 h 1865827"/>
                        <a:gd name="connsiteX15" fmla="*/ 0 w 2997776"/>
                        <a:gd name="connsiteY15" fmla="*/ 1335126 h 1865827"/>
                        <a:gd name="connsiteX16" fmla="*/ 0 w 2997776"/>
                        <a:gd name="connsiteY16" fmla="*/ 990372 h 1865827"/>
                        <a:gd name="connsiteX17" fmla="*/ 0 w 2997776"/>
                        <a:gd name="connsiteY17" fmla="*/ 616889 h 1865827"/>
                        <a:gd name="connsiteX18" fmla="*/ 0 w 2997776"/>
                        <a:gd name="connsiteY18" fmla="*/ 214676 h 1865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997776" h="1865827" extrusionOk="0">
                          <a:moveTo>
                            <a:pt x="0" y="214676"/>
                          </a:moveTo>
                          <a:cubicBezTo>
                            <a:pt x="34481" y="73921"/>
                            <a:pt x="287909" y="-47771"/>
                            <a:pt x="499638" y="0"/>
                          </a:cubicBezTo>
                          <a:cubicBezTo>
                            <a:pt x="826492" y="-42474"/>
                            <a:pt x="921801" y="25093"/>
                            <a:pt x="1205775" y="0"/>
                          </a:cubicBezTo>
                          <a:cubicBezTo>
                            <a:pt x="1500130" y="135"/>
                            <a:pt x="1686429" y="-10234"/>
                            <a:pt x="1831970" y="0"/>
                          </a:cubicBezTo>
                          <a:cubicBezTo>
                            <a:pt x="1985019" y="3988"/>
                            <a:pt x="2190313" y="21962"/>
                            <a:pt x="2498137" y="0"/>
                          </a:cubicBezTo>
                          <a:cubicBezTo>
                            <a:pt x="2784338" y="17395"/>
                            <a:pt x="2995296" y="124740"/>
                            <a:pt x="2997776" y="214676"/>
                          </a:cubicBezTo>
                          <a:cubicBezTo>
                            <a:pt x="3017552" y="396600"/>
                            <a:pt x="2901055" y="462428"/>
                            <a:pt x="2997776" y="588159"/>
                          </a:cubicBezTo>
                          <a:cubicBezTo>
                            <a:pt x="3098695" y="716255"/>
                            <a:pt x="2955619" y="848469"/>
                            <a:pt x="2997776" y="904183"/>
                          </a:cubicBezTo>
                          <a:cubicBezTo>
                            <a:pt x="3078128" y="967402"/>
                            <a:pt x="2999448" y="1097440"/>
                            <a:pt x="2997776" y="1263302"/>
                          </a:cubicBezTo>
                          <a:cubicBezTo>
                            <a:pt x="3027436" y="1396421"/>
                            <a:pt x="3001026" y="1501182"/>
                            <a:pt x="2997776" y="1651150"/>
                          </a:cubicBezTo>
                          <a:cubicBezTo>
                            <a:pt x="3059656" y="1769108"/>
                            <a:pt x="2695881" y="1839315"/>
                            <a:pt x="2498137" y="1865827"/>
                          </a:cubicBezTo>
                          <a:cubicBezTo>
                            <a:pt x="2321483" y="1842186"/>
                            <a:pt x="2016826" y="1837623"/>
                            <a:pt x="1891926" y="1865827"/>
                          </a:cubicBezTo>
                          <a:cubicBezTo>
                            <a:pt x="1727848" y="1905383"/>
                            <a:pt x="1609824" y="1843706"/>
                            <a:pt x="1285715" y="1865827"/>
                          </a:cubicBezTo>
                          <a:cubicBezTo>
                            <a:pt x="1020557" y="1886981"/>
                            <a:pt x="771119" y="1835211"/>
                            <a:pt x="499638" y="1865827"/>
                          </a:cubicBezTo>
                          <a:cubicBezTo>
                            <a:pt x="260468" y="1831260"/>
                            <a:pt x="30496" y="1738588"/>
                            <a:pt x="0" y="1651150"/>
                          </a:cubicBezTo>
                          <a:cubicBezTo>
                            <a:pt x="-10786" y="1587448"/>
                            <a:pt x="45809" y="1450126"/>
                            <a:pt x="0" y="1335126"/>
                          </a:cubicBezTo>
                          <a:cubicBezTo>
                            <a:pt x="-50774" y="1218533"/>
                            <a:pt x="67129" y="1061220"/>
                            <a:pt x="0" y="990372"/>
                          </a:cubicBezTo>
                          <a:cubicBezTo>
                            <a:pt x="-45562" y="924830"/>
                            <a:pt x="47631" y="744101"/>
                            <a:pt x="0" y="616889"/>
                          </a:cubicBezTo>
                          <a:cubicBezTo>
                            <a:pt x="-84039" y="531145"/>
                            <a:pt x="88478" y="319289"/>
                            <a:pt x="0" y="21467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5924" y="886915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-32529" y="1182186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1406192" y="1177130"/>
              <a:ext cx="2109152" cy="175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يختلف المناخ باختلاف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التضاريس، فالمناطق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الــمــرتــفــعــة مـعـتـدلـة صـيـفـا ، بــــاردة شــتــاء،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ويـــحـــدث الـعـكـس في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المناطق المنخفضة</a:t>
              </a:r>
              <a:endParaRPr lang="en-US" sz="16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55F948-0124-48B8-B4BD-F74CBBA63587}"/>
              </a:ext>
            </a:extLst>
          </p:cNvPr>
          <p:cNvGrpSpPr/>
          <p:nvPr/>
        </p:nvGrpSpPr>
        <p:grpSpPr>
          <a:xfrm>
            <a:off x="6949878" y="3234402"/>
            <a:ext cx="2934099" cy="3460505"/>
            <a:chOff x="601143" y="3066757"/>
            <a:chExt cx="2934099" cy="346050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289B827-1DA2-4F5F-8011-52B821B6BF33}"/>
                </a:ext>
              </a:extLst>
            </p:cNvPr>
            <p:cNvSpPr/>
            <p:nvPr/>
          </p:nvSpPr>
          <p:spPr>
            <a:xfrm>
              <a:off x="1672759" y="3730502"/>
              <a:ext cx="1790551" cy="2675782"/>
            </a:xfrm>
            <a:custGeom>
              <a:avLst/>
              <a:gdLst>
                <a:gd name="connsiteX0" fmla="*/ 0 w 1790551"/>
                <a:gd name="connsiteY0" fmla="*/ 307868 h 2675782"/>
                <a:gd name="connsiteX1" fmla="*/ 298430 w 1790551"/>
                <a:gd name="connsiteY1" fmla="*/ 0 h 2675782"/>
                <a:gd name="connsiteX2" fmla="*/ 919148 w 1790551"/>
                <a:gd name="connsiteY2" fmla="*/ 0 h 2675782"/>
                <a:gd name="connsiteX3" fmla="*/ 1492120 w 1790551"/>
                <a:gd name="connsiteY3" fmla="*/ 0 h 2675782"/>
                <a:gd name="connsiteX4" fmla="*/ 1790551 w 1790551"/>
                <a:gd name="connsiteY4" fmla="*/ 307868 h 2675782"/>
                <a:gd name="connsiteX5" fmla="*/ 1790551 w 1790551"/>
                <a:gd name="connsiteY5" fmla="*/ 781678 h 2675782"/>
                <a:gd name="connsiteX6" fmla="*/ 1790551 w 1790551"/>
                <a:gd name="connsiteY6" fmla="*/ 1234889 h 2675782"/>
                <a:gd name="connsiteX7" fmla="*/ 1790551 w 1790551"/>
                <a:gd name="connsiteY7" fmla="*/ 1791101 h 2675782"/>
                <a:gd name="connsiteX8" fmla="*/ 1790551 w 1790551"/>
                <a:gd name="connsiteY8" fmla="*/ 2367913 h 2675782"/>
                <a:gd name="connsiteX9" fmla="*/ 1492120 w 1790551"/>
                <a:gd name="connsiteY9" fmla="*/ 2675782 h 2675782"/>
                <a:gd name="connsiteX10" fmla="*/ 895276 w 1790551"/>
                <a:gd name="connsiteY10" fmla="*/ 2675782 h 2675782"/>
                <a:gd name="connsiteX11" fmla="*/ 298430 w 1790551"/>
                <a:gd name="connsiteY11" fmla="*/ 2675782 h 2675782"/>
                <a:gd name="connsiteX12" fmla="*/ 0 w 1790551"/>
                <a:gd name="connsiteY12" fmla="*/ 2367913 h 2675782"/>
                <a:gd name="connsiteX13" fmla="*/ 0 w 1790551"/>
                <a:gd name="connsiteY13" fmla="*/ 1811701 h 2675782"/>
                <a:gd name="connsiteX14" fmla="*/ 0 w 1790551"/>
                <a:gd name="connsiteY14" fmla="*/ 1255488 h 2675782"/>
                <a:gd name="connsiteX15" fmla="*/ 0 w 1790551"/>
                <a:gd name="connsiteY15" fmla="*/ 802279 h 2675782"/>
                <a:gd name="connsiteX16" fmla="*/ 0 w 1790551"/>
                <a:gd name="connsiteY16" fmla="*/ 307868 h 2675782"/>
                <a:gd name="connsiteX0" fmla="*/ 0 w 1790551"/>
                <a:gd name="connsiteY0" fmla="*/ 307868 h 2675782"/>
                <a:gd name="connsiteX1" fmla="*/ 298430 w 1790551"/>
                <a:gd name="connsiteY1" fmla="*/ 0 h 2675782"/>
                <a:gd name="connsiteX2" fmla="*/ 919148 w 1790551"/>
                <a:gd name="connsiteY2" fmla="*/ 0 h 2675782"/>
                <a:gd name="connsiteX3" fmla="*/ 1492120 w 1790551"/>
                <a:gd name="connsiteY3" fmla="*/ 0 h 2675782"/>
                <a:gd name="connsiteX4" fmla="*/ 1790551 w 1790551"/>
                <a:gd name="connsiteY4" fmla="*/ 307868 h 2675782"/>
                <a:gd name="connsiteX5" fmla="*/ 1790551 w 1790551"/>
                <a:gd name="connsiteY5" fmla="*/ 781678 h 2675782"/>
                <a:gd name="connsiteX6" fmla="*/ 1790551 w 1790551"/>
                <a:gd name="connsiteY6" fmla="*/ 1234889 h 2675782"/>
                <a:gd name="connsiteX7" fmla="*/ 1790551 w 1790551"/>
                <a:gd name="connsiteY7" fmla="*/ 1688098 h 2675782"/>
                <a:gd name="connsiteX8" fmla="*/ 1790551 w 1790551"/>
                <a:gd name="connsiteY8" fmla="*/ 2367913 h 2675782"/>
                <a:gd name="connsiteX9" fmla="*/ 1492120 w 1790551"/>
                <a:gd name="connsiteY9" fmla="*/ 2675782 h 2675782"/>
                <a:gd name="connsiteX10" fmla="*/ 919148 w 1790551"/>
                <a:gd name="connsiteY10" fmla="*/ 2675782 h 2675782"/>
                <a:gd name="connsiteX11" fmla="*/ 298430 w 1790551"/>
                <a:gd name="connsiteY11" fmla="*/ 2675782 h 2675782"/>
                <a:gd name="connsiteX12" fmla="*/ 0 w 1790551"/>
                <a:gd name="connsiteY12" fmla="*/ 2367913 h 2675782"/>
                <a:gd name="connsiteX13" fmla="*/ 0 w 1790551"/>
                <a:gd name="connsiteY13" fmla="*/ 1894103 h 2675782"/>
                <a:gd name="connsiteX14" fmla="*/ 0 w 1790551"/>
                <a:gd name="connsiteY14" fmla="*/ 1358491 h 2675782"/>
                <a:gd name="connsiteX15" fmla="*/ 0 w 1790551"/>
                <a:gd name="connsiteY15" fmla="*/ 905281 h 2675782"/>
                <a:gd name="connsiteX16" fmla="*/ 0 w 1790551"/>
                <a:gd name="connsiteY16" fmla="*/ 307868 h 2675782"/>
                <a:gd name="connsiteX0" fmla="*/ 0 w 1790551"/>
                <a:gd name="connsiteY0" fmla="*/ 307868 h 2675782"/>
                <a:gd name="connsiteX1" fmla="*/ 298430 w 1790551"/>
                <a:gd name="connsiteY1" fmla="*/ 0 h 2675782"/>
                <a:gd name="connsiteX2" fmla="*/ 919148 w 1790551"/>
                <a:gd name="connsiteY2" fmla="*/ 0 h 2675782"/>
                <a:gd name="connsiteX3" fmla="*/ 1492120 w 1790551"/>
                <a:gd name="connsiteY3" fmla="*/ 0 h 2675782"/>
                <a:gd name="connsiteX4" fmla="*/ 1790551 w 1790551"/>
                <a:gd name="connsiteY4" fmla="*/ 307868 h 2675782"/>
                <a:gd name="connsiteX5" fmla="*/ 1790551 w 1790551"/>
                <a:gd name="connsiteY5" fmla="*/ 781678 h 2675782"/>
                <a:gd name="connsiteX6" fmla="*/ 1790551 w 1790551"/>
                <a:gd name="connsiteY6" fmla="*/ 1234889 h 2675782"/>
                <a:gd name="connsiteX7" fmla="*/ 1790551 w 1790551"/>
                <a:gd name="connsiteY7" fmla="*/ 1791101 h 2675782"/>
                <a:gd name="connsiteX8" fmla="*/ 1790551 w 1790551"/>
                <a:gd name="connsiteY8" fmla="*/ 2367913 h 2675782"/>
                <a:gd name="connsiteX9" fmla="*/ 1492120 w 1790551"/>
                <a:gd name="connsiteY9" fmla="*/ 2675782 h 2675782"/>
                <a:gd name="connsiteX10" fmla="*/ 895276 w 1790551"/>
                <a:gd name="connsiteY10" fmla="*/ 2675782 h 2675782"/>
                <a:gd name="connsiteX11" fmla="*/ 298430 w 1790551"/>
                <a:gd name="connsiteY11" fmla="*/ 2675782 h 2675782"/>
                <a:gd name="connsiteX12" fmla="*/ 0 w 1790551"/>
                <a:gd name="connsiteY12" fmla="*/ 2367913 h 2675782"/>
                <a:gd name="connsiteX13" fmla="*/ 0 w 1790551"/>
                <a:gd name="connsiteY13" fmla="*/ 1811701 h 2675782"/>
                <a:gd name="connsiteX14" fmla="*/ 0 w 1790551"/>
                <a:gd name="connsiteY14" fmla="*/ 1255488 h 2675782"/>
                <a:gd name="connsiteX15" fmla="*/ 0 w 1790551"/>
                <a:gd name="connsiteY15" fmla="*/ 802279 h 2675782"/>
                <a:gd name="connsiteX16" fmla="*/ 0 w 1790551"/>
                <a:gd name="connsiteY16" fmla="*/ 307868 h 267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0551" h="2675782" fill="none" extrusionOk="0">
                  <a:moveTo>
                    <a:pt x="0" y="307868"/>
                  </a:moveTo>
                  <a:cubicBezTo>
                    <a:pt x="94311" y="169419"/>
                    <a:pt x="106376" y="7797"/>
                    <a:pt x="298430" y="0"/>
                  </a:cubicBezTo>
                  <a:cubicBezTo>
                    <a:pt x="475257" y="65096"/>
                    <a:pt x="688543" y="-31089"/>
                    <a:pt x="919148" y="0"/>
                  </a:cubicBezTo>
                  <a:cubicBezTo>
                    <a:pt x="1172317" y="-36719"/>
                    <a:pt x="1242440" y="94448"/>
                    <a:pt x="1492120" y="0"/>
                  </a:cubicBezTo>
                  <a:cubicBezTo>
                    <a:pt x="1730396" y="60794"/>
                    <a:pt x="1809153" y="135427"/>
                    <a:pt x="1790551" y="307868"/>
                  </a:cubicBezTo>
                  <a:cubicBezTo>
                    <a:pt x="1858904" y="345084"/>
                    <a:pt x="1827847" y="630730"/>
                    <a:pt x="1790551" y="781678"/>
                  </a:cubicBezTo>
                  <a:cubicBezTo>
                    <a:pt x="1825884" y="947696"/>
                    <a:pt x="1769385" y="996381"/>
                    <a:pt x="1790551" y="1234889"/>
                  </a:cubicBezTo>
                  <a:cubicBezTo>
                    <a:pt x="1810990" y="1470199"/>
                    <a:pt x="1756725" y="1502658"/>
                    <a:pt x="1790551" y="1791101"/>
                  </a:cubicBezTo>
                  <a:cubicBezTo>
                    <a:pt x="1736118" y="2019279"/>
                    <a:pt x="1711782" y="2249088"/>
                    <a:pt x="1790551" y="2367913"/>
                  </a:cubicBezTo>
                  <a:cubicBezTo>
                    <a:pt x="1722491" y="2511331"/>
                    <a:pt x="1598620" y="2649768"/>
                    <a:pt x="1492120" y="2675782"/>
                  </a:cubicBezTo>
                  <a:cubicBezTo>
                    <a:pt x="1324981" y="2671709"/>
                    <a:pt x="1074391" y="2636682"/>
                    <a:pt x="895276" y="2675782"/>
                  </a:cubicBezTo>
                  <a:cubicBezTo>
                    <a:pt x="673461" y="2716514"/>
                    <a:pt x="588415" y="2646885"/>
                    <a:pt x="298430" y="2675782"/>
                  </a:cubicBezTo>
                  <a:cubicBezTo>
                    <a:pt x="144415" y="2658232"/>
                    <a:pt x="10783" y="2588447"/>
                    <a:pt x="0" y="2367913"/>
                  </a:cubicBezTo>
                  <a:cubicBezTo>
                    <a:pt x="-78551" y="2251674"/>
                    <a:pt x="-30854" y="2077863"/>
                    <a:pt x="0" y="1811701"/>
                  </a:cubicBezTo>
                  <a:cubicBezTo>
                    <a:pt x="17074" y="1540241"/>
                    <a:pt x="71716" y="1470436"/>
                    <a:pt x="0" y="1255488"/>
                  </a:cubicBezTo>
                  <a:cubicBezTo>
                    <a:pt x="-55826" y="1016431"/>
                    <a:pt x="2760" y="1006159"/>
                    <a:pt x="0" y="802279"/>
                  </a:cubicBezTo>
                  <a:cubicBezTo>
                    <a:pt x="-54731" y="646129"/>
                    <a:pt x="50529" y="444143"/>
                    <a:pt x="0" y="307868"/>
                  </a:cubicBezTo>
                  <a:close/>
                </a:path>
                <a:path w="1790551" h="2675782" stroke="0" extrusionOk="0">
                  <a:moveTo>
                    <a:pt x="0" y="307868"/>
                  </a:moveTo>
                  <a:cubicBezTo>
                    <a:pt x="30400" y="137183"/>
                    <a:pt x="166013" y="66515"/>
                    <a:pt x="298430" y="0"/>
                  </a:cubicBezTo>
                  <a:cubicBezTo>
                    <a:pt x="543504" y="-59217"/>
                    <a:pt x="708295" y="-7749"/>
                    <a:pt x="919148" y="0"/>
                  </a:cubicBezTo>
                  <a:cubicBezTo>
                    <a:pt x="1048725" y="-33089"/>
                    <a:pt x="1392446" y="-17929"/>
                    <a:pt x="1492120" y="0"/>
                  </a:cubicBezTo>
                  <a:cubicBezTo>
                    <a:pt x="1655742" y="13774"/>
                    <a:pt x="1846733" y="165147"/>
                    <a:pt x="1790551" y="307868"/>
                  </a:cubicBezTo>
                  <a:cubicBezTo>
                    <a:pt x="1800187" y="472252"/>
                    <a:pt x="1754764" y="677556"/>
                    <a:pt x="1790551" y="781678"/>
                  </a:cubicBezTo>
                  <a:cubicBezTo>
                    <a:pt x="1825840" y="883211"/>
                    <a:pt x="1707742" y="1052402"/>
                    <a:pt x="1790551" y="1234889"/>
                  </a:cubicBezTo>
                  <a:cubicBezTo>
                    <a:pt x="1813167" y="1422054"/>
                    <a:pt x="1725935" y="1545386"/>
                    <a:pt x="1790551" y="1688098"/>
                  </a:cubicBezTo>
                  <a:cubicBezTo>
                    <a:pt x="1741677" y="1873950"/>
                    <a:pt x="1719715" y="2245684"/>
                    <a:pt x="1790551" y="2367913"/>
                  </a:cubicBezTo>
                  <a:cubicBezTo>
                    <a:pt x="1801223" y="2619504"/>
                    <a:pt x="1689552" y="2700540"/>
                    <a:pt x="1492120" y="2675782"/>
                  </a:cubicBezTo>
                  <a:cubicBezTo>
                    <a:pt x="1250768" y="2738672"/>
                    <a:pt x="1092528" y="2658731"/>
                    <a:pt x="919148" y="2675782"/>
                  </a:cubicBezTo>
                  <a:cubicBezTo>
                    <a:pt x="797210" y="2735564"/>
                    <a:pt x="619605" y="2626009"/>
                    <a:pt x="298430" y="2675782"/>
                  </a:cubicBezTo>
                  <a:cubicBezTo>
                    <a:pt x="135051" y="2591155"/>
                    <a:pt x="15666" y="2568638"/>
                    <a:pt x="0" y="2367913"/>
                  </a:cubicBezTo>
                  <a:cubicBezTo>
                    <a:pt x="25584" y="2209209"/>
                    <a:pt x="-2293" y="1991006"/>
                    <a:pt x="0" y="1894103"/>
                  </a:cubicBezTo>
                  <a:cubicBezTo>
                    <a:pt x="14176" y="1693031"/>
                    <a:pt x="48133" y="1621152"/>
                    <a:pt x="0" y="1358491"/>
                  </a:cubicBezTo>
                  <a:cubicBezTo>
                    <a:pt x="-62067" y="1115227"/>
                    <a:pt x="69604" y="1072482"/>
                    <a:pt x="0" y="905281"/>
                  </a:cubicBezTo>
                  <a:cubicBezTo>
                    <a:pt x="12480" y="736936"/>
                    <a:pt x="-57112" y="504223"/>
                    <a:pt x="0" y="307868"/>
                  </a:cubicBezTo>
                  <a:close/>
                </a:path>
                <a:path w="1790551" h="2675782" fill="none" stroke="0" extrusionOk="0">
                  <a:moveTo>
                    <a:pt x="0" y="307868"/>
                  </a:moveTo>
                  <a:cubicBezTo>
                    <a:pt x="33851" y="106642"/>
                    <a:pt x="160318" y="500"/>
                    <a:pt x="298430" y="0"/>
                  </a:cubicBezTo>
                  <a:cubicBezTo>
                    <a:pt x="505442" y="-35173"/>
                    <a:pt x="736100" y="56956"/>
                    <a:pt x="919148" y="0"/>
                  </a:cubicBezTo>
                  <a:cubicBezTo>
                    <a:pt x="1084254" y="-1348"/>
                    <a:pt x="1292725" y="52199"/>
                    <a:pt x="1492120" y="0"/>
                  </a:cubicBezTo>
                  <a:cubicBezTo>
                    <a:pt x="1650284" y="10408"/>
                    <a:pt x="1809596" y="139161"/>
                    <a:pt x="1790551" y="307868"/>
                  </a:cubicBezTo>
                  <a:cubicBezTo>
                    <a:pt x="1822042" y="441707"/>
                    <a:pt x="1804127" y="636560"/>
                    <a:pt x="1790551" y="781678"/>
                  </a:cubicBezTo>
                  <a:cubicBezTo>
                    <a:pt x="1809320" y="989720"/>
                    <a:pt x="1772215" y="1026334"/>
                    <a:pt x="1790551" y="1234889"/>
                  </a:cubicBezTo>
                  <a:cubicBezTo>
                    <a:pt x="1817044" y="1435400"/>
                    <a:pt x="1772251" y="1514015"/>
                    <a:pt x="1790551" y="1791101"/>
                  </a:cubicBezTo>
                  <a:cubicBezTo>
                    <a:pt x="1794564" y="2035434"/>
                    <a:pt x="1737258" y="2196886"/>
                    <a:pt x="1790551" y="2367913"/>
                  </a:cubicBezTo>
                  <a:cubicBezTo>
                    <a:pt x="1753496" y="2519171"/>
                    <a:pt x="1643792" y="2612934"/>
                    <a:pt x="1492120" y="2675782"/>
                  </a:cubicBezTo>
                  <a:cubicBezTo>
                    <a:pt x="1298011" y="2689052"/>
                    <a:pt x="1154742" y="2615254"/>
                    <a:pt x="895276" y="2675782"/>
                  </a:cubicBezTo>
                  <a:cubicBezTo>
                    <a:pt x="646627" y="2643246"/>
                    <a:pt x="545476" y="2610352"/>
                    <a:pt x="298430" y="2675782"/>
                  </a:cubicBezTo>
                  <a:cubicBezTo>
                    <a:pt x="68222" y="2701319"/>
                    <a:pt x="13455" y="2552336"/>
                    <a:pt x="0" y="2367913"/>
                  </a:cubicBezTo>
                  <a:cubicBezTo>
                    <a:pt x="-33098" y="2179761"/>
                    <a:pt x="98073" y="2065871"/>
                    <a:pt x="0" y="1811701"/>
                  </a:cubicBezTo>
                  <a:cubicBezTo>
                    <a:pt x="-7850" y="1521689"/>
                    <a:pt x="56410" y="1464045"/>
                    <a:pt x="0" y="1255488"/>
                  </a:cubicBezTo>
                  <a:cubicBezTo>
                    <a:pt x="-39536" y="1053890"/>
                    <a:pt x="39598" y="984422"/>
                    <a:pt x="0" y="802279"/>
                  </a:cubicBezTo>
                  <a:cubicBezTo>
                    <a:pt x="-11670" y="644667"/>
                    <a:pt x="75795" y="511762"/>
                    <a:pt x="0" y="307868"/>
                  </a:cubicBezTo>
                  <a:close/>
                </a:path>
                <a:path w="1790551" h="2675782" fill="none" stroke="0" extrusionOk="0">
                  <a:moveTo>
                    <a:pt x="0" y="307868"/>
                  </a:moveTo>
                  <a:cubicBezTo>
                    <a:pt x="63318" y="141222"/>
                    <a:pt x="153902" y="-22407"/>
                    <a:pt x="298430" y="0"/>
                  </a:cubicBezTo>
                  <a:cubicBezTo>
                    <a:pt x="487369" y="-1976"/>
                    <a:pt x="699288" y="6836"/>
                    <a:pt x="919148" y="0"/>
                  </a:cubicBezTo>
                  <a:cubicBezTo>
                    <a:pt x="1155471" y="-23357"/>
                    <a:pt x="1287731" y="52435"/>
                    <a:pt x="1492120" y="0"/>
                  </a:cubicBezTo>
                  <a:cubicBezTo>
                    <a:pt x="1694414" y="41722"/>
                    <a:pt x="1803716" y="155103"/>
                    <a:pt x="1790551" y="307868"/>
                  </a:cubicBezTo>
                  <a:cubicBezTo>
                    <a:pt x="1871423" y="397953"/>
                    <a:pt x="1810415" y="635571"/>
                    <a:pt x="1790551" y="781678"/>
                  </a:cubicBezTo>
                  <a:cubicBezTo>
                    <a:pt x="1821052" y="965919"/>
                    <a:pt x="1781028" y="1029798"/>
                    <a:pt x="1790551" y="1234889"/>
                  </a:cubicBezTo>
                  <a:cubicBezTo>
                    <a:pt x="1820926" y="1459322"/>
                    <a:pt x="1778100" y="1517921"/>
                    <a:pt x="1790551" y="1791101"/>
                  </a:cubicBezTo>
                  <a:cubicBezTo>
                    <a:pt x="1802571" y="2044106"/>
                    <a:pt x="1750143" y="2224780"/>
                    <a:pt x="1790551" y="2367913"/>
                  </a:cubicBezTo>
                  <a:cubicBezTo>
                    <a:pt x="1734236" y="2492233"/>
                    <a:pt x="1632922" y="2634141"/>
                    <a:pt x="1492120" y="2675782"/>
                  </a:cubicBezTo>
                  <a:cubicBezTo>
                    <a:pt x="1339586" y="2670043"/>
                    <a:pt x="1095822" y="2606427"/>
                    <a:pt x="895276" y="2675782"/>
                  </a:cubicBezTo>
                  <a:cubicBezTo>
                    <a:pt x="657476" y="2673769"/>
                    <a:pt x="551818" y="2625393"/>
                    <a:pt x="298430" y="2675782"/>
                  </a:cubicBezTo>
                  <a:cubicBezTo>
                    <a:pt x="112703" y="2666705"/>
                    <a:pt x="19726" y="2586546"/>
                    <a:pt x="0" y="2367913"/>
                  </a:cubicBezTo>
                  <a:cubicBezTo>
                    <a:pt x="-57310" y="2226211"/>
                    <a:pt x="8942" y="2064408"/>
                    <a:pt x="0" y="1811701"/>
                  </a:cubicBezTo>
                  <a:cubicBezTo>
                    <a:pt x="16226" y="1522859"/>
                    <a:pt x="73018" y="1450873"/>
                    <a:pt x="0" y="1255488"/>
                  </a:cubicBezTo>
                  <a:cubicBezTo>
                    <a:pt x="-43384" y="1025976"/>
                    <a:pt x="4428" y="995362"/>
                    <a:pt x="0" y="802279"/>
                  </a:cubicBezTo>
                  <a:cubicBezTo>
                    <a:pt x="-7479" y="630058"/>
                    <a:pt x="51288" y="454462"/>
                    <a:pt x="0" y="3078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1790551"/>
                        <a:gd name="connsiteY0" fmla="*/ 307868 h 2675782"/>
                        <a:gd name="connsiteX1" fmla="*/ 298430 w 1790551"/>
                        <a:gd name="connsiteY1" fmla="*/ 0 h 2675782"/>
                        <a:gd name="connsiteX2" fmla="*/ 919148 w 1790551"/>
                        <a:gd name="connsiteY2" fmla="*/ 0 h 2675782"/>
                        <a:gd name="connsiteX3" fmla="*/ 1492120 w 1790551"/>
                        <a:gd name="connsiteY3" fmla="*/ 0 h 2675782"/>
                        <a:gd name="connsiteX4" fmla="*/ 1790551 w 1790551"/>
                        <a:gd name="connsiteY4" fmla="*/ 307868 h 2675782"/>
                        <a:gd name="connsiteX5" fmla="*/ 1790551 w 1790551"/>
                        <a:gd name="connsiteY5" fmla="*/ 781678 h 2675782"/>
                        <a:gd name="connsiteX6" fmla="*/ 1790551 w 1790551"/>
                        <a:gd name="connsiteY6" fmla="*/ 1234889 h 2675782"/>
                        <a:gd name="connsiteX7" fmla="*/ 1790551 w 1790551"/>
                        <a:gd name="connsiteY7" fmla="*/ 1791101 h 2675782"/>
                        <a:gd name="connsiteX8" fmla="*/ 1790551 w 1790551"/>
                        <a:gd name="connsiteY8" fmla="*/ 2367913 h 2675782"/>
                        <a:gd name="connsiteX9" fmla="*/ 1492120 w 1790551"/>
                        <a:gd name="connsiteY9" fmla="*/ 2675782 h 2675782"/>
                        <a:gd name="connsiteX10" fmla="*/ 895276 w 1790551"/>
                        <a:gd name="connsiteY10" fmla="*/ 2675782 h 2675782"/>
                        <a:gd name="connsiteX11" fmla="*/ 298430 w 1790551"/>
                        <a:gd name="connsiteY11" fmla="*/ 2675782 h 2675782"/>
                        <a:gd name="connsiteX12" fmla="*/ 0 w 1790551"/>
                        <a:gd name="connsiteY12" fmla="*/ 2367913 h 2675782"/>
                        <a:gd name="connsiteX13" fmla="*/ 0 w 1790551"/>
                        <a:gd name="connsiteY13" fmla="*/ 1811701 h 2675782"/>
                        <a:gd name="connsiteX14" fmla="*/ 0 w 1790551"/>
                        <a:gd name="connsiteY14" fmla="*/ 1255488 h 2675782"/>
                        <a:gd name="connsiteX15" fmla="*/ 0 w 1790551"/>
                        <a:gd name="connsiteY15" fmla="*/ 802279 h 2675782"/>
                        <a:gd name="connsiteX16" fmla="*/ 0 w 1790551"/>
                        <a:gd name="connsiteY16" fmla="*/ 307868 h 2675782"/>
                        <a:gd name="connsiteX0" fmla="*/ 0 w 1790551"/>
                        <a:gd name="connsiteY0" fmla="*/ 307868 h 2675782"/>
                        <a:gd name="connsiteX1" fmla="*/ 298430 w 1790551"/>
                        <a:gd name="connsiteY1" fmla="*/ 0 h 2675782"/>
                        <a:gd name="connsiteX2" fmla="*/ 919148 w 1790551"/>
                        <a:gd name="connsiteY2" fmla="*/ 0 h 2675782"/>
                        <a:gd name="connsiteX3" fmla="*/ 1492120 w 1790551"/>
                        <a:gd name="connsiteY3" fmla="*/ 0 h 2675782"/>
                        <a:gd name="connsiteX4" fmla="*/ 1790551 w 1790551"/>
                        <a:gd name="connsiteY4" fmla="*/ 307868 h 2675782"/>
                        <a:gd name="connsiteX5" fmla="*/ 1790551 w 1790551"/>
                        <a:gd name="connsiteY5" fmla="*/ 781678 h 2675782"/>
                        <a:gd name="connsiteX6" fmla="*/ 1790551 w 1790551"/>
                        <a:gd name="connsiteY6" fmla="*/ 1234889 h 2675782"/>
                        <a:gd name="connsiteX7" fmla="*/ 1790551 w 1790551"/>
                        <a:gd name="connsiteY7" fmla="*/ 1688098 h 2675782"/>
                        <a:gd name="connsiteX8" fmla="*/ 1790551 w 1790551"/>
                        <a:gd name="connsiteY8" fmla="*/ 2367913 h 2675782"/>
                        <a:gd name="connsiteX9" fmla="*/ 1492120 w 1790551"/>
                        <a:gd name="connsiteY9" fmla="*/ 2675782 h 2675782"/>
                        <a:gd name="connsiteX10" fmla="*/ 919148 w 1790551"/>
                        <a:gd name="connsiteY10" fmla="*/ 2675782 h 2675782"/>
                        <a:gd name="connsiteX11" fmla="*/ 298430 w 1790551"/>
                        <a:gd name="connsiteY11" fmla="*/ 2675782 h 2675782"/>
                        <a:gd name="connsiteX12" fmla="*/ 0 w 1790551"/>
                        <a:gd name="connsiteY12" fmla="*/ 2367913 h 2675782"/>
                        <a:gd name="connsiteX13" fmla="*/ 0 w 1790551"/>
                        <a:gd name="connsiteY13" fmla="*/ 1894103 h 2675782"/>
                        <a:gd name="connsiteX14" fmla="*/ 0 w 1790551"/>
                        <a:gd name="connsiteY14" fmla="*/ 1358491 h 2675782"/>
                        <a:gd name="connsiteX15" fmla="*/ 0 w 1790551"/>
                        <a:gd name="connsiteY15" fmla="*/ 905281 h 2675782"/>
                        <a:gd name="connsiteX16" fmla="*/ 0 w 1790551"/>
                        <a:gd name="connsiteY16" fmla="*/ 307868 h 2675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790551" h="2675782" fill="none" extrusionOk="0">
                          <a:moveTo>
                            <a:pt x="0" y="307868"/>
                          </a:moveTo>
                          <a:cubicBezTo>
                            <a:pt x="52344" y="149616"/>
                            <a:pt x="127350" y="3861"/>
                            <a:pt x="298430" y="0"/>
                          </a:cubicBezTo>
                          <a:cubicBezTo>
                            <a:pt x="495082" y="16603"/>
                            <a:pt x="711507" y="4759"/>
                            <a:pt x="919148" y="0"/>
                          </a:cubicBezTo>
                          <a:cubicBezTo>
                            <a:pt x="1148461" y="-30732"/>
                            <a:pt x="1258448" y="78141"/>
                            <a:pt x="1492120" y="0"/>
                          </a:cubicBezTo>
                          <a:cubicBezTo>
                            <a:pt x="1709747" y="28043"/>
                            <a:pt x="1798541" y="139889"/>
                            <a:pt x="1790551" y="307868"/>
                          </a:cubicBezTo>
                          <a:cubicBezTo>
                            <a:pt x="1849598" y="359742"/>
                            <a:pt x="1807875" y="618121"/>
                            <a:pt x="1790551" y="781678"/>
                          </a:cubicBezTo>
                          <a:cubicBezTo>
                            <a:pt x="1823597" y="958948"/>
                            <a:pt x="1780111" y="1013485"/>
                            <a:pt x="1790551" y="1234889"/>
                          </a:cubicBezTo>
                          <a:cubicBezTo>
                            <a:pt x="1808624" y="1466798"/>
                            <a:pt x="1768591" y="1508347"/>
                            <a:pt x="1790551" y="1791101"/>
                          </a:cubicBezTo>
                          <a:cubicBezTo>
                            <a:pt x="1770366" y="2046083"/>
                            <a:pt x="1728412" y="2229132"/>
                            <a:pt x="1790551" y="2367913"/>
                          </a:cubicBezTo>
                          <a:cubicBezTo>
                            <a:pt x="1730950" y="2513528"/>
                            <a:pt x="1617059" y="2652588"/>
                            <a:pt x="1492120" y="2675782"/>
                          </a:cubicBezTo>
                          <a:cubicBezTo>
                            <a:pt x="1348154" y="2681623"/>
                            <a:pt x="1094159" y="2646726"/>
                            <a:pt x="895276" y="2675782"/>
                          </a:cubicBezTo>
                          <a:cubicBezTo>
                            <a:pt x="661393" y="2699814"/>
                            <a:pt x="566670" y="2646608"/>
                            <a:pt x="298430" y="2675782"/>
                          </a:cubicBezTo>
                          <a:cubicBezTo>
                            <a:pt x="118309" y="2657584"/>
                            <a:pt x="10313" y="2585079"/>
                            <a:pt x="0" y="2367913"/>
                          </a:cubicBezTo>
                          <a:cubicBezTo>
                            <a:pt x="-65460" y="2229939"/>
                            <a:pt x="-12213" y="2074315"/>
                            <a:pt x="0" y="1811701"/>
                          </a:cubicBezTo>
                          <a:cubicBezTo>
                            <a:pt x="13765" y="1541768"/>
                            <a:pt x="65747" y="1471495"/>
                            <a:pt x="0" y="1255488"/>
                          </a:cubicBezTo>
                          <a:cubicBezTo>
                            <a:pt x="-50966" y="1023282"/>
                            <a:pt x="13485" y="995937"/>
                            <a:pt x="0" y="802279"/>
                          </a:cubicBezTo>
                          <a:cubicBezTo>
                            <a:pt x="-40675" y="633846"/>
                            <a:pt x="44521" y="454904"/>
                            <a:pt x="0" y="307868"/>
                          </a:cubicBezTo>
                          <a:close/>
                        </a:path>
                        <a:path w="1790551" h="2675782" stroke="0" extrusionOk="0">
                          <a:moveTo>
                            <a:pt x="0" y="307868"/>
                          </a:moveTo>
                          <a:cubicBezTo>
                            <a:pt x="27575" y="127036"/>
                            <a:pt x="155524" y="36249"/>
                            <a:pt x="298430" y="0"/>
                          </a:cubicBezTo>
                          <a:cubicBezTo>
                            <a:pt x="563956" y="-26120"/>
                            <a:pt x="713871" y="-5991"/>
                            <a:pt x="919148" y="0"/>
                          </a:cubicBezTo>
                          <a:cubicBezTo>
                            <a:pt x="1076346" y="-15458"/>
                            <a:pt x="1359477" y="2912"/>
                            <a:pt x="1492120" y="0"/>
                          </a:cubicBezTo>
                          <a:cubicBezTo>
                            <a:pt x="1640789" y="17237"/>
                            <a:pt x="1823758" y="158511"/>
                            <a:pt x="1790551" y="307868"/>
                          </a:cubicBezTo>
                          <a:cubicBezTo>
                            <a:pt x="1823078" y="491572"/>
                            <a:pt x="1758614" y="658866"/>
                            <a:pt x="1790551" y="781678"/>
                          </a:cubicBezTo>
                          <a:cubicBezTo>
                            <a:pt x="1821865" y="906919"/>
                            <a:pt x="1735200" y="1035322"/>
                            <a:pt x="1790551" y="1234889"/>
                          </a:cubicBezTo>
                          <a:cubicBezTo>
                            <a:pt x="1820952" y="1426074"/>
                            <a:pt x="1743116" y="1521819"/>
                            <a:pt x="1790551" y="1688098"/>
                          </a:cubicBezTo>
                          <a:cubicBezTo>
                            <a:pt x="1780052" y="1868225"/>
                            <a:pt x="1748138" y="2205214"/>
                            <a:pt x="1790551" y="2367913"/>
                          </a:cubicBezTo>
                          <a:cubicBezTo>
                            <a:pt x="1802313" y="2574378"/>
                            <a:pt x="1672940" y="2673896"/>
                            <a:pt x="1492120" y="2675782"/>
                          </a:cubicBezTo>
                          <a:cubicBezTo>
                            <a:pt x="1259251" y="2729576"/>
                            <a:pt x="1068464" y="2663765"/>
                            <a:pt x="919148" y="2675782"/>
                          </a:cubicBezTo>
                          <a:cubicBezTo>
                            <a:pt x="789856" y="2717090"/>
                            <a:pt x="606443" y="2636165"/>
                            <a:pt x="298430" y="2675782"/>
                          </a:cubicBezTo>
                          <a:cubicBezTo>
                            <a:pt x="129245" y="2603277"/>
                            <a:pt x="-15273" y="2571400"/>
                            <a:pt x="0" y="2367913"/>
                          </a:cubicBezTo>
                          <a:cubicBezTo>
                            <a:pt x="17114" y="2220760"/>
                            <a:pt x="7572" y="2018981"/>
                            <a:pt x="0" y="1894103"/>
                          </a:cubicBezTo>
                          <a:cubicBezTo>
                            <a:pt x="8876" y="1697077"/>
                            <a:pt x="47992" y="1603804"/>
                            <a:pt x="0" y="1358491"/>
                          </a:cubicBezTo>
                          <a:cubicBezTo>
                            <a:pt x="-59304" y="1115726"/>
                            <a:pt x="58505" y="1095698"/>
                            <a:pt x="0" y="905281"/>
                          </a:cubicBezTo>
                          <a:cubicBezTo>
                            <a:pt x="-6112" y="722523"/>
                            <a:pt x="-42194" y="507116"/>
                            <a:pt x="0" y="307868"/>
                          </a:cubicBezTo>
                          <a:close/>
                        </a:path>
                        <a:path w="1790551" h="2675782" fill="none" stroke="0" extrusionOk="0">
                          <a:moveTo>
                            <a:pt x="0" y="307868"/>
                          </a:moveTo>
                          <a:cubicBezTo>
                            <a:pt x="25962" y="132161"/>
                            <a:pt x="158520" y="-4046"/>
                            <a:pt x="298430" y="0"/>
                          </a:cubicBezTo>
                          <a:cubicBezTo>
                            <a:pt x="502063" y="-73752"/>
                            <a:pt x="703847" y="25677"/>
                            <a:pt x="919148" y="0"/>
                          </a:cubicBezTo>
                          <a:cubicBezTo>
                            <a:pt x="1127611" y="-9663"/>
                            <a:pt x="1284418" y="52895"/>
                            <a:pt x="1492120" y="0"/>
                          </a:cubicBezTo>
                          <a:cubicBezTo>
                            <a:pt x="1681994" y="-3231"/>
                            <a:pt x="1789787" y="169864"/>
                            <a:pt x="1790551" y="307868"/>
                          </a:cubicBezTo>
                          <a:cubicBezTo>
                            <a:pt x="1830310" y="424601"/>
                            <a:pt x="1762866" y="602823"/>
                            <a:pt x="1790551" y="781678"/>
                          </a:cubicBezTo>
                          <a:cubicBezTo>
                            <a:pt x="1816684" y="984990"/>
                            <a:pt x="1783738" y="1029812"/>
                            <a:pt x="1790551" y="1234889"/>
                          </a:cubicBezTo>
                          <a:cubicBezTo>
                            <a:pt x="1801881" y="1449197"/>
                            <a:pt x="1790032" y="1520870"/>
                            <a:pt x="1790551" y="1791101"/>
                          </a:cubicBezTo>
                          <a:cubicBezTo>
                            <a:pt x="1805116" y="2065015"/>
                            <a:pt x="1755507" y="2203345"/>
                            <a:pt x="1790551" y="2367913"/>
                          </a:cubicBezTo>
                          <a:cubicBezTo>
                            <a:pt x="1755329" y="2500723"/>
                            <a:pt x="1648306" y="2634355"/>
                            <a:pt x="1492120" y="2675782"/>
                          </a:cubicBezTo>
                          <a:cubicBezTo>
                            <a:pt x="1343557" y="2654160"/>
                            <a:pt x="1145839" y="2620738"/>
                            <a:pt x="895276" y="2675782"/>
                          </a:cubicBezTo>
                          <a:cubicBezTo>
                            <a:pt x="645922" y="2673654"/>
                            <a:pt x="534472" y="2628981"/>
                            <a:pt x="298430" y="2675782"/>
                          </a:cubicBezTo>
                          <a:cubicBezTo>
                            <a:pt x="76688" y="2691632"/>
                            <a:pt x="27853" y="2548216"/>
                            <a:pt x="0" y="2367913"/>
                          </a:cubicBezTo>
                          <a:cubicBezTo>
                            <a:pt x="-32916" y="2207717"/>
                            <a:pt x="53415" y="2050349"/>
                            <a:pt x="0" y="1811701"/>
                          </a:cubicBezTo>
                          <a:cubicBezTo>
                            <a:pt x="-9747" y="1535393"/>
                            <a:pt x="45677" y="1466368"/>
                            <a:pt x="0" y="1255488"/>
                          </a:cubicBezTo>
                          <a:cubicBezTo>
                            <a:pt x="-20528" y="1043116"/>
                            <a:pt x="19988" y="977558"/>
                            <a:pt x="0" y="802279"/>
                          </a:cubicBezTo>
                          <a:cubicBezTo>
                            <a:pt x="-26332" y="625595"/>
                            <a:pt x="73451" y="474842"/>
                            <a:pt x="0" y="30786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76F594D-DF29-4121-A42D-6E82F6A33580}"/>
                </a:ext>
              </a:extLst>
            </p:cNvPr>
            <p:cNvSpPr/>
            <p:nvPr/>
          </p:nvSpPr>
          <p:spPr>
            <a:xfrm>
              <a:off x="1551697" y="3653936"/>
              <a:ext cx="1983545" cy="2873326"/>
            </a:xfrm>
            <a:custGeom>
              <a:avLst/>
              <a:gdLst>
                <a:gd name="connsiteX0" fmla="*/ 0 w 1983545"/>
                <a:gd name="connsiteY0" fmla="*/ 330597 h 2873326"/>
                <a:gd name="connsiteX1" fmla="*/ 330597 w 1983545"/>
                <a:gd name="connsiteY1" fmla="*/ 0 h 2873326"/>
                <a:gd name="connsiteX2" fmla="*/ 797828 w 1983545"/>
                <a:gd name="connsiteY2" fmla="*/ 0 h 2873326"/>
                <a:gd name="connsiteX3" fmla="*/ 1212164 w 1983545"/>
                <a:gd name="connsiteY3" fmla="*/ 0 h 2873326"/>
                <a:gd name="connsiteX4" fmla="*/ 1652948 w 1983545"/>
                <a:gd name="connsiteY4" fmla="*/ 0 h 2873326"/>
                <a:gd name="connsiteX5" fmla="*/ 1983545 w 1983545"/>
                <a:gd name="connsiteY5" fmla="*/ 330597 h 2873326"/>
                <a:gd name="connsiteX6" fmla="*/ 1983545 w 1983545"/>
                <a:gd name="connsiteY6" fmla="*/ 905751 h 2873326"/>
                <a:gd name="connsiteX7" fmla="*/ 1983545 w 1983545"/>
                <a:gd name="connsiteY7" fmla="*/ 1392420 h 2873326"/>
                <a:gd name="connsiteX8" fmla="*/ 1983545 w 1983545"/>
                <a:gd name="connsiteY8" fmla="*/ 1945453 h 2873326"/>
                <a:gd name="connsiteX9" fmla="*/ 1983545 w 1983545"/>
                <a:gd name="connsiteY9" fmla="*/ 2542729 h 2873326"/>
                <a:gd name="connsiteX10" fmla="*/ 1652948 w 1983545"/>
                <a:gd name="connsiteY10" fmla="*/ 2873326 h 2873326"/>
                <a:gd name="connsiteX11" fmla="*/ 1251835 w 1983545"/>
                <a:gd name="connsiteY11" fmla="*/ 2873326 h 2873326"/>
                <a:gd name="connsiteX12" fmla="*/ 850722 w 1983545"/>
                <a:gd name="connsiteY12" fmla="*/ 2873326 h 2873326"/>
                <a:gd name="connsiteX13" fmla="*/ 330597 w 1983545"/>
                <a:gd name="connsiteY13" fmla="*/ 2873326 h 2873326"/>
                <a:gd name="connsiteX14" fmla="*/ 0 w 1983545"/>
                <a:gd name="connsiteY14" fmla="*/ 2542729 h 2873326"/>
                <a:gd name="connsiteX15" fmla="*/ 0 w 1983545"/>
                <a:gd name="connsiteY15" fmla="*/ 2056060 h 2873326"/>
                <a:gd name="connsiteX16" fmla="*/ 0 w 1983545"/>
                <a:gd name="connsiteY16" fmla="*/ 1525148 h 2873326"/>
                <a:gd name="connsiteX17" fmla="*/ 0 w 1983545"/>
                <a:gd name="connsiteY17" fmla="*/ 949994 h 2873326"/>
                <a:gd name="connsiteX18" fmla="*/ 0 w 1983545"/>
                <a:gd name="connsiteY18" fmla="*/ 330597 h 287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3545" h="2873326" extrusionOk="0">
                  <a:moveTo>
                    <a:pt x="0" y="330597"/>
                  </a:moveTo>
                  <a:cubicBezTo>
                    <a:pt x="6344" y="143160"/>
                    <a:pt x="166490" y="-18279"/>
                    <a:pt x="330597" y="0"/>
                  </a:cubicBezTo>
                  <a:cubicBezTo>
                    <a:pt x="552637" y="-33063"/>
                    <a:pt x="617677" y="35579"/>
                    <a:pt x="797828" y="0"/>
                  </a:cubicBezTo>
                  <a:cubicBezTo>
                    <a:pt x="977979" y="-35579"/>
                    <a:pt x="1094961" y="26946"/>
                    <a:pt x="1212164" y="0"/>
                  </a:cubicBezTo>
                  <a:cubicBezTo>
                    <a:pt x="1329367" y="-26946"/>
                    <a:pt x="1445320" y="6796"/>
                    <a:pt x="1652948" y="0"/>
                  </a:cubicBezTo>
                  <a:cubicBezTo>
                    <a:pt x="1833133" y="-10646"/>
                    <a:pt x="1979341" y="151101"/>
                    <a:pt x="1983545" y="330597"/>
                  </a:cubicBezTo>
                  <a:cubicBezTo>
                    <a:pt x="2001828" y="577615"/>
                    <a:pt x="1919371" y="704808"/>
                    <a:pt x="1983545" y="905751"/>
                  </a:cubicBezTo>
                  <a:cubicBezTo>
                    <a:pt x="2047719" y="1106694"/>
                    <a:pt x="1949550" y="1292325"/>
                    <a:pt x="1983545" y="1392420"/>
                  </a:cubicBezTo>
                  <a:cubicBezTo>
                    <a:pt x="2017540" y="1492515"/>
                    <a:pt x="1966708" y="1698395"/>
                    <a:pt x="1983545" y="1945453"/>
                  </a:cubicBezTo>
                  <a:cubicBezTo>
                    <a:pt x="2000382" y="2192511"/>
                    <a:pt x="1972909" y="2346392"/>
                    <a:pt x="1983545" y="2542729"/>
                  </a:cubicBezTo>
                  <a:cubicBezTo>
                    <a:pt x="2030498" y="2743282"/>
                    <a:pt x="1782930" y="2880966"/>
                    <a:pt x="1652948" y="2873326"/>
                  </a:cubicBezTo>
                  <a:cubicBezTo>
                    <a:pt x="1540176" y="2900598"/>
                    <a:pt x="1345823" y="2867611"/>
                    <a:pt x="1251835" y="2873326"/>
                  </a:cubicBezTo>
                  <a:cubicBezTo>
                    <a:pt x="1157847" y="2879041"/>
                    <a:pt x="1037125" y="2829086"/>
                    <a:pt x="850722" y="2873326"/>
                  </a:cubicBezTo>
                  <a:cubicBezTo>
                    <a:pt x="664319" y="2917566"/>
                    <a:pt x="498266" y="2839217"/>
                    <a:pt x="330597" y="2873326"/>
                  </a:cubicBezTo>
                  <a:cubicBezTo>
                    <a:pt x="169929" y="2863302"/>
                    <a:pt x="13904" y="2718802"/>
                    <a:pt x="0" y="2542729"/>
                  </a:cubicBezTo>
                  <a:cubicBezTo>
                    <a:pt x="-9042" y="2443055"/>
                    <a:pt x="38350" y="2234347"/>
                    <a:pt x="0" y="2056060"/>
                  </a:cubicBezTo>
                  <a:cubicBezTo>
                    <a:pt x="-38350" y="1877773"/>
                    <a:pt x="38417" y="1635164"/>
                    <a:pt x="0" y="1525148"/>
                  </a:cubicBezTo>
                  <a:cubicBezTo>
                    <a:pt x="-38417" y="1415132"/>
                    <a:pt x="45458" y="1139809"/>
                    <a:pt x="0" y="949994"/>
                  </a:cubicBezTo>
                  <a:cubicBezTo>
                    <a:pt x="-45458" y="760179"/>
                    <a:pt x="60284" y="498021"/>
                    <a:pt x="0" y="33059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90EB3CC-75CA-48EA-88F3-9CAE0A77E0F3}"/>
                </a:ext>
              </a:extLst>
            </p:cNvPr>
            <p:cNvSpPr/>
            <p:nvPr/>
          </p:nvSpPr>
          <p:spPr>
            <a:xfrm>
              <a:off x="1589649" y="3066757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B9C136-45EC-4A18-BED3-FB6F39BF7472}"/>
                </a:ext>
              </a:extLst>
            </p:cNvPr>
            <p:cNvSpPr txBox="1"/>
            <p:nvPr/>
          </p:nvSpPr>
          <p:spPr>
            <a:xfrm>
              <a:off x="1541195" y="3362027"/>
              <a:ext cx="998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E91E2A-2FA2-42DB-A5F4-79C818EE0FC5}"/>
                </a:ext>
              </a:extLst>
            </p:cNvPr>
            <p:cNvSpPr txBox="1"/>
            <p:nvPr/>
          </p:nvSpPr>
          <p:spPr>
            <a:xfrm>
              <a:off x="601143" y="3938884"/>
              <a:ext cx="291373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تطل دول مجلـس التعاون 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على أربع واجهات مائية: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1 -الخليج العربي.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2 - ُ بحر عمان.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3 -بحر العرب.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4 -البحر الأحمر.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ويقتصر تأثير هذه المسطحات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المائية السواحل على زيادة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الرطوبة وتلطيف درجة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الحرارة</a:t>
              </a:r>
              <a:endParaRPr lang="en-US" sz="16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F95FE67-C5EA-467A-837D-5DA75C33F48F}"/>
              </a:ext>
            </a:extLst>
          </p:cNvPr>
          <p:cNvSpPr/>
          <p:nvPr/>
        </p:nvSpPr>
        <p:spPr>
          <a:xfrm flipH="1">
            <a:off x="7136682" y="2418643"/>
            <a:ext cx="801701" cy="1214942"/>
          </a:xfrm>
          <a:custGeom>
            <a:avLst/>
            <a:gdLst>
              <a:gd name="connsiteX0" fmla="*/ 801701 w 801701"/>
              <a:gd name="connsiteY0" fmla="*/ 10837 h 1214942"/>
              <a:gd name="connsiteX1" fmla="*/ 424914 w 801701"/>
              <a:gd name="connsiteY1" fmla="*/ 55548 h 1214942"/>
              <a:gd name="connsiteX2" fmla="*/ 301734 w 801701"/>
              <a:gd name="connsiteY2" fmla="*/ 670317 h 1214942"/>
              <a:gd name="connsiteX3" fmla="*/ 201349 w 801701"/>
              <a:gd name="connsiteY3" fmla="*/ 935609 h 1214942"/>
              <a:gd name="connsiteX4" fmla="*/ 0 w 801701"/>
              <a:gd name="connsiteY4" fmla="*/ 1214942 h 121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01" h="1214942" extrusionOk="0">
                <a:moveTo>
                  <a:pt x="801701" y="10837"/>
                </a:moveTo>
                <a:cubicBezTo>
                  <a:pt x="694949" y="29304"/>
                  <a:pt x="505730" y="24264"/>
                  <a:pt x="424914" y="55548"/>
                </a:cubicBezTo>
                <a:cubicBezTo>
                  <a:pt x="278762" y="219667"/>
                  <a:pt x="321988" y="554474"/>
                  <a:pt x="301734" y="670317"/>
                </a:cubicBezTo>
                <a:cubicBezTo>
                  <a:pt x="259661" y="821111"/>
                  <a:pt x="318113" y="845643"/>
                  <a:pt x="201349" y="935609"/>
                </a:cubicBezTo>
                <a:cubicBezTo>
                  <a:pt x="73665" y="991397"/>
                  <a:pt x="36956" y="1182020"/>
                  <a:pt x="0" y="121494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801701 w 801701"/>
                      <a:gd name="connsiteY0" fmla="*/ 10837 h 1214942"/>
                      <a:gd name="connsiteX1" fmla="*/ 424914 w 801701"/>
                      <a:gd name="connsiteY1" fmla="*/ 55548 h 1214942"/>
                      <a:gd name="connsiteX2" fmla="*/ 301734 w 801701"/>
                      <a:gd name="connsiteY2" fmla="*/ 670317 h 1214942"/>
                      <a:gd name="connsiteX3" fmla="*/ 201349 w 801701"/>
                      <a:gd name="connsiteY3" fmla="*/ 935609 h 1214942"/>
                      <a:gd name="connsiteX4" fmla="*/ 0 w 801701"/>
                      <a:gd name="connsiteY4" fmla="*/ 1214942 h 1214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701" h="1214942" extrusionOk="0">
                        <a:moveTo>
                          <a:pt x="801701" y="10837"/>
                        </a:moveTo>
                        <a:cubicBezTo>
                          <a:pt x="690756" y="24119"/>
                          <a:pt x="506138" y="11877"/>
                          <a:pt x="424914" y="55548"/>
                        </a:cubicBezTo>
                        <a:cubicBezTo>
                          <a:pt x="294324" y="206761"/>
                          <a:pt x="329126" y="541533"/>
                          <a:pt x="301734" y="670317"/>
                        </a:cubicBezTo>
                        <a:cubicBezTo>
                          <a:pt x="262425" y="818746"/>
                          <a:pt x="316165" y="848840"/>
                          <a:pt x="201349" y="935609"/>
                        </a:cubicBezTo>
                        <a:cubicBezTo>
                          <a:pt x="83601" y="992670"/>
                          <a:pt x="35688" y="1175941"/>
                          <a:pt x="0" y="1214942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057697" y="1310491"/>
            <a:ext cx="3079585" cy="2365497"/>
            <a:chOff x="283760" y="330806"/>
            <a:chExt cx="3444367" cy="264569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372674" y="755391"/>
              <a:ext cx="3195771" cy="2111641"/>
            </a:xfrm>
            <a:custGeom>
              <a:avLst/>
              <a:gdLst>
                <a:gd name="connsiteX0" fmla="*/ 0 w 3195771"/>
                <a:gd name="connsiteY0" fmla="*/ 242959 h 2111641"/>
                <a:gd name="connsiteX1" fmla="*/ 532638 w 3195771"/>
                <a:gd name="connsiteY1" fmla="*/ 0 h 2111641"/>
                <a:gd name="connsiteX2" fmla="*/ 1640494 w 3195771"/>
                <a:gd name="connsiteY2" fmla="*/ 0 h 2111641"/>
                <a:gd name="connsiteX3" fmla="*/ 2663131 w 3195771"/>
                <a:gd name="connsiteY3" fmla="*/ 0 h 2111641"/>
                <a:gd name="connsiteX4" fmla="*/ 3195771 w 3195771"/>
                <a:gd name="connsiteY4" fmla="*/ 242959 h 2111641"/>
                <a:gd name="connsiteX5" fmla="*/ 3195771 w 3195771"/>
                <a:gd name="connsiteY5" fmla="*/ 616874 h 2111641"/>
                <a:gd name="connsiteX6" fmla="*/ 3195771 w 3195771"/>
                <a:gd name="connsiteY6" fmla="*/ 974533 h 2111641"/>
                <a:gd name="connsiteX7" fmla="*/ 3195771 w 3195771"/>
                <a:gd name="connsiteY7" fmla="*/ 1413479 h 2111641"/>
                <a:gd name="connsiteX8" fmla="*/ 3195771 w 3195771"/>
                <a:gd name="connsiteY8" fmla="*/ 1868680 h 2111641"/>
                <a:gd name="connsiteX9" fmla="*/ 2663131 w 3195771"/>
                <a:gd name="connsiteY9" fmla="*/ 2111641 h 2111641"/>
                <a:gd name="connsiteX10" fmla="*/ 1597886 w 3195771"/>
                <a:gd name="connsiteY10" fmla="*/ 2111641 h 2111641"/>
                <a:gd name="connsiteX11" fmla="*/ 532638 w 3195771"/>
                <a:gd name="connsiteY11" fmla="*/ 2111641 h 2111641"/>
                <a:gd name="connsiteX12" fmla="*/ 0 w 3195771"/>
                <a:gd name="connsiteY12" fmla="*/ 1868680 h 2111641"/>
                <a:gd name="connsiteX13" fmla="*/ 0 w 3195771"/>
                <a:gd name="connsiteY13" fmla="*/ 1429736 h 2111641"/>
                <a:gd name="connsiteX14" fmla="*/ 0 w 3195771"/>
                <a:gd name="connsiteY14" fmla="*/ 990790 h 2111641"/>
                <a:gd name="connsiteX15" fmla="*/ 0 w 3195771"/>
                <a:gd name="connsiteY15" fmla="*/ 633132 h 2111641"/>
                <a:gd name="connsiteX16" fmla="*/ 0 w 3195771"/>
                <a:gd name="connsiteY16" fmla="*/ 242959 h 2111641"/>
                <a:gd name="connsiteX0" fmla="*/ 0 w 3195771"/>
                <a:gd name="connsiteY0" fmla="*/ 242959 h 2111641"/>
                <a:gd name="connsiteX1" fmla="*/ 532638 w 3195771"/>
                <a:gd name="connsiteY1" fmla="*/ 0 h 2111641"/>
                <a:gd name="connsiteX2" fmla="*/ 1640494 w 3195771"/>
                <a:gd name="connsiteY2" fmla="*/ 0 h 2111641"/>
                <a:gd name="connsiteX3" fmla="*/ 2663131 w 3195771"/>
                <a:gd name="connsiteY3" fmla="*/ 0 h 2111641"/>
                <a:gd name="connsiteX4" fmla="*/ 3195771 w 3195771"/>
                <a:gd name="connsiteY4" fmla="*/ 242959 h 2111641"/>
                <a:gd name="connsiteX5" fmla="*/ 3195771 w 3195771"/>
                <a:gd name="connsiteY5" fmla="*/ 616874 h 2111641"/>
                <a:gd name="connsiteX6" fmla="*/ 3195771 w 3195771"/>
                <a:gd name="connsiteY6" fmla="*/ 974533 h 2111641"/>
                <a:gd name="connsiteX7" fmla="*/ 3195771 w 3195771"/>
                <a:gd name="connsiteY7" fmla="*/ 1332192 h 2111641"/>
                <a:gd name="connsiteX8" fmla="*/ 3195771 w 3195771"/>
                <a:gd name="connsiteY8" fmla="*/ 1868680 h 2111641"/>
                <a:gd name="connsiteX9" fmla="*/ 2663131 w 3195771"/>
                <a:gd name="connsiteY9" fmla="*/ 2111641 h 2111641"/>
                <a:gd name="connsiteX10" fmla="*/ 1640494 w 3195771"/>
                <a:gd name="connsiteY10" fmla="*/ 2111641 h 2111641"/>
                <a:gd name="connsiteX11" fmla="*/ 532638 w 3195771"/>
                <a:gd name="connsiteY11" fmla="*/ 2111641 h 2111641"/>
                <a:gd name="connsiteX12" fmla="*/ 0 w 3195771"/>
                <a:gd name="connsiteY12" fmla="*/ 1868680 h 2111641"/>
                <a:gd name="connsiteX13" fmla="*/ 0 w 3195771"/>
                <a:gd name="connsiteY13" fmla="*/ 1494765 h 2111641"/>
                <a:gd name="connsiteX14" fmla="*/ 0 w 3195771"/>
                <a:gd name="connsiteY14" fmla="*/ 1072077 h 2111641"/>
                <a:gd name="connsiteX15" fmla="*/ 0 w 3195771"/>
                <a:gd name="connsiteY15" fmla="*/ 714418 h 2111641"/>
                <a:gd name="connsiteX16" fmla="*/ 0 w 3195771"/>
                <a:gd name="connsiteY16" fmla="*/ 242959 h 2111641"/>
                <a:gd name="connsiteX0" fmla="*/ 0 w 3195771"/>
                <a:gd name="connsiteY0" fmla="*/ 242959 h 2111641"/>
                <a:gd name="connsiteX1" fmla="*/ 532638 w 3195771"/>
                <a:gd name="connsiteY1" fmla="*/ 0 h 2111641"/>
                <a:gd name="connsiteX2" fmla="*/ 1640494 w 3195771"/>
                <a:gd name="connsiteY2" fmla="*/ 0 h 2111641"/>
                <a:gd name="connsiteX3" fmla="*/ 2663131 w 3195771"/>
                <a:gd name="connsiteY3" fmla="*/ 0 h 2111641"/>
                <a:gd name="connsiteX4" fmla="*/ 3195771 w 3195771"/>
                <a:gd name="connsiteY4" fmla="*/ 242959 h 2111641"/>
                <a:gd name="connsiteX5" fmla="*/ 3195771 w 3195771"/>
                <a:gd name="connsiteY5" fmla="*/ 616874 h 2111641"/>
                <a:gd name="connsiteX6" fmla="*/ 3195771 w 3195771"/>
                <a:gd name="connsiteY6" fmla="*/ 974533 h 2111641"/>
                <a:gd name="connsiteX7" fmla="*/ 3195771 w 3195771"/>
                <a:gd name="connsiteY7" fmla="*/ 1413479 h 2111641"/>
                <a:gd name="connsiteX8" fmla="*/ 3195771 w 3195771"/>
                <a:gd name="connsiteY8" fmla="*/ 1868680 h 2111641"/>
                <a:gd name="connsiteX9" fmla="*/ 2663131 w 3195771"/>
                <a:gd name="connsiteY9" fmla="*/ 2111641 h 2111641"/>
                <a:gd name="connsiteX10" fmla="*/ 1597886 w 3195771"/>
                <a:gd name="connsiteY10" fmla="*/ 2111641 h 2111641"/>
                <a:gd name="connsiteX11" fmla="*/ 532638 w 3195771"/>
                <a:gd name="connsiteY11" fmla="*/ 2111641 h 2111641"/>
                <a:gd name="connsiteX12" fmla="*/ 0 w 3195771"/>
                <a:gd name="connsiteY12" fmla="*/ 1868680 h 2111641"/>
                <a:gd name="connsiteX13" fmla="*/ 0 w 3195771"/>
                <a:gd name="connsiteY13" fmla="*/ 1429736 h 2111641"/>
                <a:gd name="connsiteX14" fmla="*/ 0 w 3195771"/>
                <a:gd name="connsiteY14" fmla="*/ 990790 h 2111641"/>
                <a:gd name="connsiteX15" fmla="*/ 0 w 3195771"/>
                <a:gd name="connsiteY15" fmla="*/ 633132 h 2111641"/>
                <a:gd name="connsiteX16" fmla="*/ 0 w 3195771"/>
                <a:gd name="connsiteY16" fmla="*/ 242959 h 21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5771" h="2111641" fill="none" extrusionOk="0">
                  <a:moveTo>
                    <a:pt x="0" y="242959"/>
                  </a:moveTo>
                  <a:cubicBezTo>
                    <a:pt x="145909" y="157137"/>
                    <a:pt x="161158" y="20800"/>
                    <a:pt x="532638" y="0"/>
                  </a:cubicBezTo>
                  <a:cubicBezTo>
                    <a:pt x="847546" y="155101"/>
                    <a:pt x="1214452" y="-100410"/>
                    <a:pt x="1640494" y="0"/>
                  </a:cubicBezTo>
                  <a:cubicBezTo>
                    <a:pt x="2018348" y="-24614"/>
                    <a:pt x="2206241" y="119874"/>
                    <a:pt x="2663131" y="0"/>
                  </a:cubicBezTo>
                  <a:cubicBezTo>
                    <a:pt x="3042485" y="43456"/>
                    <a:pt x="3221052" y="98821"/>
                    <a:pt x="3195771" y="242959"/>
                  </a:cubicBezTo>
                  <a:cubicBezTo>
                    <a:pt x="3274356" y="279606"/>
                    <a:pt x="3181224" y="488710"/>
                    <a:pt x="3195771" y="616874"/>
                  </a:cubicBezTo>
                  <a:cubicBezTo>
                    <a:pt x="3251934" y="754664"/>
                    <a:pt x="3160131" y="767965"/>
                    <a:pt x="3195771" y="974533"/>
                  </a:cubicBezTo>
                  <a:cubicBezTo>
                    <a:pt x="3224681" y="1167920"/>
                    <a:pt x="3168260" y="1187737"/>
                    <a:pt x="3195771" y="1413479"/>
                  </a:cubicBezTo>
                  <a:cubicBezTo>
                    <a:pt x="3161820" y="1596879"/>
                    <a:pt x="3107762" y="1756016"/>
                    <a:pt x="3195771" y="1868680"/>
                  </a:cubicBezTo>
                  <a:cubicBezTo>
                    <a:pt x="3023943" y="1961029"/>
                    <a:pt x="2836537" y="2083657"/>
                    <a:pt x="2663131" y="2111641"/>
                  </a:cubicBezTo>
                  <a:cubicBezTo>
                    <a:pt x="2381597" y="2095931"/>
                    <a:pt x="1951293" y="2062844"/>
                    <a:pt x="1597886" y="2111641"/>
                  </a:cubicBezTo>
                  <a:cubicBezTo>
                    <a:pt x="1194407" y="2169990"/>
                    <a:pt x="1050688" y="2089370"/>
                    <a:pt x="532638" y="2111641"/>
                  </a:cubicBezTo>
                  <a:cubicBezTo>
                    <a:pt x="260710" y="2099012"/>
                    <a:pt x="16933" y="2069805"/>
                    <a:pt x="0" y="1868680"/>
                  </a:cubicBezTo>
                  <a:cubicBezTo>
                    <a:pt x="-123208" y="1780462"/>
                    <a:pt x="-16343" y="1640556"/>
                    <a:pt x="0" y="1429736"/>
                  </a:cubicBezTo>
                  <a:cubicBezTo>
                    <a:pt x="13767" y="1209797"/>
                    <a:pt x="133016" y="1154355"/>
                    <a:pt x="0" y="990790"/>
                  </a:cubicBezTo>
                  <a:cubicBezTo>
                    <a:pt x="-119436" y="755398"/>
                    <a:pt x="24684" y="802912"/>
                    <a:pt x="0" y="633132"/>
                  </a:cubicBezTo>
                  <a:cubicBezTo>
                    <a:pt x="-70737" y="506161"/>
                    <a:pt x="71657" y="350419"/>
                    <a:pt x="0" y="242959"/>
                  </a:cubicBezTo>
                  <a:close/>
                </a:path>
                <a:path w="3195771" h="2111641" stroke="0" extrusionOk="0">
                  <a:moveTo>
                    <a:pt x="0" y="242959"/>
                  </a:moveTo>
                  <a:cubicBezTo>
                    <a:pt x="52757" y="121919"/>
                    <a:pt x="277900" y="72645"/>
                    <a:pt x="532638" y="0"/>
                  </a:cubicBezTo>
                  <a:cubicBezTo>
                    <a:pt x="969145" y="-86725"/>
                    <a:pt x="1276594" y="-12933"/>
                    <a:pt x="1640494" y="0"/>
                  </a:cubicBezTo>
                  <a:cubicBezTo>
                    <a:pt x="1880643" y="-50363"/>
                    <a:pt x="2408627" y="-14491"/>
                    <a:pt x="2663131" y="0"/>
                  </a:cubicBezTo>
                  <a:cubicBezTo>
                    <a:pt x="2953923" y="6913"/>
                    <a:pt x="3249093" y="131762"/>
                    <a:pt x="3195771" y="242959"/>
                  </a:cubicBezTo>
                  <a:cubicBezTo>
                    <a:pt x="3227402" y="363552"/>
                    <a:pt x="3132236" y="557273"/>
                    <a:pt x="3195771" y="616874"/>
                  </a:cubicBezTo>
                  <a:cubicBezTo>
                    <a:pt x="3261777" y="652181"/>
                    <a:pt x="3081827" y="828917"/>
                    <a:pt x="3195771" y="974533"/>
                  </a:cubicBezTo>
                  <a:cubicBezTo>
                    <a:pt x="3260684" y="1120118"/>
                    <a:pt x="3110351" y="1207826"/>
                    <a:pt x="3195771" y="1332192"/>
                  </a:cubicBezTo>
                  <a:cubicBezTo>
                    <a:pt x="3230744" y="1474301"/>
                    <a:pt x="3117718" y="1779564"/>
                    <a:pt x="3195771" y="1868680"/>
                  </a:cubicBezTo>
                  <a:cubicBezTo>
                    <a:pt x="3216432" y="2084267"/>
                    <a:pt x="3004810" y="2160791"/>
                    <a:pt x="2663131" y="2111641"/>
                  </a:cubicBezTo>
                  <a:cubicBezTo>
                    <a:pt x="2241303" y="2185123"/>
                    <a:pt x="1950854" y="2091375"/>
                    <a:pt x="1640494" y="2111641"/>
                  </a:cubicBezTo>
                  <a:cubicBezTo>
                    <a:pt x="1408859" y="2172813"/>
                    <a:pt x="1099908" y="2053780"/>
                    <a:pt x="532638" y="2111641"/>
                  </a:cubicBezTo>
                  <a:cubicBezTo>
                    <a:pt x="223845" y="2030121"/>
                    <a:pt x="16089" y="2024959"/>
                    <a:pt x="0" y="1868680"/>
                  </a:cubicBezTo>
                  <a:cubicBezTo>
                    <a:pt x="27398" y="1725610"/>
                    <a:pt x="35881" y="1609995"/>
                    <a:pt x="0" y="1494765"/>
                  </a:cubicBezTo>
                  <a:cubicBezTo>
                    <a:pt x="12728" y="1316566"/>
                    <a:pt x="86052" y="1318693"/>
                    <a:pt x="0" y="1072077"/>
                  </a:cubicBezTo>
                  <a:cubicBezTo>
                    <a:pt x="-128170" y="874420"/>
                    <a:pt x="99820" y="850368"/>
                    <a:pt x="0" y="714418"/>
                  </a:cubicBezTo>
                  <a:cubicBezTo>
                    <a:pt x="-48055" y="572959"/>
                    <a:pt x="-49760" y="395438"/>
                    <a:pt x="0" y="242959"/>
                  </a:cubicBezTo>
                  <a:close/>
                </a:path>
                <a:path w="3195771" h="2111641" fill="none" stroke="0" extrusionOk="0">
                  <a:moveTo>
                    <a:pt x="0" y="242959"/>
                  </a:moveTo>
                  <a:cubicBezTo>
                    <a:pt x="75475" y="48106"/>
                    <a:pt x="332151" y="-8439"/>
                    <a:pt x="532638" y="0"/>
                  </a:cubicBezTo>
                  <a:cubicBezTo>
                    <a:pt x="890268" y="-57591"/>
                    <a:pt x="1282505" y="79698"/>
                    <a:pt x="1640494" y="0"/>
                  </a:cubicBezTo>
                  <a:cubicBezTo>
                    <a:pt x="1972613" y="13184"/>
                    <a:pt x="2319156" y="23813"/>
                    <a:pt x="2663131" y="0"/>
                  </a:cubicBezTo>
                  <a:cubicBezTo>
                    <a:pt x="2978527" y="20712"/>
                    <a:pt x="3192575" y="122809"/>
                    <a:pt x="3195771" y="242959"/>
                  </a:cubicBezTo>
                  <a:cubicBezTo>
                    <a:pt x="3241551" y="379424"/>
                    <a:pt x="3162402" y="493962"/>
                    <a:pt x="3195771" y="616874"/>
                  </a:cubicBezTo>
                  <a:cubicBezTo>
                    <a:pt x="3235355" y="787097"/>
                    <a:pt x="3170481" y="807530"/>
                    <a:pt x="3195771" y="974533"/>
                  </a:cubicBezTo>
                  <a:cubicBezTo>
                    <a:pt x="3224830" y="1132530"/>
                    <a:pt x="3194222" y="1206764"/>
                    <a:pt x="3195771" y="1413479"/>
                  </a:cubicBezTo>
                  <a:cubicBezTo>
                    <a:pt x="3240962" y="1614941"/>
                    <a:pt x="3144462" y="1728570"/>
                    <a:pt x="3195771" y="1868680"/>
                  </a:cubicBezTo>
                  <a:cubicBezTo>
                    <a:pt x="3130658" y="1987851"/>
                    <a:pt x="2918465" y="2046151"/>
                    <a:pt x="2663131" y="2111641"/>
                  </a:cubicBezTo>
                  <a:cubicBezTo>
                    <a:pt x="2346096" y="2138552"/>
                    <a:pt x="2137836" y="2010655"/>
                    <a:pt x="1597886" y="2111641"/>
                  </a:cubicBezTo>
                  <a:cubicBezTo>
                    <a:pt x="1148545" y="2044813"/>
                    <a:pt x="988884" y="2046443"/>
                    <a:pt x="532638" y="2111641"/>
                  </a:cubicBezTo>
                  <a:cubicBezTo>
                    <a:pt x="144272" y="2139875"/>
                    <a:pt x="22776" y="2011883"/>
                    <a:pt x="0" y="1868680"/>
                  </a:cubicBezTo>
                  <a:cubicBezTo>
                    <a:pt x="-84930" y="1726327"/>
                    <a:pt x="42796" y="1637420"/>
                    <a:pt x="0" y="1429736"/>
                  </a:cubicBezTo>
                  <a:cubicBezTo>
                    <a:pt x="-15582" y="1181733"/>
                    <a:pt x="108075" y="1141735"/>
                    <a:pt x="0" y="990790"/>
                  </a:cubicBezTo>
                  <a:cubicBezTo>
                    <a:pt x="-91925" y="837236"/>
                    <a:pt x="55281" y="773596"/>
                    <a:pt x="0" y="633132"/>
                  </a:cubicBezTo>
                  <a:cubicBezTo>
                    <a:pt x="-23053" y="512219"/>
                    <a:pt x="68374" y="402724"/>
                    <a:pt x="0" y="242959"/>
                  </a:cubicBezTo>
                  <a:close/>
                </a:path>
                <a:path w="3195771" h="2111641" fill="none" stroke="0" extrusionOk="0">
                  <a:moveTo>
                    <a:pt x="0" y="242959"/>
                  </a:moveTo>
                  <a:cubicBezTo>
                    <a:pt x="141235" y="108700"/>
                    <a:pt x="241382" y="-21816"/>
                    <a:pt x="532638" y="0"/>
                  </a:cubicBezTo>
                  <a:cubicBezTo>
                    <a:pt x="845519" y="-37707"/>
                    <a:pt x="1206530" y="-4332"/>
                    <a:pt x="1640494" y="0"/>
                  </a:cubicBezTo>
                  <a:cubicBezTo>
                    <a:pt x="2013990" y="-12588"/>
                    <a:pt x="2278880" y="50280"/>
                    <a:pt x="2663131" y="0"/>
                  </a:cubicBezTo>
                  <a:cubicBezTo>
                    <a:pt x="3005407" y="41951"/>
                    <a:pt x="3195246" y="112944"/>
                    <a:pt x="3195771" y="242959"/>
                  </a:cubicBezTo>
                  <a:cubicBezTo>
                    <a:pt x="3277809" y="300439"/>
                    <a:pt x="3181481" y="522563"/>
                    <a:pt x="3195771" y="616874"/>
                  </a:cubicBezTo>
                  <a:cubicBezTo>
                    <a:pt x="3243054" y="781861"/>
                    <a:pt x="3173221" y="801576"/>
                    <a:pt x="3195771" y="974533"/>
                  </a:cubicBezTo>
                  <a:cubicBezTo>
                    <a:pt x="3221098" y="1155812"/>
                    <a:pt x="3188137" y="1201853"/>
                    <a:pt x="3195771" y="1413479"/>
                  </a:cubicBezTo>
                  <a:cubicBezTo>
                    <a:pt x="3207097" y="1613422"/>
                    <a:pt x="3116041" y="1750458"/>
                    <a:pt x="3195771" y="1868680"/>
                  </a:cubicBezTo>
                  <a:cubicBezTo>
                    <a:pt x="3081345" y="1928346"/>
                    <a:pt x="2928328" y="2045980"/>
                    <a:pt x="2663131" y="2111641"/>
                  </a:cubicBezTo>
                  <a:cubicBezTo>
                    <a:pt x="2337338" y="2017815"/>
                    <a:pt x="2030829" y="2008063"/>
                    <a:pt x="1597886" y="2111641"/>
                  </a:cubicBezTo>
                  <a:cubicBezTo>
                    <a:pt x="1182117" y="2132812"/>
                    <a:pt x="995275" y="2056161"/>
                    <a:pt x="532638" y="2111641"/>
                  </a:cubicBezTo>
                  <a:cubicBezTo>
                    <a:pt x="205374" y="2111410"/>
                    <a:pt x="25068" y="2046013"/>
                    <a:pt x="0" y="1868680"/>
                  </a:cubicBezTo>
                  <a:cubicBezTo>
                    <a:pt x="-94983" y="1761757"/>
                    <a:pt x="35806" y="1620442"/>
                    <a:pt x="0" y="1429736"/>
                  </a:cubicBezTo>
                  <a:cubicBezTo>
                    <a:pt x="-11909" y="1196076"/>
                    <a:pt x="112297" y="1148292"/>
                    <a:pt x="0" y="990790"/>
                  </a:cubicBezTo>
                  <a:cubicBezTo>
                    <a:pt x="-68696" y="794237"/>
                    <a:pt x="6358" y="797845"/>
                    <a:pt x="0" y="633132"/>
                  </a:cubicBezTo>
                  <a:cubicBezTo>
                    <a:pt x="-21930" y="492269"/>
                    <a:pt x="79191" y="353699"/>
                    <a:pt x="0" y="24295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57317"/>
                        <a:gd name="connsiteY0" fmla="*/ 217228 h 1888002"/>
                        <a:gd name="connsiteX1" fmla="*/ 476228 w 2857317"/>
                        <a:gd name="connsiteY1" fmla="*/ 0 h 1888002"/>
                        <a:gd name="connsiteX2" fmla="*/ 1466755 w 2857317"/>
                        <a:gd name="connsiteY2" fmla="*/ 0 h 1888002"/>
                        <a:gd name="connsiteX3" fmla="*/ 2381088 w 2857317"/>
                        <a:gd name="connsiteY3" fmla="*/ 0 h 1888002"/>
                        <a:gd name="connsiteX4" fmla="*/ 2857317 w 2857317"/>
                        <a:gd name="connsiteY4" fmla="*/ 217228 h 1888002"/>
                        <a:gd name="connsiteX5" fmla="*/ 2857317 w 2857317"/>
                        <a:gd name="connsiteY5" fmla="*/ 551543 h 1888002"/>
                        <a:gd name="connsiteX6" fmla="*/ 2857317 w 2857317"/>
                        <a:gd name="connsiteY6" fmla="*/ 871323 h 1888002"/>
                        <a:gd name="connsiteX7" fmla="*/ 2857317 w 2857317"/>
                        <a:gd name="connsiteY7" fmla="*/ 1263781 h 1888002"/>
                        <a:gd name="connsiteX8" fmla="*/ 2857317 w 2857317"/>
                        <a:gd name="connsiteY8" fmla="*/ 1670773 h 1888002"/>
                        <a:gd name="connsiteX9" fmla="*/ 2381088 w 2857317"/>
                        <a:gd name="connsiteY9" fmla="*/ 1888002 h 1888002"/>
                        <a:gd name="connsiteX10" fmla="*/ 1428659 w 2857317"/>
                        <a:gd name="connsiteY10" fmla="*/ 1888002 h 1888002"/>
                        <a:gd name="connsiteX11" fmla="*/ 476228 w 2857317"/>
                        <a:gd name="connsiteY11" fmla="*/ 1888002 h 1888002"/>
                        <a:gd name="connsiteX12" fmla="*/ 0 w 2857317"/>
                        <a:gd name="connsiteY12" fmla="*/ 1670773 h 1888002"/>
                        <a:gd name="connsiteX13" fmla="*/ 0 w 2857317"/>
                        <a:gd name="connsiteY13" fmla="*/ 1278316 h 1888002"/>
                        <a:gd name="connsiteX14" fmla="*/ 0 w 2857317"/>
                        <a:gd name="connsiteY14" fmla="*/ 885858 h 1888002"/>
                        <a:gd name="connsiteX15" fmla="*/ 0 w 2857317"/>
                        <a:gd name="connsiteY15" fmla="*/ 566079 h 1888002"/>
                        <a:gd name="connsiteX16" fmla="*/ 0 w 2857317"/>
                        <a:gd name="connsiteY16" fmla="*/ 217228 h 1888002"/>
                        <a:gd name="connsiteX0" fmla="*/ 0 w 2857317"/>
                        <a:gd name="connsiteY0" fmla="*/ 217228 h 1888002"/>
                        <a:gd name="connsiteX1" fmla="*/ 476228 w 2857317"/>
                        <a:gd name="connsiteY1" fmla="*/ 0 h 1888002"/>
                        <a:gd name="connsiteX2" fmla="*/ 1466755 w 2857317"/>
                        <a:gd name="connsiteY2" fmla="*/ 0 h 1888002"/>
                        <a:gd name="connsiteX3" fmla="*/ 2381088 w 2857317"/>
                        <a:gd name="connsiteY3" fmla="*/ 0 h 1888002"/>
                        <a:gd name="connsiteX4" fmla="*/ 2857317 w 2857317"/>
                        <a:gd name="connsiteY4" fmla="*/ 217228 h 1888002"/>
                        <a:gd name="connsiteX5" fmla="*/ 2857317 w 2857317"/>
                        <a:gd name="connsiteY5" fmla="*/ 551543 h 1888002"/>
                        <a:gd name="connsiteX6" fmla="*/ 2857317 w 2857317"/>
                        <a:gd name="connsiteY6" fmla="*/ 871323 h 1888002"/>
                        <a:gd name="connsiteX7" fmla="*/ 2857317 w 2857317"/>
                        <a:gd name="connsiteY7" fmla="*/ 1191103 h 1888002"/>
                        <a:gd name="connsiteX8" fmla="*/ 2857317 w 2857317"/>
                        <a:gd name="connsiteY8" fmla="*/ 1670773 h 1888002"/>
                        <a:gd name="connsiteX9" fmla="*/ 2381088 w 2857317"/>
                        <a:gd name="connsiteY9" fmla="*/ 1888002 h 1888002"/>
                        <a:gd name="connsiteX10" fmla="*/ 1466755 w 2857317"/>
                        <a:gd name="connsiteY10" fmla="*/ 1888002 h 1888002"/>
                        <a:gd name="connsiteX11" fmla="*/ 476228 w 2857317"/>
                        <a:gd name="connsiteY11" fmla="*/ 1888002 h 1888002"/>
                        <a:gd name="connsiteX12" fmla="*/ 0 w 2857317"/>
                        <a:gd name="connsiteY12" fmla="*/ 1670773 h 1888002"/>
                        <a:gd name="connsiteX13" fmla="*/ 0 w 2857317"/>
                        <a:gd name="connsiteY13" fmla="*/ 1336458 h 1888002"/>
                        <a:gd name="connsiteX14" fmla="*/ 0 w 2857317"/>
                        <a:gd name="connsiteY14" fmla="*/ 958536 h 1888002"/>
                        <a:gd name="connsiteX15" fmla="*/ 0 w 2857317"/>
                        <a:gd name="connsiteY15" fmla="*/ 638756 h 1888002"/>
                        <a:gd name="connsiteX16" fmla="*/ 0 w 2857317"/>
                        <a:gd name="connsiteY16" fmla="*/ 217228 h 1888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57317" h="1888002" fill="none" extrusionOk="0">
                          <a:moveTo>
                            <a:pt x="0" y="217228"/>
                          </a:moveTo>
                          <a:cubicBezTo>
                            <a:pt x="92856" y="122752"/>
                            <a:pt x="185079" y="10907"/>
                            <a:pt x="476228" y="0"/>
                          </a:cubicBezTo>
                          <a:cubicBezTo>
                            <a:pt x="792395" y="54020"/>
                            <a:pt x="1134762" y="-13395"/>
                            <a:pt x="1466755" y="0"/>
                          </a:cubicBezTo>
                          <a:cubicBezTo>
                            <a:pt x="1793194" y="-19146"/>
                            <a:pt x="2009591" y="69482"/>
                            <a:pt x="2381088" y="0"/>
                          </a:cubicBezTo>
                          <a:cubicBezTo>
                            <a:pt x="2707788" y="19064"/>
                            <a:pt x="2855978" y="98424"/>
                            <a:pt x="2857317" y="217228"/>
                          </a:cubicBezTo>
                          <a:cubicBezTo>
                            <a:pt x="2923605" y="256255"/>
                            <a:pt x="2839714" y="434049"/>
                            <a:pt x="2857317" y="551543"/>
                          </a:cubicBezTo>
                          <a:cubicBezTo>
                            <a:pt x="2906355" y="680532"/>
                            <a:pt x="2836452" y="704173"/>
                            <a:pt x="2857317" y="871323"/>
                          </a:cubicBezTo>
                          <a:cubicBezTo>
                            <a:pt x="2876920" y="1035252"/>
                            <a:pt x="2842717" y="1066739"/>
                            <a:pt x="2857317" y="1263781"/>
                          </a:cubicBezTo>
                          <a:cubicBezTo>
                            <a:pt x="2847431" y="1443777"/>
                            <a:pt x="2782117" y="1565856"/>
                            <a:pt x="2857317" y="1670773"/>
                          </a:cubicBezTo>
                          <a:cubicBezTo>
                            <a:pt x="2748698" y="1765030"/>
                            <a:pt x="2583060" y="1870160"/>
                            <a:pt x="2381088" y="1888002"/>
                          </a:cubicBezTo>
                          <a:cubicBezTo>
                            <a:pt x="2147083" y="1881535"/>
                            <a:pt x="1812311" y="1878756"/>
                            <a:pt x="1428659" y="1888002"/>
                          </a:cubicBezTo>
                          <a:cubicBezTo>
                            <a:pt x="1060349" y="1929707"/>
                            <a:pt x="910397" y="1867721"/>
                            <a:pt x="476228" y="1888002"/>
                          </a:cubicBezTo>
                          <a:cubicBezTo>
                            <a:pt x="191078" y="1875668"/>
                            <a:pt x="11943" y="1827693"/>
                            <a:pt x="0" y="1670773"/>
                          </a:cubicBezTo>
                          <a:cubicBezTo>
                            <a:pt x="-105851" y="1584746"/>
                            <a:pt x="-758" y="1464172"/>
                            <a:pt x="0" y="1278316"/>
                          </a:cubicBezTo>
                          <a:cubicBezTo>
                            <a:pt x="-13812" y="1093727"/>
                            <a:pt x="97129" y="1035967"/>
                            <a:pt x="0" y="885858"/>
                          </a:cubicBezTo>
                          <a:cubicBezTo>
                            <a:pt x="-89138" y="700273"/>
                            <a:pt x="25503" y="714606"/>
                            <a:pt x="0" y="566079"/>
                          </a:cubicBezTo>
                          <a:cubicBezTo>
                            <a:pt x="-53450" y="443996"/>
                            <a:pt x="62114" y="316808"/>
                            <a:pt x="0" y="217228"/>
                          </a:cubicBezTo>
                          <a:close/>
                        </a:path>
                        <a:path w="2857317" h="1888002" stroke="0" extrusionOk="0">
                          <a:moveTo>
                            <a:pt x="0" y="217228"/>
                          </a:moveTo>
                          <a:cubicBezTo>
                            <a:pt x="43367" y="95343"/>
                            <a:pt x="240608" y="42270"/>
                            <a:pt x="476228" y="0"/>
                          </a:cubicBezTo>
                          <a:cubicBezTo>
                            <a:pt x="893504" y="-33847"/>
                            <a:pt x="1177448" y="-193"/>
                            <a:pt x="1466755" y="0"/>
                          </a:cubicBezTo>
                          <a:cubicBezTo>
                            <a:pt x="1707173" y="-28623"/>
                            <a:pt x="2142493" y="-5974"/>
                            <a:pt x="2381088" y="0"/>
                          </a:cubicBezTo>
                          <a:cubicBezTo>
                            <a:pt x="2619470" y="11187"/>
                            <a:pt x="2879159" y="110347"/>
                            <a:pt x="2857317" y="217228"/>
                          </a:cubicBezTo>
                          <a:cubicBezTo>
                            <a:pt x="2891438" y="329978"/>
                            <a:pt x="2804227" y="480213"/>
                            <a:pt x="2857317" y="551543"/>
                          </a:cubicBezTo>
                          <a:cubicBezTo>
                            <a:pt x="2908474" y="629989"/>
                            <a:pt x="2768274" y="733146"/>
                            <a:pt x="2857317" y="871323"/>
                          </a:cubicBezTo>
                          <a:cubicBezTo>
                            <a:pt x="2919208" y="1003479"/>
                            <a:pt x="2786180" y="1072726"/>
                            <a:pt x="2857317" y="1191103"/>
                          </a:cubicBezTo>
                          <a:cubicBezTo>
                            <a:pt x="2902432" y="1316096"/>
                            <a:pt x="2806719" y="1563774"/>
                            <a:pt x="2857317" y="1670773"/>
                          </a:cubicBezTo>
                          <a:cubicBezTo>
                            <a:pt x="2876196" y="1846710"/>
                            <a:pt x="2672326" y="1909084"/>
                            <a:pt x="2381088" y="1888002"/>
                          </a:cubicBezTo>
                          <a:cubicBezTo>
                            <a:pt x="2011077" y="1946043"/>
                            <a:pt x="1735900" y="1871628"/>
                            <a:pt x="1466755" y="1888002"/>
                          </a:cubicBezTo>
                          <a:cubicBezTo>
                            <a:pt x="1247092" y="1911148"/>
                            <a:pt x="971797" y="1845238"/>
                            <a:pt x="476228" y="1888002"/>
                          </a:cubicBezTo>
                          <a:cubicBezTo>
                            <a:pt x="195052" y="1825736"/>
                            <a:pt x="201" y="1811767"/>
                            <a:pt x="0" y="1670773"/>
                          </a:cubicBezTo>
                          <a:cubicBezTo>
                            <a:pt x="12970" y="1558574"/>
                            <a:pt x="32872" y="1441726"/>
                            <a:pt x="0" y="1336458"/>
                          </a:cubicBezTo>
                          <a:cubicBezTo>
                            <a:pt x="-7763" y="1191748"/>
                            <a:pt x="76713" y="1151303"/>
                            <a:pt x="0" y="958536"/>
                          </a:cubicBezTo>
                          <a:cubicBezTo>
                            <a:pt x="-89297" y="786383"/>
                            <a:pt x="77132" y="785652"/>
                            <a:pt x="0" y="638756"/>
                          </a:cubicBezTo>
                          <a:cubicBezTo>
                            <a:pt x="-67274" y="493435"/>
                            <a:pt x="-28708" y="356619"/>
                            <a:pt x="0" y="217228"/>
                          </a:cubicBezTo>
                          <a:close/>
                        </a:path>
                        <a:path w="2857317" h="1888002" fill="none" stroke="0" extrusionOk="0">
                          <a:moveTo>
                            <a:pt x="0" y="217228"/>
                          </a:moveTo>
                          <a:cubicBezTo>
                            <a:pt x="56326" y="79101"/>
                            <a:pt x="285285" y="-37092"/>
                            <a:pt x="476228" y="0"/>
                          </a:cubicBezTo>
                          <a:cubicBezTo>
                            <a:pt x="790941" y="-109067"/>
                            <a:pt x="1099073" y="25090"/>
                            <a:pt x="1466755" y="0"/>
                          </a:cubicBezTo>
                          <a:cubicBezTo>
                            <a:pt x="1799716" y="4881"/>
                            <a:pt x="2058860" y="22521"/>
                            <a:pt x="2381088" y="0"/>
                          </a:cubicBezTo>
                          <a:cubicBezTo>
                            <a:pt x="2667461" y="16635"/>
                            <a:pt x="2848734" y="118677"/>
                            <a:pt x="2857317" y="217228"/>
                          </a:cubicBezTo>
                          <a:cubicBezTo>
                            <a:pt x="2914718" y="305167"/>
                            <a:pt x="2811769" y="428800"/>
                            <a:pt x="2857317" y="551543"/>
                          </a:cubicBezTo>
                          <a:cubicBezTo>
                            <a:pt x="2901033" y="698391"/>
                            <a:pt x="2845794" y="725353"/>
                            <a:pt x="2857317" y="871323"/>
                          </a:cubicBezTo>
                          <a:cubicBezTo>
                            <a:pt x="2873187" y="1021788"/>
                            <a:pt x="2860110" y="1080569"/>
                            <a:pt x="2857317" y="1263781"/>
                          </a:cubicBezTo>
                          <a:cubicBezTo>
                            <a:pt x="2901757" y="1455215"/>
                            <a:pt x="2822164" y="1549297"/>
                            <a:pt x="2857317" y="1670773"/>
                          </a:cubicBezTo>
                          <a:cubicBezTo>
                            <a:pt x="2803621" y="1731837"/>
                            <a:pt x="2615402" y="1858023"/>
                            <a:pt x="2381088" y="1888002"/>
                          </a:cubicBezTo>
                          <a:cubicBezTo>
                            <a:pt x="2161482" y="1863145"/>
                            <a:pt x="1826589" y="1849965"/>
                            <a:pt x="1428659" y="1888002"/>
                          </a:cubicBezTo>
                          <a:cubicBezTo>
                            <a:pt x="1026357" y="1851980"/>
                            <a:pt x="866709" y="1859242"/>
                            <a:pt x="476228" y="1888002"/>
                          </a:cubicBezTo>
                          <a:cubicBezTo>
                            <a:pt x="141282" y="1899185"/>
                            <a:pt x="23423" y="1797934"/>
                            <a:pt x="0" y="1670773"/>
                          </a:cubicBezTo>
                          <a:cubicBezTo>
                            <a:pt x="-75843" y="1557638"/>
                            <a:pt x="22924" y="1458674"/>
                            <a:pt x="0" y="1278316"/>
                          </a:cubicBezTo>
                          <a:cubicBezTo>
                            <a:pt x="-18283" y="1088022"/>
                            <a:pt x="73061" y="1025919"/>
                            <a:pt x="0" y="885858"/>
                          </a:cubicBezTo>
                          <a:cubicBezTo>
                            <a:pt x="-57032" y="734307"/>
                            <a:pt x="44276" y="689863"/>
                            <a:pt x="0" y="566079"/>
                          </a:cubicBezTo>
                          <a:cubicBezTo>
                            <a:pt x="-34445" y="439976"/>
                            <a:pt x="59629" y="336387"/>
                            <a:pt x="0" y="21722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283761" y="644370"/>
              <a:ext cx="3444366" cy="2332132"/>
            </a:xfrm>
            <a:custGeom>
              <a:avLst/>
              <a:gdLst>
                <a:gd name="connsiteX0" fmla="*/ 0 w 3444366"/>
                <a:gd name="connsiteY0" fmla="*/ 268327 h 2332132"/>
                <a:gd name="connsiteX1" fmla="*/ 574071 w 3444366"/>
                <a:gd name="connsiteY1" fmla="*/ 0 h 2332132"/>
                <a:gd name="connsiteX2" fmla="*/ 1385403 w 3444366"/>
                <a:gd name="connsiteY2" fmla="*/ 0 h 2332132"/>
                <a:gd name="connsiteX3" fmla="*/ 2104885 w 3444366"/>
                <a:gd name="connsiteY3" fmla="*/ 0 h 2332132"/>
                <a:gd name="connsiteX4" fmla="*/ 2870293 w 3444366"/>
                <a:gd name="connsiteY4" fmla="*/ 0 h 2332132"/>
                <a:gd name="connsiteX5" fmla="*/ 3444366 w 3444366"/>
                <a:gd name="connsiteY5" fmla="*/ 268327 h 2332132"/>
                <a:gd name="connsiteX6" fmla="*/ 3444366 w 3444366"/>
                <a:gd name="connsiteY6" fmla="*/ 735150 h 2332132"/>
                <a:gd name="connsiteX7" fmla="*/ 3444366 w 3444366"/>
                <a:gd name="connsiteY7" fmla="*/ 1130155 h 2332132"/>
                <a:gd name="connsiteX8" fmla="*/ 3444366 w 3444366"/>
                <a:gd name="connsiteY8" fmla="*/ 1579024 h 2332132"/>
                <a:gd name="connsiteX9" fmla="*/ 3444366 w 3444366"/>
                <a:gd name="connsiteY9" fmla="*/ 2063802 h 2332132"/>
                <a:gd name="connsiteX10" fmla="*/ 2870293 w 3444366"/>
                <a:gd name="connsiteY10" fmla="*/ 2332132 h 2332132"/>
                <a:gd name="connsiteX11" fmla="*/ 2173773 w 3444366"/>
                <a:gd name="connsiteY11" fmla="*/ 2332132 h 2332132"/>
                <a:gd name="connsiteX12" fmla="*/ 1477252 w 3444366"/>
                <a:gd name="connsiteY12" fmla="*/ 2332132 h 2332132"/>
                <a:gd name="connsiteX13" fmla="*/ 574071 w 3444366"/>
                <a:gd name="connsiteY13" fmla="*/ 2332132 h 2332132"/>
                <a:gd name="connsiteX14" fmla="*/ 0 w 3444366"/>
                <a:gd name="connsiteY14" fmla="*/ 2063802 h 2332132"/>
                <a:gd name="connsiteX15" fmla="*/ 0 w 3444366"/>
                <a:gd name="connsiteY15" fmla="*/ 1668798 h 2332132"/>
                <a:gd name="connsiteX16" fmla="*/ 0 w 3444366"/>
                <a:gd name="connsiteY16" fmla="*/ 1237884 h 2332132"/>
                <a:gd name="connsiteX17" fmla="*/ 0 w 3444366"/>
                <a:gd name="connsiteY17" fmla="*/ 771061 h 2332132"/>
                <a:gd name="connsiteX18" fmla="*/ 0 w 3444366"/>
                <a:gd name="connsiteY18" fmla="*/ 268327 h 233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44366" h="2332132" extrusionOk="0">
                  <a:moveTo>
                    <a:pt x="0" y="268327"/>
                  </a:moveTo>
                  <a:cubicBezTo>
                    <a:pt x="92375" y="53963"/>
                    <a:pt x="336385" y="-61612"/>
                    <a:pt x="574071" y="0"/>
                  </a:cubicBezTo>
                  <a:cubicBezTo>
                    <a:pt x="934403" y="-87620"/>
                    <a:pt x="1050965" y="32551"/>
                    <a:pt x="1385403" y="0"/>
                  </a:cubicBezTo>
                  <a:cubicBezTo>
                    <a:pt x="1762584" y="38826"/>
                    <a:pt x="1964526" y="-33575"/>
                    <a:pt x="2104885" y="0"/>
                  </a:cubicBezTo>
                  <a:cubicBezTo>
                    <a:pt x="2268428" y="13793"/>
                    <a:pt x="2522501" y="42998"/>
                    <a:pt x="2870293" y="0"/>
                  </a:cubicBezTo>
                  <a:cubicBezTo>
                    <a:pt x="3198636" y="18419"/>
                    <a:pt x="3443534" y="167081"/>
                    <a:pt x="3444366" y="268327"/>
                  </a:cubicBezTo>
                  <a:cubicBezTo>
                    <a:pt x="3452837" y="532584"/>
                    <a:pt x="3334762" y="604678"/>
                    <a:pt x="3444366" y="735150"/>
                  </a:cubicBezTo>
                  <a:cubicBezTo>
                    <a:pt x="3596742" y="873366"/>
                    <a:pt x="3414000" y="1077776"/>
                    <a:pt x="3444366" y="1130155"/>
                  </a:cubicBezTo>
                  <a:cubicBezTo>
                    <a:pt x="3559830" y="1207933"/>
                    <a:pt x="3463787" y="1368754"/>
                    <a:pt x="3444366" y="1579024"/>
                  </a:cubicBezTo>
                  <a:cubicBezTo>
                    <a:pt x="3477824" y="1752180"/>
                    <a:pt x="3446352" y="1880654"/>
                    <a:pt x="3444366" y="2063802"/>
                  </a:cubicBezTo>
                  <a:cubicBezTo>
                    <a:pt x="3494345" y="2183937"/>
                    <a:pt x="3100292" y="2234432"/>
                    <a:pt x="2870293" y="2332132"/>
                  </a:cubicBezTo>
                  <a:cubicBezTo>
                    <a:pt x="2667202" y="2305953"/>
                    <a:pt x="2298991" y="2273229"/>
                    <a:pt x="2173773" y="2332132"/>
                  </a:cubicBezTo>
                  <a:cubicBezTo>
                    <a:pt x="1970603" y="2401788"/>
                    <a:pt x="1882588" y="2308950"/>
                    <a:pt x="1477252" y="2332132"/>
                  </a:cubicBezTo>
                  <a:cubicBezTo>
                    <a:pt x="1283364" y="2308673"/>
                    <a:pt x="967904" y="2256360"/>
                    <a:pt x="574071" y="2332132"/>
                  </a:cubicBezTo>
                  <a:cubicBezTo>
                    <a:pt x="300808" y="2279941"/>
                    <a:pt x="35898" y="2173367"/>
                    <a:pt x="0" y="2063802"/>
                  </a:cubicBezTo>
                  <a:cubicBezTo>
                    <a:pt x="31576" y="1999700"/>
                    <a:pt x="-9189" y="1808692"/>
                    <a:pt x="0" y="1668798"/>
                  </a:cubicBezTo>
                  <a:cubicBezTo>
                    <a:pt x="-24110" y="1519243"/>
                    <a:pt x="95681" y="1325286"/>
                    <a:pt x="0" y="1237884"/>
                  </a:cubicBezTo>
                  <a:cubicBezTo>
                    <a:pt x="-21089" y="1170118"/>
                    <a:pt x="38459" y="932719"/>
                    <a:pt x="0" y="771061"/>
                  </a:cubicBezTo>
                  <a:cubicBezTo>
                    <a:pt x="-104685" y="679976"/>
                    <a:pt x="77873" y="362370"/>
                    <a:pt x="0" y="26832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79584"/>
                        <a:gd name="connsiteY0" fmla="*/ 239910 h 2085142"/>
                        <a:gd name="connsiteX1" fmla="*/ 513273 w 3079584"/>
                        <a:gd name="connsiteY1" fmla="*/ 0 h 2085142"/>
                        <a:gd name="connsiteX2" fmla="*/ 1238680 w 3079584"/>
                        <a:gd name="connsiteY2" fmla="*/ 0 h 2085142"/>
                        <a:gd name="connsiteX3" fmla="*/ 1881964 w 3079584"/>
                        <a:gd name="connsiteY3" fmla="*/ 0 h 2085142"/>
                        <a:gd name="connsiteX4" fmla="*/ 2566310 w 3079584"/>
                        <a:gd name="connsiteY4" fmla="*/ 0 h 2085142"/>
                        <a:gd name="connsiteX5" fmla="*/ 3079584 w 3079584"/>
                        <a:gd name="connsiteY5" fmla="*/ 239910 h 2085142"/>
                        <a:gd name="connsiteX6" fmla="*/ 3079584 w 3079584"/>
                        <a:gd name="connsiteY6" fmla="*/ 657293 h 2085142"/>
                        <a:gd name="connsiteX7" fmla="*/ 3079584 w 3079584"/>
                        <a:gd name="connsiteY7" fmla="*/ 1010464 h 2085142"/>
                        <a:gd name="connsiteX8" fmla="*/ 3079584 w 3079584"/>
                        <a:gd name="connsiteY8" fmla="*/ 1411794 h 2085142"/>
                        <a:gd name="connsiteX9" fmla="*/ 3079584 w 3079584"/>
                        <a:gd name="connsiteY9" fmla="*/ 1845231 h 2085142"/>
                        <a:gd name="connsiteX10" fmla="*/ 2566310 w 3079584"/>
                        <a:gd name="connsiteY10" fmla="*/ 2085142 h 2085142"/>
                        <a:gd name="connsiteX11" fmla="*/ 1943556 w 3079584"/>
                        <a:gd name="connsiteY11" fmla="*/ 2085142 h 2085142"/>
                        <a:gd name="connsiteX12" fmla="*/ 1320801 w 3079584"/>
                        <a:gd name="connsiteY12" fmla="*/ 2085142 h 2085142"/>
                        <a:gd name="connsiteX13" fmla="*/ 513273 w 3079584"/>
                        <a:gd name="connsiteY13" fmla="*/ 2085142 h 2085142"/>
                        <a:gd name="connsiteX14" fmla="*/ 0 w 3079584"/>
                        <a:gd name="connsiteY14" fmla="*/ 1845231 h 2085142"/>
                        <a:gd name="connsiteX15" fmla="*/ 0 w 3079584"/>
                        <a:gd name="connsiteY15" fmla="*/ 1492060 h 2085142"/>
                        <a:gd name="connsiteX16" fmla="*/ 0 w 3079584"/>
                        <a:gd name="connsiteY16" fmla="*/ 1106783 h 2085142"/>
                        <a:gd name="connsiteX17" fmla="*/ 0 w 3079584"/>
                        <a:gd name="connsiteY17" fmla="*/ 689400 h 2085142"/>
                        <a:gd name="connsiteX18" fmla="*/ 0 w 3079584"/>
                        <a:gd name="connsiteY18" fmla="*/ 239910 h 20851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079584" h="2085142" extrusionOk="0">
                          <a:moveTo>
                            <a:pt x="0" y="239910"/>
                          </a:moveTo>
                          <a:cubicBezTo>
                            <a:pt x="49982" y="73192"/>
                            <a:pt x="284309" y="-38811"/>
                            <a:pt x="513273" y="0"/>
                          </a:cubicBezTo>
                          <a:cubicBezTo>
                            <a:pt x="848319" y="-47327"/>
                            <a:pt x="956248" y="26284"/>
                            <a:pt x="1238680" y="0"/>
                          </a:cubicBezTo>
                          <a:cubicBezTo>
                            <a:pt x="1554459" y="12141"/>
                            <a:pt x="1725190" y="-2560"/>
                            <a:pt x="1881964" y="0"/>
                          </a:cubicBezTo>
                          <a:cubicBezTo>
                            <a:pt x="2043340" y="-1187"/>
                            <a:pt x="2251023" y="25717"/>
                            <a:pt x="2566310" y="0"/>
                          </a:cubicBezTo>
                          <a:cubicBezTo>
                            <a:pt x="2852558" y="3652"/>
                            <a:pt x="3076202" y="131259"/>
                            <a:pt x="3079584" y="239910"/>
                          </a:cubicBezTo>
                          <a:cubicBezTo>
                            <a:pt x="3095203" y="454141"/>
                            <a:pt x="2980172" y="515440"/>
                            <a:pt x="3079584" y="657293"/>
                          </a:cubicBezTo>
                          <a:cubicBezTo>
                            <a:pt x="3201627" y="789498"/>
                            <a:pt x="3038600" y="949703"/>
                            <a:pt x="3079584" y="1010464"/>
                          </a:cubicBezTo>
                          <a:cubicBezTo>
                            <a:pt x="3160920" y="1081349"/>
                            <a:pt x="3061881" y="1230817"/>
                            <a:pt x="3079584" y="1411794"/>
                          </a:cubicBezTo>
                          <a:cubicBezTo>
                            <a:pt x="3107752" y="1577937"/>
                            <a:pt x="3067368" y="1697752"/>
                            <a:pt x="3079584" y="1845231"/>
                          </a:cubicBezTo>
                          <a:cubicBezTo>
                            <a:pt x="3128752" y="1958700"/>
                            <a:pt x="2770194" y="2040335"/>
                            <a:pt x="2566310" y="2085142"/>
                          </a:cubicBezTo>
                          <a:cubicBezTo>
                            <a:pt x="2389292" y="2092084"/>
                            <a:pt x="2069371" y="2052273"/>
                            <a:pt x="1943556" y="2085142"/>
                          </a:cubicBezTo>
                          <a:cubicBezTo>
                            <a:pt x="1777611" y="2121864"/>
                            <a:pt x="1645204" y="2058492"/>
                            <a:pt x="1320801" y="2085142"/>
                          </a:cubicBezTo>
                          <a:cubicBezTo>
                            <a:pt x="1080924" y="2094594"/>
                            <a:pt x="806777" y="2044847"/>
                            <a:pt x="513273" y="2085142"/>
                          </a:cubicBezTo>
                          <a:cubicBezTo>
                            <a:pt x="265333" y="2066275"/>
                            <a:pt x="22985" y="1969036"/>
                            <a:pt x="0" y="1845231"/>
                          </a:cubicBezTo>
                          <a:cubicBezTo>
                            <a:pt x="12029" y="1782160"/>
                            <a:pt x="22420" y="1619084"/>
                            <a:pt x="0" y="1492060"/>
                          </a:cubicBezTo>
                          <a:cubicBezTo>
                            <a:pt x="-47327" y="1361285"/>
                            <a:pt x="63405" y="1186375"/>
                            <a:pt x="0" y="1106783"/>
                          </a:cubicBezTo>
                          <a:cubicBezTo>
                            <a:pt x="-46728" y="1033041"/>
                            <a:pt x="63381" y="828497"/>
                            <a:pt x="0" y="689400"/>
                          </a:cubicBezTo>
                          <a:cubicBezTo>
                            <a:pt x="-82618" y="581106"/>
                            <a:pt x="76867" y="335296"/>
                            <a:pt x="0" y="23991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F8BC1D1-2EEE-488C-ADA2-761F4F7EFC47}"/>
                </a:ext>
              </a:extLst>
            </p:cNvPr>
            <p:cNvSpPr/>
            <p:nvPr/>
          </p:nvSpPr>
          <p:spPr>
            <a:xfrm>
              <a:off x="964105" y="330806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915651" y="626075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04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283760" y="822927"/>
              <a:ext cx="3346655" cy="2030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تهب الـرياح الشمالية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الشرقية طوال العام، وتهب الرياح الشمالية الغـربية في فـصل الشتاء، وتكون شديدة الـبـرودة وجافة. وتهب</a:t>
              </a:r>
            </a:p>
            <a:p>
              <a:pPr algn="r"/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الرياح الموسـمية</a:t>
              </a:r>
              <a:r>
                <a:rPr lang="en-US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الـجـنـوبية الغربية فتكون ممطرة</a:t>
              </a:r>
              <a:r>
                <a:rPr lang="en-US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صيفا</a:t>
              </a:r>
              <a:r>
                <a:rPr lang="en-US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  <a:r>
                <a:rPr lang="ar-SY" sz="16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- بإذن الله تعالى - عـلى جبال الحجاز ومـرتـفـعـات سـلطـنـة ُعمان</a:t>
              </a:r>
              <a:endParaRPr lang="en-US" sz="16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916513" y="1583384"/>
            <a:ext cx="2097862" cy="365780"/>
          </a:xfrm>
          <a:custGeom>
            <a:avLst/>
            <a:gdLst>
              <a:gd name="connsiteX0" fmla="*/ 0 w 2097862"/>
              <a:gd name="connsiteY0" fmla="*/ 365780 h 365780"/>
              <a:gd name="connsiteX1" fmla="*/ 522048 w 2097862"/>
              <a:gd name="connsiteY1" fmla="*/ 147597 h 365780"/>
              <a:gd name="connsiteX2" fmla="*/ 928086 w 2097862"/>
              <a:gd name="connsiteY2" fmla="*/ 334610 h 365780"/>
              <a:gd name="connsiteX3" fmla="*/ 1459802 w 2097862"/>
              <a:gd name="connsiteY3" fmla="*/ 128896 h 365780"/>
              <a:gd name="connsiteX4" fmla="*/ 1827169 w 2097862"/>
              <a:gd name="connsiteY4" fmla="*/ 222403 h 365780"/>
              <a:gd name="connsiteX5" fmla="*/ 2097862 w 2097862"/>
              <a:gd name="connsiteY5" fmla="*/ 47857 h 36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862" h="365780" extrusionOk="0">
                <a:moveTo>
                  <a:pt x="0" y="365780"/>
                </a:moveTo>
                <a:cubicBezTo>
                  <a:pt x="145935" y="282597"/>
                  <a:pt x="389027" y="184333"/>
                  <a:pt x="522048" y="147597"/>
                </a:cubicBezTo>
                <a:cubicBezTo>
                  <a:pt x="650741" y="106176"/>
                  <a:pt x="780933" y="401873"/>
                  <a:pt x="928086" y="334610"/>
                </a:cubicBezTo>
                <a:cubicBezTo>
                  <a:pt x="1089471" y="359479"/>
                  <a:pt x="1272926" y="206153"/>
                  <a:pt x="1459802" y="128896"/>
                </a:cubicBezTo>
                <a:cubicBezTo>
                  <a:pt x="1615788" y="77842"/>
                  <a:pt x="1724763" y="245715"/>
                  <a:pt x="1827169" y="222403"/>
                </a:cubicBezTo>
                <a:cubicBezTo>
                  <a:pt x="1872317" y="232481"/>
                  <a:pt x="1952846" y="-231224"/>
                  <a:pt x="2097862" y="4785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097862"/>
                      <a:gd name="connsiteY0" fmla="*/ 365780 h 365780"/>
                      <a:gd name="connsiteX1" fmla="*/ 522048 w 2097862"/>
                      <a:gd name="connsiteY1" fmla="*/ 147597 h 365780"/>
                      <a:gd name="connsiteX2" fmla="*/ 928086 w 2097862"/>
                      <a:gd name="connsiteY2" fmla="*/ 334610 h 365780"/>
                      <a:gd name="connsiteX3" fmla="*/ 1459802 w 2097862"/>
                      <a:gd name="connsiteY3" fmla="*/ 128896 h 365780"/>
                      <a:gd name="connsiteX4" fmla="*/ 1827169 w 2097862"/>
                      <a:gd name="connsiteY4" fmla="*/ 222403 h 365780"/>
                      <a:gd name="connsiteX5" fmla="*/ 2097862 w 2097862"/>
                      <a:gd name="connsiteY5" fmla="*/ 47857 h 365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97862" h="365780" extrusionOk="0">
                        <a:moveTo>
                          <a:pt x="0" y="365780"/>
                        </a:moveTo>
                        <a:cubicBezTo>
                          <a:pt x="164415" y="271185"/>
                          <a:pt x="385286" y="178885"/>
                          <a:pt x="522048" y="147597"/>
                        </a:cubicBezTo>
                        <a:cubicBezTo>
                          <a:pt x="673068" y="137299"/>
                          <a:pt x="775379" y="362892"/>
                          <a:pt x="928086" y="334610"/>
                        </a:cubicBezTo>
                        <a:cubicBezTo>
                          <a:pt x="1086383" y="342512"/>
                          <a:pt x="1285986" y="185500"/>
                          <a:pt x="1459802" y="128896"/>
                        </a:cubicBezTo>
                        <a:cubicBezTo>
                          <a:pt x="1612268" y="96395"/>
                          <a:pt x="1723437" y="242412"/>
                          <a:pt x="1827169" y="222403"/>
                        </a:cubicBezTo>
                        <a:cubicBezTo>
                          <a:pt x="1920473" y="213922"/>
                          <a:pt x="1970359" y="-166914"/>
                          <a:pt x="2097862" y="47857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860800" y="2411322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8F3DFD-E6EE-42CA-9C39-437669087CF4}"/>
              </a:ext>
            </a:extLst>
          </p:cNvPr>
          <p:cNvSpPr txBox="1"/>
          <p:nvPr/>
        </p:nvSpPr>
        <p:spPr>
          <a:xfrm>
            <a:off x="2934904" y="5772619"/>
            <a:ext cx="6202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dirty="0">
                <a:solidFill>
                  <a:srgbClr val="FF00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أهم العوامل المؤثرة في</a:t>
            </a:r>
          </a:p>
          <a:p>
            <a:pPr algn="ctr"/>
            <a:r>
              <a:rPr lang="ar-SY" sz="2800" dirty="0">
                <a:solidFill>
                  <a:srgbClr val="FF00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مناخ دول مجلس التعاون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4412343" y="615723"/>
            <a:ext cx="3375616" cy="1213077"/>
            <a:chOff x="4412343" y="615723"/>
            <a:chExt cx="3375616" cy="1213077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4">
            <a:extLst>
              <a:ext uri="{FF2B5EF4-FFF2-40B4-BE49-F238E27FC236}">
                <a16:creationId xmlns:a16="http://schemas.microsoft.com/office/drawing/2014/main" id="{20BC0F62-EA12-47C5-AC75-525B6459E821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مجموعة 43">
            <a:extLst>
              <a:ext uri="{FF2B5EF4-FFF2-40B4-BE49-F238E27FC236}">
                <a16:creationId xmlns:a16="http://schemas.microsoft.com/office/drawing/2014/main" id="{C7A533E2-9ACE-49E1-A462-2E3A7CDF8EC7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78" name="مجموعة 44">
              <a:extLst>
                <a:ext uri="{FF2B5EF4-FFF2-40B4-BE49-F238E27FC236}">
                  <a16:creationId xmlns:a16="http://schemas.microsoft.com/office/drawing/2014/main" id="{86FC2CA7-FD59-4923-ADB0-34C86ADEB299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89" name="Rectangle: Top Corners Rounded 29">
                <a:extLst>
                  <a:ext uri="{FF2B5EF4-FFF2-40B4-BE49-F238E27FC236}">
                    <a16:creationId xmlns:a16="http://schemas.microsoft.com/office/drawing/2014/main" id="{1834C3AA-9C30-442B-A5F7-2CAD2C4674CC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37">
                <a:extLst>
                  <a:ext uri="{FF2B5EF4-FFF2-40B4-BE49-F238E27FC236}">
                    <a16:creationId xmlns:a16="http://schemas.microsoft.com/office/drawing/2014/main" id="{32CDDE39-E9F9-46A4-94FB-74B10F6A2CF3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9" name="مجموعة 45">
              <a:extLst>
                <a:ext uri="{FF2B5EF4-FFF2-40B4-BE49-F238E27FC236}">
                  <a16:creationId xmlns:a16="http://schemas.microsoft.com/office/drawing/2014/main" id="{F735719D-B84D-4753-A3F5-96A7282D5B3A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84" name="Rectangle: Top Corners Rounded 30">
                <a:extLst>
                  <a:ext uri="{FF2B5EF4-FFF2-40B4-BE49-F238E27FC236}">
                    <a16:creationId xmlns:a16="http://schemas.microsoft.com/office/drawing/2014/main" id="{5CB5C874-C4DF-4295-9F76-6609BB6CA320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5" name="Graphic 2" descr="Thought bubble">
                <a:extLst>
                  <a:ext uri="{FF2B5EF4-FFF2-40B4-BE49-F238E27FC236}">
                    <a16:creationId xmlns:a16="http://schemas.microsoft.com/office/drawing/2014/main" id="{1BB6E654-9E70-47EF-A689-6AD78676019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5A8948F-4AF8-43CA-ADF3-4411A77EE5CC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22697"/>
                <a:chOff x="5162561" y="1484950"/>
                <a:chExt cx="5116090" cy="822697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B1A4B45-386B-4D78-AAF9-7553435EA272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54E4620-BBD1-4CF2-A6F4-6531DAF7091B}"/>
                    </a:ext>
                  </a:extLst>
                </p:cNvPr>
                <p:cNvSpPr txBox="1"/>
                <p:nvPr/>
              </p:nvSpPr>
              <p:spPr>
                <a:xfrm>
                  <a:off x="5162561" y="19075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80" name="Group 31">
              <a:extLst>
                <a:ext uri="{FF2B5EF4-FFF2-40B4-BE49-F238E27FC236}">
                  <a16:creationId xmlns:a16="http://schemas.microsoft.com/office/drawing/2014/main" id="{DC63CEA1-2FC4-429F-90C3-9C16BAC634E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1" name="Oval 32">
                <a:extLst>
                  <a:ext uri="{FF2B5EF4-FFF2-40B4-BE49-F238E27FC236}">
                    <a16:creationId xmlns:a16="http://schemas.microsoft.com/office/drawing/2014/main" id="{B7C7D51E-1E8F-47B7-9066-AD48E65E3526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33">
                <a:extLst>
                  <a:ext uri="{FF2B5EF4-FFF2-40B4-BE49-F238E27FC236}">
                    <a16:creationId xmlns:a16="http://schemas.microsoft.com/office/drawing/2014/main" id="{22EECDB8-95C1-4E03-8091-6EF6507D1746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Terminator 34">
                <a:extLst>
                  <a:ext uri="{FF2B5EF4-FFF2-40B4-BE49-F238E27FC236}">
                    <a16:creationId xmlns:a16="http://schemas.microsoft.com/office/drawing/2014/main" id="{3BE94B32-C5A7-4968-8F1D-C54A5DE88912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98700E8F-3A95-4E57-9408-DB35E6B9CDD9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6" grpId="0" animBg="1"/>
      <p:bldP spid="67" grpId="0" animBg="1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119205" y="1812901"/>
            <a:ext cx="258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النبات الطبيعي: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56469" y="1711848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يتأثر النبات في دول مجلس التعاون بكمية الأمطار ووقــت سقوطها، وبالتضاريس مـن جبال وهضاب ورمال،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784597"/>
                <a:chOff x="5162561" y="1484950"/>
                <a:chExt cx="5116090" cy="7845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694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 المظاهر الطبيعية لدول مجلس التعاون لدول الخليج العربية</a:t>
                  </a:r>
                  <a:endParaRPr lang="en-US" sz="20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5FBFE6-7FFA-4CA7-BD1C-8460BC45853F}"/>
              </a:ext>
            </a:extLst>
          </p:cNvPr>
          <p:cNvSpPr/>
          <p:nvPr/>
        </p:nvSpPr>
        <p:spPr>
          <a:xfrm>
            <a:off x="-284026" y="2121913"/>
            <a:ext cx="12192000" cy="20426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2095CE-82AC-49FC-A106-529747151CA1}"/>
              </a:ext>
            </a:extLst>
          </p:cNvPr>
          <p:cNvGrpSpPr/>
          <p:nvPr/>
        </p:nvGrpSpPr>
        <p:grpSpPr>
          <a:xfrm>
            <a:off x="251499" y="2008223"/>
            <a:ext cx="4086778" cy="4617932"/>
            <a:chOff x="5109936" y="310380"/>
            <a:chExt cx="1821614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140B89A-4B56-473D-A4CF-DC7DE57050A9}"/>
                </a:ext>
              </a:extLst>
            </p:cNvPr>
            <p:cNvSpPr/>
            <p:nvPr/>
          </p:nvSpPr>
          <p:spPr>
            <a:xfrm>
              <a:off x="6295824" y="312241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7A2F9464-BE5D-4280-8C7A-EEA25E7555B4}"/>
                </a:ext>
              </a:extLst>
            </p:cNvPr>
            <p:cNvSpPr/>
            <p:nvPr/>
          </p:nvSpPr>
          <p:spPr>
            <a:xfrm>
              <a:off x="5693318" y="311908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19C51A-45B4-4FD0-9C58-BBF4AAB4A23A}"/>
                </a:ext>
              </a:extLst>
            </p:cNvPr>
            <p:cNvSpPr/>
            <p:nvPr/>
          </p:nvSpPr>
          <p:spPr>
            <a:xfrm rot="5400000">
              <a:off x="5728869" y="712564"/>
              <a:ext cx="734260" cy="44882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C1CFFB9C-8327-4399-A0CB-A13D58D378B0}"/>
                </a:ext>
              </a:extLst>
            </p:cNvPr>
            <p:cNvSpPr/>
            <p:nvPr/>
          </p:nvSpPr>
          <p:spPr>
            <a:xfrm rot="5400000">
              <a:off x="4630971" y="1728504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47000">
                  <a:srgbClr val="FF00FF"/>
                </a:gs>
                <a:gs pos="100000">
                  <a:srgbClr val="FF006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06FFE3F-1D82-4F13-AF61-8E076D6C0CCF}"/>
                </a:ext>
              </a:extLst>
            </p:cNvPr>
            <p:cNvSpPr/>
            <p:nvPr/>
          </p:nvSpPr>
          <p:spPr>
            <a:xfrm rot="5400000">
              <a:off x="4764158" y="1826112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BD4C5A5E-EF1E-45EC-BE03-29E2B56264A2}"/>
                </a:ext>
              </a:extLst>
            </p:cNvPr>
            <p:cNvSpPr/>
            <p:nvPr/>
          </p:nvSpPr>
          <p:spPr>
            <a:xfrm rot="5400000">
              <a:off x="5764870" y="293841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00FF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96D889-D914-431C-8C32-5297A7AA59F6}"/>
                </a:ext>
              </a:extLst>
            </p:cNvPr>
            <p:cNvSpPr txBox="1"/>
            <p:nvPr/>
          </p:nvSpPr>
          <p:spPr>
            <a:xfrm>
              <a:off x="5704609" y="310380"/>
              <a:ext cx="787791" cy="27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7A603A-E20F-4435-BE64-43996E6C46A5}"/>
                </a:ext>
              </a:extLst>
            </p:cNvPr>
            <p:cNvSpPr txBox="1"/>
            <p:nvPr/>
          </p:nvSpPr>
          <p:spPr>
            <a:xfrm>
              <a:off x="5400262" y="1193321"/>
              <a:ext cx="1391479" cy="37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الأشجار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EEE4A0-AB99-4A42-9754-C78F62C1EF34}"/>
                </a:ext>
              </a:extLst>
            </p:cNvPr>
            <p:cNvSpPr txBox="1"/>
            <p:nvPr/>
          </p:nvSpPr>
          <p:spPr>
            <a:xfrm>
              <a:off x="5109936" y="1610639"/>
              <a:ext cx="1723515" cy="966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وهي أشجار تتكيف مع البيئة الجافة، مثل:</a:t>
              </a:r>
            </a:p>
            <a:p>
              <a:pPr algn="r"/>
              <a:r>
                <a:rPr lang="ar-SY" dirty="0"/>
                <a:t>الطلح و السمر و السدر و الغضا و الأرطى</a:t>
              </a:r>
            </a:p>
            <a:p>
              <a:pPr algn="r"/>
              <a:r>
                <a:rPr lang="ar-SY" dirty="0"/>
                <a:t> و الأثل والطرفا و اللبان و الزيتون البري و العرعر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031C7F-00D1-4A09-8C2E-11806600740E}"/>
              </a:ext>
            </a:extLst>
          </p:cNvPr>
          <p:cNvGrpSpPr/>
          <p:nvPr/>
        </p:nvGrpSpPr>
        <p:grpSpPr>
          <a:xfrm>
            <a:off x="4458066" y="2008224"/>
            <a:ext cx="3749105" cy="4617930"/>
            <a:chOff x="2364839" y="1198275"/>
            <a:chExt cx="1671101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F76ADAC5-E4BD-4D9B-9FF6-2ECD52D6CAA6}"/>
                </a:ext>
              </a:extLst>
            </p:cNvPr>
            <p:cNvSpPr/>
            <p:nvPr/>
          </p:nvSpPr>
          <p:spPr>
            <a:xfrm>
              <a:off x="3400214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3800D314-C332-4C1E-BB90-F8E5BF89392A}"/>
                </a:ext>
              </a:extLst>
            </p:cNvPr>
            <p:cNvSpPr/>
            <p:nvPr/>
          </p:nvSpPr>
          <p:spPr>
            <a:xfrm>
              <a:off x="2797708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DCDFF2-CE1A-40C4-A1B4-831F956564A5}"/>
                </a:ext>
              </a:extLst>
            </p:cNvPr>
            <p:cNvSpPr/>
            <p:nvPr/>
          </p:nvSpPr>
          <p:spPr>
            <a:xfrm rot="5400000">
              <a:off x="2833259" y="1600459"/>
              <a:ext cx="734260" cy="44882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F81E39E0-57C8-4662-89AF-A693990DF95D}"/>
                </a:ext>
              </a:extLst>
            </p:cNvPr>
            <p:cNvSpPr/>
            <p:nvPr/>
          </p:nvSpPr>
          <p:spPr>
            <a:xfrm rot="5400000">
              <a:off x="1735361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47000">
                  <a:srgbClr val="FF9900"/>
                </a:gs>
                <a:gs pos="100000">
                  <a:srgbClr val="FFCC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A92117CC-DD25-457F-A712-43CF14AF7DAE}"/>
                </a:ext>
              </a:extLst>
            </p:cNvPr>
            <p:cNvSpPr/>
            <p:nvPr/>
          </p:nvSpPr>
          <p:spPr>
            <a:xfrm rot="5400000">
              <a:off x="1868548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D462B00C-2DDC-47EB-B513-2CE646E760E6}"/>
                </a:ext>
              </a:extLst>
            </p:cNvPr>
            <p:cNvSpPr/>
            <p:nvPr/>
          </p:nvSpPr>
          <p:spPr>
            <a:xfrm rot="5400000">
              <a:off x="2869260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100000">
                  <a:srgbClr val="FF99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05A22E-5894-47BF-91E1-1903AF4F85AC}"/>
                </a:ext>
              </a:extLst>
            </p:cNvPr>
            <p:cNvSpPr txBox="1"/>
            <p:nvPr/>
          </p:nvSpPr>
          <p:spPr>
            <a:xfrm>
              <a:off x="2808999" y="1198275"/>
              <a:ext cx="787791" cy="27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3DB8B6-20A5-4225-9A3A-6F97A370CA2F}"/>
                </a:ext>
              </a:extLst>
            </p:cNvPr>
            <p:cNvSpPr txBox="1"/>
            <p:nvPr/>
          </p:nvSpPr>
          <p:spPr>
            <a:xfrm>
              <a:off x="2528645" y="2098302"/>
              <a:ext cx="1391479" cy="31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الشجيرات والحشائش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F1DB60-8EAB-4198-8B98-9369F37D2921}"/>
                </a:ext>
              </a:extLst>
            </p:cNvPr>
            <p:cNvSpPr txBox="1"/>
            <p:nvPr/>
          </p:nvSpPr>
          <p:spPr>
            <a:xfrm>
              <a:off x="2658782" y="2492991"/>
              <a:ext cx="1083213" cy="1412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معظم الشجيرات في دول مجلس التعاون معمرة،</a:t>
              </a:r>
            </a:p>
            <a:p>
              <a:pPr algn="r"/>
              <a:r>
                <a:rPr lang="ar-SY" dirty="0"/>
                <a:t>مثل:</a:t>
              </a:r>
            </a:p>
            <a:p>
              <a:pPr algn="r"/>
              <a:r>
                <a:rPr lang="ar-SY" dirty="0"/>
                <a:t>الرمث والشنان و العوسج و من الحشائش العرفج و الشيح و النصي و السبط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86FC58-FEB3-4C88-B816-4D1DEAB5D71B}"/>
              </a:ext>
            </a:extLst>
          </p:cNvPr>
          <p:cNvGrpSpPr/>
          <p:nvPr/>
        </p:nvGrpSpPr>
        <p:grpSpPr>
          <a:xfrm>
            <a:off x="8219051" y="2008223"/>
            <a:ext cx="3933622" cy="4617932"/>
            <a:chOff x="4231704" y="1198275"/>
            <a:chExt cx="1753344" cy="3718704"/>
          </a:xfrm>
          <a:effectLst>
            <a:reflection blurRad="6350" stA="20000" endPos="40000" dist="101600" dir="5400000" sy="-100000" algn="bl" rotWithShape="0"/>
          </a:effectLst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F4F6020-80E4-46D5-AC9E-087987BCEBAE}"/>
                </a:ext>
              </a:extLst>
            </p:cNvPr>
            <p:cNvSpPr/>
            <p:nvPr/>
          </p:nvSpPr>
          <p:spPr>
            <a:xfrm>
              <a:off x="5349322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71F040EC-DAA8-4BB6-BD3F-CD5A0B112629}"/>
                </a:ext>
              </a:extLst>
            </p:cNvPr>
            <p:cNvSpPr/>
            <p:nvPr/>
          </p:nvSpPr>
          <p:spPr>
            <a:xfrm>
              <a:off x="4746816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82FF95-AF23-4AA3-8F93-5CAC05A2BA35}"/>
                </a:ext>
              </a:extLst>
            </p:cNvPr>
            <p:cNvSpPr/>
            <p:nvPr/>
          </p:nvSpPr>
          <p:spPr>
            <a:xfrm rot="5400000">
              <a:off x="4782367" y="1600459"/>
              <a:ext cx="734260" cy="44882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27EA1AAE-9ACF-479B-BD6C-AD5F06DE468B}"/>
                </a:ext>
              </a:extLst>
            </p:cNvPr>
            <p:cNvSpPr/>
            <p:nvPr/>
          </p:nvSpPr>
          <p:spPr>
            <a:xfrm rot="5400000">
              <a:off x="3684469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33CC"/>
                </a:gs>
                <a:gs pos="47000">
                  <a:srgbClr val="0000FF"/>
                </a:gs>
                <a:gs pos="100000">
                  <a:srgbClr val="3366FF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BBB3EFD2-AE9F-45BC-9EE1-96A3C7235109}"/>
                </a:ext>
              </a:extLst>
            </p:cNvPr>
            <p:cNvSpPr/>
            <p:nvPr/>
          </p:nvSpPr>
          <p:spPr>
            <a:xfrm rot="5400000">
              <a:off x="3817656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FFC46002-54F3-4E52-B986-7DB0A659ACB9}"/>
                </a:ext>
              </a:extLst>
            </p:cNvPr>
            <p:cNvSpPr/>
            <p:nvPr/>
          </p:nvSpPr>
          <p:spPr>
            <a:xfrm rot="5400000">
              <a:off x="4818368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0033C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5E014D-3C02-409D-9BB9-AE515C013AA6}"/>
                </a:ext>
              </a:extLst>
            </p:cNvPr>
            <p:cNvSpPr txBox="1"/>
            <p:nvPr/>
          </p:nvSpPr>
          <p:spPr>
            <a:xfrm>
              <a:off x="4758107" y="1198275"/>
              <a:ext cx="787791" cy="27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7205E3-E6B4-4994-989B-898F7424950F}"/>
                </a:ext>
              </a:extLst>
            </p:cNvPr>
            <p:cNvSpPr txBox="1"/>
            <p:nvPr/>
          </p:nvSpPr>
          <p:spPr>
            <a:xfrm>
              <a:off x="4465293" y="2041842"/>
              <a:ext cx="1391479" cy="37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الأعشاب الحْولية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0B6B15-5436-4B62-AC8F-A6E024D2246C}"/>
                </a:ext>
              </a:extLst>
            </p:cNvPr>
            <p:cNvSpPr txBox="1"/>
            <p:nvPr/>
          </p:nvSpPr>
          <p:spPr>
            <a:xfrm>
              <a:off x="4231704" y="2349580"/>
              <a:ext cx="1671102" cy="1635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تظهر الحشائش والأعـشـاب بعد سقوط األمطار،وأفضل موسم لنمو جميع أنواع</a:t>
              </a:r>
            </a:p>
            <a:p>
              <a:pPr algn="r"/>
              <a:r>
                <a:rPr lang="ar-SY" dirty="0"/>
                <a:t> الأعشاب يكون عندما تسقط الأمطار في </a:t>
              </a:r>
            </a:p>
            <a:p>
              <a:pPr algn="r"/>
              <a:r>
                <a:rPr lang="ar-SY" dirty="0"/>
                <a:t>وقت الوسم أي في أواخر الخريف وأوائل</a:t>
              </a:r>
            </a:p>
            <a:p>
              <a:pPr algn="r"/>
              <a:r>
                <a:rPr lang="ar-SY" dirty="0"/>
                <a:t> الشتاء، وتختلف أسماء الأعشاب من منطقة</a:t>
              </a:r>
            </a:p>
            <a:p>
              <a:pPr algn="r"/>
              <a:r>
                <a:rPr lang="ar-SY" dirty="0"/>
                <a:t> إلـى أخرى ومـن الأعـشـاب المشهورة</a:t>
              </a:r>
            </a:p>
            <a:p>
              <a:pPr algn="r"/>
              <a:r>
                <a:rPr lang="ar-SY" dirty="0"/>
                <a:t>           الـخـزامـى، الأقُحوان</a:t>
              </a:r>
              <a:endParaRPr lang="en-US" dirty="0"/>
            </a:p>
          </p:txBody>
        </p:sp>
      </p:grpSp>
      <p:sp>
        <p:nvSpPr>
          <p:cNvPr id="68" name="Rectangle 4">
            <a:extLst>
              <a:ext uri="{FF2B5EF4-FFF2-40B4-BE49-F238E27FC236}">
                <a16:creationId xmlns:a16="http://schemas.microsoft.com/office/drawing/2014/main" id="{D43EAA1D-0590-40C8-9DE8-F1EB5B1D3271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مجموعة 83">
            <a:extLst>
              <a:ext uri="{FF2B5EF4-FFF2-40B4-BE49-F238E27FC236}">
                <a16:creationId xmlns:a16="http://schemas.microsoft.com/office/drawing/2014/main" id="{D3D47AC5-6651-4DDF-BD7E-162B94E4F3A2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70" name="مجموعة 84">
              <a:extLst>
                <a:ext uri="{FF2B5EF4-FFF2-40B4-BE49-F238E27FC236}">
                  <a16:creationId xmlns:a16="http://schemas.microsoft.com/office/drawing/2014/main" id="{6B95D262-9EB4-4C02-873F-23CAD85D5BAD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81" name="Rectangle: Top Corners Rounded 29">
                <a:extLst>
                  <a:ext uri="{FF2B5EF4-FFF2-40B4-BE49-F238E27FC236}">
                    <a16:creationId xmlns:a16="http://schemas.microsoft.com/office/drawing/2014/main" id="{86604A9D-1D74-439F-9539-F20A9764CD7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37">
                <a:extLst>
                  <a:ext uri="{FF2B5EF4-FFF2-40B4-BE49-F238E27FC236}">
                    <a16:creationId xmlns:a16="http://schemas.microsoft.com/office/drawing/2014/main" id="{FC591C0B-AD97-46AF-AD01-5CFBD400D967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" name="مجموعة 85">
              <a:extLst>
                <a:ext uri="{FF2B5EF4-FFF2-40B4-BE49-F238E27FC236}">
                  <a16:creationId xmlns:a16="http://schemas.microsoft.com/office/drawing/2014/main" id="{2F48F065-5741-4031-8907-36CEA865CD12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76" name="Rectangle: Top Corners Rounded 30">
                <a:extLst>
                  <a:ext uri="{FF2B5EF4-FFF2-40B4-BE49-F238E27FC236}">
                    <a16:creationId xmlns:a16="http://schemas.microsoft.com/office/drawing/2014/main" id="{B39D75DE-3BD9-4077-8649-0055FE6F8DC8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7" name="Graphic 2" descr="Thought bubble">
                <a:extLst>
                  <a:ext uri="{FF2B5EF4-FFF2-40B4-BE49-F238E27FC236}">
                    <a16:creationId xmlns:a16="http://schemas.microsoft.com/office/drawing/2014/main" id="{7330D05C-C832-4802-BB32-EA1DBC21F93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78" name="Group 52">
                <a:extLst>
                  <a:ext uri="{FF2B5EF4-FFF2-40B4-BE49-F238E27FC236}">
                    <a16:creationId xmlns:a16="http://schemas.microsoft.com/office/drawing/2014/main" id="{10AD0127-7233-42EE-BA70-C559D5B2BA84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79" name="TextBox 53">
                  <a:extLst>
                    <a:ext uri="{FF2B5EF4-FFF2-40B4-BE49-F238E27FC236}">
                      <a16:creationId xmlns:a16="http://schemas.microsoft.com/office/drawing/2014/main" id="{50D25443-D960-4757-9809-24B2D29B7EAD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0" name="TextBox 54">
                  <a:extLst>
                    <a:ext uri="{FF2B5EF4-FFF2-40B4-BE49-F238E27FC236}">
                      <a16:creationId xmlns:a16="http://schemas.microsoft.com/office/drawing/2014/main" id="{F916FD9F-4F46-4388-B6F9-EF0D8A11C50D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 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D0DBCBD3-CE49-4639-BD9C-A120D39FE5C6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3" name="Oval 32">
                <a:extLst>
                  <a:ext uri="{FF2B5EF4-FFF2-40B4-BE49-F238E27FC236}">
                    <a16:creationId xmlns:a16="http://schemas.microsoft.com/office/drawing/2014/main" id="{9B1D7171-CB66-48D1-A709-C2E619BCB70C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33">
                <a:extLst>
                  <a:ext uri="{FF2B5EF4-FFF2-40B4-BE49-F238E27FC236}">
                    <a16:creationId xmlns:a16="http://schemas.microsoft.com/office/drawing/2014/main" id="{BA56FDA1-E072-4D1F-8DB0-37C37C674978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lowchart: Terminator 34">
                <a:extLst>
                  <a:ext uri="{FF2B5EF4-FFF2-40B4-BE49-F238E27FC236}">
                    <a16:creationId xmlns:a16="http://schemas.microsoft.com/office/drawing/2014/main" id="{34CACA28-52AF-4EE2-8225-975C54C69BBF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Rectangle 5">
            <a:extLst>
              <a:ext uri="{FF2B5EF4-FFF2-40B4-BE49-F238E27FC236}">
                <a16:creationId xmlns:a16="http://schemas.microsoft.com/office/drawing/2014/main" id="{D5F26477-0C27-42DD-B4C2-F3CA001D4CAE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الموقع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تقع دول مجلس التعاون لدول الخليج العربية في الجزء الجنوبي الغربي من قارة آسيا،وتطل على الخليج العربي، ولها سواحل على بحر عمان وبحر العرب والبحر الأحمر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446688" y="3547150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الموقع 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746601" y="3504028"/>
            <a:ext cx="561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 تمتد بين خطي  طول (34 و 60)  ودائرتي عرض (16 و 33)  شمالا تقربيا ، و تشغل معظم مساحة شبه الجزيرة العربية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77132" cy="1128959"/>
            <a:chOff x="338813" y="22303"/>
            <a:chExt cx="8277132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265454" cy="1128959"/>
              <a:chOff x="2350491" y="22303"/>
              <a:chExt cx="6265454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499855" y="165530"/>
                <a:ext cx="5116090" cy="784047"/>
                <a:chOff x="5282206" y="1484950"/>
                <a:chExt cx="5116090" cy="78404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282206" y="18688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  <a:endParaRPr lang="en-US" sz="20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A364A90F-1C18-4FD0-9113-0FCDDB958923}"/>
              </a:ext>
            </a:extLst>
          </p:cNvPr>
          <p:cNvSpPr/>
          <p:nvPr/>
        </p:nvSpPr>
        <p:spPr>
          <a:xfrm rot="20522689">
            <a:off x="6735206" y="4179525"/>
            <a:ext cx="2016710" cy="2190438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EDE4265A-569C-41D2-BBBA-70A1F02BC2E3}"/>
              </a:ext>
            </a:extLst>
          </p:cNvPr>
          <p:cNvSpPr/>
          <p:nvPr/>
        </p:nvSpPr>
        <p:spPr>
          <a:xfrm rot="20522689">
            <a:off x="6975790" y="4511409"/>
            <a:ext cx="1445468" cy="1617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34ADEECB-7C57-4604-BF7D-3CCC47653BE2}"/>
              </a:ext>
            </a:extLst>
          </p:cNvPr>
          <p:cNvSpPr/>
          <p:nvPr/>
        </p:nvSpPr>
        <p:spPr>
          <a:xfrm rot="20522689">
            <a:off x="6857304" y="4520226"/>
            <a:ext cx="1604915" cy="161755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26">
            <a:extLst>
              <a:ext uri="{FF2B5EF4-FFF2-40B4-BE49-F238E27FC236}">
                <a16:creationId xmlns:a16="http://schemas.microsoft.com/office/drawing/2014/main" id="{69BDCDD7-936F-488E-BEC2-3015B9DBCF5E}"/>
              </a:ext>
            </a:extLst>
          </p:cNvPr>
          <p:cNvSpPr/>
          <p:nvPr/>
        </p:nvSpPr>
        <p:spPr>
          <a:xfrm rot="17822549">
            <a:off x="7308993" y="3873369"/>
            <a:ext cx="422767" cy="758831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4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1D5DD3E8-4D41-4C82-92BC-111179778616}"/>
              </a:ext>
            </a:extLst>
          </p:cNvPr>
          <p:cNvSpPr/>
          <p:nvPr/>
        </p:nvSpPr>
        <p:spPr>
          <a:xfrm rot="20377022">
            <a:off x="2926581" y="3964255"/>
            <a:ext cx="2743200" cy="2743200"/>
          </a:xfrm>
          <a:prstGeom prst="rect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F14DB152-97B4-4CD6-84BD-81D918C9749C}"/>
              </a:ext>
            </a:extLst>
          </p:cNvPr>
          <p:cNvSpPr/>
          <p:nvPr/>
        </p:nvSpPr>
        <p:spPr>
          <a:xfrm rot="20377022">
            <a:off x="3109859" y="4201003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وادي دربات</a:t>
            </a:r>
            <a:endParaRPr lang="en-US" sz="2000" dirty="0"/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B0E8FB49-C81C-47ED-9C61-E2AF2A5375ED}"/>
              </a:ext>
            </a:extLst>
          </p:cNvPr>
          <p:cNvSpPr/>
          <p:nvPr/>
        </p:nvSpPr>
        <p:spPr>
          <a:xfrm rot="20377022">
            <a:off x="3113827" y="4230347"/>
            <a:ext cx="2286000" cy="2025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21">
            <a:extLst>
              <a:ext uri="{FF2B5EF4-FFF2-40B4-BE49-F238E27FC236}">
                <a16:creationId xmlns:a16="http://schemas.microsoft.com/office/drawing/2014/main" id="{ED0A773F-A935-487C-93C3-2A04E9B62035}"/>
              </a:ext>
            </a:extLst>
          </p:cNvPr>
          <p:cNvSpPr/>
          <p:nvPr/>
        </p:nvSpPr>
        <p:spPr>
          <a:xfrm rot="17676882">
            <a:off x="5349479" y="569788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28">
            <a:extLst>
              <a:ext uri="{FF2B5EF4-FFF2-40B4-BE49-F238E27FC236}">
                <a16:creationId xmlns:a16="http://schemas.microsoft.com/office/drawing/2014/main" id="{9AD525B9-54B3-454C-8D2E-994421E564BC}"/>
              </a:ext>
            </a:extLst>
          </p:cNvPr>
          <p:cNvSpPr/>
          <p:nvPr/>
        </p:nvSpPr>
        <p:spPr>
          <a:xfrm rot="21050236">
            <a:off x="7550940" y="981018"/>
            <a:ext cx="2743200" cy="2743200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id="{4497BFB5-0165-48CD-8B1E-F7C62FBAC0BD}"/>
              </a:ext>
            </a:extLst>
          </p:cNvPr>
          <p:cNvSpPr/>
          <p:nvPr/>
        </p:nvSpPr>
        <p:spPr>
          <a:xfrm rot="21050236">
            <a:off x="7758819" y="1211278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العرفج</a:t>
            </a:r>
          </a:p>
        </p:txBody>
      </p:sp>
      <p:sp>
        <p:nvSpPr>
          <p:cNvPr id="90" name="Rectangle 30">
            <a:extLst>
              <a:ext uri="{FF2B5EF4-FFF2-40B4-BE49-F238E27FC236}">
                <a16:creationId xmlns:a16="http://schemas.microsoft.com/office/drawing/2014/main" id="{529EF391-C505-4F0F-A048-4AF11DA78ED7}"/>
              </a:ext>
            </a:extLst>
          </p:cNvPr>
          <p:cNvSpPr/>
          <p:nvPr/>
        </p:nvSpPr>
        <p:spPr>
          <a:xfrm rot="21050236">
            <a:off x="7769455" y="1189955"/>
            <a:ext cx="2286000" cy="20257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31">
            <a:extLst>
              <a:ext uri="{FF2B5EF4-FFF2-40B4-BE49-F238E27FC236}">
                <a16:creationId xmlns:a16="http://schemas.microsoft.com/office/drawing/2014/main" id="{5BFA0E05-C65E-4DCE-80CD-9419F1A8E039}"/>
              </a:ext>
            </a:extLst>
          </p:cNvPr>
          <p:cNvSpPr/>
          <p:nvPr/>
        </p:nvSpPr>
        <p:spPr>
          <a:xfrm rot="1461957">
            <a:off x="8261019" y="36899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12089269-6E74-4121-A63D-523F95FD824D}"/>
              </a:ext>
            </a:extLst>
          </p:cNvPr>
          <p:cNvSpPr/>
          <p:nvPr/>
        </p:nvSpPr>
        <p:spPr>
          <a:xfrm rot="20766129">
            <a:off x="1411518" y="1061777"/>
            <a:ext cx="2743200" cy="2743200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B882ECDA-87BB-411D-82D6-B9BAA22DADEE}"/>
              </a:ext>
            </a:extLst>
          </p:cNvPr>
          <p:cNvSpPr/>
          <p:nvPr/>
        </p:nvSpPr>
        <p:spPr>
          <a:xfrm rot="20766129">
            <a:off x="1608862" y="1294186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الخزامى</a:t>
            </a:r>
            <a:endParaRPr lang="en-US" sz="2000" dirty="0"/>
          </a:p>
        </p:txBody>
      </p:sp>
      <p:sp>
        <p:nvSpPr>
          <p:cNvPr id="94" name="Rectangle 8">
            <a:extLst>
              <a:ext uri="{FF2B5EF4-FFF2-40B4-BE49-F238E27FC236}">
                <a16:creationId xmlns:a16="http://schemas.microsoft.com/office/drawing/2014/main" id="{35451835-C4BF-41E7-BB84-AEEA2AD2B7CC}"/>
              </a:ext>
            </a:extLst>
          </p:cNvPr>
          <p:cNvSpPr/>
          <p:nvPr/>
        </p:nvSpPr>
        <p:spPr>
          <a:xfrm rot="20766129">
            <a:off x="1615137" y="1282561"/>
            <a:ext cx="2286000" cy="20257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7">
            <a:extLst>
              <a:ext uri="{FF2B5EF4-FFF2-40B4-BE49-F238E27FC236}">
                <a16:creationId xmlns:a16="http://schemas.microsoft.com/office/drawing/2014/main" id="{C63148D4-DD45-4663-8968-5E3297134470}"/>
              </a:ext>
            </a:extLst>
          </p:cNvPr>
          <p:cNvSpPr/>
          <p:nvPr/>
        </p:nvSpPr>
        <p:spPr>
          <a:xfrm rot="18065989">
            <a:off x="2188944" y="501886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3">
            <a:extLst>
              <a:ext uri="{FF2B5EF4-FFF2-40B4-BE49-F238E27FC236}">
                <a16:creationId xmlns:a16="http://schemas.microsoft.com/office/drawing/2014/main" id="{1DD4EC58-E254-49D4-B2F9-AD1E42EBE4D5}"/>
              </a:ext>
            </a:extLst>
          </p:cNvPr>
          <p:cNvSpPr/>
          <p:nvPr/>
        </p:nvSpPr>
        <p:spPr>
          <a:xfrm>
            <a:off x="4399474" y="1181930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14">
            <a:extLst>
              <a:ext uri="{FF2B5EF4-FFF2-40B4-BE49-F238E27FC236}">
                <a16:creationId xmlns:a16="http://schemas.microsoft.com/office/drawing/2014/main" id="{E45763EA-A450-45DF-A6A2-FA16627F7042}"/>
              </a:ext>
            </a:extLst>
          </p:cNvPr>
          <p:cNvSpPr/>
          <p:nvPr/>
        </p:nvSpPr>
        <p:spPr>
          <a:xfrm>
            <a:off x="4628074" y="1410530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الأقحوان</a:t>
            </a:r>
          </a:p>
        </p:txBody>
      </p:sp>
      <p:sp>
        <p:nvSpPr>
          <p:cNvPr id="98" name="Rectangle 15">
            <a:extLst>
              <a:ext uri="{FF2B5EF4-FFF2-40B4-BE49-F238E27FC236}">
                <a16:creationId xmlns:a16="http://schemas.microsoft.com/office/drawing/2014/main" id="{99107C45-EA82-4D96-84BC-8FB812F688AD}"/>
              </a:ext>
            </a:extLst>
          </p:cNvPr>
          <p:cNvSpPr/>
          <p:nvPr/>
        </p:nvSpPr>
        <p:spPr>
          <a:xfrm>
            <a:off x="4637871" y="1400893"/>
            <a:ext cx="2286000" cy="2025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Freeform: Shape 16">
            <a:extLst>
              <a:ext uri="{FF2B5EF4-FFF2-40B4-BE49-F238E27FC236}">
                <a16:creationId xmlns:a16="http://schemas.microsoft.com/office/drawing/2014/main" id="{75E8437F-3EEB-4A33-9F7E-AF5E29AF1E23}"/>
              </a:ext>
            </a:extLst>
          </p:cNvPr>
          <p:cNvSpPr/>
          <p:nvPr/>
        </p:nvSpPr>
        <p:spPr>
          <a:xfrm rot="18899860">
            <a:off x="5506347" y="581886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23">
            <a:extLst>
              <a:ext uri="{FF2B5EF4-FFF2-40B4-BE49-F238E27FC236}">
                <a16:creationId xmlns:a16="http://schemas.microsoft.com/office/drawing/2014/main" id="{E38FDFCE-6EE5-4CD7-8208-23486633C977}"/>
              </a:ext>
            </a:extLst>
          </p:cNvPr>
          <p:cNvSpPr/>
          <p:nvPr/>
        </p:nvSpPr>
        <p:spPr>
          <a:xfrm rot="465191">
            <a:off x="6248752" y="3759672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24">
            <a:extLst>
              <a:ext uri="{FF2B5EF4-FFF2-40B4-BE49-F238E27FC236}">
                <a16:creationId xmlns:a16="http://schemas.microsoft.com/office/drawing/2014/main" id="{3015E742-167E-4910-B60B-16E1B25CD471}"/>
              </a:ext>
            </a:extLst>
          </p:cNvPr>
          <p:cNvSpPr/>
          <p:nvPr/>
        </p:nvSpPr>
        <p:spPr>
          <a:xfrm rot="465191">
            <a:off x="6494907" y="3989462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شجرة الغضا</a:t>
            </a:r>
            <a:endParaRPr lang="en-US" sz="2400" dirty="0"/>
          </a:p>
        </p:txBody>
      </p:sp>
      <p:sp>
        <p:nvSpPr>
          <p:cNvPr id="102" name="Rectangle 25">
            <a:extLst>
              <a:ext uri="{FF2B5EF4-FFF2-40B4-BE49-F238E27FC236}">
                <a16:creationId xmlns:a16="http://schemas.microsoft.com/office/drawing/2014/main" id="{D37BC901-5068-44C7-BED8-F296A7D0C230}"/>
              </a:ext>
            </a:extLst>
          </p:cNvPr>
          <p:cNvSpPr/>
          <p:nvPr/>
        </p:nvSpPr>
        <p:spPr>
          <a:xfrm rot="465191">
            <a:off x="6501557" y="4004911"/>
            <a:ext cx="2286000" cy="20257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26">
            <a:extLst>
              <a:ext uri="{FF2B5EF4-FFF2-40B4-BE49-F238E27FC236}">
                <a16:creationId xmlns:a16="http://schemas.microsoft.com/office/drawing/2014/main" id="{40556493-1124-4114-A60F-DEA3BEB1F53B}"/>
              </a:ext>
            </a:extLst>
          </p:cNvPr>
          <p:cNvSpPr/>
          <p:nvPr/>
        </p:nvSpPr>
        <p:spPr>
          <a:xfrm rot="19365051">
            <a:off x="7540662" y="317216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 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8651F471-818B-48A6-AAE4-BE0B12333EFC}"/>
              </a:ext>
            </a:extLst>
          </p:cNvPr>
          <p:cNvSpPr/>
          <p:nvPr/>
        </p:nvSpPr>
        <p:spPr>
          <a:xfrm rot="20522689">
            <a:off x="9182081" y="4033720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F8F83992-5BA2-42D6-B0CA-99869F6D97B9}"/>
              </a:ext>
            </a:extLst>
          </p:cNvPr>
          <p:cNvSpPr/>
          <p:nvPr/>
        </p:nvSpPr>
        <p:spPr>
          <a:xfrm rot="20522689">
            <a:off x="9428236" y="4263510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شجرة السمر</a:t>
            </a:r>
            <a:endParaRPr lang="en-US" sz="2400" dirty="0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4850EF79-20A6-4FF6-984D-D22F3444FE01}"/>
              </a:ext>
            </a:extLst>
          </p:cNvPr>
          <p:cNvSpPr/>
          <p:nvPr/>
        </p:nvSpPr>
        <p:spPr>
          <a:xfrm rot="20522689">
            <a:off x="9415396" y="4243046"/>
            <a:ext cx="2286000" cy="202574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6">
            <a:extLst>
              <a:ext uri="{FF2B5EF4-FFF2-40B4-BE49-F238E27FC236}">
                <a16:creationId xmlns:a16="http://schemas.microsoft.com/office/drawing/2014/main" id="{98DDC4DD-D10D-48CB-B8A1-BAE96DA2D30D}"/>
              </a:ext>
            </a:extLst>
          </p:cNvPr>
          <p:cNvSpPr/>
          <p:nvPr/>
        </p:nvSpPr>
        <p:spPr>
          <a:xfrm rot="17822549">
            <a:off x="10473991" y="3446215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0" grpId="0" animBg="1"/>
      <p:bldP spid="94" grpId="0" animBg="1"/>
      <p:bldP spid="98" grpId="0" animBg="1"/>
      <p:bldP spid="102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11027" y="2865276"/>
            <a:ext cx="651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علاقة كبيرة حيث تقع دول مجلس التعاون ضمن نطاق العروض الحارة و الجافة فتؤثر على أنواع النباتات مثل نمو نباتات السمر و الخزامى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103405" y="1379603"/>
            <a:ext cx="10801479" cy="1193406"/>
            <a:chOff x="1216751" y="3294128"/>
            <a:chExt cx="10801479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153200" y="-351302"/>
              <a:ext cx="1193403" cy="84842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3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216751" y="3627283"/>
              <a:ext cx="7693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يستنتــــج الطلبــــة علاقــــة الموقــع الفلكــــي بأنــــواع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النباتـــات فــي المنطقــة. 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22697"/>
                <a:chOff x="5162561" y="1484950"/>
                <a:chExt cx="5116090" cy="82269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9075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 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168271" y="2997677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1_ الإمارات العربية المتحدة 2- مملكة البحرين 3- المملكة العربية السعودية 4- سلطنة عمان 5- قطر 6- الكويت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2410752" y="5894159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سلطنة عمان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000" b="1" dirty="0">
                  <a:latin typeface="Century Gothic" panose="020B0502020202020204" pitchFamily="34" charset="0"/>
                </a:rPr>
                <a:t>علل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 يسجل الطلبة أسماء دول مجلس التعاون لدول الخليج العربية، مرتبة هجائيا: 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000" b="1" dirty="0">
                  <a:latin typeface="Century Gothic" panose="020B0502020202020204" pitchFamily="34" charset="0"/>
                </a:rPr>
                <a:t>علل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يسجل الطلبة اسم الدولة الخليجية التي تطل على بحر العرب: 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049699" y="1818240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الموقع الجغرافي: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22979" y="1916572"/>
            <a:ext cx="547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ويتميز الموقع الجغرافي لدول مجلس التعاون لدول الخليج العربية بما يأتي: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058726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  <a:endParaRPr lang="en-US" sz="24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Freeform: Shape 9">
            <a:extLst>
              <a:ext uri="{FF2B5EF4-FFF2-40B4-BE49-F238E27FC236}">
                <a16:creationId xmlns:a16="http://schemas.microsoft.com/office/drawing/2014/main" id="{C9AD5E37-F9F2-492F-B08A-CC84905D603A}"/>
              </a:ext>
            </a:extLst>
          </p:cNvPr>
          <p:cNvSpPr/>
          <p:nvPr/>
        </p:nvSpPr>
        <p:spPr>
          <a:xfrm>
            <a:off x="1245536" y="2988727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5">
            <a:extLst>
              <a:ext uri="{FF2B5EF4-FFF2-40B4-BE49-F238E27FC236}">
                <a16:creationId xmlns:a16="http://schemas.microsoft.com/office/drawing/2014/main" id="{D01517BF-1412-4DA9-AAD1-6039F03770BD}"/>
              </a:ext>
            </a:extLst>
          </p:cNvPr>
          <p:cNvGrpSpPr/>
          <p:nvPr/>
        </p:nvGrpSpPr>
        <p:grpSpPr>
          <a:xfrm>
            <a:off x="1305045" y="2788455"/>
            <a:ext cx="899886" cy="1043868"/>
            <a:chOff x="1836928" y="1507512"/>
            <a:chExt cx="899886" cy="1043868"/>
          </a:xfrm>
        </p:grpSpPr>
        <p:sp>
          <p:nvSpPr>
            <p:cNvPr id="41" name="Hexagon 2">
              <a:extLst>
                <a:ext uri="{FF2B5EF4-FFF2-40B4-BE49-F238E27FC236}">
                  <a16:creationId xmlns:a16="http://schemas.microsoft.com/office/drawing/2014/main" id="{22EF7901-2CAD-487D-97D3-E2B402C324E2}"/>
                </a:ext>
              </a:extLst>
            </p:cNvPr>
            <p:cNvSpPr/>
            <p:nvPr/>
          </p:nvSpPr>
          <p:spPr>
            <a:xfrm rot="5400000">
              <a:off x="1764937" y="1579503"/>
              <a:ext cx="1043868" cy="899886"/>
            </a:xfrm>
            <a:prstGeom prst="hexagon">
              <a:avLst/>
            </a:prstGeom>
            <a:solidFill>
              <a:srgbClr val="FF99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5" descr="Presentation with bar chart">
              <a:extLst>
                <a:ext uri="{FF2B5EF4-FFF2-40B4-BE49-F238E27FC236}">
                  <a16:creationId xmlns:a16="http://schemas.microsoft.com/office/drawing/2014/main" id="{91A60F74-E73B-427D-BAB8-53406B42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12551" y="1755125"/>
              <a:ext cx="548640" cy="548640"/>
            </a:xfrm>
            <a:prstGeom prst="rect">
              <a:avLst/>
            </a:prstGeom>
          </p:spPr>
        </p:pic>
      </p:grpSp>
      <p:sp>
        <p:nvSpPr>
          <p:cNvPr id="59" name="Freeform: Shape 10">
            <a:extLst>
              <a:ext uri="{FF2B5EF4-FFF2-40B4-BE49-F238E27FC236}">
                <a16:creationId xmlns:a16="http://schemas.microsoft.com/office/drawing/2014/main" id="{5980740D-F6DD-44D0-B453-75EEF1CFA7F1}"/>
              </a:ext>
            </a:extLst>
          </p:cNvPr>
          <p:cNvSpPr/>
          <p:nvPr/>
        </p:nvSpPr>
        <p:spPr>
          <a:xfrm>
            <a:off x="3669200" y="2988727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37">
            <a:extLst>
              <a:ext uri="{FF2B5EF4-FFF2-40B4-BE49-F238E27FC236}">
                <a16:creationId xmlns:a16="http://schemas.microsoft.com/office/drawing/2014/main" id="{25B70E98-FB09-4990-B731-3096BBAD9769}"/>
              </a:ext>
            </a:extLst>
          </p:cNvPr>
          <p:cNvGrpSpPr/>
          <p:nvPr/>
        </p:nvGrpSpPr>
        <p:grpSpPr>
          <a:xfrm>
            <a:off x="3728709" y="2798115"/>
            <a:ext cx="899886" cy="1043868"/>
            <a:chOff x="4274748" y="1497852"/>
            <a:chExt cx="899886" cy="1043868"/>
          </a:xfrm>
        </p:grpSpPr>
        <p:sp>
          <p:nvSpPr>
            <p:cNvPr id="61" name="Hexagon 11">
              <a:extLst>
                <a:ext uri="{FF2B5EF4-FFF2-40B4-BE49-F238E27FC236}">
                  <a16:creationId xmlns:a16="http://schemas.microsoft.com/office/drawing/2014/main" id="{24914E75-51F3-46DC-9A8C-5B11DB9709A5}"/>
                </a:ext>
              </a:extLst>
            </p:cNvPr>
            <p:cNvSpPr/>
            <p:nvPr/>
          </p:nvSpPr>
          <p:spPr>
            <a:xfrm rot="5400000">
              <a:off x="4202757" y="1569843"/>
              <a:ext cx="1043868" cy="899886"/>
            </a:xfrm>
            <a:prstGeom prst="hexagon">
              <a:avLst/>
            </a:prstGeom>
            <a:solidFill>
              <a:srgbClr val="99FF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aphic 12" descr="Venn diagram">
              <a:extLst>
                <a:ext uri="{FF2B5EF4-FFF2-40B4-BE49-F238E27FC236}">
                  <a16:creationId xmlns:a16="http://schemas.microsoft.com/office/drawing/2014/main" id="{B428236C-456F-48C9-BC9E-41ACD565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450371" y="1745465"/>
              <a:ext cx="548640" cy="548640"/>
            </a:xfrm>
            <a:prstGeom prst="rect">
              <a:avLst/>
            </a:prstGeom>
          </p:spPr>
        </p:pic>
      </p:grpSp>
      <p:sp>
        <p:nvSpPr>
          <p:cNvPr id="63" name="Freeform: Shape 16">
            <a:extLst>
              <a:ext uri="{FF2B5EF4-FFF2-40B4-BE49-F238E27FC236}">
                <a16:creationId xmlns:a16="http://schemas.microsoft.com/office/drawing/2014/main" id="{826C4F40-296B-4798-98FE-A6AE984C9F0D}"/>
              </a:ext>
            </a:extLst>
          </p:cNvPr>
          <p:cNvSpPr/>
          <p:nvPr/>
        </p:nvSpPr>
        <p:spPr>
          <a:xfrm>
            <a:off x="6753874" y="2979067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4C86501E-E05C-4CC6-B23E-CEBEB5B61F24}"/>
              </a:ext>
            </a:extLst>
          </p:cNvPr>
          <p:cNvGrpSpPr/>
          <p:nvPr/>
        </p:nvGrpSpPr>
        <p:grpSpPr>
          <a:xfrm>
            <a:off x="6813383" y="2798115"/>
            <a:ext cx="899886" cy="1043868"/>
            <a:chOff x="6712568" y="1488192"/>
            <a:chExt cx="899886" cy="1043868"/>
          </a:xfrm>
        </p:grpSpPr>
        <p:sp>
          <p:nvSpPr>
            <p:cNvPr id="65" name="Hexagon 17">
              <a:extLst>
                <a:ext uri="{FF2B5EF4-FFF2-40B4-BE49-F238E27FC236}">
                  <a16:creationId xmlns:a16="http://schemas.microsoft.com/office/drawing/2014/main" id="{52A1634F-F3FD-4EBA-BCC8-47D03BB22928}"/>
                </a:ext>
              </a:extLst>
            </p:cNvPr>
            <p:cNvSpPr/>
            <p:nvPr/>
          </p:nvSpPr>
          <p:spPr>
            <a:xfrm rot="5400000">
              <a:off x="6640577" y="1560183"/>
              <a:ext cx="1043868" cy="899886"/>
            </a:xfrm>
            <a:prstGeom prst="hexagon">
              <a:avLst/>
            </a:prstGeom>
            <a:solidFill>
              <a:srgbClr val="FF66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Graphic 18" descr="Head with gears">
              <a:extLst>
                <a:ext uri="{FF2B5EF4-FFF2-40B4-BE49-F238E27FC236}">
                  <a16:creationId xmlns:a16="http://schemas.microsoft.com/office/drawing/2014/main" id="{35C17E2C-A333-486E-8266-C1B94C38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888191" y="1735805"/>
              <a:ext cx="548640" cy="548640"/>
            </a:xfrm>
            <a:prstGeom prst="rect">
              <a:avLst/>
            </a:prstGeom>
          </p:spPr>
        </p:pic>
      </p:grpSp>
      <p:sp>
        <p:nvSpPr>
          <p:cNvPr id="71" name="Rectangle 1">
            <a:extLst>
              <a:ext uri="{FF2B5EF4-FFF2-40B4-BE49-F238E27FC236}">
                <a16:creationId xmlns:a16="http://schemas.microsoft.com/office/drawing/2014/main" id="{1EDE3782-397F-44CB-BFDD-3761606EC625}"/>
              </a:ext>
            </a:extLst>
          </p:cNvPr>
          <p:cNvSpPr/>
          <p:nvPr/>
        </p:nvSpPr>
        <p:spPr>
          <a:xfrm>
            <a:off x="0" y="4082153"/>
            <a:ext cx="12192000" cy="2779257"/>
          </a:xfrm>
          <a:prstGeom prst="rect">
            <a:avLst/>
          </a:prstGeom>
          <a:solidFill>
            <a:srgbClr val="676C91"/>
          </a:solidFill>
          <a:ln>
            <a:noFill/>
          </a:ln>
          <a:effectLst>
            <a:outerShdw blurRad="152400" dist="101600" dir="162000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36">
            <a:extLst>
              <a:ext uri="{FF2B5EF4-FFF2-40B4-BE49-F238E27FC236}">
                <a16:creationId xmlns:a16="http://schemas.microsoft.com/office/drawing/2014/main" id="{CAD3F6DA-3D00-45CF-8857-CB0AD771B4C9}"/>
              </a:ext>
            </a:extLst>
          </p:cNvPr>
          <p:cNvGrpSpPr/>
          <p:nvPr/>
        </p:nvGrpSpPr>
        <p:grpSpPr>
          <a:xfrm>
            <a:off x="203776" y="4264579"/>
            <a:ext cx="3273814" cy="1633636"/>
            <a:chOff x="699312" y="2973976"/>
            <a:chExt cx="3273814" cy="1633636"/>
          </a:xfrm>
        </p:grpSpPr>
        <p:sp>
          <p:nvSpPr>
            <p:cNvPr id="73" name="TextBox 6">
              <a:extLst>
                <a:ext uri="{FF2B5EF4-FFF2-40B4-BE49-F238E27FC236}">
                  <a16:creationId xmlns:a16="http://schemas.microsoft.com/office/drawing/2014/main" id="{B7C927E7-4E00-4B54-85F9-358F35EC5C37}"/>
                </a:ext>
              </a:extLst>
            </p:cNvPr>
            <p:cNvSpPr txBox="1"/>
            <p:nvPr/>
          </p:nvSpPr>
          <p:spPr>
            <a:xfrm>
              <a:off x="1189591" y="297397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74" name="TextBox 7">
              <a:extLst>
                <a:ext uri="{FF2B5EF4-FFF2-40B4-BE49-F238E27FC236}">
                  <a16:creationId xmlns:a16="http://schemas.microsoft.com/office/drawing/2014/main" id="{BCF329B6-D426-40BA-8A48-D24170CAB65A}"/>
                </a:ext>
              </a:extLst>
            </p:cNvPr>
            <p:cNvSpPr txBox="1"/>
            <p:nvPr/>
          </p:nvSpPr>
          <p:spPr>
            <a:xfrm>
              <a:off x="699312" y="3961281"/>
              <a:ext cx="3273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Oswald" panose="02000503000000000000" pitchFamily="2" charset="0"/>
                </a:rPr>
                <a:t>أنه يتوسط بين ثالث من قارات العالم </a:t>
              </a:r>
            </a:p>
            <a:p>
              <a:pPr algn="ctr"/>
              <a:r>
                <a:rPr lang="ar-SY" dirty="0">
                  <a:latin typeface="Oswald" panose="02000503000000000000" pitchFamily="2" charset="0"/>
                </a:rPr>
                <a:t>(آسيا، وإفريقيا، وأوروبا)</a:t>
              </a:r>
              <a:endParaRPr lang="en-US" sz="1600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76" name="Group 40">
            <a:extLst>
              <a:ext uri="{FF2B5EF4-FFF2-40B4-BE49-F238E27FC236}">
                <a16:creationId xmlns:a16="http://schemas.microsoft.com/office/drawing/2014/main" id="{77431E98-2FF9-4A15-97C6-93A4326FF694}"/>
              </a:ext>
            </a:extLst>
          </p:cNvPr>
          <p:cNvGrpSpPr/>
          <p:nvPr/>
        </p:nvGrpSpPr>
        <p:grpSpPr>
          <a:xfrm>
            <a:off x="3081372" y="4264579"/>
            <a:ext cx="2659151" cy="1599358"/>
            <a:chOff x="3627411" y="2964316"/>
            <a:chExt cx="2659151" cy="1599358"/>
          </a:xfrm>
        </p:grpSpPr>
        <p:sp>
          <p:nvSpPr>
            <p:cNvPr id="77" name="TextBox 13">
              <a:extLst>
                <a:ext uri="{FF2B5EF4-FFF2-40B4-BE49-F238E27FC236}">
                  <a16:creationId xmlns:a16="http://schemas.microsoft.com/office/drawing/2014/main" id="{A032C2C7-858B-45E7-81F7-4E798ADDED9A}"/>
                </a:ext>
              </a:extLst>
            </p:cNvPr>
            <p:cNvSpPr txBox="1"/>
            <p:nvPr/>
          </p:nvSpPr>
          <p:spPr>
            <a:xfrm>
              <a:off x="3627411" y="296431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78" name="TextBox 14">
              <a:extLst>
                <a:ext uri="{FF2B5EF4-FFF2-40B4-BE49-F238E27FC236}">
                  <a16:creationId xmlns:a16="http://schemas.microsoft.com/office/drawing/2014/main" id="{847E38E8-12EE-4F6B-9143-411DAEDCFDC4}"/>
                </a:ext>
              </a:extLst>
            </p:cNvPr>
            <p:cNvSpPr txBox="1"/>
            <p:nvPr/>
          </p:nvSpPr>
          <p:spPr>
            <a:xfrm>
              <a:off x="3826494" y="3917343"/>
              <a:ext cx="2460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Oswald" panose="02000503000000000000" pitchFamily="2" charset="0"/>
                </a:rPr>
                <a:t>أنه يشكل نقطة اتصال بحري وبري وجوي بين دول العالم</a:t>
              </a:r>
              <a:endParaRPr lang="en-US" sz="1600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80" name="Group 41">
            <a:extLst>
              <a:ext uri="{FF2B5EF4-FFF2-40B4-BE49-F238E27FC236}">
                <a16:creationId xmlns:a16="http://schemas.microsoft.com/office/drawing/2014/main" id="{12C5EFA3-A539-4A16-86D8-11FC4C0F89AB}"/>
              </a:ext>
            </a:extLst>
          </p:cNvPr>
          <p:cNvGrpSpPr/>
          <p:nvPr/>
        </p:nvGrpSpPr>
        <p:grpSpPr>
          <a:xfrm>
            <a:off x="6166046" y="4264579"/>
            <a:ext cx="2435105" cy="2073334"/>
            <a:chOff x="6065231" y="2954656"/>
            <a:chExt cx="2435105" cy="2073334"/>
          </a:xfrm>
        </p:grpSpPr>
        <p:sp>
          <p:nvSpPr>
            <p:cNvPr id="81" name="TextBox 19">
              <a:extLst>
                <a:ext uri="{FF2B5EF4-FFF2-40B4-BE49-F238E27FC236}">
                  <a16:creationId xmlns:a16="http://schemas.microsoft.com/office/drawing/2014/main" id="{6FE6174A-8C76-4927-934A-3BFA4ED9ADD7}"/>
                </a:ext>
              </a:extLst>
            </p:cNvPr>
            <p:cNvSpPr txBox="1"/>
            <p:nvPr/>
          </p:nvSpPr>
          <p:spPr>
            <a:xfrm>
              <a:off x="6065231" y="295465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82" name="TextBox 20">
              <a:extLst>
                <a:ext uri="{FF2B5EF4-FFF2-40B4-BE49-F238E27FC236}">
                  <a16:creationId xmlns:a16="http://schemas.microsoft.com/office/drawing/2014/main" id="{C020994E-E9FE-4591-8224-9567EE45DF85}"/>
                </a:ext>
              </a:extLst>
            </p:cNvPr>
            <p:cNvSpPr txBox="1"/>
            <p:nvPr/>
          </p:nvSpPr>
          <p:spPr>
            <a:xfrm>
              <a:off x="6185307" y="3827661"/>
              <a:ext cx="23150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Oswald" panose="02000503000000000000" pitchFamily="2" charset="0"/>
                </a:rPr>
                <a:t>إنه يشرف على مسطحات مائية مهمة؛ وهو ما يمكن دولها من سهولة الاتصال بالعالم الخارجي.</a:t>
              </a:r>
            </a:p>
          </p:txBody>
        </p: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16">
            <a:extLst>
              <a:ext uri="{FF2B5EF4-FFF2-40B4-BE49-F238E27FC236}">
                <a16:creationId xmlns:a16="http://schemas.microsoft.com/office/drawing/2014/main" id="{C4FE4C13-786E-467D-9051-82D708E954D9}"/>
              </a:ext>
            </a:extLst>
          </p:cNvPr>
          <p:cNvSpPr/>
          <p:nvPr/>
        </p:nvSpPr>
        <p:spPr>
          <a:xfrm>
            <a:off x="9914946" y="2983982"/>
            <a:ext cx="1567543" cy="1103086"/>
          </a:xfrm>
          <a:custGeom>
            <a:avLst/>
            <a:gdLst>
              <a:gd name="connsiteX0" fmla="*/ 0 w 1567543"/>
              <a:gd name="connsiteY0" fmla="*/ 638629 h 1146629"/>
              <a:gd name="connsiteX1" fmla="*/ 957943 w 1567543"/>
              <a:gd name="connsiteY1" fmla="*/ 0 h 1146629"/>
              <a:gd name="connsiteX2" fmla="*/ 1567543 w 1567543"/>
              <a:gd name="connsiteY2" fmla="*/ 870857 h 1146629"/>
              <a:gd name="connsiteX3" fmla="*/ 986971 w 1567543"/>
              <a:gd name="connsiteY3" fmla="*/ 1146629 h 1146629"/>
              <a:gd name="connsiteX4" fmla="*/ 0 w 1567543"/>
              <a:gd name="connsiteY4" fmla="*/ 638629 h 1146629"/>
              <a:gd name="connsiteX0" fmla="*/ 0 w 1567543"/>
              <a:gd name="connsiteY0" fmla="*/ 638629 h 1103086"/>
              <a:gd name="connsiteX1" fmla="*/ 957943 w 1567543"/>
              <a:gd name="connsiteY1" fmla="*/ 0 h 1103086"/>
              <a:gd name="connsiteX2" fmla="*/ 1567543 w 1567543"/>
              <a:gd name="connsiteY2" fmla="*/ 870857 h 1103086"/>
              <a:gd name="connsiteX3" fmla="*/ 537028 w 1567543"/>
              <a:gd name="connsiteY3" fmla="*/ 1103086 h 1103086"/>
              <a:gd name="connsiteX4" fmla="*/ 0 w 1567543"/>
              <a:gd name="connsiteY4" fmla="*/ 638629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3" h="1103086">
                <a:moveTo>
                  <a:pt x="0" y="638629"/>
                </a:moveTo>
                <a:lnTo>
                  <a:pt x="957943" y="0"/>
                </a:lnTo>
                <a:lnTo>
                  <a:pt x="1567543" y="870857"/>
                </a:lnTo>
                <a:lnTo>
                  <a:pt x="537028" y="1103086"/>
                </a:lnTo>
                <a:lnTo>
                  <a:pt x="0" y="638629"/>
                </a:lnTo>
                <a:close/>
              </a:path>
            </a:pathLst>
          </a:custGeom>
          <a:gradFill flip="none" rotWithShape="1">
            <a:gsLst>
              <a:gs pos="6000">
                <a:schemeClr val="tx1"/>
              </a:gs>
              <a:gs pos="100000">
                <a:srgbClr val="676C91">
                  <a:alpha val="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38">
            <a:extLst>
              <a:ext uri="{FF2B5EF4-FFF2-40B4-BE49-F238E27FC236}">
                <a16:creationId xmlns:a16="http://schemas.microsoft.com/office/drawing/2014/main" id="{5E998ADE-8E39-4616-BD92-F446A8286EAA}"/>
              </a:ext>
            </a:extLst>
          </p:cNvPr>
          <p:cNvGrpSpPr/>
          <p:nvPr/>
        </p:nvGrpSpPr>
        <p:grpSpPr>
          <a:xfrm>
            <a:off x="9974455" y="2803030"/>
            <a:ext cx="899886" cy="1043868"/>
            <a:chOff x="6712568" y="1488192"/>
            <a:chExt cx="899886" cy="1043868"/>
          </a:xfrm>
        </p:grpSpPr>
        <p:sp>
          <p:nvSpPr>
            <p:cNvPr id="70" name="Hexagon 17">
              <a:extLst>
                <a:ext uri="{FF2B5EF4-FFF2-40B4-BE49-F238E27FC236}">
                  <a16:creationId xmlns:a16="http://schemas.microsoft.com/office/drawing/2014/main" id="{C1BCC9E5-9802-4B87-8344-B575C1059DEE}"/>
                </a:ext>
              </a:extLst>
            </p:cNvPr>
            <p:cNvSpPr/>
            <p:nvPr/>
          </p:nvSpPr>
          <p:spPr>
            <a:xfrm rot="5400000">
              <a:off x="6640577" y="1560183"/>
              <a:ext cx="1043868" cy="899886"/>
            </a:xfrm>
            <a:prstGeom prst="hexagon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Graphic 18" descr="Head with gears">
              <a:extLst>
                <a:ext uri="{FF2B5EF4-FFF2-40B4-BE49-F238E27FC236}">
                  <a16:creationId xmlns:a16="http://schemas.microsoft.com/office/drawing/2014/main" id="{948DE9C1-5E17-4552-A174-596A6048D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888191" y="1735805"/>
              <a:ext cx="548640" cy="548640"/>
            </a:xfrm>
            <a:prstGeom prst="rect">
              <a:avLst/>
            </a:prstGeom>
          </p:spPr>
        </p:pic>
      </p:grpSp>
      <p:grpSp>
        <p:nvGrpSpPr>
          <p:cNvPr id="79" name="Group 41">
            <a:extLst>
              <a:ext uri="{FF2B5EF4-FFF2-40B4-BE49-F238E27FC236}">
                <a16:creationId xmlns:a16="http://schemas.microsoft.com/office/drawing/2014/main" id="{AEC7090F-B71E-45AB-B793-E57C0BF98EAE}"/>
              </a:ext>
            </a:extLst>
          </p:cNvPr>
          <p:cNvGrpSpPr/>
          <p:nvPr/>
        </p:nvGrpSpPr>
        <p:grpSpPr>
          <a:xfrm>
            <a:off x="9294794" y="4269494"/>
            <a:ext cx="2645611" cy="2350333"/>
            <a:chOff x="6032907" y="2954656"/>
            <a:chExt cx="2645611" cy="2350333"/>
          </a:xfrm>
        </p:grpSpPr>
        <p:sp>
          <p:nvSpPr>
            <p:cNvPr id="83" name="TextBox 19">
              <a:extLst>
                <a:ext uri="{FF2B5EF4-FFF2-40B4-BE49-F238E27FC236}">
                  <a16:creationId xmlns:a16="http://schemas.microsoft.com/office/drawing/2014/main" id="{681339AD-49CA-4D28-B561-21EE701186A2}"/>
                </a:ext>
              </a:extLst>
            </p:cNvPr>
            <p:cNvSpPr txBox="1"/>
            <p:nvPr/>
          </p:nvSpPr>
          <p:spPr>
            <a:xfrm>
              <a:off x="6065231" y="2954656"/>
              <a:ext cx="22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84" name="TextBox 20">
              <a:extLst>
                <a:ext uri="{FF2B5EF4-FFF2-40B4-BE49-F238E27FC236}">
                  <a16:creationId xmlns:a16="http://schemas.microsoft.com/office/drawing/2014/main" id="{E98B336C-514D-4607-940F-E06AD6FF58BC}"/>
                </a:ext>
              </a:extLst>
            </p:cNvPr>
            <p:cNvSpPr txBox="1"/>
            <p:nvPr/>
          </p:nvSpPr>
          <p:spPr>
            <a:xfrm>
              <a:off x="6032907" y="3827661"/>
              <a:ext cx="264561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Oswald" panose="02000503000000000000" pitchFamily="2" charset="0"/>
                </a:rPr>
                <a:t>أنه يطل على مضيق (هرُمز)، وهو أحد المضايق المائية المهمة التي تربط الخليج العربي بالمحيط الهندي مرورُا ببحر عمان وبحر العرب.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6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6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8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39" grpId="0" animBg="1"/>
          <p:bldP spid="59" grpId="0" animBg="1"/>
          <p:bldP spid="63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39" grpId="0" animBg="1"/>
          <p:bldP spid="59" grpId="0" animBg="1"/>
          <p:bldP spid="63" grpId="0" animBg="1"/>
          <p:bldP spid="6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8D5372-4D08-436E-B2B6-49E37C84A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A6A3C190-ABBC-4198-98F0-23C60CB4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8E436D5F-DA5F-47CC-8120-04402CED5BDC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FDB4A71-6519-4BDB-AD43-ED4E75B8B22E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629AD8A8-740D-44EE-B281-86E39B5B6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المساحة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تبلغ مساحة الدول الأعضاء في مجلس التعاون لدول الخليج العربية تقريبا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(2.410.632كم مربع)موزعة على النحو الآتي: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315232" cy="1128959"/>
            <a:chOff x="338813" y="22303"/>
            <a:chExt cx="8315232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303554" cy="1128959"/>
              <a:chOff x="2350491" y="22303"/>
              <a:chExt cx="6303554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537955" y="165530"/>
                <a:ext cx="5116090" cy="764997"/>
                <a:chOff x="5320306" y="1484950"/>
                <a:chExt cx="5116090" cy="7649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320306" y="18498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  <a:endParaRPr lang="en-US" sz="20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C405C-FEC7-479A-951F-29BA2CCA2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949" y="3940820"/>
            <a:ext cx="8244922" cy="2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 أنظر و أتأمل 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B93C0-E91F-48A7-A9DA-BF0700779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40" y="2062877"/>
            <a:ext cx="5055663" cy="44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مضيق هرمز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2410752" y="5894159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المملكة العربية السعودية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000" b="1" dirty="0">
                  <a:latin typeface="Century Gothic" panose="020B0502020202020204" pitchFamily="34" charset="0"/>
                </a:rPr>
                <a:t>علل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يسمي الطلبة المضيق المائي الذي يربط الخليج العربي بالمحيط الهندي ويرسمون دائرة على موقعه في الخريطة.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22697"/>
                <a:chOff x="5162561" y="1484950"/>
                <a:chExt cx="5116090" cy="82269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90753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3297734" y="3993292"/>
            <a:ext cx="8607149" cy="1193405"/>
            <a:chOff x="3411081" y="3294128"/>
            <a:chExt cx="8607149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000" b="1" dirty="0">
                  <a:latin typeface="Century Gothic" panose="020B0502020202020204" pitchFamily="34" charset="0"/>
                </a:rPr>
                <a:t>علل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يسجل الطلبة على الخريطة أسماء دول مجلس التعاون لدول الخليج العربية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المملكة العربية السعودية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4000" b="1" dirty="0">
                  <a:latin typeface="Century Gothic" panose="020B0502020202020204" pitchFamily="34" charset="0"/>
                </a:rPr>
                <a:t>علل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الدولة التي ترتبط بجميع دول مجلس التعاون.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03647"/>
                <a:chOff x="5162561" y="1484950"/>
                <a:chExt cx="5116090" cy="80364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السادس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88487"/>
                  <a:ext cx="51160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000" dirty="0">
                      <a:latin typeface="Century Gothic" panose="020B0502020202020204" pitchFamily="34" charset="0"/>
                    </a:rPr>
                    <a:t>المظاهر الطبيعية لدول مجلس التعاون لدول الخليج العربية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1138</Words>
  <Application>Microsoft Office PowerPoint</Application>
  <PresentationFormat>شاشة عريضة</PresentationFormat>
  <Paragraphs>213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Cooper Black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1075</cp:revision>
  <dcterms:created xsi:type="dcterms:W3CDTF">2020-11-11T11:02:52Z</dcterms:created>
  <dcterms:modified xsi:type="dcterms:W3CDTF">2021-01-24T22:29:58Z</dcterms:modified>
</cp:coreProperties>
</file>