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9" r:id="rId3"/>
    <p:sldId id="312" r:id="rId4"/>
    <p:sldId id="335" r:id="rId5"/>
    <p:sldId id="316" r:id="rId6"/>
    <p:sldId id="313" r:id="rId7"/>
    <p:sldId id="314" r:id="rId8"/>
    <p:sldId id="315" r:id="rId9"/>
    <p:sldId id="318" r:id="rId10"/>
    <p:sldId id="319" r:id="rId11"/>
    <p:sldId id="320" r:id="rId12"/>
    <p:sldId id="321" r:id="rId13"/>
    <p:sldId id="322" r:id="rId14"/>
    <p:sldId id="334" r:id="rId1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71" autoAdjust="0"/>
  </p:normalViewPr>
  <p:slideViewPr>
    <p:cSldViewPr snapToGrid="0">
      <p:cViewPr varScale="1">
        <p:scale>
          <a:sx n="56" d="100"/>
          <a:sy n="56" d="100"/>
        </p:scale>
        <p:origin x="120" y="15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C03F6-6E51-47EF-9883-4461AA83C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F17AA-117A-473A-80B8-2404F5E1D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A5AB3-6A67-48DA-8CF5-FD60C83A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08CF3-3C73-4A95-A4CF-47C3873B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1C3C-51CC-4F9B-A9E7-623B6210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2908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6BA75-5DCE-41B4-9A02-CB0F185C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D115F-E385-4E20-A9CE-661AADF8D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48E5-592D-4D67-8AB0-42500FFAD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69AA-B6D6-487A-BAD5-0F6E8BF1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B5271-C154-497D-847F-9BD02458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651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1B88D-2290-4AEB-8566-4266114E4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D31C6-F5CE-4EFA-AD4A-9ADE3258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4AE8-7C9A-400B-B71D-A70411799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5F634-1760-4C3F-B02F-5FEDC6B1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76A05-4BEC-4858-943E-17479D19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7530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9B4-353E-497A-BA87-61B2CE6EF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9610D-0B0E-47DF-9247-967B2DE2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B98E4-023F-4CF2-8193-C2638161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5D12-4740-44EE-BE4B-1BF94799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639E4-B113-41CC-BFA8-938FE9FC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8920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1CDB-2325-4700-A4B6-DD525741F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96163-25D7-42AA-9157-0E6773B9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D66B-0C6D-49A1-92F6-48AA663DA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E7BDD-6C53-4936-8515-25781E45F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B41AB-BD14-43ED-A7F6-D673E5C0C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0667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CF44-E709-4790-923E-78329931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DE7C-9ABB-43AE-BAE3-6B10E8F4F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89AE0-85DC-4929-9271-434F023DB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F430F-A047-4470-92D2-7F6CD9942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BAF6-FB63-402C-BD90-5679D4B7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49C7-EF7C-4E67-AE92-72C73980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68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6B10-4CC1-4B04-ADEA-286932998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1BB16-EAEF-4CF6-9717-ACA31EEED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1050-1BB8-47BD-A7EC-A05C3F583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30B9B-7296-4CA0-B63C-CF07B731B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F9277-FF9C-4FF4-B295-42F681A3B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24BFB-247E-4078-A808-A3502734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348DD-72F6-48AA-88D8-B4C93F1E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07DD1-A233-456A-9D4B-8AE3C41F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998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D502-D68F-4637-B654-6E0719991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FC443-9800-42FC-AB0E-5D5EE5A96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4BF9D-8415-485C-86A4-3072567C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BA98D9-378B-4633-B124-E1498A37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891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FA4331-AF49-4B67-B963-178BBAFA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B54D6-821C-4E5D-8CA3-049566EA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75FD0-101B-4D77-A283-8F0F4896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2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C2A7-A5E5-4F8B-8FBA-CCDE5CB57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0909E-1690-431E-A970-DFFC0F30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F684D-073F-465C-9DB7-A52ACB3B5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C6D6B-6CAB-4C7E-914D-04F5CA574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588C7-DA99-4194-8D0F-D9020CA0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B81F-3236-4E0B-9F70-B0E9C142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1239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B3B4-E777-4E1B-B2C2-9356D3A4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F7CCA2-CD35-462A-95FD-31CCBD1FD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E7E9F-D422-4FB4-86E2-3F57B3ACD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E811A-37D0-4CD7-B7EF-064EBE26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BC91-E7A0-4710-A4B6-8522148D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3909C-605B-405C-BEF6-A0F677CF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9719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B9B05-ABCD-4E31-9987-0032A2010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157C8-7CC1-4478-9C25-1B322403C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E2E0F-5DA8-40F4-B789-15C8D2C14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6D39C-A4CF-4F9D-958C-C9434D4F934C}" type="datetimeFigureOut">
              <a:rPr lang="ar-SY" smtClean="0"/>
              <a:t>30/05/1442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A8FCA-EE64-430F-B77B-9D8CE8D47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10981-8BFD-4958-A738-FA75F83A0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003DF-001B-41E3-BB8A-C91C46B395BB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5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آدم ونوح عليهما السلام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507533" y="0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3402786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734808" y="447608"/>
            <a:ext cx="64962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</a:t>
            </a: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3- أكمل الفراغات الآتية :</a:t>
            </a:r>
            <a:endParaRPr lang="ar-SY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  <a:p>
            <a:pPr algn="r"/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304" y="57270"/>
            <a:ext cx="1477108" cy="3065375"/>
            <a:chOff x="9283211" y="666793"/>
            <a:chExt cx="1477108" cy="3065375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05914" y="2031381"/>
              <a:ext cx="791914" cy="1700787"/>
              <a:chOff x="2967109" y="3453686"/>
              <a:chExt cx="791914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6242" y="4011692"/>
                <a:ext cx="17007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551744" y="4042478"/>
                <a:ext cx="1353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-243281" y="2672782"/>
            <a:ext cx="102534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ما القيم التي نستفيدها من قصص الأنبياء عليهم السلام 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38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15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D8C2BDD-AFD5-4C36-B055-E5A6C2A2AA3A}"/>
              </a:ext>
            </a:extLst>
          </p:cNvPr>
          <p:cNvSpPr/>
          <p:nvPr/>
        </p:nvSpPr>
        <p:spPr>
          <a:xfrm rot="18870927" flipV="1">
            <a:off x="5639698" y="-351891"/>
            <a:ext cx="656083" cy="8321040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377117B-A1A8-42CC-B1B5-6478F609B8A0}"/>
              </a:ext>
            </a:extLst>
          </p:cNvPr>
          <p:cNvGrpSpPr/>
          <p:nvPr/>
        </p:nvGrpSpPr>
        <p:grpSpPr>
          <a:xfrm>
            <a:off x="6510044" y="3945952"/>
            <a:ext cx="1191239" cy="1299241"/>
            <a:chOff x="4135754" y="2355521"/>
            <a:chExt cx="1934913" cy="211034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0AB974A-938B-4642-BBAF-7D8BC9A73394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C57AD7D-4968-43B9-8E8C-EC7A605420FD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46A2E72-C531-468A-A41D-EB9A3466F044}"/>
              </a:ext>
            </a:extLst>
          </p:cNvPr>
          <p:cNvGrpSpPr/>
          <p:nvPr/>
        </p:nvGrpSpPr>
        <p:grpSpPr>
          <a:xfrm>
            <a:off x="3715184" y="1184448"/>
            <a:ext cx="1191239" cy="1299241"/>
            <a:chOff x="4135754" y="2355521"/>
            <a:chExt cx="1934913" cy="211034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8084C24-6A1C-46B4-A8D3-FC180BFDC681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8A719E6-431D-4307-9F01-5E2C0864B575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03DB588-B895-492D-844F-5C1ADC28F72C}"/>
              </a:ext>
            </a:extLst>
          </p:cNvPr>
          <p:cNvGrpSpPr/>
          <p:nvPr/>
        </p:nvGrpSpPr>
        <p:grpSpPr>
          <a:xfrm>
            <a:off x="3877851" y="1088994"/>
            <a:ext cx="1191239" cy="1181869"/>
            <a:chOff x="3303949" y="1353837"/>
            <a:chExt cx="1934913" cy="1919694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E1E6FF0-29FC-4A35-B0B4-AD5A65374EA2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C0D3F72-F3B9-4AEE-9784-E1C5418BEF54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B55EC94-ECF0-4C6C-A4CD-7B22FF84CE83}"/>
              </a:ext>
            </a:extLst>
          </p:cNvPr>
          <p:cNvGrpSpPr/>
          <p:nvPr/>
        </p:nvGrpSpPr>
        <p:grpSpPr>
          <a:xfrm>
            <a:off x="3552517" y="1154808"/>
            <a:ext cx="3265087" cy="638998"/>
            <a:chOff x="6467151" y="1458944"/>
            <a:chExt cx="3584370" cy="63899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C4B39DA-EB72-44FA-B7C7-EC45FA317E22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6F3085-882D-4EAA-924C-7CFD6D38C44E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قصص الأنبياء  :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775DFCD-E79E-4A7B-AC16-3206BB5978F2}"/>
              </a:ext>
            </a:extLst>
          </p:cNvPr>
          <p:cNvGrpSpPr/>
          <p:nvPr/>
        </p:nvGrpSpPr>
        <p:grpSpPr>
          <a:xfrm>
            <a:off x="-113769" y="1205883"/>
            <a:ext cx="3775638" cy="1114828"/>
            <a:chOff x="378709" y="2595063"/>
            <a:chExt cx="3775638" cy="111482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EF5344A-3243-419E-8D84-3B8F9259BAF9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القيمة المستفادة  :</a:t>
              </a:r>
              <a:endParaRPr lang="en-US" b="1" dirty="0">
                <a:solidFill>
                  <a:srgbClr val="FF99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4748189-D872-4A20-957F-558FE46D4AC1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طاعة الله و اللجوء إليه للنجاة من العذاب و العقوبة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2FF2E637-FB13-4EB8-AE6C-5CC53F6C1BF9}"/>
              </a:ext>
            </a:extLst>
          </p:cNvPr>
          <p:cNvSpPr/>
          <p:nvPr/>
        </p:nvSpPr>
        <p:spPr>
          <a:xfrm rot="18870927" flipH="1">
            <a:off x="6160407" y="-619019"/>
            <a:ext cx="45719" cy="8321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9E24475-0296-4C3D-9F2B-1EAF6EE297EB}"/>
              </a:ext>
            </a:extLst>
          </p:cNvPr>
          <p:cNvGrpSpPr/>
          <p:nvPr/>
        </p:nvGrpSpPr>
        <p:grpSpPr>
          <a:xfrm>
            <a:off x="5085246" y="2557478"/>
            <a:ext cx="1191239" cy="1299241"/>
            <a:chOff x="4135754" y="2355521"/>
            <a:chExt cx="1934913" cy="2110340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2AE9D64-2E5A-4417-9910-408EBCAB3A26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812437C-0EC7-4C9D-9B82-9D217D3080D7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836F24-AA14-47C5-980F-41F5C218E0EF}"/>
              </a:ext>
            </a:extLst>
          </p:cNvPr>
          <p:cNvGrpSpPr/>
          <p:nvPr/>
        </p:nvGrpSpPr>
        <p:grpSpPr>
          <a:xfrm>
            <a:off x="5247913" y="2462024"/>
            <a:ext cx="1191239" cy="1181869"/>
            <a:chOff x="3303949" y="1353837"/>
            <a:chExt cx="1934913" cy="1919694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D035F80-771B-4CFD-ABAB-05A5EF7EE606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43B6B52-681E-413F-A0D0-8C685C23726B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431B27A-2C35-42EF-87C8-8F52CB1A01C0}"/>
              </a:ext>
            </a:extLst>
          </p:cNvPr>
          <p:cNvGrpSpPr/>
          <p:nvPr/>
        </p:nvGrpSpPr>
        <p:grpSpPr>
          <a:xfrm>
            <a:off x="4785636" y="2604810"/>
            <a:ext cx="3265087" cy="638998"/>
            <a:chOff x="6467151" y="1458944"/>
            <a:chExt cx="3584370" cy="63899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B79788B-D4BA-4D60-A4E7-4A9C25A4ADAA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B14312B-A284-40CA-A17F-26227EB57219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قصص الأنبياء  :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4D5F999-1168-4AA2-9CE2-4375A4F3E9E7}"/>
              </a:ext>
            </a:extLst>
          </p:cNvPr>
          <p:cNvGrpSpPr/>
          <p:nvPr/>
        </p:nvGrpSpPr>
        <p:grpSpPr>
          <a:xfrm>
            <a:off x="1256293" y="2578913"/>
            <a:ext cx="3775638" cy="837830"/>
            <a:chOff x="378709" y="2595063"/>
            <a:chExt cx="3775638" cy="83783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CD18D56-4AC1-4E82-B499-EF68BDE8C8CD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القيمة المستفادة  :</a:t>
              </a:r>
              <a:endParaRPr lang="en-US" b="1" dirty="0">
                <a:solidFill>
                  <a:srgbClr val="FF99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601A202-9BB5-4BB6-B5F0-7CEC9BAD52C8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مواصلة العمل و عدم اليأس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1F8483A-ECD3-48B2-BE28-5ECEF719F704}"/>
              </a:ext>
            </a:extLst>
          </p:cNvPr>
          <p:cNvGrpSpPr/>
          <p:nvPr/>
        </p:nvGrpSpPr>
        <p:grpSpPr>
          <a:xfrm>
            <a:off x="6617975" y="3835054"/>
            <a:ext cx="1191239" cy="1181869"/>
            <a:chOff x="3303949" y="1353837"/>
            <a:chExt cx="1934913" cy="1919694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0783DE7-E8D2-43B2-979D-9AEBBCDFAEF6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16C66F0-FD78-4DFF-8497-C8EDCE91518D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CDA8E8A-2D57-4C27-918F-9620BA3AA4A0}"/>
              </a:ext>
            </a:extLst>
          </p:cNvPr>
          <p:cNvGrpSpPr/>
          <p:nvPr/>
        </p:nvGrpSpPr>
        <p:grpSpPr>
          <a:xfrm>
            <a:off x="6059441" y="4003030"/>
            <a:ext cx="3265087" cy="638998"/>
            <a:chOff x="6467151" y="1458944"/>
            <a:chExt cx="3584370" cy="63899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39E896F-6419-41A9-B05D-04389B4E3D26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ED4D949-1A2A-4958-8D25-896D0FF44457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قصص الأنبياء :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B97410A-0D2F-47CA-8BB2-5C1E64C32AA3}"/>
              </a:ext>
            </a:extLst>
          </p:cNvPr>
          <p:cNvGrpSpPr/>
          <p:nvPr/>
        </p:nvGrpSpPr>
        <p:grpSpPr>
          <a:xfrm>
            <a:off x="2626355" y="3951943"/>
            <a:ext cx="3775638" cy="1114828"/>
            <a:chOff x="378709" y="2595063"/>
            <a:chExt cx="3775638" cy="111482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1E0A4FA-433E-43EF-8CD3-3B890A7EF855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القيمة المستفادة  :</a:t>
              </a:r>
              <a:endParaRPr lang="en-US" b="1" dirty="0">
                <a:solidFill>
                  <a:srgbClr val="FF99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AC46A11-79BC-40EE-96EE-0AFA37D31C16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الصبر و المثابرة مهما طال الوقت</a:t>
              </a:r>
            </a:p>
            <a:p>
              <a:pPr algn="r"/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التعاون في البناء يؤدي للنجاح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r"/>
              <a:endParaRPr lang="en-US" sz="105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4668EAA-FEE0-4144-A9B0-5ECD437E5508}"/>
              </a:ext>
            </a:extLst>
          </p:cNvPr>
          <p:cNvGrpSpPr/>
          <p:nvPr/>
        </p:nvGrpSpPr>
        <p:grpSpPr>
          <a:xfrm>
            <a:off x="7879576" y="5301069"/>
            <a:ext cx="1191239" cy="1299241"/>
            <a:chOff x="4135754" y="2355521"/>
            <a:chExt cx="1934913" cy="211034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ACD6D6-9199-451C-80D2-F95247EB6263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3B5DEEB-3D81-4620-9A4A-025B735E305F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2C02EC1-80E8-43DE-B307-8E858BD2BC61}"/>
              </a:ext>
            </a:extLst>
          </p:cNvPr>
          <p:cNvGrpSpPr/>
          <p:nvPr/>
        </p:nvGrpSpPr>
        <p:grpSpPr>
          <a:xfrm>
            <a:off x="7988037" y="5208084"/>
            <a:ext cx="1191239" cy="1181869"/>
            <a:chOff x="3303949" y="1353837"/>
            <a:chExt cx="1934913" cy="1919694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F702385-1547-4D02-9B17-35633DB008DA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137E560-F483-4CD0-BCA0-F05B9E525246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46C47D6-B302-4851-A7BE-4521A9A43DD2}"/>
              </a:ext>
            </a:extLst>
          </p:cNvPr>
          <p:cNvGrpSpPr/>
          <p:nvPr/>
        </p:nvGrpSpPr>
        <p:grpSpPr>
          <a:xfrm>
            <a:off x="7414099" y="5376060"/>
            <a:ext cx="3265087" cy="638998"/>
            <a:chOff x="6467151" y="1458944"/>
            <a:chExt cx="3584370" cy="63899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F9E5221-F0D2-4C4A-9642-D4F5FD8ED98F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6885EA1-2A74-4226-83DF-39EABC1C4195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قصص الأنبياء :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CB0153F-FC81-494F-8321-70BE6EBA962A}"/>
              </a:ext>
            </a:extLst>
          </p:cNvPr>
          <p:cNvGrpSpPr/>
          <p:nvPr/>
        </p:nvGrpSpPr>
        <p:grpSpPr>
          <a:xfrm>
            <a:off x="3996417" y="5324973"/>
            <a:ext cx="3775638" cy="1114828"/>
            <a:chOff x="378709" y="2595063"/>
            <a:chExt cx="3775638" cy="111482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BA8AE29-08F3-42B8-BB73-F7F9C7298CB8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CC3300"/>
                  </a:solidFill>
                  <a:latin typeface="Century Gothic" panose="020B0502020202020204" pitchFamily="34" charset="0"/>
                </a:rPr>
                <a:t>القيمة المستفادة :</a:t>
              </a:r>
              <a:endParaRPr lang="en-US" b="1" dirty="0">
                <a:solidFill>
                  <a:srgbClr val="FF99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005C617-EDEC-421B-89A3-E140C561AC5B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اتباع الرسل يؤدي إلى النجاة في الدنيا و الأخرة</a:t>
              </a:r>
            </a:p>
            <a:p>
              <a:pPr algn="r"/>
              <a:r>
                <a:rPr lang="ar-SY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الثواب و الجزاء من جنس العمل</a:t>
              </a:r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r"/>
              <a:endParaRPr lang="en-US" sz="105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860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D8C2BDD-AFD5-4C36-B055-E5A6C2A2AA3A}"/>
              </a:ext>
            </a:extLst>
          </p:cNvPr>
          <p:cNvSpPr/>
          <p:nvPr/>
        </p:nvSpPr>
        <p:spPr>
          <a:xfrm rot="18870927" flipV="1">
            <a:off x="5639698" y="-351891"/>
            <a:ext cx="656083" cy="8321040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377117B-A1A8-42CC-B1B5-6478F609B8A0}"/>
              </a:ext>
            </a:extLst>
          </p:cNvPr>
          <p:cNvGrpSpPr/>
          <p:nvPr/>
        </p:nvGrpSpPr>
        <p:grpSpPr>
          <a:xfrm>
            <a:off x="6510044" y="3945952"/>
            <a:ext cx="1191239" cy="1299241"/>
            <a:chOff x="4135754" y="2355521"/>
            <a:chExt cx="1934913" cy="211034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0AB974A-938B-4642-BBAF-7D8BC9A73394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C57AD7D-4968-43B9-8E8C-EC7A605420FD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46A2E72-C531-468A-A41D-EB9A3466F044}"/>
              </a:ext>
            </a:extLst>
          </p:cNvPr>
          <p:cNvGrpSpPr/>
          <p:nvPr/>
        </p:nvGrpSpPr>
        <p:grpSpPr>
          <a:xfrm>
            <a:off x="3715184" y="1184448"/>
            <a:ext cx="1191239" cy="1299241"/>
            <a:chOff x="4135754" y="2355521"/>
            <a:chExt cx="1934913" cy="211034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8084C24-6A1C-46B4-A8D3-FC180BFDC681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8A719E6-431D-4307-9F01-5E2C0864B575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03DB588-B895-492D-844F-5C1ADC28F72C}"/>
              </a:ext>
            </a:extLst>
          </p:cNvPr>
          <p:cNvGrpSpPr/>
          <p:nvPr/>
        </p:nvGrpSpPr>
        <p:grpSpPr>
          <a:xfrm>
            <a:off x="3877851" y="1088994"/>
            <a:ext cx="1191239" cy="1181869"/>
            <a:chOff x="3303949" y="1353837"/>
            <a:chExt cx="1934913" cy="1919694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E1E6FF0-29FC-4A35-B0B4-AD5A65374EA2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C0D3F72-F3B9-4AEE-9784-E1C5418BEF54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B55EC94-ECF0-4C6C-A4CD-7B22FF84CE83}"/>
              </a:ext>
            </a:extLst>
          </p:cNvPr>
          <p:cNvGrpSpPr/>
          <p:nvPr/>
        </p:nvGrpSpPr>
        <p:grpSpPr>
          <a:xfrm>
            <a:off x="3437825" y="1152462"/>
            <a:ext cx="3265087" cy="638998"/>
            <a:chOff x="6467151" y="1458944"/>
            <a:chExt cx="3584370" cy="63899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C4B39DA-EB72-44FA-B7C7-EC45FA317E22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06F3085-882D-4EAA-924C-7CFD6D38C44E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صفات الأنبياء  :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775DFCD-E79E-4A7B-AC16-3206BB5978F2}"/>
              </a:ext>
            </a:extLst>
          </p:cNvPr>
          <p:cNvGrpSpPr/>
          <p:nvPr/>
        </p:nvGrpSpPr>
        <p:grpSpPr>
          <a:xfrm>
            <a:off x="-113769" y="1205883"/>
            <a:ext cx="3775638" cy="560831"/>
            <a:chOff x="378709" y="2595063"/>
            <a:chExt cx="3775638" cy="56083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EF5344A-3243-419E-8D84-3B8F9259BAF9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الصبر و المثابرة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4748189-D872-4A20-957F-558FE46D4AC1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2FF2E637-FB13-4EB8-AE6C-5CC53F6C1BF9}"/>
              </a:ext>
            </a:extLst>
          </p:cNvPr>
          <p:cNvSpPr/>
          <p:nvPr/>
        </p:nvSpPr>
        <p:spPr>
          <a:xfrm rot="18870927" flipH="1">
            <a:off x="6160407" y="-619019"/>
            <a:ext cx="45719" cy="8321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9E24475-0296-4C3D-9F2B-1EAF6EE297EB}"/>
              </a:ext>
            </a:extLst>
          </p:cNvPr>
          <p:cNvGrpSpPr/>
          <p:nvPr/>
        </p:nvGrpSpPr>
        <p:grpSpPr>
          <a:xfrm>
            <a:off x="5085246" y="2557478"/>
            <a:ext cx="1191239" cy="1299241"/>
            <a:chOff x="4135754" y="2355521"/>
            <a:chExt cx="1934913" cy="2110340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2AE9D64-2E5A-4417-9910-408EBCAB3A26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812437C-0EC7-4C9D-9B82-9D217D3080D7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836F24-AA14-47C5-980F-41F5C218E0EF}"/>
              </a:ext>
            </a:extLst>
          </p:cNvPr>
          <p:cNvGrpSpPr/>
          <p:nvPr/>
        </p:nvGrpSpPr>
        <p:grpSpPr>
          <a:xfrm>
            <a:off x="5247913" y="2462024"/>
            <a:ext cx="1191239" cy="1181869"/>
            <a:chOff x="3303949" y="1353837"/>
            <a:chExt cx="1934913" cy="1919694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0D035F80-771B-4CFD-ABAB-05A5EF7EE606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43B6B52-681E-413F-A0D0-8C685C23726B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431B27A-2C35-42EF-87C8-8F52CB1A01C0}"/>
              </a:ext>
            </a:extLst>
          </p:cNvPr>
          <p:cNvGrpSpPr/>
          <p:nvPr/>
        </p:nvGrpSpPr>
        <p:grpSpPr>
          <a:xfrm>
            <a:off x="4722950" y="2627654"/>
            <a:ext cx="3265087" cy="638998"/>
            <a:chOff x="6467151" y="1458944"/>
            <a:chExt cx="3584370" cy="63899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B79788B-D4BA-4D60-A4E7-4A9C25A4ADAA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B14312B-A284-40CA-A17F-26227EB57219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صفات الأنبياء  :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4D5F999-1168-4AA2-9CE2-4375A4F3E9E7}"/>
              </a:ext>
            </a:extLst>
          </p:cNvPr>
          <p:cNvGrpSpPr/>
          <p:nvPr/>
        </p:nvGrpSpPr>
        <p:grpSpPr>
          <a:xfrm>
            <a:off x="1256293" y="2578913"/>
            <a:ext cx="3775638" cy="560831"/>
            <a:chOff x="378709" y="2595063"/>
            <a:chExt cx="3775638" cy="560831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CD18D56-4AC1-4E82-B499-EF68BDE8C8CD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الطاعة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601A202-9BB5-4BB6-B5F0-7CEC9BAD52C8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05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1F8483A-ECD3-48B2-BE28-5ECEF719F704}"/>
              </a:ext>
            </a:extLst>
          </p:cNvPr>
          <p:cNvGrpSpPr/>
          <p:nvPr/>
        </p:nvGrpSpPr>
        <p:grpSpPr>
          <a:xfrm>
            <a:off x="6617975" y="3835054"/>
            <a:ext cx="1191239" cy="1181869"/>
            <a:chOff x="3303949" y="1353837"/>
            <a:chExt cx="1934913" cy="1919694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0783DE7-E8D2-43B2-979D-9AEBBCDFAEF6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16C66F0-FD78-4DFF-8497-C8EDCE91518D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CDA8E8A-2D57-4C27-918F-9620BA3AA4A0}"/>
              </a:ext>
            </a:extLst>
          </p:cNvPr>
          <p:cNvGrpSpPr/>
          <p:nvPr/>
        </p:nvGrpSpPr>
        <p:grpSpPr>
          <a:xfrm>
            <a:off x="6007252" y="4000684"/>
            <a:ext cx="3265087" cy="638998"/>
            <a:chOff x="6467151" y="1458944"/>
            <a:chExt cx="3584370" cy="63899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39E896F-6419-41A9-B05D-04389B4E3D26}"/>
                </a:ext>
              </a:extLst>
            </p:cNvPr>
            <p:cNvSpPr txBox="1"/>
            <p:nvPr/>
          </p:nvSpPr>
          <p:spPr>
            <a:xfrm>
              <a:off x="6467151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ED4D949-1A2A-4958-8D25-896D0FF44457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صفات الأنبياء :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B97410A-0D2F-47CA-8BB2-5C1E64C32AA3}"/>
              </a:ext>
            </a:extLst>
          </p:cNvPr>
          <p:cNvGrpSpPr/>
          <p:nvPr/>
        </p:nvGrpSpPr>
        <p:grpSpPr>
          <a:xfrm>
            <a:off x="2626355" y="3951943"/>
            <a:ext cx="3775638" cy="560831"/>
            <a:chOff x="378709" y="2595063"/>
            <a:chExt cx="3775638" cy="56083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1E0A4FA-433E-43EF-8CD3-3B890A7EF855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الثقة و القيادة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AC46A11-79BC-40EE-96EE-0AFA37D31C16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05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4668EAA-FEE0-4144-A9B0-5ECD437E5508}"/>
              </a:ext>
            </a:extLst>
          </p:cNvPr>
          <p:cNvGrpSpPr/>
          <p:nvPr/>
        </p:nvGrpSpPr>
        <p:grpSpPr>
          <a:xfrm>
            <a:off x="7879576" y="5301069"/>
            <a:ext cx="1191239" cy="1299241"/>
            <a:chOff x="4135754" y="2355521"/>
            <a:chExt cx="1934913" cy="211034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7ACD6D6-9199-451C-80D2-F95247EB6263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3B5DEEB-3D81-4620-9A4A-025B735E305F}"/>
                </a:ext>
              </a:extLst>
            </p:cNvPr>
            <p:cNvSpPr txBox="1"/>
            <p:nvPr/>
          </p:nvSpPr>
          <p:spPr>
            <a:xfrm>
              <a:off x="4413746" y="3316051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2C02EC1-80E8-43DE-B307-8E858BD2BC61}"/>
              </a:ext>
            </a:extLst>
          </p:cNvPr>
          <p:cNvGrpSpPr/>
          <p:nvPr/>
        </p:nvGrpSpPr>
        <p:grpSpPr>
          <a:xfrm>
            <a:off x="7988037" y="5208084"/>
            <a:ext cx="1191239" cy="1181869"/>
            <a:chOff x="3303949" y="1353837"/>
            <a:chExt cx="1934913" cy="1919694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F702385-1547-4D02-9B17-35633DB008DA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137E560-F483-4CD0-BCA0-F05B9E525246}"/>
                </a:ext>
              </a:extLst>
            </p:cNvPr>
            <p:cNvSpPr txBox="1"/>
            <p:nvPr/>
          </p:nvSpPr>
          <p:spPr>
            <a:xfrm>
              <a:off x="4135754" y="1605798"/>
              <a:ext cx="300056" cy="11498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46C47D6-B302-4851-A7BE-4521A9A43DD2}"/>
              </a:ext>
            </a:extLst>
          </p:cNvPr>
          <p:cNvGrpSpPr/>
          <p:nvPr/>
        </p:nvGrpSpPr>
        <p:grpSpPr>
          <a:xfrm>
            <a:off x="7488336" y="5358811"/>
            <a:ext cx="3265087" cy="638998"/>
            <a:chOff x="6467152" y="1458944"/>
            <a:chExt cx="3584370" cy="63899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F9E5221-F0D2-4C4A-9642-D4F5FD8ED98F}"/>
                </a:ext>
              </a:extLst>
            </p:cNvPr>
            <p:cNvSpPr txBox="1"/>
            <p:nvPr/>
          </p:nvSpPr>
          <p:spPr>
            <a:xfrm>
              <a:off x="6467152" y="1728610"/>
              <a:ext cx="35843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6885EA1-2A74-4226-83DF-39EABC1C4195}"/>
                </a:ext>
              </a:extLst>
            </p:cNvPr>
            <p:cNvSpPr txBox="1"/>
            <p:nvPr/>
          </p:nvSpPr>
          <p:spPr>
            <a:xfrm>
              <a:off x="7645945" y="1458944"/>
              <a:ext cx="2405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صفات الأنبياء  :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CB0153F-FC81-494F-8321-70BE6EBA962A}"/>
              </a:ext>
            </a:extLst>
          </p:cNvPr>
          <p:cNvGrpSpPr/>
          <p:nvPr/>
        </p:nvGrpSpPr>
        <p:grpSpPr>
          <a:xfrm>
            <a:off x="3996417" y="5324973"/>
            <a:ext cx="3775638" cy="560831"/>
            <a:chOff x="378709" y="2595063"/>
            <a:chExt cx="3775638" cy="560831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BA8AE29-08F3-42B8-BB73-F7F9C7298CB8}"/>
                </a:ext>
              </a:extLst>
            </p:cNvPr>
            <p:cNvSpPr txBox="1"/>
            <p:nvPr/>
          </p:nvSpPr>
          <p:spPr>
            <a:xfrm>
              <a:off x="1748771" y="2595063"/>
              <a:ext cx="2405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العزيمة</a:t>
              </a:r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005C617-EDEC-421B-89A3-E140C561AC5B}"/>
                </a:ext>
              </a:extLst>
            </p:cNvPr>
            <p:cNvSpPr txBox="1"/>
            <p:nvPr/>
          </p:nvSpPr>
          <p:spPr>
            <a:xfrm>
              <a:off x="378709" y="2901978"/>
              <a:ext cx="377563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05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816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</a:t>
            </a:r>
            <a:r>
              <a:rPr lang="ar-SA" sz="5400" b="1" dirty="0"/>
              <a:t>حلول اون لاين </a:t>
            </a:r>
            <a:r>
              <a:rPr lang="ar-SA" sz="5400" b="1" dirty="0">
                <a:solidFill>
                  <a:srgbClr val="FF0000"/>
                </a:solidFill>
              </a:rPr>
              <a:t>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206829" y="65966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الأنبياء : آدم ونوح عليهما السلام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369263" y="3731548"/>
            <a:ext cx="103259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النبي آدم عليه السلام هو أول نبي من أنبياء الله تعالى خلقه الله عزّ وجل بيديه من طين 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قال الله تعالى :  &lt;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وبدأ خلق الانسان من طين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&gt;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7" y="57268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29380" y="2031376"/>
              <a:ext cx="752081" cy="1700787"/>
              <a:chOff x="2990575" y="3453681"/>
              <a:chExt cx="752081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92207" y="4104020"/>
                <a:ext cx="170078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20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575210" y="4065292"/>
                <a:ext cx="1353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875620" y="2409096"/>
            <a:ext cx="6084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آدم عليه السلام </a:t>
            </a:r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أبو البشر :</a:t>
            </a:r>
            <a:endParaRPr lang="en-U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-230840" y="5818424"/>
            <a:ext cx="110442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لذلك فإن جميع خلق البشر بمختلف ألوانهم وأشكالهم هم من ذرية آدم عليه السلام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F8706C6-3C26-4A25-BB1E-D178971C9546}"/>
              </a:ext>
            </a:extLst>
          </p:cNvPr>
          <p:cNvSpPr/>
          <p:nvPr/>
        </p:nvSpPr>
        <p:spPr>
          <a:xfrm rot="5400000">
            <a:off x="3430356" y="1205622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BC0F4F0-9C41-4ECB-BCC2-74A839831F70}"/>
              </a:ext>
            </a:extLst>
          </p:cNvPr>
          <p:cNvGrpSpPr/>
          <p:nvPr/>
        </p:nvGrpSpPr>
        <p:grpSpPr>
          <a:xfrm>
            <a:off x="4471102" y="1259878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C59936D-4706-42E7-A263-61EB99F1796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10">
              <a:extLst>
                <a:ext uri="{FF2B5EF4-FFF2-40B4-BE49-F238E27FC236}">
                  <a16:creationId xmlns:a16="http://schemas.microsoft.com/office/drawing/2014/main" id="{5D6692E4-4E32-45C1-BCC4-089A982D4FA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8FA4520-9A2A-4A06-AEF0-F0AB485546D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63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1" dur="200" fill="hold"/>
                                        <p:tgtEl>
                                          <p:spTgt spid="3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206829" y="65966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آدم عليه السلام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9" y="57268"/>
            <a:ext cx="1477108" cy="3065372"/>
            <a:chOff x="9283211" y="666793"/>
            <a:chExt cx="1477108" cy="3065372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3866" y="2031378"/>
              <a:ext cx="767655" cy="1700787"/>
              <a:chOff x="3015061" y="3453683"/>
              <a:chExt cx="767655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39935" y="4011689"/>
                <a:ext cx="17007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599696" y="4042476"/>
                <a:ext cx="1353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2057" name="Oval 2056">
            <a:extLst>
              <a:ext uri="{FF2B5EF4-FFF2-40B4-BE49-F238E27FC236}">
                <a16:creationId xmlns:a16="http://schemas.microsoft.com/office/drawing/2014/main" id="{58841204-D1BC-4438-ADF9-F0A397098BE0}"/>
              </a:ext>
            </a:extLst>
          </p:cNvPr>
          <p:cNvSpPr/>
          <p:nvPr/>
        </p:nvSpPr>
        <p:spPr>
          <a:xfrm>
            <a:off x="3177407" y="4456249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8" name="Oval 2057">
            <a:extLst>
              <a:ext uri="{FF2B5EF4-FFF2-40B4-BE49-F238E27FC236}">
                <a16:creationId xmlns:a16="http://schemas.microsoft.com/office/drawing/2014/main" id="{9EE19A16-5B44-46FB-9791-A50581823F7D}"/>
              </a:ext>
            </a:extLst>
          </p:cNvPr>
          <p:cNvSpPr/>
          <p:nvPr/>
        </p:nvSpPr>
        <p:spPr>
          <a:xfrm>
            <a:off x="4925009" y="4351168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Oval 2058">
            <a:extLst>
              <a:ext uri="{FF2B5EF4-FFF2-40B4-BE49-F238E27FC236}">
                <a16:creationId xmlns:a16="http://schemas.microsoft.com/office/drawing/2014/main" id="{D9D0861A-60DB-403E-A91C-66B5AFDF5EE3}"/>
              </a:ext>
            </a:extLst>
          </p:cNvPr>
          <p:cNvSpPr/>
          <p:nvPr/>
        </p:nvSpPr>
        <p:spPr>
          <a:xfrm>
            <a:off x="8571314" y="4105300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0" name="Oval 2059">
            <a:extLst>
              <a:ext uri="{FF2B5EF4-FFF2-40B4-BE49-F238E27FC236}">
                <a16:creationId xmlns:a16="http://schemas.microsoft.com/office/drawing/2014/main" id="{B765A0E2-45B7-4312-AC3B-50A086E5B410}"/>
              </a:ext>
            </a:extLst>
          </p:cNvPr>
          <p:cNvSpPr/>
          <p:nvPr/>
        </p:nvSpPr>
        <p:spPr>
          <a:xfrm>
            <a:off x="6748161" y="4228233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Freeform: Shape 2061">
            <a:extLst>
              <a:ext uri="{FF2B5EF4-FFF2-40B4-BE49-F238E27FC236}">
                <a16:creationId xmlns:a16="http://schemas.microsoft.com/office/drawing/2014/main" id="{3208971B-669A-485D-A74A-0A80A0886011}"/>
              </a:ext>
            </a:extLst>
          </p:cNvPr>
          <p:cNvSpPr/>
          <p:nvPr/>
        </p:nvSpPr>
        <p:spPr>
          <a:xfrm>
            <a:off x="3594296" y="5068349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9DA2F8A7-67D0-4AA6-9009-4DA9059E989C}"/>
              </a:ext>
            </a:extLst>
          </p:cNvPr>
          <p:cNvSpPr/>
          <p:nvPr/>
        </p:nvSpPr>
        <p:spPr>
          <a:xfrm>
            <a:off x="3594296" y="5633503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27E9B0B5-496B-4C92-9E0D-2FD848244AF6}"/>
              </a:ext>
            </a:extLst>
          </p:cNvPr>
          <p:cNvSpPr/>
          <p:nvPr/>
        </p:nvSpPr>
        <p:spPr>
          <a:xfrm>
            <a:off x="3946745" y="4929975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5" name="Freeform: Shape 2064">
            <a:extLst>
              <a:ext uri="{FF2B5EF4-FFF2-40B4-BE49-F238E27FC236}">
                <a16:creationId xmlns:a16="http://schemas.microsoft.com/office/drawing/2014/main" id="{CE346AB9-A297-4069-81C5-472AFDE8E017}"/>
              </a:ext>
            </a:extLst>
          </p:cNvPr>
          <p:cNvSpPr/>
          <p:nvPr/>
        </p:nvSpPr>
        <p:spPr>
          <a:xfrm>
            <a:off x="3971331" y="4623780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66" name="Rectangle 2065">
            <a:extLst>
              <a:ext uri="{FF2B5EF4-FFF2-40B4-BE49-F238E27FC236}">
                <a16:creationId xmlns:a16="http://schemas.microsoft.com/office/drawing/2014/main" id="{884B296D-7B09-4A16-8C86-D3189444F2E9}"/>
              </a:ext>
            </a:extLst>
          </p:cNvPr>
          <p:cNvSpPr/>
          <p:nvPr/>
        </p:nvSpPr>
        <p:spPr>
          <a:xfrm>
            <a:off x="3594222" y="5879371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Freeform: Shape 2067">
            <a:extLst>
              <a:ext uri="{FF2B5EF4-FFF2-40B4-BE49-F238E27FC236}">
                <a16:creationId xmlns:a16="http://schemas.microsoft.com/office/drawing/2014/main" id="{6661EFDE-29A3-465D-B894-DFD51B220DE3}"/>
              </a:ext>
            </a:extLst>
          </p:cNvPr>
          <p:cNvSpPr/>
          <p:nvPr/>
        </p:nvSpPr>
        <p:spPr>
          <a:xfrm>
            <a:off x="5404785" y="5068349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69" name="Rectangle 2068">
            <a:extLst>
              <a:ext uri="{FF2B5EF4-FFF2-40B4-BE49-F238E27FC236}">
                <a16:creationId xmlns:a16="http://schemas.microsoft.com/office/drawing/2014/main" id="{7BC90CFF-C756-4F7F-8950-1D39026B4ED7}"/>
              </a:ext>
            </a:extLst>
          </p:cNvPr>
          <p:cNvSpPr/>
          <p:nvPr/>
        </p:nvSpPr>
        <p:spPr>
          <a:xfrm>
            <a:off x="5404785" y="5633503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Rectangle 2069">
            <a:extLst>
              <a:ext uri="{FF2B5EF4-FFF2-40B4-BE49-F238E27FC236}">
                <a16:creationId xmlns:a16="http://schemas.microsoft.com/office/drawing/2014/main" id="{1E702336-A8C3-4DB6-9672-D65094B2F550}"/>
              </a:ext>
            </a:extLst>
          </p:cNvPr>
          <p:cNvSpPr/>
          <p:nvPr/>
        </p:nvSpPr>
        <p:spPr>
          <a:xfrm>
            <a:off x="5757233" y="4929975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1" name="Freeform: Shape 2070">
            <a:extLst>
              <a:ext uri="{FF2B5EF4-FFF2-40B4-BE49-F238E27FC236}">
                <a16:creationId xmlns:a16="http://schemas.microsoft.com/office/drawing/2014/main" id="{4E588EA2-1772-41A4-8183-091548BB06B8}"/>
              </a:ext>
            </a:extLst>
          </p:cNvPr>
          <p:cNvSpPr/>
          <p:nvPr/>
        </p:nvSpPr>
        <p:spPr>
          <a:xfrm>
            <a:off x="5781820" y="4623780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D9A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2" name="Rectangle 2071">
            <a:extLst>
              <a:ext uri="{FF2B5EF4-FFF2-40B4-BE49-F238E27FC236}">
                <a16:creationId xmlns:a16="http://schemas.microsoft.com/office/drawing/2014/main" id="{9AB1DC8A-5EEE-4588-9295-01D526046C3F}"/>
              </a:ext>
            </a:extLst>
          </p:cNvPr>
          <p:cNvSpPr/>
          <p:nvPr/>
        </p:nvSpPr>
        <p:spPr>
          <a:xfrm>
            <a:off x="5404711" y="5879371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D9A601"/>
              </a:gs>
              <a:gs pos="19000">
                <a:srgbClr val="FEC107"/>
              </a:gs>
              <a:gs pos="83000">
                <a:srgbClr val="FEC107"/>
              </a:gs>
              <a:gs pos="100000">
                <a:srgbClr val="D9A60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4" name="Freeform: Shape 2073">
            <a:extLst>
              <a:ext uri="{FF2B5EF4-FFF2-40B4-BE49-F238E27FC236}">
                <a16:creationId xmlns:a16="http://schemas.microsoft.com/office/drawing/2014/main" id="{6B885285-794E-4260-A6BC-B70E0CE6DBF3}"/>
              </a:ext>
            </a:extLst>
          </p:cNvPr>
          <p:cNvSpPr/>
          <p:nvPr/>
        </p:nvSpPr>
        <p:spPr>
          <a:xfrm>
            <a:off x="7215272" y="5068349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5" name="Rectangle 2074">
            <a:extLst>
              <a:ext uri="{FF2B5EF4-FFF2-40B4-BE49-F238E27FC236}">
                <a16:creationId xmlns:a16="http://schemas.microsoft.com/office/drawing/2014/main" id="{E5C976FF-174F-4353-A63B-93836EF30A6D}"/>
              </a:ext>
            </a:extLst>
          </p:cNvPr>
          <p:cNvSpPr/>
          <p:nvPr/>
        </p:nvSpPr>
        <p:spPr>
          <a:xfrm>
            <a:off x="7215272" y="5633503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6" name="Rectangle 2075">
            <a:extLst>
              <a:ext uri="{FF2B5EF4-FFF2-40B4-BE49-F238E27FC236}">
                <a16:creationId xmlns:a16="http://schemas.microsoft.com/office/drawing/2014/main" id="{87D4E607-1AA6-483F-9FCF-A3075CD79FBD}"/>
              </a:ext>
            </a:extLst>
          </p:cNvPr>
          <p:cNvSpPr/>
          <p:nvPr/>
        </p:nvSpPr>
        <p:spPr>
          <a:xfrm>
            <a:off x="7567722" y="4929975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7" name="Freeform: Shape 2076">
            <a:extLst>
              <a:ext uri="{FF2B5EF4-FFF2-40B4-BE49-F238E27FC236}">
                <a16:creationId xmlns:a16="http://schemas.microsoft.com/office/drawing/2014/main" id="{96EBE29A-38CE-4EFA-AA57-969254D0F385}"/>
              </a:ext>
            </a:extLst>
          </p:cNvPr>
          <p:cNvSpPr/>
          <p:nvPr/>
        </p:nvSpPr>
        <p:spPr>
          <a:xfrm>
            <a:off x="7592308" y="4623780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76A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78" name="Rectangle 2077">
            <a:extLst>
              <a:ext uri="{FF2B5EF4-FFF2-40B4-BE49-F238E27FC236}">
                <a16:creationId xmlns:a16="http://schemas.microsoft.com/office/drawing/2014/main" id="{DE6F6DCC-2DA2-48C4-B40C-4F1585C1664B}"/>
              </a:ext>
            </a:extLst>
          </p:cNvPr>
          <p:cNvSpPr/>
          <p:nvPr/>
        </p:nvSpPr>
        <p:spPr>
          <a:xfrm>
            <a:off x="7215199" y="5879371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76A939"/>
              </a:gs>
              <a:gs pos="19000">
                <a:srgbClr val="8BC24B"/>
              </a:gs>
              <a:gs pos="83000">
                <a:srgbClr val="8BC24B"/>
              </a:gs>
              <a:gs pos="100000">
                <a:srgbClr val="76A93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795BA4A-4F7E-4668-B234-C377FF264DCD}"/>
              </a:ext>
            </a:extLst>
          </p:cNvPr>
          <p:cNvSpPr/>
          <p:nvPr/>
        </p:nvSpPr>
        <p:spPr>
          <a:xfrm>
            <a:off x="9025760" y="5068349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2A469DE-F35D-4F48-A20F-BCAC63E60BA9}"/>
              </a:ext>
            </a:extLst>
          </p:cNvPr>
          <p:cNvSpPr/>
          <p:nvPr/>
        </p:nvSpPr>
        <p:spPr>
          <a:xfrm>
            <a:off x="9025760" y="5633503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5C59734-B3AD-4231-9F02-0191FE9B965D}"/>
              </a:ext>
            </a:extLst>
          </p:cNvPr>
          <p:cNvSpPr/>
          <p:nvPr/>
        </p:nvSpPr>
        <p:spPr>
          <a:xfrm>
            <a:off x="9378209" y="4929975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57FBF4C-C95C-4F94-AD55-978D0107B5C1}"/>
              </a:ext>
            </a:extLst>
          </p:cNvPr>
          <p:cNvSpPr/>
          <p:nvPr/>
        </p:nvSpPr>
        <p:spPr>
          <a:xfrm>
            <a:off x="9402795" y="4623780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35A2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6EF22F9-A1B7-4B8C-97FD-A74BBD5C7146}"/>
              </a:ext>
            </a:extLst>
          </p:cNvPr>
          <p:cNvSpPr/>
          <p:nvPr/>
        </p:nvSpPr>
        <p:spPr>
          <a:xfrm>
            <a:off x="9025686" y="5879371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35A2AD"/>
              </a:gs>
              <a:gs pos="19000">
                <a:srgbClr val="65C7D0"/>
              </a:gs>
              <a:gs pos="83000">
                <a:srgbClr val="65C7D0"/>
              </a:gs>
              <a:gs pos="100000">
                <a:srgbClr val="35A2A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01898EC-C689-4F67-8EF3-82039F83FAD7}"/>
              </a:ext>
            </a:extLst>
          </p:cNvPr>
          <p:cNvGrpSpPr/>
          <p:nvPr/>
        </p:nvGrpSpPr>
        <p:grpSpPr>
          <a:xfrm>
            <a:off x="2415542" y="1483438"/>
            <a:ext cx="3084545" cy="2696311"/>
            <a:chOff x="2415542" y="1483438"/>
            <a:chExt cx="3084545" cy="2696311"/>
          </a:xfrm>
        </p:grpSpPr>
        <p:sp>
          <p:nvSpPr>
            <p:cNvPr id="2061" name="Freeform: Shape 2060">
              <a:extLst>
                <a:ext uri="{FF2B5EF4-FFF2-40B4-BE49-F238E27FC236}">
                  <a16:creationId xmlns:a16="http://schemas.microsoft.com/office/drawing/2014/main" id="{CA7AAE84-CCFA-4A66-B38F-62FCFA06609F}"/>
                </a:ext>
              </a:extLst>
            </p:cNvPr>
            <p:cNvSpPr/>
            <p:nvPr/>
          </p:nvSpPr>
          <p:spPr>
            <a:xfrm rot="8037153">
              <a:off x="2628413" y="1308074"/>
              <a:ext cx="2658804" cy="3084545"/>
            </a:xfrm>
            <a:custGeom>
              <a:avLst/>
              <a:gdLst>
                <a:gd name="connsiteX0" fmla="*/ 479118 w 3007111"/>
                <a:gd name="connsiteY0" fmla="*/ 3100942 h 3210454"/>
                <a:gd name="connsiteX1" fmla="*/ 529597 w 3007111"/>
                <a:gd name="connsiteY1" fmla="*/ 2842397 h 3210454"/>
                <a:gd name="connsiteX2" fmla="*/ 192497 w 3007111"/>
                <a:gd name="connsiteY2" fmla="*/ 2776582 h 3210454"/>
                <a:gd name="connsiteX3" fmla="*/ 246712 w 3007111"/>
                <a:gd name="connsiteY3" fmla="*/ 2498901 h 3210454"/>
                <a:gd name="connsiteX4" fmla="*/ 0 w 3007111"/>
                <a:gd name="connsiteY4" fmla="*/ 2450733 h 3210454"/>
                <a:gd name="connsiteX5" fmla="*/ 69834 w 3007111"/>
                <a:gd name="connsiteY5" fmla="*/ 2093048 h 3210454"/>
                <a:gd name="connsiteX6" fmla="*/ 304470 w 3007111"/>
                <a:gd name="connsiteY6" fmla="*/ 2138859 h 3210454"/>
                <a:gd name="connsiteX7" fmla="*/ 380179 w 3007111"/>
                <a:gd name="connsiteY7" fmla="*/ 1751081 h 3210454"/>
                <a:gd name="connsiteX8" fmla="*/ 645309 w 3007111"/>
                <a:gd name="connsiteY8" fmla="*/ 1802845 h 3210454"/>
                <a:gd name="connsiteX9" fmla="*/ 721793 w 3007111"/>
                <a:gd name="connsiteY9" fmla="*/ 1411097 h 3210454"/>
                <a:gd name="connsiteX10" fmla="*/ 986923 w 3007111"/>
                <a:gd name="connsiteY10" fmla="*/ 1462861 h 3210454"/>
                <a:gd name="connsiteX11" fmla="*/ 1063407 w 3007111"/>
                <a:gd name="connsiteY11" fmla="*/ 1071114 h 3210454"/>
                <a:gd name="connsiteX12" fmla="*/ 1328537 w 3007111"/>
                <a:gd name="connsiteY12" fmla="*/ 1122878 h 3210454"/>
                <a:gd name="connsiteX13" fmla="*/ 1397147 w 3007111"/>
                <a:gd name="connsiteY13" fmla="*/ 771464 h 3210454"/>
                <a:gd name="connsiteX14" fmla="*/ 1463202 w 3007111"/>
                <a:gd name="connsiteY14" fmla="*/ 784360 h 3210454"/>
                <a:gd name="connsiteX15" fmla="*/ 1467543 w 3007111"/>
                <a:gd name="connsiteY15" fmla="*/ 626746 h 3210454"/>
                <a:gd name="connsiteX16" fmla="*/ 2336791 w 3007111"/>
                <a:gd name="connsiteY16" fmla="*/ 650689 h 3210454"/>
                <a:gd name="connsiteX17" fmla="*/ 1963146 w 3007111"/>
                <a:gd name="connsiteY17" fmla="*/ 199263 h 3210454"/>
                <a:gd name="connsiteX18" fmla="*/ 2197281 w 3007111"/>
                <a:gd name="connsiteY18" fmla="*/ 5469 h 3210454"/>
                <a:gd name="connsiteX19" fmla="*/ 2197281 w 3007111"/>
                <a:gd name="connsiteY19" fmla="*/ 1439 h 3210454"/>
                <a:gd name="connsiteX20" fmla="*/ 2202151 w 3007111"/>
                <a:gd name="connsiteY20" fmla="*/ 1439 h 3210454"/>
                <a:gd name="connsiteX21" fmla="*/ 2203889 w 3007111"/>
                <a:gd name="connsiteY21" fmla="*/ 0 h 3210454"/>
                <a:gd name="connsiteX22" fmla="*/ 2205079 w 3007111"/>
                <a:gd name="connsiteY22" fmla="*/ 1439 h 3210454"/>
                <a:gd name="connsiteX23" fmla="*/ 3007111 w 3007111"/>
                <a:gd name="connsiteY23" fmla="*/ 1439 h 3210454"/>
                <a:gd name="connsiteX24" fmla="*/ 3007111 w 3007111"/>
                <a:gd name="connsiteY24" fmla="*/ 266529 h 3210454"/>
                <a:gd name="connsiteX25" fmla="*/ 2424494 w 3007111"/>
                <a:gd name="connsiteY25" fmla="*/ 266529 h 3210454"/>
                <a:gd name="connsiteX26" fmla="*/ 2751927 w 3007111"/>
                <a:gd name="connsiteY26" fmla="*/ 662123 h 3210454"/>
                <a:gd name="connsiteX27" fmla="*/ 2754699 w 3007111"/>
                <a:gd name="connsiteY27" fmla="*/ 662199 h 3210454"/>
                <a:gd name="connsiteX28" fmla="*/ 2754611 w 3007111"/>
                <a:gd name="connsiteY28" fmla="*/ 665367 h 3210454"/>
                <a:gd name="connsiteX29" fmla="*/ 2755763 w 3007111"/>
                <a:gd name="connsiteY29" fmla="*/ 666757 h 3210454"/>
                <a:gd name="connsiteX30" fmla="*/ 2754545 w 3007111"/>
                <a:gd name="connsiteY30" fmla="*/ 667765 h 3210454"/>
                <a:gd name="connsiteX31" fmla="*/ 2746824 w 3007111"/>
                <a:gd name="connsiteY31" fmla="*/ 948072 h 3210454"/>
                <a:gd name="connsiteX32" fmla="*/ 2228607 w 3007111"/>
                <a:gd name="connsiteY32" fmla="*/ 933798 h 3210454"/>
                <a:gd name="connsiteX33" fmla="*/ 2871273 w 3007111"/>
                <a:gd name="connsiteY33" fmla="*/ 1059272 h 3210454"/>
                <a:gd name="connsiteX34" fmla="*/ 2799028 w 3007111"/>
                <a:gd name="connsiteY34" fmla="*/ 1429303 h 3210454"/>
                <a:gd name="connsiteX35" fmla="*/ 2533898 w 3007111"/>
                <a:gd name="connsiteY35" fmla="*/ 1377539 h 3210454"/>
                <a:gd name="connsiteX36" fmla="*/ 2457414 w 3007111"/>
                <a:gd name="connsiteY36" fmla="*/ 1769287 h 3210454"/>
                <a:gd name="connsiteX37" fmla="*/ 2192284 w 3007111"/>
                <a:gd name="connsiteY37" fmla="*/ 1717523 h 3210454"/>
                <a:gd name="connsiteX38" fmla="*/ 2115800 w 3007111"/>
                <a:gd name="connsiteY38" fmla="*/ 2109271 h 3210454"/>
                <a:gd name="connsiteX39" fmla="*/ 1850670 w 3007111"/>
                <a:gd name="connsiteY39" fmla="*/ 2057507 h 3210454"/>
                <a:gd name="connsiteX40" fmla="*/ 1774186 w 3007111"/>
                <a:gd name="connsiteY40" fmla="*/ 2449255 h 3210454"/>
                <a:gd name="connsiteX41" fmla="*/ 1539551 w 3007111"/>
                <a:gd name="connsiteY41" fmla="*/ 2403444 h 3210454"/>
                <a:gd name="connsiteX42" fmla="*/ 1474126 w 3007111"/>
                <a:gd name="connsiteY42" fmla="*/ 2738541 h 3210454"/>
                <a:gd name="connsiteX43" fmla="*/ 1325757 w 3007111"/>
                <a:gd name="connsiteY43" fmla="*/ 2709573 h 3210454"/>
                <a:gd name="connsiteX44" fmla="*/ 1271542 w 3007111"/>
                <a:gd name="connsiteY44" fmla="*/ 2987254 h 3210454"/>
                <a:gd name="connsiteX45" fmla="*/ 1090506 w 3007111"/>
                <a:gd name="connsiteY45" fmla="*/ 2951909 h 3210454"/>
                <a:gd name="connsiteX46" fmla="*/ 1040028 w 3007111"/>
                <a:gd name="connsiteY46" fmla="*/ 3210454 h 321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007111" h="3210454">
                  <a:moveTo>
                    <a:pt x="479118" y="3100942"/>
                  </a:moveTo>
                  <a:lnTo>
                    <a:pt x="529597" y="2842397"/>
                  </a:lnTo>
                  <a:lnTo>
                    <a:pt x="192497" y="2776582"/>
                  </a:lnTo>
                  <a:lnTo>
                    <a:pt x="246712" y="2498901"/>
                  </a:lnTo>
                  <a:lnTo>
                    <a:pt x="0" y="2450733"/>
                  </a:lnTo>
                  <a:lnTo>
                    <a:pt x="69834" y="2093048"/>
                  </a:lnTo>
                  <a:lnTo>
                    <a:pt x="304470" y="2138859"/>
                  </a:lnTo>
                  <a:lnTo>
                    <a:pt x="380179" y="1751081"/>
                  </a:lnTo>
                  <a:lnTo>
                    <a:pt x="645309" y="1802845"/>
                  </a:lnTo>
                  <a:lnTo>
                    <a:pt x="721793" y="1411097"/>
                  </a:lnTo>
                  <a:lnTo>
                    <a:pt x="986923" y="1462861"/>
                  </a:lnTo>
                  <a:lnTo>
                    <a:pt x="1063407" y="1071114"/>
                  </a:lnTo>
                  <a:lnTo>
                    <a:pt x="1328537" y="1122878"/>
                  </a:lnTo>
                  <a:lnTo>
                    <a:pt x="1397147" y="771464"/>
                  </a:lnTo>
                  <a:lnTo>
                    <a:pt x="1463202" y="784360"/>
                  </a:lnTo>
                  <a:lnTo>
                    <a:pt x="1467543" y="626746"/>
                  </a:lnTo>
                  <a:lnTo>
                    <a:pt x="2336791" y="650689"/>
                  </a:lnTo>
                  <a:lnTo>
                    <a:pt x="1963146" y="199263"/>
                  </a:lnTo>
                  <a:lnTo>
                    <a:pt x="2197281" y="5469"/>
                  </a:lnTo>
                  <a:lnTo>
                    <a:pt x="2197281" y="1439"/>
                  </a:lnTo>
                  <a:lnTo>
                    <a:pt x="2202151" y="1439"/>
                  </a:lnTo>
                  <a:lnTo>
                    <a:pt x="2203889" y="0"/>
                  </a:lnTo>
                  <a:lnTo>
                    <a:pt x="2205079" y="1439"/>
                  </a:lnTo>
                  <a:lnTo>
                    <a:pt x="3007111" y="1439"/>
                  </a:lnTo>
                  <a:lnTo>
                    <a:pt x="3007111" y="266529"/>
                  </a:lnTo>
                  <a:lnTo>
                    <a:pt x="2424494" y="266529"/>
                  </a:lnTo>
                  <a:lnTo>
                    <a:pt x="2751927" y="662123"/>
                  </a:lnTo>
                  <a:lnTo>
                    <a:pt x="2754699" y="662199"/>
                  </a:lnTo>
                  <a:lnTo>
                    <a:pt x="2754611" y="665367"/>
                  </a:lnTo>
                  <a:lnTo>
                    <a:pt x="2755763" y="666757"/>
                  </a:lnTo>
                  <a:lnTo>
                    <a:pt x="2754545" y="667765"/>
                  </a:lnTo>
                  <a:lnTo>
                    <a:pt x="2746824" y="948072"/>
                  </a:lnTo>
                  <a:lnTo>
                    <a:pt x="2228607" y="933798"/>
                  </a:lnTo>
                  <a:lnTo>
                    <a:pt x="2871273" y="1059272"/>
                  </a:lnTo>
                  <a:lnTo>
                    <a:pt x="2799028" y="1429303"/>
                  </a:lnTo>
                  <a:lnTo>
                    <a:pt x="2533898" y="1377539"/>
                  </a:lnTo>
                  <a:lnTo>
                    <a:pt x="2457414" y="1769287"/>
                  </a:lnTo>
                  <a:lnTo>
                    <a:pt x="2192284" y="1717523"/>
                  </a:lnTo>
                  <a:lnTo>
                    <a:pt x="2115800" y="2109271"/>
                  </a:lnTo>
                  <a:lnTo>
                    <a:pt x="1850670" y="2057507"/>
                  </a:lnTo>
                  <a:lnTo>
                    <a:pt x="1774186" y="2449255"/>
                  </a:lnTo>
                  <a:lnTo>
                    <a:pt x="1539551" y="2403444"/>
                  </a:lnTo>
                  <a:lnTo>
                    <a:pt x="1474126" y="2738541"/>
                  </a:lnTo>
                  <a:lnTo>
                    <a:pt x="1325757" y="2709573"/>
                  </a:lnTo>
                  <a:lnTo>
                    <a:pt x="1271542" y="2987254"/>
                  </a:lnTo>
                  <a:lnTo>
                    <a:pt x="1090506" y="2951909"/>
                  </a:lnTo>
                  <a:lnTo>
                    <a:pt x="1040028" y="3210454"/>
                  </a:lnTo>
                  <a:close/>
                </a:path>
              </a:pathLst>
            </a:custGeom>
            <a:solidFill>
              <a:srgbClr val="FE40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6AB8856-D37C-46A6-9709-3BD740B2A017}"/>
                </a:ext>
              </a:extLst>
            </p:cNvPr>
            <p:cNvSpPr txBox="1"/>
            <p:nvPr/>
          </p:nvSpPr>
          <p:spPr>
            <a:xfrm>
              <a:off x="3147710" y="1483438"/>
              <a:ext cx="1520922" cy="2154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spc="300" dirty="0">
                  <a:latin typeface="Bahnschrift SemiBold SemiConden" panose="020B0502040204020203" pitchFamily="34" charset="0"/>
                  <a:ea typeface="Adobe Gothic Std B" panose="020B0800000000000000" pitchFamily="34" charset="-128"/>
                </a:rPr>
                <a:t>1</a:t>
              </a:r>
              <a:endParaRPr lang="ar-SY" sz="5400" spc="300" dirty="0">
                <a:latin typeface="Bahnschrift SemiBold SemiConden" panose="020B0502040204020203" pitchFamily="34" charset="0"/>
                <a:ea typeface="Adobe Gothic Std B" panose="020B0800000000000000" pitchFamily="34" charset="-128"/>
              </a:endParaRPr>
            </a:p>
            <a:p>
              <a:pPr algn="ctr"/>
              <a:r>
                <a:rPr lang="ar-SY" sz="2000" dirty="0">
                  <a:latin typeface="Bahnschrift SemiBold SemiConden" panose="020B0502040204020203" pitchFamily="34" charset="0"/>
                  <a:ea typeface="Adobe Gothic Std B" panose="020B0800000000000000" pitchFamily="34" charset="-128"/>
                </a:rPr>
                <a:t>آدم و حواء نهاهما الله عن الأكل من شجرة معينة</a:t>
              </a:r>
              <a:endParaRPr lang="en-US" sz="2000" dirty="0">
                <a:latin typeface="Bahnschrift SemiBold SemiConden" panose="020B0502040204020203" pitchFamily="34" charset="0"/>
                <a:ea typeface="Adobe Gothic Std B" panose="020B0800000000000000" pitchFamily="34" charset="-128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17BED5B-9A14-4AA3-88FE-1834597848CF}"/>
              </a:ext>
            </a:extLst>
          </p:cNvPr>
          <p:cNvGrpSpPr/>
          <p:nvPr/>
        </p:nvGrpSpPr>
        <p:grpSpPr>
          <a:xfrm>
            <a:off x="4389981" y="1517484"/>
            <a:ext cx="2920322" cy="2735354"/>
            <a:chOff x="4389981" y="1517484"/>
            <a:chExt cx="2920322" cy="2735354"/>
          </a:xfrm>
        </p:grpSpPr>
        <p:sp>
          <p:nvSpPr>
            <p:cNvPr id="2067" name="Freeform: Shape 2066">
              <a:extLst>
                <a:ext uri="{FF2B5EF4-FFF2-40B4-BE49-F238E27FC236}">
                  <a16:creationId xmlns:a16="http://schemas.microsoft.com/office/drawing/2014/main" id="{15304C1B-4026-45A3-A740-E3BE0D818EE2}"/>
                </a:ext>
              </a:extLst>
            </p:cNvPr>
            <p:cNvSpPr/>
            <p:nvPr/>
          </p:nvSpPr>
          <p:spPr>
            <a:xfrm rot="8037153">
              <a:off x="4482465" y="1425000"/>
              <a:ext cx="2735354" cy="2920322"/>
            </a:xfrm>
            <a:custGeom>
              <a:avLst/>
              <a:gdLst>
                <a:gd name="connsiteX0" fmla="*/ 479118 w 3007111"/>
                <a:gd name="connsiteY0" fmla="*/ 3100942 h 3210454"/>
                <a:gd name="connsiteX1" fmla="*/ 529597 w 3007111"/>
                <a:gd name="connsiteY1" fmla="*/ 2842397 h 3210454"/>
                <a:gd name="connsiteX2" fmla="*/ 192497 w 3007111"/>
                <a:gd name="connsiteY2" fmla="*/ 2776582 h 3210454"/>
                <a:gd name="connsiteX3" fmla="*/ 246712 w 3007111"/>
                <a:gd name="connsiteY3" fmla="*/ 2498901 h 3210454"/>
                <a:gd name="connsiteX4" fmla="*/ 0 w 3007111"/>
                <a:gd name="connsiteY4" fmla="*/ 2450733 h 3210454"/>
                <a:gd name="connsiteX5" fmla="*/ 69834 w 3007111"/>
                <a:gd name="connsiteY5" fmla="*/ 2093048 h 3210454"/>
                <a:gd name="connsiteX6" fmla="*/ 304470 w 3007111"/>
                <a:gd name="connsiteY6" fmla="*/ 2138859 h 3210454"/>
                <a:gd name="connsiteX7" fmla="*/ 380179 w 3007111"/>
                <a:gd name="connsiteY7" fmla="*/ 1751081 h 3210454"/>
                <a:gd name="connsiteX8" fmla="*/ 645309 w 3007111"/>
                <a:gd name="connsiteY8" fmla="*/ 1802845 h 3210454"/>
                <a:gd name="connsiteX9" fmla="*/ 721793 w 3007111"/>
                <a:gd name="connsiteY9" fmla="*/ 1411097 h 3210454"/>
                <a:gd name="connsiteX10" fmla="*/ 986923 w 3007111"/>
                <a:gd name="connsiteY10" fmla="*/ 1462861 h 3210454"/>
                <a:gd name="connsiteX11" fmla="*/ 1063407 w 3007111"/>
                <a:gd name="connsiteY11" fmla="*/ 1071114 h 3210454"/>
                <a:gd name="connsiteX12" fmla="*/ 1328537 w 3007111"/>
                <a:gd name="connsiteY12" fmla="*/ 1122878 h 3210454"/>
                <a:gd name="connsiteX13" fmla="*/ 1397147 w 3007111"/>
                <a:gd name="connsiteY13" fmla="*/ 771464 h 3210454"/>
                <a:gd name="connsiteX14" fmla="*/ 1463202 w 3007111"/>
                <a:gd name="connsiteY14" fmla="*/ 784360 h 3210454"/>
                <a:gd name="connsiteX15" fmla="*/ 1467543 w 3007111"/>
                <a:gd name="connsiteY15" fmla="*/ 626746 h 3210454"/>
                <a:gd name="connsiteX16" fmla="*/ 2336791 w 3007111"/>
                <a:gd name="connsiteY16" fmla="*/ 650689 h 3210454"/>
                <a:gd name="connsiteX17" fmla="*/ 1963146 w 3007111"/>
                <a:gd name="connsiteY17" fmla="*/ 199263 h 3210454"/>
                <a:gd name="connsiteX18" fmla="*/ 2197281 w 3007111"/>
                <a:gd name="connsiteY18" fmla="*/ 5469 h 3210454"/>
                <a:gd name="connsiteX19" fmla="*/ 2197281 w 3007111"/>
                <a:gd name="connsiteY19" fmla="*/ 1439 h 3210454"/>
                <a:gd name="connsiteX20" fmla="*/ 2202151 w 3007111"/>
                <a:gd name="connsiteY20" fmla="*/ 1439 h 3210454"/>
                <a:gd name="connsiteX21" fmla="*/ 2203889 w 3007111"/>
                <a:gd name="connsiteY21" fmla="*/ 0 h 3210454"/>
                <a:gd name="connsiteX22" fmla="*/ 2205079 w 3007111"/>
                <a:gd name="connsiteY22" fmla="*/ 1439 h 3210454"/>
                <a:gd name="connsiteX23" fmla="*/ 3007111 w 3007111"/>
                <a:gd name="connsiteY23" fmla="*/ 1439 h 3210454"/>
                <a:gd name="connsiteX24" fmla="*/ 3007111 w 3007111"/>
                <a:gd name="connsiteY24" fmla="*/ 266529 h 3210454"/>
                <a:gd name="connsiteX25" fmla="*/ 2424494 w 3007111"/>
                <a:gd name="connsiteY25" fmla="*/ 266529 h 3210454"/>
                <a:gd name="connsiteX26" fmla="*/ 2751927 w 3007111"/>
                <a:gd name="connsiteY26" fmla="*/ 662123 h 3210454"/>
                <a:gd name="connsiteX27" fmla="*/ 2754699 w 3007111"/>
                <a:gd name="connsiteY27" fmla="*/ 662199 h 3210454"/>
                <a:gd name="connsiteX28" fmla="*/ 2754611 w 3007111"/>
                <a:gd name="connsiteY28" fmla="*/ 665367 h 3210454"/>
                <a:gd name="connsiteX29" fmla="*/ 2755763 w 3007111"/>
                <a:gd name="connsiteY29" fmla="*/ 666757 h 3210454"/>
                <a:gd name="connsiteX30" fmla="*/ 2754545 w 3007111"/>
                <a:gd name="connsiteY30" fmla="*/ 667765 h 3210454"/>
                <a:gd name="connsiteX31" fmla="*/ 2746824 w 3007111"/>
                <a:gd name="connsiteY31" fmla="*/ 948072 h 3210454"/>
                <a:gd name="connsiteX32" fmla="*/ 2228607 w 3007111"/>
                <a:gd name="connsiteY32" fmla="*/ 933798 h 3210454"/>
                <a:gd name="connsiteX33" fmla="*/ 2871273 w 3007111"/>
                <a:gd name="connsiteY33" fmla="*/ 1059272 h 3210454"/>
                <a:gd name="connsiteX34" fmla="*/ 2799028 w 3007111"/>
                <a:gd name="connsiteY34" fmla="*/ 1429303 h 3210454"/>
                <a:gd name="connsiteX35" fmla="*/ 2533898 w 3007111"/>
                <a:gd name="connsiteY35" fmla="*/ 1377539 h 3210454"/>
                <a:gd name="connsiteX36" fmla="*/ 2457414 w 3007111"/>
                <a:gd name="connsiteY36" fmla="*/ 1769287 h 3210454"/>
                <a:gd name="connsiteX37" fmla="*/ 2192284 w 3007111"/>
                <a:gd name="connsiteY37" fmla="*/ 1717523 h 3210454"/>
                <a:gd name="connsiteX38" fmla="*/ 2115800 w 3007111"/>
                <a:gd name="connsiteY38" fmla="*/ 2109271 h 3210454"/>
                <a:gd name="connsiteX39" fmla="*/ 1850670 w 3007111"/>
                <a:gd name="connsiteY39" fmla="*/ 2057507 h 3210454"/>
                <a:gd name="connsiteX40" fmla="*/ 1774186 w 3007111"/>
                <a:gd name="connsiteY40" fmla="*/ 2449255 h 3210454"/>
                <a:gd name="connsiteX41" fmla="*/ 1539551 w 3007111"/>
                <a:gd name="connsiteY41" fmla="*/ 2403444 h 3210454"/>
                <a:gd name="connsiteX42" fmla="*/ 1474126 w 3007111"/>
                <a:gd name="connsiteY42" fmla="*/ 2738541 h 3210454"/>
                <a:gd name="connsiteX43" fmla="*/ 1325757 w 3007111"/>
                <a:gd name="connsiteY43" fmla="*/ 2709573 h 3210454"/>
                <a:gd name="connsiteX44" fmla="*/ 1271542 w 3007111"/>
                <a:gd name="connsiteY44" fmla="*/ 2987254 h 3210454"/>
                <a:gd name="connsiteX45" fmla="*/ 1090506 w 3007111"/>
                <a:gd name="connsiteY45" fmla="*/ 2951909 h 3210454"/>
                <a:gd name="connsiteX46" fmla="*/ 1040028 w 3007111"/>
                <a:gd name="connsiteY46" fmla="*/ 3210454 h 321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007111" h="3210454">
                  <a:moveTo>
                    <a:pt x="479118" y="3100942"/>
                  </a:moveTo>
                  <a:lnTo>
                    <a:pt x="529597" y="2842397"/>
                  </a:lnTo>
                  <a:lnTo>
                    <a:pt x="192497" y="2776582"/>
                  </a:lnTo>
                  <a:lnTo>
                    <a:pt x="246712" y="2498901"/>
                  </a:lnTo>
                  <a:lnTo>
                    <a:pt x="0" y="2450733"/>
                  </a:lnTo>
                  <a:lnTo>
                    <a:pt x="69834" y="2093048"/>
                  </a:lnTo>
                  <a:lnTo>
                    <a:pt x="304470" y="2138859"/>
                  </a:lnTo>
                  <a:lnTo>
                    <a:pt x="380179" y="1751081"/>
                  </a:lnTo>
                  <a:lnTo>
                    <a:pt x="645309" y="1802845"/>
                  </a:lnTo>
                  <a:lnTo>
                    <a:pt x="721793" y="1411097"/>
                  </a:lnTo>
                  <a:lnTo>
                    <a:pt x="986923" y="1462861"/>
                  </a:lnTo>
                  <a:lnTo>
                    <a:pt x="1063407" y="1071114"/>
                  </a:lnTo>
                  <a:lnTo>
                    <a:pt x="1328537" y="1122878"/>
                  </a:lnTo>
                  <a:lnTo>
                    <a:pt x="1397147" y="771464"/>
                  </a:lnTo>
                  <a:lnTo>
                    <a:pt x="1463202" y="784360"/>
                  </a:lnTo>
                  <a:lnTo>
                    <a:pt x="1467543" y="626746"/>
                  </a:lnTo>
                  <a:lnTo>
                    <a:pt x="2336791" y="650689"/>
                  </a:lnTo>
                  <a:lnTo>
                    <a:pt x="1963146" y="199263"/>
                  </a:lnTo>
                  <a:lnTo>
                    <a:pt x="2197281" y="5469"/>
                  </a:lnTo>
                  <a:lnTo>
                    <a:pt x="2197281" y="1439"/>
                  </a:lnTo>
                  <a:lnTo>
                    <a:pt x="2202151" y="1439"/>
                  </a:lnTo>
                  <a:lnTo>
                    <a:pt x="2203889" y="0"/>
                  </a:lnTo>
                  <a:lnTo>
                    <a:pt x="2205079" y="1439"/>
                  </a:lnTo>
                  <a:lnTo>
                    <a:pt x="3007111" y="1439"/>
                  </a:lnTo>
                  <a:lnTo>
                    <a:pt x="3007111" y="266529"/>
                  </a:lnTo>
                  <a:lnTo>
                    <a:pt x="2424494" y="266529"/>
                  </a:lnTo>
                  <a:lnTo>
                    <a:pt x="2751927" y="662123"/>
                  </a:lnTo>
                  <a:lnTo>
                    <a:pt x="2754699" y="662199"/>
                  </a:lnTo>
                  <a:lnTo>
                    <a:pt x="2754611" y="665367"/>
                  </a:lnTo>
                  <a:lnTo>
                    <a:pt x="2755763" y="666757"/>
                  </a:lnTo>
                  <a:lnTo>
                    <a:pt x="2754545" y="667765"/>
                  </a:lnTo>
                  <a:lnTo>
                    <a:pt x="2746824" y="948072"/>
                  </a:lnTo>
                  <a:lnTo>
                    <a:pt x="2228607" y="933798"/>
                  </a:lnTo>
                  <a:lnTo>
                    <a:pt x="2871273" y="1059272"/>
                  </a:lnTo>
                  <a:lnTo>
                    <a:pt x="2799028" y="1429303"/>
                  </a:lnTo>
                  <a:lnTo>
                    <a:pt x="2533898" y="1377539"/>
                  </a:lnTo>
                  <a:lnTo>
                    <a:pt x="2457414" y="1769287"/>
                  </a:lnTo>
                  <a:lnTo>
                    <a:pt x="2192284" y="1717523"/>
                  </a:lnTo>
                  <a:lnTo>
                    <a:pt x="2115800" y="2109271"/>
                  </a:lnTo>
                  <a:lnTo>
                    <a:pt x="1850670" y="2057507"/>
                  </a:lnTo>
                  <a:lnTo>
                    <a:pt x="1774186" y="2449255"/>
                  </a:lnTo>
                  <a:lnTo>
                    <a:pt x="1539551" y="2403444"/>
                  </a:lnTo>
                  <a:lnTo>
                    <a:pt x="1474126" y="2738541"/>
                  </a:lnTo>
                  <a:lnTo>
                    <a:pt x="1325757" y="2709573"/>
                  </a:lnTo>
                  <a:lnTo>
                    <a:pt x="1271542" y="2987254"/>
                  </a:lnTo>
                  <a:lnTo>
                    <a:pt x="1090506" y="2951909"/>
                  </a:lnTo>
                  <a:lnTo>
                    <a:pt x="1040028" y="3210454"/>
                  </a:lnTo>
                  <a:close/>
                </a:path>
              </a:pathLst>
            </a:custGeom>
            <a:solidFill>
              <a:srgbClr val="FEC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5231185-F80C-4797-A4D7-F817006E1986}"/>
                </a:ext>
              </a:extLst>
            </p:cNvPr>
            <p:cNvSpPr txBox="1"/>
            <p:nvPr/>
          </p:nvSpPr>
          <p:spPr>
            <a:xfrm>
              <a:off x="5202270" y="1536802"/>
              <a:ext cx="1159099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spc="300" dirty="0">
                  <a:latin typeface="Bahnschrift SemiBold SemiConden" panose="020B0502040204020203" pitchFamily="34" charset="0"/>
                  <a:ea typeface="Adobe Gothic Std B" panose="020B0800000000000000" pitchFamily="34" charset="-128"/>
                </a:rPr>
                <a:t>2</a:t>
              </a:r>
            </a:p>
            <a:p>
              <a:pPr algn="ctr"/>
              <a:r>
                <a:rPr lang="ar-SY" dirty="0">
                  <a:latin typeface="Bahnschrift SemiBold SemiConden" panose="020B0502040204020203" pitchFamily="34" charset="0"/>
                  <a:ea typeface="Adobe Gothic Std B" panose="020B0800000000000000" pitchFamily="34" charset="-128"/>
                </a:rPr>
                <a:t>أغواهما الشيطان ليعصيا الله فقاما بمخالفة أمر الله</a:t>
              </a:r>
              <a:endParaRPr lang="en-US" dirty="0">
                <a:latin typeface="Bahnschrift SemiBold SemiConden" panose="020B0502040204020203" pitchFamily="34" charset="0"/>
                <a:ea typeface="Adobe Gothic Std B" panose="020B0800000000000000" pitchFamily="34" charset="-128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27429F7-FB2B-4848-9C61-CC31EB91F94A}"/>
              </a:ext>
            </a:extLst>
          </p:cNvPr>
          <p:cNvGrpSpPr/>
          <p:nvPr/>
        </p:nvGrpSpPr>
        <p:grpSpPr>
          <a:xfrm>
            <a:off x="6200469" y="1517484"/>
            <a:ext cx="2920322" cy="2735354"/>
            <a:chOff x="6200469" y="1517484"/>
            <a:chExt cx="2920322" cy="2735354"/>
          </a:xfrm>
        </p:grpSpPr>
        <p:sp>
          <p:nvSpPr>
            <p:cNvPr id="2073" name="Freeform: Shape 2072">
              <a:extLst>
                <a:ext uri="{FF2B5EF4-FFF2-40B4-BE49-F238E27FC236}">
                  <a16:creationId xmlns:a16="http://schemas.microsoft.com/office/drawing/2014/main" id="{9A3E4B1F-EBCC-4524-908A-5DD04DB22554}"/>
                </a:ext>
              </a:extLst>
            </p:cNvPr>
            <p:cNvSpPr/>
            <p:nvPr/>
          </p:nvSpPr>
          <p:spPr>
            <a:xfrm rot="8037153">
              <a:off x="6292953" y="1425000"/>
              <a:ext cx="2735354" cy="2920322"/>
            </a:xfrm>
            <a:custGeom>
              <a:avLst/>
              <a:gdLst>
                <a:gd name="connsiteX0" fmla="*/ 479118 w 3007111"/>
                <a:gd name="connsiteY0" fmla="*/ 3100942 h 3210454"/>
                <a:gd name="connsiteX1" fmla="*/ 529597 w 3007111"/>
                <a:gd name="connsiteY1" fmla="*/ 2842397 h 3210454"/>
                <a:gd name="connsiteX2" fmla="*/ 192497 w 3007111"/>
                <a:gd name="connsiteY2" fmla="*/ 2776582 h 3210454"/>
                <a:gd name="connsiteX3" fmla="*/ 246712 w 3007111"/>
                <a:gd name="connsiteY3" fmla="*/ 2498901 h 3210454"/>
                <a:gd name="connsiteX4" fmla="*/ 0 w 3007111"/>
                <a:gd name="connsiteY4" fmla="*/ 2450733 h 3210454"/>
                <a:gd name="connsiteX5" fmla="*/ 69834 w 3007111"/>
                <a:gd name="connsiteY5" fmla="*/ 2093048 h 3210454"/>
                <a:gd name="connsiteX6" fmla="*/ 304470 w 3007111"/>
                <a:gd name="connsiteY6" fmla="*/ 2138859 h 3210454"/>
                <a:gd name="connsiteX7" fmla="*/ 380179 w 3007111"/>
                <a:gd name="connsiteY7" fmla="*/ 1751081 h 3210454"/>
                <a:gd name="connsiteX8" fmla="*/ 645309 w 3007111"/>
                <a:gd name="connsiteY8" fmla="*/ 1802845 h 3210454"/>
                <a:gd name="connsiteX9" fmla="*/ 721793 w 3007111"/>
                <a:gd name="connsiteY9" fmla="*/ 1411097 h 3210454"/>
                <a:gd name="connsiteX10" fmla="*/ 986923 w 3007111"/>
                <a:gd name="connsiteY10" fmla="*/ 1462861 h 3210454"/>
                <a:gd name="connsiteX11" fmla="*/ 1063407 w 3007111"/>
                <a:gd name="connsiteY11" fmla="*/ 1071114 h 3210454"/>
                <a:gd name="connsiteX12" fmla="*/ 1328537 w 3007111"/>
                <a:gd name="connsiteY12" fmla="*/ 1122878 h 3210454"/>
                <a:gd name="connsiteX13" fmla="*/ 1397147 w 3007111"/>
                <a:gd name="connsiteY13" fmla="*/ 771464 h 3210454"/>
                <a:gd name="connsiteX14" fmla="*/ 1463202 w 3007111"/>
                <a:gd name="connsiteY14" fmla="*/ 784360 h 3210454"/>
                <a:gd name="connsiteX15" fmla="*/ 1467543 w 3007111"/>
                <a:gd name="connsiteY15" fmla="*/ 626746 h 3210454"/>
                <a:gd name="connsiteX16" fmla="*/ 2336791 w 3007111"/>
                <a:gd name="connsiteY16" fmla="*/ 650689 h 3210454"/>
                <a:gd name="connsiteX17" fmla="*/ 1963146 w 3007111"/>
                <a:gd name="connsiteY17" fmla="*/ 199263 h 3210454"/>
                <a:gd name="connsiteX18" fmla="*/ 2197281 w 3007111"/>
                <a:gd name="connsiteY18" fmla="*/ 5469 h 3210454"/>
                <a:gd name="connsiteX19" fmla="*/ 2197281 w 3007111"/>
                <a:gd name="connsiteY19" fmla="*/ 1439 h 3210454"/>
                <a:gd name="connsiteX20" fmla="*/ 2202151 w 3007111"/>
                <a:gd name="connsiteY20" fmla="*/ 1439 h 3210454"/>
                <a:gd name="connsiteX21" fmla="*/ 2203889 w 3007111"/>
                <a:gd name="connsiteY21" fmla="*/ 0 h 3210454"/>
                <a:gd name="connsiteX22" fmla="*/ 2205079 w 3007111"/>
                <a:gd name="connsiteY22" fmla="*/ 1439 h 3210454"/>
                <a:gd name="connsiteX23" fmla="*/ 3007111 w 3007111"/>
                <a:gd name="connsiteY23" fmla="*/ 1439 h 3210454"/>
                <a:gd name="connsiteX24" fmla="*/ 3007111 w 3007111"/>
                <a:gd name="connsiteY24" fmla="*/ 266529 h 3210454"/>
                <a:gd name="connsiteX25" fmla="*/ 2424494 w 3007111"/>
                <a:gd name="connsiteY25" fmla="*/ 266529 h 3210454"/>
                <a:gd name="connsiteX26" fmla="*/ 2751927 w 3007111"/>
                <a:gd name="connsiteY26" fmla="*/ 662123 h 3210454"/>
                <a:gd name="connsiteX27" fmla="*/ 2754699 w 3007111"/>
                <a:gd name="connsiteY27" fmla="*/ 662199 h 3210454"/>
                <a:gd name="connsiteX28" fmla="*/ 2754611 w 3007111"/>
                <a:gd name="connsiteY28" fmla="*/ 665367 h 3210454"/>
                <a:gd name="connsiteX29" fmla="*/ 2755763 w 3007111"/>
                <a:gd name="connsiteY29" fmla="*/ 666757 h 3210454"/>
                <a:gd name="connsiteX30" fmla="*/ 2754545 w 3007111"/>
                <a:gd name="connsiteY30" fmla="*/ 667765 h 3210454"/>
                <a:gd name="connsiteX31" fmla="*/ 2746824 w 3007111"/>
                <a:gd name="connsiteY31" fmla="*/ 948072 h 3210454"/>
                <a:gd name="connsiteX32" fmla="*/ 2228607 w 3007111"/>
                <a:gd name="connsiteY32" fmla="*/ 933798 h 3210454"/>
                <a:gd name="connsiteX33" fmla="*/ 2871273 w 3007111"/>
                <a:gd name="connsiteY33" fmla="*/ 1059272 h 3210454"/>
                <a:gd name="connsiteX34" fmla="*/ 2799028 w 3007111"/>
                <a:gd name="connsiteY34" fmla="*/ 1429303 h 3210454"/>
                <a:gd name="connsiteX35" fmla="*/ 2533898 w 3007111"/>
                <a:gd name="connsiteY35" fmla="*/ 1377539 h 3210454"/>
                <a:gd name="connsiteX36" fmla="*/ 2457414 w 3007111"/>
                <a:gd name="connsiteY36" fmla="*/ 1769287 h 3210454"/>
                <a:gd name="connsiteX37" fmla="*/ 2192284 w 3007111"/>
                <a:gd name="connsiteY37" fmla="*/ 1717523 h 3210454"/>
                <a:gd name="connsiteX38" fmla="*/ 2115800 w 3007111"/>
                <a:gd name="connsiteY38" fmla="*/ 2109271 h 3210454"/>
                <a:gd name="connsiteX39" fmla="*/ 1850670 w 3007111"/>
                <a:gd name="connsiteY39" fmla="*/ 2057507 h 3210454"/>
                <a:gd name="connsiteX40" fmla="*/ 1774186 w 3007111"/>
                <a:gd name="connsiteY40" fmla="*/ 2449255 h 3210454"/>
                <a:gd name="connsiteX41" fmla="*/ 1539551 w 3007111"/>
                <a:gd name="connsiteY41" fmla="*/ 2403444 h 3210454"/>
                <a:gd name="connsiteX42" fmla="*/ 1474126 w 3007111"/>
                <a:gd name="connsiteY42" fmla="*/ 2738541 h 3210454"/>
                <a:gd name="connsiteX43" fmla="*/ 1325757 w 3007111"/>
                <a:gd name="connsiteY43" fmla="*/ 2709573 h 3210454"/>
                <a:gd name="connsiteX44" fmla="*/ 1271542 w 3007111"/>
                <a:gd name="connsiteY44" fmla="*/ 2987254 h 3210454"/>
                <a:gd name="connsiteX45" fmla="*/ 1090506 w 3007111"/>
                <a:gd name="connsiteY45" fmla="*/ 2951909 h 3210454"/>
                <a:gd name="connsiteX46" fmla="*/ 1040028 w 3007111"/>
                <a:gd name="connsiteY46" fmla="*/ 3210454 h 321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007111" h="3210454">
                  <a:moveTo>
                    <a:pt x="479118" y="3100942"/>
                  </a:moveTo>
                  <a:lnTo>
                    <a:pt x="529597" y="2842397"/>
                  </a:lnTo>
                  <a:lnTo>
                    <a:pt x="192497" y="2776582"/>
                  </a:lnTo>
                  <a:lnTo>
                    <a:pt x="246712" y="2498901"/>
                  </a:lnTo>
                  <a:lnTo>
                    <a:pt x="0" y="2450733"/>
                  </a:lnTo>
                  <a:lnTo>
                    <a:pt x="69834" y="2093048"/>
                  </a:lnTo>
                  <a:lnTo>
                    <a:pt x="304470" y="2138859"/>
                  </a:lnTo>
                  <a:lnTo>
                    <a:pt x="380179" y="1751081"/>
                  </a:lnTo>
                  <a:lnTo>
                    <a:pt x="645309" y="1802845"/>
                  </a:lnTo>
                  <a:lnTo>
                    <a:pt x="721793" y="1411097"/>
                  </a:lnTo>
                  <a:lnTo>
                    <a:pt x="986923" y="1462861"/>
                  </a:lnTo>
                  <a:lnTo>
                    <a:pt x="1063407" y="1071114"/>
                  </a:lnTo>
                  <a:lnTo>
                    <a:pt x="1328537" y="1122878"/>
                  </a:lnTo>
                  <a:lnTo>
                    <a:pt x="1397147" y="771464"/>
                  </a:lnTo>
                  <a:lnTo>
                    <a:pt x="1463202" y="784360"/>
                  </a:lnTo>
                  <a:lnTo>
                    <a:pt x="1467543" y="626746"/>
                  </a:lnTo>
                  <a:lnTo>
                    <a:pt x="2336791" y="650689"/>
                  </a:lnTo>
                  <a:lnTo>
                    <a:pt x="1963146" y="199263"/>
                  </a:lnTo>
                  <a:lnTo>
                    <a:pt x="2197281" y="5469"/>
                  </a:lnTo>
                  <a:lnTo>
                    <a:pt x="2197281" y="1439"/>
                  </a:lnTo>
                  <a:lnTo>
                    <a:pt x="2202151" y="1439"/>
                  </a:lnTo>
                  <a:lnTo>
                    <a:pt x="2203889" y="0"/>
                  </a:lnTo>
                  <a:lnTo>
                    <a:pt x="2205079" y="1439"/>
                  </a:lnTo>
                  <a:lnTo>
                    <a:pt x="3007111" y="1439"/>
                  </a:lnTo>
                  <a:lnTo>
                    <a:pt x="3007111" y="266529"/>
                  </a:lnTo>
                  <a:lnTo>
                    <a:pt x="2424494" y="266529"/>
                  </a:lnTo>
                  <a:lnTo>
                    <a:pt x="2751927" y="662123"/>
                  </a:lnTo>
                  <a:lnTo>
                    <a:pt x="2754699" y="662199"/>
                  </a:lnTo>
                  <a:lnTo>
                    <a:pt x="2754611" y="665367"/>
                  </a:lnTo>
                  <a:lnTo>
                    <a:pt x="2755763" y="666757"/>
                  </a:lnTo>
                  <a:lnTo>
                    <a:pt x="2754545" y="667765"/>
                  </a:lnTo>
                  <a:lnTo>
                    <a:pt x="2746824" y="948072"/>
                  </a:lnTo>
                  <a:lnTo>
                    <a:pt x="2228607" y="933798"/>
                  </a:lnTo>
                  <a:lnTo>
                    <a:pt x="2871273" y="1059272"/>
                  </a:lnTo>
                  <a:lnTo>
                    <a:pt x="2799028" y="1429303"/>
                  </a:lnTo>
                  <a:lnTo>
                    <a:pt x="2533898" y="1377539"/>
                  </a:lnTo>
                  <a:lnTo>
                    <a:pt x="2457414" y="1769287"/>
                  </a:lnTo>
                  <a:lnTo>
                    <a:pt x="2192284" y="1717523"/>
                  </a:lnTo>
                  <a:lnTo>
                    <a:pt x="2115800" y="2109271"/>
                  </a:lnTo>
                  <a:lnTo>
                    <a:pt x="1850670" y="2057507"/>
                  </a:lnTo>
                  <a:lnTo>
                    <a:pt x="1774186" y="2449255"/>
                  </a:lnTo>
                  <a:lnTo>
                    <a:pt x="1539551" y="2403444"/>
                  </a:lnTo>
                  <a:lnTo>
                    <a:pt x="1474126" y="2738541"/>
                  </a:lnTo>
                  <a:lnTo>
                    <a:pt x="1325757" y="2709573"/>
                  </a:lnTo>
                  <a:lnTo>
                    <a:pt x="1271542" y="2987254"/>
                  </a:lnTo>
                  <a:lnTo>
                    <a:pt x="1090506" y="2951909"/>
                  </a:lnTo>
                  <a:lnTo>
                    <a:pt x="1040028" y="3210454"/>
                  </a:lnTo>
                  <a:close/>
                </a:path>
              </a:pathLst>
            </a:custGeom>
            <a:solidFill>
              <a:srgbClr val="8BC2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9B41637-F7BC-424B-8E77-0712B6DE8675}"/>
                </a:ext>
              </a:extLst>
            </p:cNvPr>
            <p:cNvSpPr txBox="1"/>
            <p:nvPr/>
          </p:nvSpPr>
          <p:spPr>
            <a:xfrm>
              <a:off x="6988172" y="1582609"/>
              <a:ext cx="115909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spc="300" dirty="0">
                  <a:latin typeface="Bahnschrift SemiBold SemiConden" panose="020B0502040204020203" pitchFamily="34" charset="0"/>
                  <a:ea typeface="Adobe Gothic Std B" panose="020B0800000000000000" pitchFamily="34" charset="-128"/>
                </a:rPr>
                <a:t>3</a:t>
              </a:r>
            </a:p>
            <a:p>
              <a:pPr algn="ctr"/>
              <a:r>
                <a:rPr lang="ar-SY" dirty="0">
                  <a:latin typeface="Bahnschrift SemiBold SemiConden" panose="020B0502040204020203" pitchFamily="34" charset="0"/>
                  <a:ea typeface="Adobe Gothic Std B" panose="020B0800000000000000" pitchFamily="34" charset="-128"/>
                </a:rPr>
                <a:t>أهبطهما الله من الجنة إلى الأرض</a:t>
              </a:r>
              <a:endParaRPr lang="en-US" dirty="0">
                <a:latin typeface="Bahnschrift SemiBold SemiConden" panose="020B0502040204020203" pitchFamily="34" charset="0"/>
                <a:ea typeface="Adobe Gothic Std B" panose="020B0800000000000000" pitchFamily="34" charset="-128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E242766-CDC6-4D3A-95F5-1C2A04745720}"/>
              </a:ext>
            </a:extLst>
          </p:cNvPr>
          <p:cNvGrpSpPr/>
          <p:nvPr/>
        </p:nvGrpSpPr>
        <p:grpSpPr>
          <a:xfrm>
            <a:off x="8010956" y="1513422"/>
            <a:ext cx="2920322" cy="2739416"/>
            <a:chOff x="8010956" y="1513422"/>
            <a:chExt cx="2920322" cy="2739416"/>
          </a:xfrm>
        </p:grpSpPr>
        <p:sp>
          <p:nvSpPr>
            <p:cNvPr id="2079" name="Freeform: Shape 2078">
              <a:extLst>
                <a:ext uri="{FF2B5EF4-FFF2-40B4-BE49-F238E27FC236}">
                  <a16:creationId xmlns:a16="http://schemas.microsoft.com/office/drawing/2014/main" id="{40E2344A-BCB8-44F4-8DBE-0E257538E630}"/>
                </a:ext>
              </a:extLst>
            </p:cNvPr>
            <p:cNvSpPr/>
            <p:nvPr/>
          </p:nvSpPr>
          <p:spPr>
            <a:xfrm rot="8037153">
              <a:off x="8103440" y="1425000"/>
              <a:ext cx="2735354" cy="2920322"/>
            </a:xfrm>
            <a:custGeom>
              <a:avLst/>
              <a:gdLst>
                <a:gd name="connsiteX0" fmla="*/ 479118 w 3007111"/>
                <a:gd name="connsiteY0" fmla="*/ 3100942 h 3210454"/>
                <a:gd name="connsiteX1" fmla="*/ 529597 w 3007111"/>
                <a:gd name="connsiteY1" fmla="*/ 2842397 h 3210454"/>
                <a:gd name="connsiteX2" fmla="*/ 192497 w 3007111"/>
                <a:gd name="connsiteY2" fmla="*/ 2776582 h 3210454"/>
                <a:gd name="connsiteX3" fmla="*/ 246712 w 3007111"/>
                <a:gd name="connsiteY3" fmla="*/ 2498901 h 3210454"/>
                <a:gd name="connsiteX4" fmla="*/ 0 w 3007111"/>
                <a:gd name="connsiteY4" fmla="*/ 2450733 h 3210454"/>
                <a:gd name="connsiteX5" fmla="*/ 69834 w 3007111"/>
                <a:gd name="connsiteY5" fmla="*/ 2093048 h 3210454"/>
                <a:gd name="connsiteX6" fmla="*/ 304470 w 3007111"/>
                <a:gd name="connsiteY6" fmla="*/ 2138859 h 3210454"/>
                <a:gd name="connsiteX7" fmla="*/ 380179 w 3007111"/>
                <a:gd name="connsiteY7" fmla="*/ 1751081 h 3210454"/>
                <a:gd name="connsiteX8" fmla="*/ 645309 w 3007111"/>
                <a:gd name="connsiteY8" fmla="*/ 1802845 h 3210454"/>
                <a:gd name="connsiteX9" fmla="*/ 721793 w 3007111"/>
                <a:gd name="connsiteY9" fmla="*/ 1411097 h 3210454"/>
                <a:gd name="connsiteX10" fmla="*/ 986923 w 3007111"/>
                <a:gd name="connsiteY10" fmla="*/ 1462861 h 3210454"/>
                <a:gd name="connsiteX11" fmla="*/ 1063407 w 3007111"/>
                <a:gd name="connsiteY11" fmla="*/ 1071114 h 3210454"/>
                <a:gd name="connsiteX12" fmla="*/ 1328537 w 3007111"/>
                <a:gd name="connsiteY12" fmla="*/ 1122878 h 3210454"/>
                <a:gd name="connsiteX13" fmla="*/ 1397147 w 3007111"/>
                <a:gd name="connsiteY13" fmla="*/ 771464 h 3210454"/>
                <a:gd name="connsiteX14" fmla="*/ 1463202 w 3007111"/>
                <a:gd name="connsiteY14" fmla="*/ 784360 h 3210454"/>
                <a:gd name="connsiteX15" fmla="*/ 1467543 w 3007111"/>
                <a:gd name="connsiteY15" fmla="*/ 626746 h 3210454"/>
                <a:gd name="connsiteX16" fmla="*/ 2336791 w 3007111"/>
                <a:gd name="connsiteY16" fmla="*/ 650689 h 3210454"/>
                <a:gd name="connsiteX17" fmla="*/ 1963146 w 3007111"/>
                <a:gd name="connsiteY17" fmla="*/ 199263 h 3210454"/>
                <a:gd name="connsiteX18" fmla="*/ 2197281 w 3007111"/>
                <a:gd name="connsiteY18" fmla="*/ 5469 h 3210454"/>
                <a:gd name="connsiteX19" fmla="*/ 2197281 w 3007111"/>
                <a:gd name="connsiteY19" fmla="*/ 1439 h 3210454"/>
                <a:gd name="connsiteX20" fmla="*/ 2202151 w 3007111"/>
                <a:gd name="connsiteY20" fmla="*/ 1439 h 3210454"/>
                <a:gd name="connsiteX21" fmla="*/ 2203889 w 3007111"/>
                <a:gd name="connsiteY21" fmla="*/ 0 h 3210454"/>
                <a:gd name="connsiteX22" fmla="*/ 2205079 w 3007111"/>
                <a:gd name="connsiteY22" fmla="*/ 1439 h 3210454"/>
                <a:gd name="connsiteX23" fmla="*/ 3007111 w 3007111"/>
                <a:gd name="connsiteY23" fmla="*/ 1439 h 3210454"/>
                <a:gd name="connsiteX24" fmla="*/ 3007111 w 3007111"/>
                <a:gd name="connsiteY24" fmla="*/ 266529 h 3210454"/>
                <a:gd name="connsiteX25" fmla="*/ 2424494 w 3007111"/>
                <a:gd name="connsiteY25" fmla="*/ 266529 h 3210454"/>
                <a:gd name="connsiteX26" fmla="*/ 2751927 w 3007111"/>
                <a:gd name="connsiteY26" fmla="*/ 662123 h 3210454"/>
                <a:gd name="connsiteX27" fmla="*/ 2754699 w 3007111"/>
                <a:gd name="connsiteY27" fmla="*/ 662199 h 3210454"/>
                <a:gd name="connsiteX28" fmla="*/ 2754611 w 3007111"/>
                <a:gd name="connsiteY28" fmla="*/ 665367 h 3210454"/>
                <a:gd name="connsiteX29" fmla="*/ 2755763 w 3007111"/>
                <a:gd name="connsiteY29" fmla="*/ 666757 h 3210454"/>
                <a:gd name="connsiteX30" fmla="*/ 2754545 w 3007111"/>
                <a:gd name="connsiteY30" fmla="*/ 667765 h 3210454"/>
                <a:gd name="connsiteX31" fmla="*/ 2746824 w 3007111"/>
                <a:gd name="connsiteY31" fmla="*/ 948072 h 3210454"/>
                <a:gd name="connsiteX32" fmla="*/ 2228607 w 3007111"/>
                <a:gd name="connsiteY32" fmla="*/ 933798 h 3210454"/>
                <a:gd name="connsiteX33" fmla="*/ 2871273 w 3007111"/>
                <a:gd name="connsiteY33" fmla="*/ 1059272 h 3210454"/>
                <a:gd name="connsiteX34" fmla="*/ 2799028 w 3007111"/>
                <a:gd name="connsiteY34" fmla="*/ 1429303 h 3210454"/>
                <a:gd name="connsiteX35" fmla="*/ 2533898 w 3007111"/>
                <a:gd name="connsiteY35" fmla="*/ 1377539 h 3210454"/>
                <a:gd name="connsiteX36" fmla="*/ 2457414 w 3007111"/>
                <a:gd name="connsiteY36" fmla="*/ 1769287 h 3210454"/>
                <a:gd name="connsiteX37" fmla="*/ 2192284 w 3007111"/>
                <a:gd name="connsiteY37" fmla="*/ 1717523 h 3210454"/>
                <a:gd name="connsiteX38" fmla="*/ 2115800 w 3007111"/>
                <a:gd name="connsiteY38" fmla="*/ 2109271 h 3210454"/>
                <a:gd name="connsiteX39" fmla="*/ 1850670 w 3007111"/>
                <a:gd name="connsiteY39" fmla="*/ 2057507 h 3210454"/>
                <a:gd name="connsiteX40" fmla="*/ 1774186 w 3007111"/>
                <a:gd name="connsiteY40" fmla="*/ 2449255 h 3210454"/>
                <a:gd name="connsiteX41" fmla="*/ 1539551 w 3007111"/>
                <a:gd name="connsiteY41" fmla="*/ 2403444 h 3210454"/>
                <a:gd name="connsiteX42" fmla="*/ 1474126 w 3007111"/>
                <a:gd name="connsiteY42" fmla="*/ 2738541 h 3210454"/>
                <a:gd name="connsiteX43" fmla="*/ 1325757 w 3007111"/>
                <a:gd name="connsiteY43" fmla="*/ 2709573 h 3210454"/>
                <a:gd name="connsiteX44" fmla="*/ 1271542 w 3007111"/>
                <a:gd name="connsiteY44" fmla="*/ 2987254 h 3210454"/>
                <a:gd name="connsiteX45" fmla="*/ 1090506 w 3007111"/>
                <a:gd name="connsiteY45" fmla="*/ 2951909 h 3210454"/>
                <a:gd name="connsiteX46" fmla="*/ 1040028 w 3007111"/>
                <a:gd name="connsiteY46" fmla="*/ 3210454 h 321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007111" h="3210454">
                  <a:moveTo>
                    <a:pt x="479118" y="3100942"/>
                  </a:moveTo>
                  <a:lnTo>
                    <a:pt x="529597" y="2842397"/>
                  </a:lnTo>
                  <a:lnTo>
                    <a:pt x="192497" y="2776582"/>
                  </a:lnTo>
                  <a:lnTo>
                    <a:pt x="246712" y="2498901"/>
                  </a:lnTo>
                  <a:lnTo>
                    <a:pt x="0" y="2450733"/>
                  </a:lnTo>
                  <a:lnTo>
                    <a:pt x="69834" y="2093048"/>
                  </a:lnTo>
                  <a:lnTo>
                    <a:pt x="304470" y="2138859"/>
                  </a:lnTo>
                  <a:lnTo>
                    <a:pt x="380179" y="1751081"/>
                  </a:lnTo>
                  <a:lnTo>
                    <a:pt x="645309" y="1802845"/>
                  </a:lnTo>
                  <a:lnTo>
                    <a:pt x="721793" y="1411097"/>
                  </a:lnTo>
                  <a:lnTo>
                    <a:pt x="986923" y="1462861"/>
                  </a:lnTo>
                  <a:lnTo>
                    <a:pt x="1063407" y="1071114"/>
                  </a:lnTo>
                  <a:lnTo>
                    <a:pt x="1328537" y="1122878"/>
                  </a:lnTo>
                  <a:lnTo>
                    <a:pt x="1397147" y="771464"/>
                  </a:lnTo>
                  <a:lnTo>
                    <a:pt x="1463202" y="784360"/>
                  </a:lnTo>
                  <a:lnTo>
                    <a:pt x="1467543" y="626746"/>
                  </a:lnTo>
                  <a:lnTo>
                    <a:pt x="2336791" y="650689"/>
                  </a:lnTo>
                  <a:lnTo>
                    <a:pt x="1963146" y="199263"/>
                  </a:lnTo>
                  <a:lnTo>
                    <a:pt x="2197281" y="5469"/>
                  </a:lnTo>
                  <a:lnTo>
                    <a:pt x="2197281" y="1439"/>
                  </a:lnTo>
                  <a:lnTo>
                    <a:pt x="2202151" y="1439"/>
                  </a:lnTo>
                  <a:lnTo>
                    <a:pt x="2203889" y="0"/>
                  </a:lnTo>
                  <a:lnTo>
                    <a:pt x="2205079" y="1439"/>
                  </a:lnTo>
                  <a:lnTo>
                    <a:pt x="3007111" y="1439"/>
                  </a:lnTo>
                  <a:lnTo>
                    <a:pt x="3007111" y="266529"/>
                  </a:lnTo>
                  <a:lnTo>
                    <a:pt x="2424494" y="266529"/>
                  </a:lnTo>
                  <a:lnTo>
                    <a:pt x="2751927" y="662123"/>
                  </a:lnTo>
                  <a:lnTo>
                    <a:pt x="2754699" y="662199"/>
                  </a:lnTo>
                  <a:lnTo>
                    <a:pt x="2754611" y="665367"/>
                  </a:lnTo>
                  <a:lnTo>
                    <a:pt x="2755763" y="666757"/>
                  </a:lnTo>
                  <a:lnTo>
                    <a:pt x="2754545" y="667765"/>
                  </a:lnTo>
                  <a:lnTo>
                    <a:pt x="2746824" y="948072"/>
                  </a:lnTo>
                  <a:lnTo>
                    <a:pt x="2228607" y="933798"/>
                  </a:lnTo>
                  <a:lnTo>
                    <a:pt x="2871273" y="1059272"/>
                  </a:lnTo>
                  <a:lnTo>
                    <a:pt x="2799028" y="1429303"/>
                  </a:lnTo>
                  <a:lnTo>
                    <a:pt x="2533898" y="1377539"/>
                  </a:lnTo>
                  <a:lnTo>
                    <a:pt x="2457414" y="1769287"/>
                  </a:lnTo>
                  <a:lnTo>
                    <a:pt x="2192284" y="1717523"/>
                  </a:lnTo>
                  <a:lnTo>
                    <a:pt x="2115800" y="2109271"/>
                  </a:lnTo>
                  <a:lnTo>
                    <a:pt x="1850670" y="2057507"/>
                  </a:lnTo>
                  <a:lnTo>
                    <a:pt x="1774186" y="2449255"/>
                  </a:lnTo>
                  <a:lnTo>
                    <a:pt x="1539551" y="2403444"/>
                  </a:lnTo>
                  <a:lnTo>
                    <a:pt x="1474126" y="2738541"/>
                  </a:lnTo>
                  <a:lnTo>
                    <a:pt x="1325757" y="2709573"/>
                  </a:lnTo>
                  <a:lnTo>
                    <a:pt x="1271542" y="2987254"/>
                  </a:lnTo>
                  <a:lnTo>
                    <a:pt x="1090506" y="2951909"/>
                  </a:lnTo>
                  <a:lnTo>
                    <a:pt x="1040028" y="3210454"/>
                  </a:lnTo>
                  <a:close/>
                </a:path>
              </a:pathLst>
            </a:custGeom>
            <a:solidFill>
              <a:srgbClr val="65C7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B8AD58D-7A05-4322-B30F-222F23EDB8B2}"/>
                </a:ext>
              </a:extLst>
            </p:cNvPr>
            <p:cNvSpPr txBox="1"/>
            <p:nvPr/>
          </p:nvSpPr>
          <p:spPr>
            <a:xfrm>
              <a:off x="8846836" y="1513422"/>
              <a:ext cx="1159099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spc="300" dirty="0">
                  <a:latin typeface="Bahnschrift SemiBold SemiConden" panose="020B0502040204020203" pitchFamily="34" charset="0"/>
                  <a:ea typeface="Adobe Gothic Std B" panose="020B0800000000000000" pitchFamily="34" charset="-128"/>
                </a:rPr>
                <a:t>4</a:t>
              </a:r>
            </a:p>
            <a:p>
              <a:pPr algn="ctr"/>
              <a:r>
                <a:rPr lang="ar-SY" dirty="0">
                  <a:latin typeface="Bahnschrift SemiBold SemiConden" panose="020B0502040204020203" pitchFamily="34" charset="0"/>
                  <a:ea typeface="Adobe Gothic Std B" panose="020B0800000000000000" pitchFamily="34" charset="-128"/>
                </a:rPr>
                <a:t>بدء البشر لذلك وصف آدم بأبي البشر و حواء بالأم</a:t>
              </a:r>
              <a:endParaRPr lang="en-US" dirty="0">
                <a:latin typeface="Bahnschrift SemiBold SemiConden" panose="020B0502040204020203" pitchFamily="34" charset="0"/>
                <a:ea typeface="Adobe Gothic Std B" panose="020B0800000000000000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37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5827060" y="9898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>
                <a:solidFill>
                  <a:schemeClr val="bg1"/>
                </a:solidFill>
              </a:rPr>
              <a:t>تجدنا  في جوجل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206829" y="65966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نوح عليه السلام أبو البشر الثاني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767215" y="3857989"/>
            <a:ext cx="98752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فبعث الله تعالى النبي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نوحاً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عليه السلام وأخذ يدعو إلى توحيد الله تعالى في قومه</a:t>
            </a:r>
          </a:p>
          <a:p>
            <a:pPr algn="r"/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 لم يستجب له إلا عدد قليل . </a:t>
            </a: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(950)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عاماً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9" y="57268"/>
            <a:ext cx="1477108" cy="3065372"/>
            <a:chOff x="9283211" y="666793"/>
            <a:chExt cx="1477108" cy="3065372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51150" y="2031378"/>
              <a:ext cx="793758" cy="1700787"/>
              <a:chOff x="3012345" y="3453683"/>
              <a:chExt cx="79375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63322" y="4011689"/>
                <a:ext cx="17007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596980" y="4065292"/>
                <a:ext cx="1353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767215" y="2535714"/>
            <a:ext cx="96287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بعد وفاة نبي الله </a:t>
            </a:r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آدم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عليه السلام انحرف الناس عن عبادة الله إلى عبادة الأصنام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114">
            <a:extLst>
              <a:ext uri="{FF2B5EF4-FFF2-40B4-BE49-F238E27FC236}">
                <a16:creationId xmlns:a16="http://schemas.microsoft.com/office/drawing/2014/main" id="{4AC12CD1-11DD-46FD-923B-CB85DF19B7BD}"/>
              </a:ext>
            </a:extLst>
          </p:cNvPr>
          <p:cNvSpPr/>
          <p:nvPr/>
        </p:nvSpPr>
        <p:spPr>
          <a:xfrm>
            <a:off x="1027859" y="5451717"/>
            <a:ext cx="962873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وقال الله تعالى : </a:t>
            </a:r>
          </a:p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" لَقَدْ أَرْسَلْنَا نُوحًا إِلَىٰ قَوْمِهِ فَلَبِثَ فِيهِمْ أَلْفَ سَنَةٍ إِلَّا خَمْسِينَ عَامًا فَأَخَذَهُمُ الطُّوفَانُ وَهُمْ ظَالِمُونَ (14) فَأَنجَيْنَاهُ وَأَصْحَابَ السَّفِينَةِ وَجَعَلْنَاهَا آيَةً لِّلْعَالَمِينَ (15)"</a:t>
            </a:r>
          </a:p>
        </p:txBody>
      </p:sp>
    </p:spTree>
    <p:extLst>
      <p:ext uri="{BB962C8B-B14F-4D97-AF65-F5344CB8AC3E}">
        <p14:creationId xmlns:p14="http://schemas.microsoft.com/office/powerpoint/2010/main" val="310446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206829" y="65966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سفينة نوح عليه السلام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9" y="57268"/>
            <a:ext cx="1477108" cy="3065372"/>
            <a:chOff x="9283211" y="666793"/>
            <a:chExt cx="1477108" cy="3065372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619927" y="2031378"/>
              <a:ext cx="754158" cy="1700787"/>
              <a:chOff x="2881122" y="3453683"/>
              <a:chExt cx="75415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492499" y="4011689"/>
                <a:ext cx="17007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465757" y="4065294"/>
                <a:ext cx="1353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978430" y="2409096"/>
            <a:ext cx="79820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تعدّ سفينة النبي نوح معجزة من الله تعالى , لتكون  دليلاً على </a:t>
            </a:r>
          </a:p>
          <a:p>
            <a:pPr algn="r"/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التوحيد و الإيمان , والطاعة المطلقة لله تعالى .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A3035F0-797D-46A1-9244-3635B3EE61EE}"/>
              </a:ext>
            </a:extLst>
          </p:cNvPr>
          <p:cNvSpPr/>
          <p:nvPr/>
        </p:nvSpPr>
        <p:spPr>
          <a:xfrm rot="5400000">
            <a:off x="2167402" y="3867303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0148FEC-B3BA-4B78-8014-68CAD40077D2}"/>
              </a:ext>
            </a:extLst>
          </p:cNvPr>
          <p:cNvGrpSpPr/>
          <p:nvPr/>
        </p:nvGrpSpPr>
        <p:grpSpPr>
          <a:xfrm>
            <a:off x="3208148" y="3921559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B857D70-5040-4AB8-AAFE-5737581DAC1C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rapezoid 10">
              <a:extLst>
                <a:ext uri="{FF2B5EF4-FFF2-40B4-BE49-F238E27FC236}">
                  <a16:creationId xmlns:a16="http://schemas.microsoft.com/office/drawing/2014/main" id="{0026928E-4150-4B9C-B696-49076ABBB30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9E11708-877A-449B-8CF4-DB9C729703E1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210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61" dur="200" fill="hold"/>
                                        <p:tgtEl>
                                          <p:spTgt spid="2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15" grpId="0"/>
      <p:bldP spid="34" grpId="0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2" name="Oval 111">
            <a:extLst>
              <a:ext uri="{FF2B5EF4-FFF2-40B4-BE49-F238E27FC236}">
                <a16:creationId xmlns:a16="http://schemas.microsoft.com/office/drawing/2014/main" id="{0BF45C03-4CD9-4D15-B68E-9F928610DED6}"/>
              </a:ext>
            </a:extLst>
          </p:cNvPr>
          <p:cNvSpPr/>
          <p:nvPr/>
        </p:nvSpPr>
        <p:spPr>
          <a:xfrm>
            <a:off x="10802240" y="545171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FAC73E3-59ED-4587-9F8B-B4F589B7DDA5}"/>
              </a:ext>
            </a:extLst>
          </p:cNvPr>
          <p:cNvSpPr/>
          <p:nvPr/>
        </p:nvSpPr>
        <p:spPr>
          <a:xfrm>
            <a:off x="10980360" y="561361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4" name="Graphic 113">
            <a:extLst>
              <a:ext uri="{FF2B5EF4-FFF2-40B4-BE49-F238E27FC236}">
                <a16:creationId xmlns:a16="http://schemas.microsoft.com/office/drawing/2014/main" id="{F457638D-CF4E-4BC4-923E-E48196BE5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5305" y="5761159"/>
            <a:ext cx="471640" cy="531906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882100" y="724947"/>
            <a:ext cx="5348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نوح عليه السلام يدعو قومه 950 سنة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767215" y="3857989"/>
            <a:ext cx="9875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ركوب المؤمنين في السفينة واصطحاب زوجين اثنين من كل المخلوقات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9" y="57268"/>
            <a:ext cx="1477108" cy="3065372"/>
            <a:chOff x="9283211" y="666793"/>
            <a:chExt cx="1477108" cy="3065372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09058" y="2031378"/>
              <a:ext cx="665028" cy="1700787"/>
              <a:chOff x="2970253" y="3453683"/>
              <a:chExt cx="665028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492500" y="4011689"/>
                <a:ext cx="17007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554888" y="4042467"/>
                <a:ext cx="1353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130345" y="2403505"/>
            <a:ext cx="7100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أمر الله تعالى لنوح عليه السلام ببناء السفينة 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204500" y="5260392"/>
            <a:ext cx="104815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حدوث عذاب الله بالطوفان وغرق الأرض وغرق غير المؤمنين .</a:t>
            </a:r>
          </a:p>
          <a:p>
            <a:pPr algn="r"/>
            <a:endParaRPr lang="ar-SY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نجاة نوح عليه السلام و المؤمنين . 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08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206829" y="65966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 1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437201" y="4288782"/>
            <a:ext cx="10143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لأن كل من كان معه على السفينة قد هلك و لم يبقى سوى سيدنا نوح و ذريته</a:t>
            </a:r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802015" y="43551"/>
            <a:ext cx="1477108" cy="3092805"/>
            <a:chOff x="9283211" y="666793"/>
            <a:chExt cx="1477108" cy="3092805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32168" y="2058811"/>
              <a:ext cx="769099" cy="1700787"/>
              <a:chOff x="2993363" y="3481116"/>
              <a:chExt cx="769099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9681" y="4039122"/>
                <a:ext cx="17007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577998" y="4042466"/>
                <a:ext cx="1353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3875620" y="2409096"/>
            <a:ext cx="6084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1- لماذا سمي نوح عليه السلام أبا البشر الثاني ؟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11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45E0B2A1-F3A5-4177-9A47-AC0D637939CF}"/>
              </a:ext>
            </a:extLst>
          </p:cNvPr>
          <p:cNvSpPr/>
          <p:nvPr/>
        </p:nvSpPr>
        <p:spPr>
          <a:xfrm flipH="1">
            <a:off x="11136308" y="1"/>
            <a:ext cx="925063" cy="6858000"/>
          </a:xfrm>
          <a:custGeom>
            <a:avLst/>
            <a:gdLst>
              <a:gd name="connsiteX0" fmla="*/ 284555 w 925063"/>
              <a:gd name="connsiteY0" fmla="*/ 0 h 6858000"/>
              <a:gd name="connsiteX1" fmla="*/ 601415 w 925063"/>
              <a:gd name="connsiteY1" fmla="*/ 0 h 6858000"/>
              <a:gd name="connsiteX2" fmla="*/ 601415 w 925063"/>
              <a:gd name="connsiteY2" fmla="*/ 6858000 h 6858000"/>
              <a:gd name="connsiteX3" fmla="*/ 284555 w 925063"/>
              <a:gd name="connsiteY3" fmla="*/ 6858000 h 6858000"/>
              <a:gd name="connsiteX4" fmla="*/ 284555 w 9250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063" h="6858000">
                <a:moveTo>
                  <a:pt x="284555" y="0"/>
                </a:moveTo>
                <a:lnTo>
                  <a:pt x="601415" y="0"/>
                </a:lnTo>
                <a:cubicBezTo>
                  <a:pt x="1707193" y="2314135"/>
                  <a:pt x="-462898" y="4515730"/>
                  <a:pt x="601415" y="6858000"/>
                </a:cubicBezTo>
                <a:lnTo>
                  <a:pt x="284555" y="6858000"/>
                </a:lnTo>
                <a:cubicBezTo>
                  <a:pt x="-715240" y="4515730"/>
                  <a:pt x="1323304" y="2314135"/>
                  <a:pt x="284555" y="0"/>
                </a:cubicBezTo>
                <a:close/>
              </a:path>
            </a:pathLst>
          </a:custGeom>
          <a:solidFill>
            <a:srgbClr val="D23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8D1F799-010F-4551-B3C5-9FEA1D71147F}"/>
              </a:ext>
            </a:extLst>
          </p:cNvPr>
          <p:cNvSpPr/>
          <p:nvPr/>
        </p:nvSpPr>
        <p:spPr>
          <a:xfrm>
            <a:off x="10231084" y="436067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385B710-7493-441D-95EF-82FB46A9842F}"/>
              </a:ext>
            </a:extLst>
          </p:cNvPr>
          <p:cNvSpPr/>
          <p:nvPr/>
        </p:nvSpPr>
        <p:spPr>
          <a:xfrm>
            <a:off x="10409204" y="597965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Graphic 104">
            <a:extLst>
              <a:ext uri="{FF2B5EF4-FFF2-40B4-BE49-F238E27FC236}">
                <a16:creationId xmlns:a16="http://schemas.microsoft.com/office/drawing/2014/main" id="{42F0E0C0-C067-4EB7-947C-A998A2C5F1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5543" y="677527"/>
            <a:ext cx="575638" cy="649193"/>
          </a:xfrm>
          <a:prstGeom prst="rect">
            <a:avLst/>
          </a:prstGeom>
        </p:spPr>
      </p:pic>
      <p:sp>
        <p:nvSpPr>
          <p:cNvPr id="106" name="Oval 105">
            <a:extLst>
              <a:ext uri="{FF2B5EF4-FFF2-40B4-BE49-F238E27FC236}">
                <a16:creationId xmlns:a16="http://schemas.microsoft.com/office/drawing/2014/main" id="{1B30B8EC-F5C4-47B6-9712-679054B1072A}"/>
              </a:ext>
            </a:extLst>
          </p:cNvPr>
          <p:cNvSpPr/>
          <p:nvPr/>
        </p:nvSpPr>
        <p:spPr>
          <a:xfrm>
            <a:off x="10291728" y="2164231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A14A38-DC2B-45EA-A098-C071BCFC5B78}"/>
              </a:ext>
            </a:extLst>
          </p:cNvPr>
          <p:cNvSpPr/>
          <p:nvPr/>
        </p:nvSpPr>
        <p:spPr>
          <a:xfrm>
            <a:off x="10469848" y="2326129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Graphic 107">
            <a:extLst>
              <a:ext uri="{FF2B5EF4-FFF2-40B4-BE49-F238E27FC236}">
                <a16:creationId xmlns:a16="http://schemas.microsoft.com/office/drawing/2014/main" id="{1CC61EB5-173C-46F9-8739-BB788C0C7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0115" y="2403505"/>
            <a:ext cx="575638" cy="649193"/>
          </a:xfrm>
          <a:prstGeom prst="rect">
            <a:avLst/>
          </a:prstGeom>
        </p:spPr>
      </p:pic>
      <p:sp>
        <p:nvSpPr>
          <p:cNvPr id="109" name="Oval 108">
            <a:extLst>
              <a:ext uri="{FF2B5EF4-FFF2-40B4-BE49-F238E27FC236}">
                <a16:creationId xmlns:a16="http://schemas.microsoft.com/office/drawing/2014/main" id="{CB254A9D-89C7-4EE3-95FC-CBD90220C289}"/>
              </a:ext>
            </a:extLst>
          </p:cNvPr>
          <p:cNvSpPr/>
          <p:nvPr/>
        </p:nvSpPr>
        <p:spPr>
          <a:xfrm>
            <a:off x="10650262" y="3857989"/>
            <a:ext cx="1132114" cy="1132114"/>
          </a:xfrm>
          <a:prstGeom prst="ellipse">
            <a:avLst/>
          </a:prstGeom>
          <a:solidFill>
            <a:srgbClr val="D23525"/>
          </a:solidFill>
          <a:ln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F1BA1B0-5E68-435E-B389-4E117347D671}"/>
              </a:ext>
            </a:extLst>
          </p:cNvPr>
          <p:cNvSpPr/>
          <p:nvPr/>
        </p:nvSpPr>
        <p:spPr>
          <a:xfrm>
            <a:off x="10828382" y="4019887"/>
            <a:ext cx="808318" cy="8083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1143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1" name="Graphic 110">
            <a:extLst>
              <a:ext uri="{FF2B5EF4-FFF2-40B4-BE49-F238E27FC236}">
                <a16:creationId xmlns:a16="http://schemas.microsoft.com/office/drawing/2014/main" id="{B22EA743-9B61-4F0C-A234-6E0EEECFB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8421" y="4047717"/>
            <a:ext cx="575638" cy="649193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4206829" y="659669"/>
            <a:ext cx="5348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32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نشاط 2</a:t>
            </a:r>
            <a:endParaRPr lang="en-US" sz="3200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B41C826-9B3B-4827-8CA7-9030BA1EE4CB}"/>
              </a:ext>
            </a:extLst>
          </p:cNvPr>
          <p:cNvSpPr/>
          <p:nvPr/>
        </p:nvSpPr>
        <p:spPr>
          <a:xfrm>
            <a:off x="499423" y="4019887"/>
            <a:ext cx="10143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ليستمر وجود المخلوقات على وجه الأرض بعد الطوفان</a:t>
            </a:r>
            <a:endParaRPr lang="ar-SY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D8D9CAD-37A5-401A-B7B5-5198996722A5}"/>
              </a:ext>
            </a:extLst>
          </p:cNvPr>
          <p:cNvSpPr/>
          <p:nvPr/>
        </p:nvSpPr>
        <p:spPr>
          <a:xfrm rot="16200000">
            <a:off x="-5692756" y="1423842"/>
            <a:ext cx="12220013" cy="434418"/>
          </a:xfrm>
          <a:prstGeom prst="roundRect">
            <a:avLst>
              <a:gd name="adj" fmla="val 50000"/>
            </a:avLst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79526D-9295-493F-8F85-9F4B609FDB51}"/>
              </a:ext>
            </a:extLst>
          </p:cNvPr>
          <p:cNvGrpSpPr/>
          <p:nvPr/>
        </p:nvGrpSpPr>
        <p:grpSpPr>
          <a:xfrm rot="16200000">
            <a:off x="788298" y="57269"/>
            <a:ext cx="1477108" cy="3065370"/>
            <a:chOff x="9283211" y="666793"/>
            <a:chExt cx="1477108" cy="3065370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D026263-3EB1-41CB-81C9-93D6AF31BE3E}"/>
                </a:ext>
              </a:extLst>
            </p:cNvPr>
            <p:cNvSpPr/>
            <p:nvPr/>
          </p:nvSpPr>
          <p:spPr>
            <a:xfrm>
              <a:off x="9993778" y="1299839"/>
              <a:ext cx="45719" cy="914400"/>
            </a:xfrm>
            <a:prstGeom prst="rect">
              <a:avLst/>
            </a:prstGeom>
            <a:solidFill>
              <a:srgbClr val="F216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B4305DE-9E23-47B2-A0A4-7F04E3FB5A5E}"/>
                </a:ext>
              </a:extLst>
            </p:cNvPr>
            <p:cNvGrpSpPr/>
            <p:nvPr/>
          </p:nvGrpSpPr>
          <p:grpSpPr>
            <a:xfrm>
              <a:off x="9562071" y="666793"/>
              <a:ext cx="919389" cy="675249"/>
              <a:chOff x="2874348" y="858810"/>
              <a:chExt cx="919389" cy="675249"/>
            </a:xfrm>
          </p:grpSpPr>
          <p:sp>
            <p:nvSpPr>
              <p:cNvPr id="134" name="Rectangle: Top Corners Rounded 133">
                <a:extLst>
                  <a:ext uri="{FF2B5EF4-FFF2-40B4-BE49-F238E27FC236}">
                    <a16:creationId xmlns:a16="http://schemas.microsoft.com/office/drawing/2014/main" id="{63A625DE-30CB-4C29-A4E9-67E04D1AD55D}"/>
                  </a:ext>
                </a:extLst>
              </p:cNvPr>
              <p:cNvSpPr/>
              <p:nvPr/>
            </p:nvSpPr>
            <p:spPr>
              <a:xfrm>
                <a:off x="2968283" y="858810"/>
                <a:ext cx="731520" cy="675249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rgbClr val="F216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ight Triangle 134">
                <a:extLst>
                  <a:ext uri="{FF2B5EF4-FFF2-40B4-BE49-F238E27FC236}">
                    <a16:creationId xmlns:a16="http://schemas.microsoft.com/office/drawing/2014/main" id="{3480AAD9-F2FA-41C4-89EF-B6C58D995907}"/>
                  </a:ext>
                </a:extLst>
              </p:cNvPr>
              <p:cNvSpPr/>
              <p:nvPr/>
            </p:nvSpPr>
            <p:spPr>
              <a:xfrm flipH="1">
                <a:off x="2874348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64E8D421-0017-4819-85CF-C9E2CC427AA9}"/>
                  </a:ext>
                </a:extLst>
              </p:cNvPr>
              <p:cNvSpPr/>
              <p:nvPr/>
            </p:nvSpPr>
            <p:spPr>
              <a:xfrm>
                <a:off x="3699803" y="858810"/>
                <a:ext cx="93934" cy="210334"/>
              </a:xfrm>
              <a:prstGeom prst="rtTriangle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6C602730-1D12-45DB-91B0-B37DA557B847}"/>
                </a:ext>
              </a:extLst>
            </p:cNvPr>
            <p:cNvGrpSpPr/>
            <p:nvPr/>
          </p:nvGrpSpPr>
          <p:grpSpPr>
            <a:xfrm>
              <a:off x="9283211" y="2058810"/>
              <a:ext cx="1477108" cy="1561514"/>
              <a:chOff x="3786850" y="3446587"/>
              <a:chExt cx="1477108" cy="1561514"/>
            </a:xfrm>
            <a:solidFill>
              <a:srgbClr val="F2163A"/>
            </a:solidFill>
            <a:effectLst>
              <a:reflection blurRad="6350" stA="50000" endA="300" endPos="38500" dist="50800" dir="5400000" sy="-100000" algn="bl" rotWithShape="0"/>
            </a:effectLst>
          </p:grpSpPr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91B06D3-0EC6-4BCA-B2A8-2F278C9A70C4}"/>
                  </a:ext>
                </a:extLst>
              </p:cNvPr>
              <p:cNvSpPr/>
              <p:nvPr/>
            </p:nvSpPr>
            <p:spPr>
              <a:xfrm>
                <a:off x="3786850" y="3530993"/>
                <a:ext cx="1477108" cy="1477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EC30B617-0D02-4DF6-8C88-D37970EA3C4F}"/>
                  </a:ext>
                </a:extLst>
              </p:cNvPr>
              <p:cNvSpPr/>
              <p:nvPr/>
            </p:nvSpPr>
            <p:spPr>
              <a:xfrm>
                <a:off x="4384728" y="3446587"/>
                <a:ext cx="281354" cy="168812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28" name="Graphic 127" descr="Trophy">
              <a:extLst>
                <a:ext uri="{FF2B5EF4-FFF2-40B4-BE49-F238E27FC236}">
                  <a16:creationId xmlns:a16="http://schemas.microsoft.com/office/drawing/2014/main" id="{2249F8C1-B463-4E35-B975-92A690F45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63373" y="806289"/>
              <a:ext cx="365760" cy="365760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8A0BDAB4-01BF-40D3-A21A-8233BA95D21F}"/>
                </a:ext>
              </a:extLst>
            </p:cNvPr>
            <p:cNvGrpSpPr/>
            <p:nvPr/>
          </p:nvGrpSpPr>
          <p:grpSpPr>
            <a:xfrm>
              <a:off x="9705914" y="2031376"/>
              <a:ext cx="791911" cy="1700787"/>
              <a:chOff x="2967109" y="3453681"/>
              <a:chExt cx="791911" cy="1700787"/>
            </a:xfrm>
          </p:grpSpPr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EF2403FF-2D97-4086-921E-25D4E3C377D5}"/>
                  </a:ext>
                </a:extLst>
              </p:cNvPr>
              <p:cNvSpPr txBox="1"/>
              <p:nvPr/>
            </p:nvSpPr>
            <p:spPr>
              <a:xfrm rot="5400000">
                <a:off x="2616239" y="4011687"/>
                <a:ext cx="17007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16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الوحدة السابعة</a:t>
                </a:r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  <a:p>
                <a:pPr algn="ctr"/>
                <a:endParaRPr lang="en-US" sz="16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8D104198-B6B1-45C5-8297-8C4CC5B2F46B}"/>
                  </a:ext>
                </a:extLst>
              </p:cNvPr>
              <p:cNvSpPr txBox="1"/>
              <p:nvPr/>
            </p:nvSpPr>
            <p:spPr>
              <a:xfrm rot="5400000">
                <a:off x="2551744" y="4042478"/>
                <a:ext cx="13539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الأنبياء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4" name="Rectangle 114">
            <a:extLst>
              <a:ext uri="{FF2B5EF4-FFF2-40B4-BE49-F238E27FC236}">
                <a16:creationId xmlns:a16="http://schemas.microsoft.com/office/drawing/2014/main" id="{CE0FC8E5-B434-4913-A690-8B332D316155}"/>
              </a:ext>
            </a:extLst>
          </p:cNvPr>
          <p:cNvSpPr/>
          <p:nvPr/>
        </p:nvSpPr>
        <p:spPr>
          <a:xfrm>
            <a:off x="155730" y="2403505"/>
            <a:ext cx="102534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2- لماذا أوحى الله تعالى إلى نوح عليه السلام أن يأخذ من كل صنف من الحيوانات زوجين اثنين ؟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6" grpId="0" animBg="1"/>
      <p:bldP spid="107" grpId="0" animBg="1"/>
      <p:bldP spid="109" grpId="0" animBg="1"/>
      <p:bldP spid="110" grpId="0" animBg="1"/>
      <p:bldP spid="115" grpId="0"/>
      <p:bldP spid="117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461</Words>
  <Application>Microsoft Office PowerPoint</Application>
  <PresentationFormat>شاشة عريضة</PresentationFormat>
  <Paragraphs>83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1" baseType="lpstr">
      <vt:lpstr>Arial</vt:lpstr>
      <vt:lpstr>Bahnschrift SemiBold SemiConden</vt:lpstr>
      <vt:lpstr>Calibri</vt:lpstr>
      <vt:lpstr>Calibri Light</vt:lpstr>
      <vt:lpstr>Century Gothic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260</cp:revision>
  <dcterms:created xsi:type="dcterms:W3CDTF">2020-10-15T20:27:42Z</dcterms:created>
  <dcterms:modified xsi:type="dcterms:W3CDTF">2021-01-13T14:28:01Z</dcterms:modified>
</cp:coreProperties>
</file>