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3" r:id="rId7"/>
    <p:sldId id="260" r:id="rId8"/>
    <p:sldId id="259" r:id="rId9"/>
    <p:sldId id="261" r:id="rId10"/>
    <p:sldId id="269" r:id="rId11"/>
    <p:sldId id="268" r:id="rId12"/>
    <p:sldId id="270" r:id="rId13"/>
    <p:sldId id="271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572"/>
    <a:srgbClr val="FFB402"/>
    <a:srgbClr val="C6CF58"/>
    <a:srgbClr val="6ED31B"/>
    <a:srgbClr val="E2B2A2"/>
    <a:srgbClr val="C0A28A"/>
    <a:srgbClr val="DB9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158" autoAdjust="0"/>
    <p:restoredTop sz="94660"/>
  </p:normalViewPr>
  <p:slideViewPr>
    <p:cSldViewPr snapToGrid="0">
      <p:cViewPr>
        <p:scale>
          <a:sx n="66" d="100"/>
          <a:sy n="66" d="100"/>
        </p:scale>
        <p:origin x="2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2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2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1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1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7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7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4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6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6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4D91-EB2F-44FB-AD80-DB1F405BCDD9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A537-553E-4528-A984-D2C42448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5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579549" y="1596980"/>
            <a:ext cx="4649274" cy="2588654"/>
          </a:xfrm>
          <a:prstGeom prst="roundRect">
            <a:avLst/>
          </a:prstGeom>
          <a:solidFill>
            <a:srgbClr val="DB9D14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6600" dirty="0" smtClean="0"/>
              <a:t>النباتات البذرية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6792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6636" t="17641" r="42444" b="32157"/>
          <a:stretch/>
        </p:blipFill>
        <p:spPr>
          <a:xfrm>
            <a:off x="614388" y="3290334"/>
            <a:ext cx="4188818" cy="28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7532" t="32964" r="25214" b="16028"/>
          <a:stretch/>
        </p:blipFill>
        <p:spPr>
          <a:xfrm>
            <a:off x="5538386" y="1602717"/>
            <a:ext cx="5945691" cy="4576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17997" t="20867" r="43464" b="33367"/>
          <a:stretch/>
        </p:blipFill>
        <p:spPr>
          <a:xfrm>
            <a:off x="614388" y="223701"/>
            <a:ext cx="4130971" cy="2758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مستدير الزوايا 4"/>
          <p:cNvSpPr/>
          <p:nvPr/>
        </p:nvSpPr>
        <p:spPr>
          <a:xfrm>
            <a:off x="6661355" y="541508"/>
            <a:ext cx="4429533" cy="627797"/>
          </a:xfrm>
          <a:prstGeom prst="roundRect">
            <a:avLst/>
          </a:prstGeom>
          <a:solidFill>
            <a:srgbClr val="CC6572"/>
          </a:solidFill>
          <a:ln w="76200">
            <a:solidFill>
              <a:srgbClr val="FFB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ذوات الفلقة و ذوات الفلقتين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47485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52116" t="20060" r="30881" b="8972"/>
          <a:stretch/>
        </p:blipFill>
        <p:spPr>
          <a:xfrm>
            <a:off x="9510025" y="1590854"/>
            <a:ext cx="2111701" cy="4955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25025" t="20867" r="60466" b="14617"/>
          <a:stretch/>
        </p:blipFill>
        <p:spPr>
          <a:xfrm>
            <a:off x="811161" y="1578077"/>
            <a:ext cx="1887793" cy="4968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826" t="19658" r="35075" b="17237"/>
          <a:stretch/>
        </p:blipFill>
        <p:spPr>
          <a:xfrm>
            <a:off x="2934929" y="1629696"/>
            <a:ext cx="6324376" cy="4916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مستطيل مستدير الزوايا 5"/>
          <p:cNvSpPr/>
          <p:nvPr/>
        </p:nvSpPr>
        <p:spPr>
          <a:xfrm>
            <a:off x="7295535" y="219739"/>
            <a:ext cx="4429533" cy="627797"/>
          </a:xfrm>
          <a:prstGeom prst="roundRect">
            <a:avLst/>
          </a:prstGeom>
          <a:solidFill>
            <a:srgbClr val="CC6572"/>
          </a:solidFill>
          <a:ln w="76200">
            <a:solidFill>
              <a:srgbClr val="E2B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ذوات الفلقة و ذوات الفلقتين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450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7518" t="39818" r="40856" b="17238"/>
          <a:stretch/>
        </p:blipFill>
        <p:spPr>
          <a:xfrm>
            <a:off x="5965618" y="1624663"/>
            <a:ext cx="5892085" cy="449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1" y="1624663"/>
            <a:ext cx="5515897" cy="4498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B40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مستدير الزوايا 4"/>
          <p:cNvSpPr/>
          <p:nvPr/>
        </p:nvSpPr>
        <p:spPr>
          <a:xfrm>
            <a:off x="7034880" y="480672"/>
            <a:ext cx="4822823" cy="627797"/>
          </a:xfrm>
          <a:prstGeom prst="roundRect">
            <a:avLst/>
          </a:prstGeom>
          <a:solidFill>
            <a:srgbClr val="CC6572"/>
          </a:solidFill>
          <a:ln w="76200">
            <a:solidFill>
              <a:srgbClr val="E2B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دورة حياة النباتات المغطاة البذور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80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7518" t="33165" r="40856" b="38004"/>
          <a:stretch/>
        </p:blipFill>
        <p:spPr>
          <a:xfrm>
            <a:off x="6764693" y="1069257"/>
            <a:ext cx="4827640" cy="2772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C657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0264" t="19052" r="24647" b="56553"/>
          <a:stretch/>
        </p:blipFill>
        <p:spPr>
          <a:xfrm>
            <a:off x="1202688" y="4007874"/>
            <a:ext cx="10618294" cy="2643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C657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37833" t="43649" r="23627" b="18448"/>
          <a:stretch/>
        </p:blipFill>
        <p:spPr>
          <a:xfrm>
            <a:off x="1440425" y="1069257"/>
            <a:ext cx="5014453" cy="2772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C657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مستدير الزوايا 4"/>
          <p:cNvSpPr/>
          <p:nvPr/>
        </p:nvSpPr>
        <p:spPr>
          <a:xfrm>
            <a:off x="7391449" y="275540"/>
            <a:ext cx="4429533" cy="627797"/>
          </a:xfrm>
          <a:prstGeom prst="roundRect">
            <a:avLst/>
          </a:prstGeom>
          <a:solidFill>
            <a:srgbClr val="CC6572"/>
          </a:solidFill>
          <a:ln w="76200">
            <a:solidFill>
              <a:srgbClr val="E2B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أهمية النباتات البذرية</a:t>
            </a:r>
            <a:endParaRPr lang="en-US" sz="3200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5716"/>
            <a:ext cx="2072185" cy="422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21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84460" y="1408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الخلاصة</a:t>
            </a:r>
            <a:endParaRPr lang="en-US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7355" t="26512" r="25440" b="22279"/>
          <a:stretch/>
        </p:blipFill>
        <p:spPr>
          <a:xfrm>
            <a:off x="7009084" y="1268360"/>
            <a:ext cx="4612645" cy="4881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5716"/>
            <a:ext cx="2072185" cy="422375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/>
          <a:srcRect l="20264" t="19052" r="24647" b="56553"/>
          <a:stretch/>
        </p:blipFill>
        <p:spPr>
          <a:xfrm>
            <a:off x="1770742" y="4331811"/>
            <a:ext cx="4831941" cy="181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C657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97" b="74740" l="27745" r="50220">
                        <a14:foregroundMark x1="42826" y1="52083" x2="35578" y2="54948"/>
                      </a14:backgroundRemoval>
                    </a14:imgEffect>
                  </a14:imgLayer>
                </a14:imgProps>
              </a:ext>
            </a:extLst>
          </a:blip>
          <a:srcRect l="27746" t="42036" r="49811" b="25908"/>
          <a:stretch/>
        </p:blipFill>
        <p:spPr>
          <a:xfrm>
            <a:off x="154466" y="140812"/>
            <a:ext cx="2419237" cy="194272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19" y="611767"/>
            <a:ext cx="2674243" cy="3336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39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اختبر نفسي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743700" y="2724150"/>
            <a:ext cx="45339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أوجه التشابه : تتكاثر بالأبواغ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743700" y="3600450"/>
            <a:ext cx="45339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أوجه الاختلاف: للسرخسيات أنسجة و عانية على عكس الحزازيات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07516" y="2605087"/>
            <a:ext cx="4533900" cy="1343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ينقل الماء و الاملاح المعدنية و الغذاء إلى خلايا النبات مما يسمح للنبات النمو بصورة أكبر و أغلظ كما أنه يوفر الدعم  له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6743700" y="1629228"/>
            <a:ext cx="5303160" cy="711200"/>
            <a:chOff x="6743700" y="1629228"/>
            <a:chExt cx="5303160" cy="7112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743700" y="1654628"/>
              <a:ext cx="4533900" cy="6858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bg1"/>
                  </a:solidFill>
                </a:rPr>
                <a:t>قارن بين خصائص الحزازيات و السرخسيات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11342010" y="1629228"/>
              <a:ext cx="704850" cy="685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307516" y="1605642"/>
            <a:ext cx="5288995" cy="685800"/>
            <a:chOff x="307516" y="1605642"/>
            <a:chExt cx="5288995" cy="685800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307516" y="1638300"/>
              <a:ext cx="4533900" cy="6477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bg1"/>
                  </a:solidFill>
                </a:rPr>
                <a:t>لخص  وظائف الأنسجة الوعائية</a:t>
              </a:r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4891661" y="1605642"/>
              <a:ext cx="704850" cy="685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8996" r="5432" b="15667"/>
          <a:stretch/>
        </p:blipFill>
        <p:spPr>
          <a:xfrm>
            <a:off x="-1" y="3761229"/>
            <a:ext cx="2743201" cy="309677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4958" y1="24000" x2="44958" y2="32000"/>
                        <a14:foregroundMark x1="39916" y1="35333" x2="42437" y2="19333"/>
                        <a14:foregroundMark x1="63445" y1="22000" x2="59244" y2="36000"/>
                        <a14:foregroundMark x1="49160" y1="77333" x2="49160" y2="91333"/>
                        <a14:foregroundMark x1="60924" y1="23333" x2="52521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7" y="25855"/>
            <a:ext cx="1727599" cy="16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19323" t="21776" r="62918" b="19375"/>
          <a:stretch/>
        </p:blipFill>
        <p:spPr>
          <a:xfrm>
            <a:off x="7383439" y="832080"/>
            <a:ext cx="2750219" cy="5123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19510" t="28871" r="64860" b="18330"/>
          <a:stretch/>
        </p:blipFill>
        <p:spPr>
          <a:xfrm>
            <a:off x="3425587" y="832080"/>
            <a:ext cx="2702257" cy="513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75905"/>
            <a:ext cx="2579427" cy="438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3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7675" t="28047" r="23339" b="22669"/>
          <a:stretch/>
        </p:blipFill>
        <p:spPr>
          <a:xfrm>
            <a:off x="5704764" y="1337481"/>
            <a:ext cx="5776035" cy="4105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5716"/>
            <a:ext cx="2072185" cy="4223759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7307890" y="532263"/>
            <a:ext cx="4053385" cy="62779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خصائص النباتات البذرية</a:t>
            </a:r>
            <a:endParaRPr lang="en-US" sz="32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83" y="1337481"/>
            <a:ext cx="2674243" cy="403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1911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2763" t="17304" r="39685" b="30271"/>
          <a:stretch/>
        </p:blipFill>
        <p:spPr>
          <a:xfrm>
            <a:off x="6396617" y="163774"/>
            <a:ext cx="5431810" cy="3652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ED31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2763" t="68952" r="39685" b="5644"/>
          <a:stretch/>
        </p:blipFill>
        <p:spPr>
          <a:xfrm>
            <a:off x="6396617" y="4162565"/>
            <a:ext cx="5597555" cy="2129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ED31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3902" t="33203" r="21193" b="33398"/>
          <a:stretch/>
        </p:blipFill>
        <p:spPr>
          <a:xfrm>
            <a:off x="339213" y="4005509"/>
            <a:ext cx="5491791" cy="244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ED31B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36189" t="23834" r="26574" b="26912"/>
          <a:stretch/>
        </p:blipFill>
        <p:spPr>
          <a:xfrm>
            <a:off x="339213" y="188724"/>
            <a:ext cx="5491791" cy="3603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6ED31B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157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258425" y="400050"/>
            <a:ext cx="1657350" cy="5715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/>
              <a:t>الجذور</a:t>
            </a:r>
            <a:endParaRPr lang="en-US" sz="44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8719" t="15625" r="20314" b="17969"/>
          <a:stretch/>
        </p:blipFill>
        <p:spPr>
          <a:xfrm>
            <a:off x="8044785" y="1247161"/>
            <a:ext cx="4029075" cy="485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6CF58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34883" t="50586" r="20424" b="16211"/>
          <a:stretch/>
        </p:blipFill>
        <p:spPr>
          <a:xfrm>
            <a:off x="1558257" y="4214813"/>
            <a:ext cx="5815013" cy="2428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6CF58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68" y="400050"/>
            <a:ext cx="6384253" cy="3421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6CF58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8683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339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8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39534" t="45060" r="29408" b="19860"/>
          <a:stretch/>
        </p:blipFill>
        <p:spPr>
          <a:xfrm>
            <a:off x="5855720" y="1501878"/>
            <a:ext cx="6154484" cy="3908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A28A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مستطيل مستدير الزوايا 5"/>
          <p:cNvSpPr/>
          <p:nvPr/>
        </p:nvSpPr>
        <p:spPr>
          <a:xfrm>
            <a:off x="6931742" y="532263"/>
            <a:ext cx="4429533" cy="627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C0A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>
                <a:solidFill>
                  <a:schemeClr val="tx1"/>
                </a:solidFill>
              </a:rPr>
              <a:t>نباتات </a:t>
            </a:r>
            <a:r>
              <a:rPr lang="ar-SY" sz="3200" dirty="0" err="1" smtClean="0">
                <a:solidFill>
                  <a:schemeClr val="tx1"/>
                </a:solidFill>
              </a:rPr>
              <a:t>معراة</a:t>
            </a:r>
            <a:r>
              <a:rPr lang="ar-SY" sz="3200" dirty="0" smtClean="0">
                <a:solidFill>
                  <a:schemeClr val="tx1"/>
                </a:solidFill>
              </a:rPr>
              <a:t> البذور (</a:t>
            </a:r>
            <a:r>
              <a:rPr lang="ar-SY" sz="3200" dirty="0" err="1" smtClean="0">
                <a:solidFill>
                  <a:schemeClr val="tx1"/>
                </a:solidFill>
              </a:rPr>
              <a:t>لازهرية</a:t>
            </a:r>
            <a:r>
              <a:rPr lang="ar-SY" sz="3200" dirty="0" smtClean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5" y="255639"/>
            <a:ext cx="520065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A28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1625"/>
            <a:ext cx="1873045" cy="38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7632" t="28007" r="42103" b="43447"/>
          <a:stretch/>
        </p:blipFill>
        <p:spPr>
          <a:xfrm>
            <a:off x="6135328" y="839515"/>
            <a:ext cx="5810865" cy="238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C657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مستدير الزوايا 2"/>
          <p:cNvSpPr/>
          <p:nvPr/>
        </p:nvSpPr>
        <p:spPr>
          <a:xfrm>
            <a:off x="7516661" y="56487"/>
            <a:ext cx="4429533" cy="627797"/>
          </a:xfrm>
          <a:prstGeom prst="roundRect">
            <a:avLst/>
          </a:prstGeom>
          <a:solidFill>
            <a:srgbClr val="CC6572"/>
          </a:solidFill>
          <a:ln w="76200">
            <a:solidFill>
              <a:srgbClr val="E2B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نباتات مغطاة البذور (زهرية)</a:t>
            </a:r>
            <a:endParaRPr lang="en-US" sz="32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1284" t="36593" r="39950" b="15826"/>
          <a:stretch/>
        </p:blipFill>
        <p:spPr>
          <a:xfrm>
            <a:off x="6135329" y="3377380"/>
            <a:ext cx="5810865" cy="348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C657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87" y="1292643"/>
            <a:ext cx="3105150" cy="1476375"/>
          </a:xfrm>
          <a:prstGeom prst="rect">
            <a:avLst/>
          </a:prstGeom>
          <a:ln w="76200">
            <a:solidFill>
              <a:srgbClr val="CC657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97" b="74740" l="27745" r="50220">
                        <a14:foregroundMark x1="42826" y1="52083" x2="35578" y2="54948"/>
                      </a14:backgroundRemoval>
                    </a14:imgEffect>
                  </a14:imgLayer>
                </a14:imgProps>
              </a:ext>
            </a:extLst>
          </a:blip>
          <a:srcRect l="27746" t="42036" r="49811" b="25908"/>
          <a:stretch/>
        </p:blipFill>
        <p:spPr>
          <a:xfrm>
            <a:off x="2186466" y="3377380"/>
            <a:ext cx="3834580" cy="307928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5716"/>
            <a:ext cx="2072185" cy="422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018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92</Words>
  <Application>Microsoft Office PowerPoint</Application>
  <PresentationFormat>شاشة عريضة</PresentationFormat>
  <Paragraphs>19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15</cp:revision>
  <dcterms:created xsi:type="dcterms:W3CDTF">2021-01-24T09:37:51Z</dcterms:created>
  <dcterms:modified xsi:type="dcterms:W3CDTF">2021-01-24T17:52:36Z</dcterms:modified>
</cp:coreProperties>
</file>