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1" r:id="rId7"/>
    <p:sldId id="260" r:id="rId8"/>
    <p:sldId id="263" r:id="rId9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9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8A6D-058D-4320-8C07-A0A5831AA746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57269-851D-4E97-B583-D7706B71E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175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8A6D-058D-4320-8C07-A0A5831AA746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57269-851D-4E97-B583-D7706B71E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41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8A6D-058D-4320-8C07-A0A5831AA746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57269-851D-4E97-B583-D7706B71E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130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8A6D-058D-4320-8C07-A0A5831AA746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57269-851D-4E97-B583-D7706B71E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96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8A6D-058D-4320-8C07-A0A5831AA746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57269-851D-4E97-B583-D7706B71E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80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8A6D-058D-4320-8C07-A0A5831AA746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57269-851D-4E97-B583-D7706B71E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11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8A6D-058D-4320-8C07-A0A5831AA746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57269-851D-4E97-B583-D7706B71E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13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8A6D-058D-4320-8C07-A0A5831AA746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57269-851D-4E97-B583-D7706B71E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60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8A6D-058D-4320-8C07-A0A5831AA746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57269-851D-4E97-B583-D7706B71E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28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8A6D-058D-4320-8C07-A0A5831AA746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57269-851D-4E97-B583-D7706B71E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64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8A6D-058D-4320-8C07-A0A5831AA746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57269-851D-4E97-B583-D7706B71E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4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98A6D-058D-4320-8C07-A0A5831AA746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57269-851D-4E97-B583-D7706B71E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78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60" y="103032"/>
            <a:ext cx="5425068" cy="65167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4015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6737" t="21507" r="38666" b="15808"/>
          <a:stretch/>
        </p:blipFill>
        <p:spPr>
          <a:xfrm>
            <a:off x="5338485" y="242047"/>
            <a:ext cx="4410634" cy="6319436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76167" y1="15083" x2="83917" y2="21500"/>
                        <a14:foregroundMark x1="69500" y1="38750" x2="71250" y2="34833"/>
                        <a14:foregroundMark x1="74000" y1="29917" x2="85667" y2="21083"/>
                        <a14:foregroundMark x1="85000" y1="17667" x2="72750" y2="1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512" y="747714"/>
            <a:ext cx="6492875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7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/>
          <a:srcRect l="34980" t="29964" r="47037" b="41544"/>
          <a:stretch/>
        </p:blipFill>
        <p:spPr>
          <a:xfrm>
            <a:off x="4441118" y="2861186"/>
            <a:ext cx="4531658" cy="40368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وسيلة شرح على شكل سحابة 2"/>
          <p:cNvSpPr/>
          <p:nvPr/>
        </p:nvSpPr>
        <p:spPr>
          <a:xfrm>
            <a:off x="5593978" y="0"/>
            <a:ext cx="6293224" cy="2861186"/>
          </a:xfrm>
          <a:prstGeom prst="cloudCallout">
            <a:avLst>
              <a:gd name="adj1" fmla="val -140621"/>
              <a:gd name="adj2" fmla="val 73970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 smtClean="0"/>
              <a:t>ما التغيرات الكيميائية؟</a:t>
            </a:r>
            <a:endParaRPr lang="en-US" sz="36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39" b="98056" l="66563" r="97969">
                        <a14:foregroundMark x1="74766" y1="34444" x2="68359" y2="46944"/>
                        <a14:foregroundMark x1="80391" y1="8889" x2="78906" y2="11528"/>
                        <a14:foregroundMark x1="78594" y1="4722" x2="76797" y2="4722"/>
                        <a14:foregroundMark x1="86250" y1="15139" x2="84141" y2="18750"/>
                        <a14:foregroundMark x1="91172" y1="22917" x2="90313" y2="19861"/>
                        <a14:foregroundMark x1="90313" y1="25000" x2="90313" y2="25000"/>
                        <a14:foregroundMark x1="73906" y1="19861" x2="73906" y2="19861"/>
                        <a14:foregroundMark x1="73906" y1="17778" x2="73281" y2="15139"/>
                        <a14:foregroundMark x1="78594" y1="9444" x2="78281" y2="15694"/>
                        <a14:foregroundMark x1="97969" y1="25000" x2="95625" y2="31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689" t="1564"/>
          <a:stretch/>
        </p:blipFill>
        <p:spPr>
          <a:xfrm>
            <a:off x="161365" y="1175099"/>
            <a:ext cx="3451123" cy="55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3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6279" t="64435" r="37952" b="13541"/>
          <a:stretch/>
        </p:blipFill>
        <p:spPr>
          <a:xfrm>
            <a:off x="3721935" y="304800"/>
            <a:ext cx="8034637" cy="38608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3878" l="971" r="93689">
                        <a14:foregroundMark x1="31553" y1="41224" x2="17476" y2="93469"/>
                        <a14:foregroundMark x1="24272" y1="54286" x2="22816" y2="62857"/>
                        <a14:foregroundMark x1="53883" y1="35510" x2="27670" y2="55510"/>
                        <a14:foregroundMark x1="35437" y1="42449" x2="41262" y2="93878"/>
                        <a14:foregroundMark x1="87864" y1="6122" x2="92233" y2="6122"/>
                        <a14:foregroundMark x1="78155" y1="6122" x2="78155" y2="24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40" y="2003719"/>
            <a:ext cx="4203246" cy="485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84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3878" l="971" r="93689">
                        <a14:foregroundMark x1="31553" y1="41224" x2="17476" y2="93469"/>
                        <a14:foregroundMark x1="24272" y1="54286" x2="22816" y2="62857"/>
                        <a14:foregroundMark x1="53883" y1="35510" x2="27670" y2="55510"/>
                        <a14:foregroundMark x1="35437" y1="42449" x2="41262" y2="93878"/>
                        <a14:foregroundMark x1="87864" y1="6122" x2="92233" y2="6122"/>
                        <a14:foregroundMark x1="78155" y1="6122" x2="78155" y2="24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40" y="2003719"/>
            <a:ext cx="4203246" cy="4854281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827" y="3421662"/>
            <a:ext cx="7716927" cy="25989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2" b="9030"/>
          <a:stretch/>
        </p:blipFill>
        <p:spPr>
          <a:xfrm>
            <a:off x="5602514" y="452111"/>
            <a:ext cx="3646487" cy="2291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5456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48438" t="18601" r="36390" b="63938"/>
          <a:stretch/>
        </p:blipFill>
        <p:spPr>
          <a:xfrm>
            <a:off x="4966522" y="1937658"/>
            <a:ext cx="6819080" cy="4412343"/>
          </a:xfrm>
          <a:prstGeom prst="rect">
            <a:avLst/>
          </a:prstGeom>
          <a:ln w="1905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6" b="99306" l="0" r="33906">
                        <a14:foregroundMark x1="23750" y1="14028" x2="14063" y2="93889"/>
                        <a14:foregroundMark x1="9688" y1="40694" x2="30234" y2="99583"/>
                        <a14:foregroundMark x1="30234" y1="2083" x2="9375" y2="20833"/>
                        <a14:foregroundMark x1="9375" y1="20833" x2="10547" y2="21389"/>
                        <a14:foregroundMark x1="15547" y1="7778" x2="25781" y2="34861"/>
                        <a14:foregroundMark x1="26094" y1="13611" x2="16719" y2="34861"/>
                        <a14:foregroundMark x1="15234" y1="50556" x2="6172" y2="78194"/>
                        <a14:foregroundMark x1="23750" y1="32361" x2="32813" y2="91250"/>
                        <a14:foregroundMark x1="20234" y1="3611" x2="27578" y2="26111"/>
                        <a14:foregroundMark x1="27891" y1="4167" x2="14688" y2="4167"/>
                        <a14:foregroundMark x1="13750" y1="12083" x2="29063" y2="340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103"/>
          <a:stretch/>
        </p:blipFill>
        <p:spPr>
          <a:xfrm>
            <a:off x="0" y="672171"/>
            <a:ext cx="3510116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96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/>
          <a:srcRect l="35944" t="21974" r="51562" b="43701"/>
          <a:stretch/>
        </p:blipFill>
        <p:spPr>
          <a:xfrm>
            <a:off x="7039428" y="321623"/>
            <a:ext cx="3889830" cy="6008398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76167" y1="15083" x2="83917" y2="21500"/>
                        <a14:foregroundMark x1="69500" y1="38750" x2="71250" y2="34833"/>
                        <a14:foregroundMark x1="74000" y1="29917" x2="85667" y2="21083"/>
                        <a14:foregroundMark x1="85000" y1="17667" x2="72750" y2="1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8" y="571834"/>
            <a:ext cx="6492875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33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/>
          <a:srcRect l="36614" t="68799" r="50781" b="14535"/>
          <a:stretch/>
        </p:blipFill>
        <p:spPr>
          <a:xfrm>
            <a:off x="3903866" y="4694761"/>
            <a:ext cx="2616375" cy="194491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/>
          <a:srcRect l="36557" t="47669" r="50502" b="31498"/>
          <a:stretch/>
        </p:blipFill>
        <p:spPr>
          <a:xfrm>
            <a:off x="26176" y="435429"/>
            <a:ext cx="2525486" cy="228600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4"/>
          <a:srcRect l="36725" t="25546" r="50670" b="54216"/>
          <a:stretch/>
        </p:blipFill>
        <p:spPr>
          <a:xfrm>
            <a:off x="226394" y="3058886"/>
            <a:ext cx="3323773" cy="3000218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4"/>
          <a:srcRect l="49051" t="28254" r="36893" b="31896"/>
          <a:stretch/>
        </p:blipFill>
        <p:spPr>
          <a:xfrm>
            <a:off x="7872445" y="1465943"/>
            <a:ext cx="3918858" cy="5173733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13" b="99497" l="0" r="100000">
                        <a14:foregroundMark x1="18919" y1="14070" x2="14595" y2="23618"/>
                        <a14:foregroundMark x1="19459" y1="29146" x2="17297" y2="30151"/>
                        <a14:foregroundMark x1="69730" y1="71357" x2="54054" y2="90955"/>
                        <a14:foregroundMark x1="57297" y1="92462" x2="60000" y2="92462"/>
                        <a14:foregroundMark x1="27027" y1="14070" x2="28649" y2="55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115" y="0"/>
            <a:ext cx="2230891" cy="2399715"/>
          </a:xfrm>
          <a:prstGeom prst="rect">
            <a:avLst/>
          </a:prstGeom>
        </p:spPr>
      </p:pic>
      <p:sp>
        <p:nvSpPr>
          <p:cNvPr id="9" name="وسيلة شرح على شكل سحابة 8"/>
          <p:cNvSpPr/>
          <p:nvPr/>
        </p:nvSpPr>
        <p:spPr>
          <a:xfrm>
            <a:off x="6212115" y="0"/>
            <a:ext cx="5823195" cy="1324428"/>
          </a:xfrm>
          <a:prstGeom prst="cloudCallout">
            <a:avLst>
              <a:gd name="adj1" fmla="val -65668"/>
              <a:gd name="adj2" fmla="val 3715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800" dirty="0" smtClean="0"/>
              <a:t>ما دلائل حدوث  التغير الكيميائي</a:t>
            </a:r>
            <a:r>
              <a:rPr lang="ar-SY" sz="3600" dirty="0" smtClean="0"/>
              <a:t>؟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9904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10</Words>
  <Application>Microsoft Office PowerPoint</Application>
  <PresentationFormat>شاشة عريضة</PresentationFormat>
  <Paragraphs>2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Maher</cp:lastModifiedBy>
  <cp:revision>7</cp:revision>
  <dcterms:created xsi:type="dcterms:W3CDTF">2021-01-12T15:13:45Z</dcterms:created>
  <dcterms:modified xsi:type="dcterms:W3CDTF">2021-01-12T16:12:00Z</dcterms:modified>
</cp:coreProperties>
</file>