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7" r:id="rId3"/>
    <p:sldId id="335" r:id="rId4"/>
    <p:sldId id="259" r:id="rId5"/>
    <p:sldId id="258" r:id="rId6"/>
    <p:sldId id="271" r:id="rId7"/>
    <p:sldId id="278" r:id="rId8"/>
    <p:sldId id="279" r:id="rId9"/>
    <p:sldId id="275" r:id="rId10"/>
    <p:sldId id="276" r:id="rId11"/>
    <p:sldId id="322" r:id="rId12"/>
    <p:sldId id="334" r:id="rId13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71" autoAdjust="0"/>
  </p:normalViewPr>
  <p:slideViewPr>
    <p:cSldViewPr snapToGrid="0">
      <p:cViewPr varScale="1">
        <p:scale>
          <a:sx n="53" d="100"/>
          <a:sy n="53" d="100"/>
        </p:scale>
        <p:origin x="90" y="150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03F6-6E51-47EF-9883-4461AA83C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4F17AA-117A-473A-80B8-2404F5E1D9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A5AB3-6A67-48DA-8CF5-FD60C83A6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08CF3-3C73-4A95-A4CF-47C3873B1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51C3C-51CC-4F9B-A9E7-623B6210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32908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469B4-353E-497A-BA87-61B2CE6EF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9610D-0B0E-47DF-9247-967B2DE2C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B98E4-023F-4CF2-8193-C26381612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B5D12-4740-44EE-BE4B-1BF9479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639E4-B113-41CC-BFA8-938FE9FC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18920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1CDB-2325-4700-A4B6-DD525741F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96163-25D7-42AA-9157-0E6773B94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FD66B-0C6D-49A1-92F6-48AA663DA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E7BDD-6C53-4936-8515-25781E45F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B41AB-BD14-43ED-A7F6-D673E5C0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80667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9CF44-E709-4790-923E-78329931F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FDE7C-9ABB-43AE-BAE3-6B10E8F4F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089AE0-85DC-4929-9271-434F023DB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F430F-A047-4470-92D2-7F6CD9942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BAF6-FB63-402C-BD90-5679D4B72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D49C7-EF7C-4E67-AE92-72C73980C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2680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36B10-4CC1-4B04-ADEA-286932998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1BB16-EAEF-4CF6-9717-ACA31EEED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C1050-1BB8-47BD-A7EC-A05C3F583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330B9B-7296-4CA0-B63C-CF07B731B2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9F9277-FF9C-4FF4-B295-42F681A3B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4BFB-247E-4078-A808-A35027340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7348DD-72F6-48AA-88D8-B4C93F1EA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507DD1-A233-456A-9D4B-8AE3C41F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89981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8D502-D68F-4637-B654-6E071999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1FC443-9800-42FC-AB0E-5D5EE5A9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34BF9D-8415-485C-86A4-3072567C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A98D9-378B-4633-B124-E1498A37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8916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FA4331-AF49-4B67-B963-178BBAFA3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AB54D6-821C-4E5D-8CA3-049566EAC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75FD0-101B-4D77-A283-8F0F4896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98206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4C2A7-A5E5-4F8B-8FBA-CCDE5CB5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0909E-1690-431E-A970-DFFC0F309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F684D-073F-465C-9DB7-A52ACB3B5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C6D6B-6CAB-4C7E-914D-04F5CA574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588C7-DA99-4194-8D0F-D9020CA0C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9B81F-3236-4E0B-9F70-B0E9C142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21239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CB3B4-E777-4E1B-B2C2-9356D3A44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F7CCA2-CD35-462A-95FD-31CCBD1FD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E7E9F-D422-4FB4-86E2-3F57B3ACD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E811A-37D0-4CD7-B7EF-064EBE26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6DBC91-E7A0-4710-A4B6-8522148D6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3909C-605B-405C-BEF6-A0F677CF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897196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BA75-5DCE-41B4-9A02-CB0F185C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D115F-E385-4E20-A9CE-661AADF8D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F48E5-592D-4D67-8AB0-42500FFAD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969AA-B6D6-487A-BAD5-0F6E8BF1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B5271-C154-497D-847F-9BD024581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35651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91B88D-2290-4AEB-8566-4266114E47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D31C6-F5CE-4EFA-AD4A-9ADE32581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D4AE8-7C9A-400B-B71D-A70411799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5F634-1760-4C3F-B02F-5FEDC6B12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76A05-4BEC-4858-943E-17479D19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57530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B9B05-ABCD-4E31-9987-0032A2010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157C8-7CC1-4478-9C25-1B322403C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E2E0F-5DA8-40F4-B789-15C8D2C144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6D39C-A4CF-4F9D-958C-C9434D4F934C}" type="datetimeFigureOut">
              <a:rPr lang="ar-SY" smtClean="0"/>
              <a:t>01/06/1442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A8FCA-EE64-430F-B77B-9D8CE8D477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10981-8BFD-4958-A738-FA75F83A0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003DF-001B-41E3-BB8A-C91C46B395B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71516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svg"/><Relationship Id="rId7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0.svg"/><Relationship Id="rId5" Type="http://schemas.openxmlformats.org/officeDocument/2006/relationships/image" Target="../media/image12.svg"/><Relationship Id="rId10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5465809-8E1D-47F5-AED0-D223A0BEEBFC}"/>
              </a:ext>
            </a:extLst>
          </p:cNvPr>
          <p:cNvSpPr txBox="1"/>
          <p:nvPr/>
        </p:nvSpPr>
        <p:spPr>
          <a:xfrm>
            <a:off x="1050398" y="3013500"/>
            <a:ext cx="5704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4800" b="1" dirty="0">
                <a:solidFill>
                  <a:schemeClr val="bg1"/>
                </a:solidFill>
                <a:latin typeface="Oswald" panose="02000503000000000000" pitchFamily="2" charset="0"/>
              </a:rPr>
              <a:t>الأُسْرة</a:t>
            </a:r>
            <a:r>
              <a:rPr lang="ar-SA" sz="4800" b="1" dirty="0">
                <a:solidFill>
                  <a:schemeClr val="bg1"/>
                </a:solidFill>
                <a:latin typeface="Oswald" panose="02000503000000000000" pitchFamily="2" charset="0"/>
              </a:rPr>
              <a:t> والمجتمع</a:t>
            </a:r>
            <a:endParaRPr lang="ar-SY" sz="4800" b="1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54C2F6-58DD-47C6-A986-E7C46732739F}"/>
              </a:ext>
            </a:extLst>
          </p:cNvPr>
          <p:cNvSpPr/>
          <p:nvPr/>
        </p:nvSpPr>
        <p:spPr>
          <a:xfrm>
            <a:off x="-1769266" y="-2"/>
            <a:ext cx="18731066" cy="6858000"/>
          </a:xfrm>
          <a:custGeom>
            <a:avLst/>
            <a:gdLst>
              <a:gd name="connsiteX0" fmla="*/ 38190 w 18731066"/>
              <a:gd name="connsiteY0" fmla="*/ 0 h 6858000"/>
              <a:gd name="connsiteX1" fmla="*/ 18731066 w 18731066"/>
              <a:gd name="connsiteY1" fmla="*/ 0 h 6858000"/>
              <a:gd name="connsiteX2" fmla="*/ 18731066 w 18731066"/>
              <a:gd name="connsiteY2" fmla="*/ 6858000 h 6858000"/>
              <a:gd name="connsiteX3" fmla="*/ 0 w 18731066"/>
              <a:gd name="connsiteY3" fmla="*/ 6858000 h 6858000"/>
              <a:gd name="connsiteX4" fmla="*/ 1264651 w 18731066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31066" h="6858000">
                <a:moveTo>
                  <a:pt x="38190" y="0"/>
                </a:moveTo>
                <a:lnTo>
                  <a:pt x="18731066" y="0"/>
                </a:lnTo>
                <a:lnTo>
                  <a:pt x="18731066" y="6858000"/>
                </a:lnTo>
                <a:lnTo>
                  <a:pt x="0" y="6858000"/>
                </a:lnTo>
                <a:lnTo>
                  <a:pt x="1264651" y="3429000"/>
                </a:lnTo>
                <a:close/>
              </a:path>
            </a:pathLst>
          </a:custGeom>
          <a:solidFill>
            <a:srgbClr val="B51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airplane, plane&#10;&#10;Description automatically generated">
            <a:extLst>
              <a:ext uri="{FF2B5EF4-FFF2-40B4-BE49-F238E27FC236}">
                <a16:creationId xmlns:a16="http://schemas.microsoft.com/office/drawing/2014/main" id="{F7CC3B0F-DFEA-48A2-8212-17A441820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1" t="21375" r="6873" b="22751"/>
          <a:stretch/>
        </p:blipFill>
        <p:spPr>
          <a:xfrm rot="5400000">
            <a:off x="-3726636" y="1622197"/>
            <a:ext cx="3914741" cy="361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0.87252 0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0.87252 0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0BF45C03-4CD9-4D15-B68E-9F928610DED6}"/>
              </a:ext>
            </a:extLst>
          </p:cNvPr>
          <p:cNvSpPr/>
          <p:nvPr/>
        </p:nvSpPr>
        <p:spPr>
          <a:xfrm>
            <a:off x="10802240" y="545171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FAC73E3-59ED-4587-9F8B-B4F589B7DDA5}"/>
              </a:ext>
            </a:extLst>
          </p:cNvPr>
          <p:cNvSpPr/>
          <p:nvPr/>
        </p:nvSpPr>
        <p:spPr>
          <a:xfrm>
            <a:off x="10980360" y="561361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6096000" y="779551"/>
            <a:ext cx="34204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40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الأُسْرة</a:t>
            </a:r>
            <a:r>
              <a:rPr lang="ar-SA" sz="40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 والمجتمع</a:t>
            </a:r>
            <a:endParaRPr lang="en-US" sz="40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ACCCA2E-DB5D-4C69-AC4E-CE257E264AC8}"/>
              </a:ext>
            </a:extLst>
          </p:cNvPr>
          <p:cNvSpPr/>
          <p:nvPr/>
        </p:nvSpPr>
        <p:spPr>
          <a:xfrm>
            <a:off x="204500" y="2468678"/>
            <a:ext cx="101439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الأسرة أساس المجتمع وتتكون من أب و أم و أولاده ويتكون المجتمع من عدّة أُسر 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2269787" y="3758277"/>
            <a:ext cx="80219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لكل فرد في الأسرة طموحات في المستقبل 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1FC2BC2-02E1-4FED-A520-80438F31C307}"/>
              </a:ext>
            </a:extLst>
          </p:cNvPr>
          <p:cNvSpPr/>
          <p:nvPr/>
        </p:nvSpPr>
        <p:spPr>
          <a:xfrm>
            <a:off x="4614028" y="4915035"/>
            <a:ext cx="5795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كل فرد في الأسرة لديه صفات خاصة 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867119" y="-21556"/>
            <a:ext cx="1477108" cy="3223014"/>
            <a:chOff x="9283211" y="666793"/>
            <a:chExt cx="1477108" cy="322301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756584" y="1873730"/>
              <a:ext cx="795756" cy="2016077"/>
              <a:chOff x="3017779" y="3296035"/>
              <a:chExt cx="795756" cy="201607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808330" y="4116988"/>
                <a:ext cx="16410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الوحدة التاسعة</a:t>
                </a:r>
                <a:endParaRPr 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194406" y="4119408"/>
                <a:ext cx="20160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المواطنة المسؤولة</a:t>
                </a:r>
                <a:endParaRPr 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6" name="Rectangle 117">
            <a:extLst>
              <a:ext uri="{FF2B5EF4-FFF2-40B4-BE49-F238E27FC236}">
                <a16:creationId xmlns:a16="http://schemas.microsoft.com/office/drawing/2014/main" id="{21FC2BC2-02E1-4FED-A520-80438F31C307}"/>
              </a:ext>
            </a:extLst>
          </p:cNvPr>
          <p:cNvSpPr/>
          <p:nvPr/>
        </p:nvSpPr>
        <p:spPr>
          <a:xfrm>
            <a:off x="3577267" y="5845300"/>
            <a:ext cx="6831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لكل فرد في الأسرة قدراته وإمكاناته و مسؤولياته.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BDC0B37-98AF-46D0-B1D0-0F36688135EB}"/>
              </a:ext>
            </a:extLst>
          </p:cNvPr>
          <p:cNvSpPr/>
          <p:nvPr/>
        </p:nvSpPr>
        <p:spPr>
          <a:xfrm>
            <a:off x="1594173" y="3419860"/>
            <a:ext cx="2743200" cy="2743200"/>
          </a:xfrm>
          <a:prstGeom prst="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76200"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E222FAC-2605-4293-BB05-6B9DFA1B631D}"/>
              </a:ext>
            </a:extLst>
          </p:cNvPr>
          <p:cNvSpPr/>
          <p:nvPr/>
        </p:nvSpPr>
        <p:spPr>
          <a:xfrm>
            <a:off x="1822773" y="3648460"/>
            <a:ext cx="2286000" cy="20257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D43574E-BD74-4B45-A012-BF7E44331254}"/>
              </a:ext>
            </a:extLst>
          </p:cNvPr>
          <p:cNvSpPr/>
          <p:nvPr/>
        </p:nvSpPr>
        <p:spPr>
          <a:xfrm>
            <a:off x="1812943" y="3647427"/>
            <a:ext cx="2286000" cy="202574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E4AFAA3-5C3C-4BCB-AAC6-77CAF2490E6A}"/>
              </a:ext>
            </a:extLst>
          </p:cNvPr>
          <p:cNvSpPr/>
          <p:nvPr/>
        </p:nvSpPr>
        <p:spPr>
          <a:xfrm rot="18899860">
            <a:off x="2701046" y="2819816"/>
            <a:ext cx="529453" cy="1200087"/>
          </a:xfrm>
          <a:custGeom>
            <a:avLst/>
            <a:gdLst>
              <a:gd name="connsiteX0" fmla="*/ 14068 w 900332"/>
              <a:gd name="connsiteY0" fmla="*/ 239151 h 3024554"/>
              <a:gd name="connsiteX1" fmla="*/ 0 w 900332"/>
              <a:gd name="connsiteY1" fmla="*/ 3024554 h 3024554"/>
              <a:gd name="connsiteX2" fmla="*/ 168812 w 900332"/>
              <a:gd name="connsiteY2" fmla="*/ 2771336 h 3024554"/>
              <a:gd name="connsiteX3" fmla="*/ 309489 w 900332"/>
              <a:gd name="connsiteY3" fmla="*/ 2940148 h 3024554"/>
              <a:gd name="connsiteX4" fmla="*/ 351692 w 900332"/>
              <a:gd name="connsiteY4" fmla="*/ 2771336 h 3024554"/>
              <a:gd name="connsiteX5" fmla="*/ 351692 w 900332"/>
              <a:gd name="connsiteY5" fmla="*/ 2771336 h 3024554"/>
              <a:gd name="connsiteX6" fmla="*/ 562708 w 900332"/>
              <a:gd name="connsiteY6" fmla="*/ 2897945 h 3024554"/>
              <a:gd name="connsiteX7" fmla="*/ 590843 w 900332"/>
              <a:gd name="connsiteY7" fmla="*/ 2729133 h 3024554"/>
              <a:gd name="connsiteX8" fmla="*/ 703384 w 900332"/>
              <a:gd name="connsiteY8" fmla="*/ 2897945 h 3024554"/>
              <a:gd name="connsiteX9" fmla="*/ 872197 w 900332"/>
              <a:gd name="connsiteY9" fmla="*/ 2771336 h 3024554"/>
              <a:gd name="connsiteX10" fmla="*/ 900332 w 900332"/>
              <a:gd name="connsiteY10" fmla="*/ 2996419 h 3024554"/>
              <a:gd name="connsiteX11" fmla="*/ 872197 w 900332"/>
              <a:gd name="connsiteY11" fmla="*/ 70339 h 3024554"/>
              <a:gd name="connsiteX12" fmla="*/ 773723 w 900332"/>
              <a:gd name="connsiteY12" fmla="*/ 196948 h 3024554"/>
              <a:gd name="connsiteX13" fmla="*/ 562708 w 900332"/>
              <a:gd name="connsiteY13" fmla="*/ 70339 h 3024554"/>
              <a:gd name="connsiteX14" fmla="*/ 548640 w 900332"/>
              <a:gd name="connsiteY14" fmla="*/ 239151 h 3024554"/>
              <a:gd name="connsiteX15" fmla="*/ 520504 w 900332"/>
              <a:gd name="connsiteY15" fmla="*/ 323557 h 3024554"/>
              <a:gd name="connsiteX16" fmla="*/ 450166 w 900332"/>
              <a:gd name="connsiteY16" fmla="*/ 196948 h 3024554"/>
              <a:gd name="connsiteX17" fmla="*/ 407963 w 900332"/>
              <a:gd name="connsiteY17" fmla="*/ 168813 h 3024554"/>
              <a:gd name="connsiteX18" fmla="*/ 281354 w 900332"/>
              <a:gd name="connsiteY18" fmla="*/ 323557 h 3024554"/>
              <a:gd name="connsiteX19" fmla="*/ 253218 w 900332"/>
              <a:gd name="connsiteY19" fmla="*/ 98474 h 3024554"/>
              <a:gd name="connsiteX20" fmla="*/ 196948 w 900332"/>
              <a:gd name="connsiteY20" fmla="*/ 351693 h 3024554"/>
              <a:gd name="connsiteX21" fmla="*/ 42203 w 900332"/>
              <a:gd name="connsiteY21" fmla="*/ 0 h 3024554"/>
              <a:gd name="connsiteX22" fmla="*/ 14068 w 900332"/>
              <a:gd name="connsiteY22" fmla="*/ 239151 h 3024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00332" h="3024554">
                <a:moveTo>
                  <a:pt x="14068" y="239151"/>
                </a:moveTo>
                <a:cubicBezTo>
                  <a:pt x="9379" y="1167619"/>
                  <a:pt x="4689" y="2096086"/>
                  <a:pt x="0" y="3024554"/>
                </a:cubicBezTo>
                <a:lnTo>
                  <a:pt x="168812" y="2771336"/>
                </a:lnTo>
                <a:lnTo>
                  <a:pt x="309489" y="2940148"/>
                </a:lnTo>
                <a:lnTo>
                  <a:pt x="351692" y="2771336"/>
                </a:lnTo>
                <a:lnTo>
                  <a:pt x="351692" y="2771336"/>
                </a:lnTo>
                <a:lnTo>
                  <a:pt x="562708" y="2897945"/>
                </a:lnTo>
                <a:lnTo>
                  <a:pt x="590843" y="2729133"/>
                </a:lnTo>
                <a:lnTo>
                  <a:pt x="703384" y="2897945"/>
                </a:lnTo>
                <a:lnTo>
                  <a:pt x="872197" y="2771336"/>
                </a:lnTo>
                <a:lnTo>
                  <a:pt x="900332" y="2996419"/>
                </a:lnTo>
                <a:lnTo>
                  <a:pt x="872197" y="70339"/>
                </a:lnTo>
                <a:lnTo>
                  <a:pt x="773723" y="196948"/>
                </a:lnTo>
                <a:lnTo>
                  <a:pt x="562708" y="70339"/>
                </a:lnTo>
                <a:lnTo>
                  <a:pt x="548640" y="239151"/>
                </a:lnTo>
                <a:lnTo>
                  <a:pt x="520504" y="323557"/>
                </a:lnTo>
                <a:lnTo>
                  <a:pt x="450166" y="196948"/>
                </a:lnTo>
                <a:lnTo>
                  <a:pt x="407963" y="168813"/>
                </a:lnTo>
                <a:lnTo>
                  <a:pt x="281354" y="323557"/>
                </a:lnTo>
                <a:lnTo>
                  <a:pt x="253218" y="98474"/>
                </a:lnTo>
                <a:lnTo>
                  <a:pt x="196948" y="351693"/>
                </a:lnTo>
                <a:lnTo>
                  <a:pt x="42203" y="0"/>
                </a:lnTo>
                <a:lnTo>
                  <a:pt x="14068" y="239151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3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2" grpId="0" animBg="1"/>
      <p:bldP spid="113" grpId="0" animBg="1"/>
      <p:bldP spid="115" grpId="0"/>
      <p:bldP spid="116" grpId="0"/>
      <p:bldP spid="117" grpId="0"/>
      <p:bldP spid="118" grpId="0"/>
      <p:bldP spid="36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78C89443-501A-45F0-8C9A-A90710457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676" y="1326777"/>
            <a:ext cx="10118953" cy="5414963"/>
          </a:xfrm>
        </p:spPr>
      </p:pic>
      <p:sp>
        <p:nvSpPr>
          <p:cNvPr id="6" name="عنوان 1">
            <a:extLst>
              <a:ext uri="{FF2B5EF4-FFF2-40B4-BE49-F238E27FC236}">
                <a16:creationId xmlns:a16="http://schemas.microsoft.com/office/drawing/2014/main" id="{3B4624C5-3D51-4B81-BFD5-9D4BB29DEE6A}"/>
              </a:ext>
            </a:extLst>
          </p:cNvPr>
          <p:cNvSpPr txBox="1">
            <a:spLocks/>
          </p:cNvSpPr>
          <p:nvPr/>
        </p:nvSpPr>
        <p:spPr>
          <a:xfrm>
            <a:off x="5827060" y="9898"/>
            <a:ext cx="71472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ar-SA" sz="7200" b="1" dirty="0">
                <a:solidFill>
                  <a:schemeClr val="bg1"/>
                </a:solidFill>
              </a:rPr>
              <a:t>تجدنا  في جوجل</a:t>
            </a:r>
            <a:endParaRPr lang="en-US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714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ight Triangle 92">
            <a:extLst>
              <a:ext uri="{FF2B5EF4-FFF2-40B4-BE49-F238E27FC236}">
                <a16:creationId xmlns:a16="http://schemas.microsoft.com/office/drawing/2014/main" id="{037135DB-E68E-4744-9428-A2675469F261}"/>
              </a:ext>
            </a:extLst>
          </p:cNvPr>
          <p:cNvSpPr/>
          <p:nvPr/>
        </p:nvSpPr>
        <p:spPr>
          <a:xfrm flipH="1" flipV="1">
            <a:off x="6896744" y="3819313"/>
            <a:ext cx="2525487" cy="957944"/>
          </a:xfrm>
          <a:prstGeom prst="rtTriangle">
            <a:avLst/>
          </a:prstGeom>
          <a:gradFill>
            <a:gsLst>
              <a:gs pos="0">
                <a:srgbClr val="C5CFD0">
                  <a:alpha val="0"/>
                </a:srgbClr>
              </a:gs>
              <a:gs pos="82000">
                <a:schemeClr val="tx1">
                  <a:alpha val="5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Right Triangle 107">
            <a:extLst>
              <a:ext uri="{FF2B5EF4-FFF2-40B4-BE49-F238E27FC236}">
                <a16:creationId xmlns:a16="http://schemas.microsoft.com/office/drawing/2014/main" id="{46B74298-D5AE-48AB-A615-CA77ADF2DC12}"/>
              </a:ext>
            </a:extLst>
          </p:cNvPr>
          <p:cNvSpPr/>
          <p:nvPr/>
        </p:nvSpPr>
        <p:spPr>
          <a:xfrm flipV="1">
            <a:off x="2099928" y="3819313"/>
            <a:ext cx="2525487" cy="957944"/>
          </a:xfrm>
          <a:prstGeom prst="rtTriangle">
            <a:avLst/>
          </a:prstGeom>
          <a:gradFill>
            <a:gsLst>
              <a:gs pos="0">
                <a:srgbClr val="C5CFD0">
                  <a:alpha val="0"/>
                </a:srgbClr>
              </a:gs>
              <a:gs pos="82000">
                <a:schemeClr val="tx1">
                  <a:alpha val="5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Left Bracket 135">
            <a:extLst>
              <a:ext uri="{FF2B5EF4-FFF2-40B4-BE49-F238E27FC236}">
                <a16:creationId xmlns:a16="http://schemas.microsoft.com/office/drawing/2014/main" id="{7A03DA21-AFC6-4009-91F6-F5FD1406E869}"/>
              </a:ext>
            </a:extLst>
          </p:cNvPr>
          <p:cNvSpPr/>
          <p:nvPr/>
        </p:nvSpPr>
        <p:spPr>
          <a:xfrm rot="16200000" flipV="1">
            <a:off x="5857940" y="1523625"/>
            <a:ext cx="352967" cy="4925062"/>
          </a:xfrm>
          <a:prstGeom prst="leftBracket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122" name="Right Triangle 121">
            <a:extLst>
              <a:ext uri="{FF2B5EF4-FFF2-40B4-BE49-F238E27FC236}">
                <a16:creationId xmlns:a16="http://schemas.microsoft.com/office/drawing/2014/main" id="{A2F953AB-19C8-4CC7-8597-4C9C08419475}"/>
              </a:ext>
            </a:extLst>
          </p:cNvPr>
          <p:cNvSpPr/>
          <p:nvPr/>
        </p:nvSpPr>
        <p:spPr>
          <a:xfrm rot="10800000" flipH="1" flipV="1">
            <a:off x="4625415" y="332276"/>
            <a:ext cx="2941169" cy="871930"/>
          </a:xfrm>
          <a:custGeom>
            <a:avLst/>
            <a:gdLst>
              <a:gd name="connsiteX0" fmla="*/ 0 w 2525487"/>
              <a:gd name="connsiteY0" fmla="*/ 957944 h 957944"/>
              <a:gd name="connsiteX1" fmla="*/ 0 w 2525487"/>
              <a:gd name="connsiteY1" fmla="*/ 0 h 957944"/>
              <a:gd name="connsiteX2" fmla="*/ 2525487 w 2525487"/>
              <a:gd name="connsiteY2" fmla="*/ 957944 h 957944"/>
              <a:gd name="connsiteX3" fmla="*/ 0 w 2525487"/>
              <a:gd name="connsiteY3" fmla="*/ 957944 h 957944"/>
              <a:gd name="connsiteX0" fmla="*/ 0 w 2551852"/>
              <a:gd name="connsiteY0" fmla="*/ 1026187 h 1026187"/>
              <a:gd name="connsiteX1" fmla="*/ 0 w 2551852"/>
              <a:gd name="connsiteY1" fmla="*/ 68243 h 1026187"/>
              <a:gd name="connsiteX2" fmla="*/ 2525487 w 2551852"/>
              <a:gd name="connsiteY2" fmla="*/ 1026187 h 1026187"/>
              <a:gd name="connsiteX3" fmla="*/ 0 w 2551852"/>
              <a:gd name="connsiteY3" fmla="*/ 1026187 h 102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1852" h="1026187">
                <a:moveTo>
                  <a:pt x="0" y="1026187"/>
                </a:moveTo>
                <a:lnTo>
                  <a:pt x="0" y="68243"/>
                </a:lnTo>
                <a:cubicBezTo>
                  <a:pt x="841829" y="387558"/>
                  <a:pt x="2801258" y="-747278"/>
                  <a:pt x="2525487" y="1026187"/>
                </a:cubicBezTo>
                <a:lnTo>
                  <a:pt x="0" y="1026187"/>
                </a:lnTo>
                <a:close/>
              </a:path>
            </a:pathLst>
          </a:custGeom>
          <a:gradFill flip="none" rotWithShape="1">
            <a:gsLst>
              <a:gs pos="0">
                <a:srgbClr val="C5CFD0">
                  <a:alpha val="0"/>
                </a:srgbClr>
              </a:gs>
              <a:gs pos="18000">
                <a:schemeClr val="tx1">
                  <a:alpha val="59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2FC43F5E-379A-4BC2-AE5D-5146A0F6EF55}"/>
              </a:ext>
            </a:extLst>
          </p:cNvPr>
          <p:cNvSpPr/>
          <p:nvPr/>
        </p:nvSpPr>
        <p:spPr>
          <a:xfrm rot="5400000">
            <a:off x="5857939" y="-950484"/>
            <a:ext cx="352967" cy="4925062"/>
          </a:xfrm>
          <a:prstGeom prst="leftBracket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44EDF471-CD19-46AB-BBD5-3BDD147533B7}"/>
              </a:ext>
            </a:extLst>
          </p:cNvPr>
          <p:cNvSpPr/>
          <p:nvPr/>
        </p:nvSpPr>
        <p:spPr>
          <a:xfrm flipH="1" flipV="1">
            <a:off x="6842214" y="2356671"/>
            <a:ext cx="2525487" cy="957944"/>
          </a:xfrm>
          <a:prstGeom prst="rtTriangle">
            <a:avLst/>
          </a:prstGeom>
          <a:gradFill>
            <a:gsLst>
              <a:gs pos="0">
                <a:srgbClr val="C5CFD0">
                  <a:alpha val="0"/>
                </a:srgbClr>
              </a:gs>
              <a:gs pos="82000">
                <a:schemeClr val="tx1">
                  <a:alpha val="5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103014B-E19C-45A7-B18B-25C7FEEEAB3F}"/>
              </a:ext>
            </a:extLst>
          </p:cNvPr>
          <p:cNvGrpSpPr/>
          <p:nvPr/>
        </p:nvGrpSpPr>
        <p:grpSpPr>
          <a:xfrm>
            <a:off x="6846230" y="1643742"/>
            <a:ext cx="3048968" cy="749713"/>
            <a:chOff x="6691083" y="638627"/>
            <a:chExt cx="3048968" cy="749713"/>
          </a:xfrm>
        </p:grpSpPr>
        <p:sp>
          <p:nvSpPr>
            <p:cNvPr id="10" name="Arrow: Pentagon 9">
              <a:extLst>
                <a:ext uri="{FF2B5EF4-FFF2-40B4-BE49-F238E27FC236}">
                  <a16:creationId xmlns:a16="http://schemas.microsoft.com/office/drawing/2014/main" id="{635CE61D-8E36-4972-9C27-40ADA75F4E59}"/>
                </a:ext>
              </a:extLst>
            </p:cNvPr>
            <p:cNvSpPr/>
            <p:nvPr/>
          </p:nvSpPr>
          <p:spPr>
            <a:xfrm>
              <a:off x="6695099" y="696684"/>
              <a:ext cx="3044952" cy="69165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Arrow: Pentagon 1">
              <a:extLst>
                <a:ext uri="{FF2B5EF4-FFF2-40B4-BE49-F238E27FC236}">
                  <a16:creationId xmlns:a16="http://schemas.microsoft.com/office/drawing/2014/main" id="{1A08D113-C1C1-40A7-8FD6-F78BFFBD7820}"/>
                </a:ext>
              </a:extLst>
            </p:cNvPr>
            <p:cNvSpPr/>
            <p:nvPr/>
          </p:nvSpPr>
          <p:spPr>
            <a:xfrm>
              <a:off x="6691083" y="638627"/>
              <a:ext cx="3044952" cy="726623"/>
            </a:xfrm>
            <a:prstGeom prst="homePlate">
              <a:avLst/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A33F4A-E42D-4ACD-8347-D5468B457DA8}"/>
                </a:ext>
              </a:extLst>
            </p:cNvPr>
            <p:cNvSpPr txBox="1"/>
            <p:nvPr/>
          </p:nvSpPr>
          <p:spPr>
            <a:xfrm>
              <a:off x="7658665" y="814270"/>
              <a:ext cx="1681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الجد / الجدة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E9DFFFC-5A09-4682-AA20-86337F57C7FE}"/>
              </a:ext>
            </a:extLst>
          </p:cNvPr>
          <p:cNvGrpSpPr/>
          <p:nvPr/>
        </p:nvGrpSpPr>
        <p:grpSpPr>
          <a:xfrm>
            <a:off x="6900760" y="3106384"/>
            <a:ext cx="3048968" cy="749713"/>
            <a:chOff x="6691083" y="638627"/>
            <a:chExt cx="3048968" cy="749713"/>
          </a:xfrm>
        </p:grpSpPr>
        <p:sp>
          <p:nvSpPr>
            <p:cNvPr id="95" name="Arrow: Pentagon 94">
              <a:extLst>
                <a:ext uri="{FF2B5EF4-FFF2-40B4-BE49-F238E27FC236}">
                  <a16:creationId xmlns:a16="http://schemas.microsoft.com/office/drawing/2014/main" id="{77C2862A-7BE0-42B7-9469-5A1D5F8E5336}"/>
                </a:ext>
              </a:extLst>
            </p:cNvPr>
            <p:cNvSpPr/>
            <p:nvPr/>
          </p:nvSpPr>
          <p:spPr>
            <a:xfrm>
              <a:off x="6695099" y="696684"/>
              <a:ext cx="3044952" cy="69165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Arrow: Pentagon 95">
              <a:extLst>
                <a:ext uri="{FF2B5EF4-FFF2-40B4-BE49-F238E27FC236}">
                  <a16:creationId xmlns:a16="http://schemas.microsoft.com/office/drawing/2014/main" id="{04FAA8C1-99B6-4AC6-9BF3-5F465FF90E57}"/>
                </a:ext>
              </a:extLst>
            </p:cNvPr>
            <p:cNvSpPr/>
            <p:nvPr/>
          </p:nvSpPr>
          <p:spPr>
            <a:xfrm>
              <a:off x="6691083" y="638627"/>
              <a:ext cx="3044952" cy="726623"/>
            </a:xfrm>
            <a:prstGeom prst="homePlate">
              <a:avLst/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9440D36-243A-430F-9BAA-7CD06BE38366}"/>
                </a:ext>
              </a:extLst>
            </p:cNvPr>
            <p:cNvSpPr txBox="1"/>
            <p:nvPr/>
          </p:nvSpPr>
          <p:spPr>
            <a:xfrm>
              <a:off x="7476843" y="862539"/>
              <a:ext cx="1681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الأب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98" name="Right Triangle 97">
            <a:extLst>
              <a:ext uri="{FF2B5EF4-FFF2-40B4-BE49-F238E27FC236}">
                <a16:creationId xmlns:a16="http://schemas.microsoft.com/office/drawing/2014/main" id="{2A9C8560-A2D7-4299-810C-CF9604A1EFFF}"/>
              </a:ext>
            </a:extLst>
          </p:cNvPr>
          <p:cNvSpPr/>
          <p:nvPr/>
        </p:nvSpPr>
        <p:spPr>
          <a:xfrm flipH="1" flipV="1">
            <a:off x="10212007" y="3164441"/>
            <a:ext cx="1566555" cy="957944"/>
          </a:xfrm>
          <a:prstGeom prst="rtTriangle">
            <a:avLst/>
          </a:prstGeom>
          <a:gradFill>
            <a:gsLst>
              <a:gs pos="0">
                <a:srgbClr val="C5CFD0">
                  <a:alpha val="0"/>
                </a:srgbClr>
              </a:gs>
              <a:gs pos="82000">
                <a:schemeClr val="tx1">
                  <a:alpha val="5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EB21292-0DE1-4024-B055-DD2082DA1CEB}"/>
              </a:ext>
            </a:extLst>
          </p:cNvPr>
          <p:cNvGrpSpPr/>
          <p:nvPr/>
        </p:nvGrpSpPr>
        <p:grpSpPr>
          <a:xfrm>
            <a:off x="10216024" y="2451512"/>
            <a:ext cx="1891269" cy="749713"/>
            <a:chOff x="6691083" y="638627"/>
            <a:chExt cx="3048968" cy="749713"/>
          </a:xfrm>
        </p:grpSpPr>
        <p:sp>
          <p:nvSpPr>
            <p:cNvPr id="100" name="Arrow: Pentagon 99">
              <a:extLst>
                <a:ext uri="{FF2B5EF4-FFF2-40B4-BE49-F238E27FC236}">
                  <a16:creationId xmlns:a16="http://schemas.microsoft.com/office/drawing/2014/main" id="{CD99BDD9-63A0-4A26-822A-C31B2319B197}"/>
                </a:ext>
              </a:extLst>
            </p:cNvPr>
            <p:cNvSpPr/>
            <p:nvPr/>
          </p:nvSpPr>
          <p:spPr>
            <a:xfrm>
              <a:off x="6695099" y="696684"/>
              <a:ext cx="3044952" cy="69165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Arrow: Pentagon 100">
              <a:extLst>
                <a:ext uri="{FF2B5EF4-FFF2-40B4-BE49-F238E27FC236}">
                  <a16:creationId xmlns:a16="http://schemas.microsoft.com/office/drawing/2014/main" id="{31025E4F-A686-4A94-9EE2-EAE0D81D10C4}"/>
                </a:ext>
              </a:extLst>
            </p:cNvPr>
            <p:cNvSpPr/>
            <p:nvPr/>
          </p:nvSpPr>
          <p:spPr>
            <a:xfrm>
              <a:off x="6691083" y="638627"/>
              <a:ext cx="3044952" cy="726623"/>
            </a:xfrm>
            <a:prstGeom prst="homePlate">
              <a:avLst/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6A3D2B1-1B6C-4C91-A9CD-A3AC9F27D7F8}"/>
                </a:ext>
              </a:extLst>
            </p:cNvPr>
            <p:cNvSpPr txBox="1"/>
            <p:nvPr/>
          </p:nvSpPr>
          <p:spPr>
            <a:xfrm>
              <a:off x="7224064" y="817631"/>
              <a:ext cx="16811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العم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03" name="Right Triangle 102">
            <a:extLst>
              <a:ext uri="{FF2B5EF4-FFF2-40B4-BE49-F238E27FC236}">
                <a16:creationId xmlns:a16="http://schemas.microsoft.com/office/drawing/2014/main" id="{FF93AFBF-72EC-4942-BEA4-465B88256340}"/>
              </a:ext>
            </a:extLst>
          </p:cNvPr>
          <p:cNvSpPr/>
          <p:nvPr/>
        </p:nvSpPr>
        <p:spPr>
          <a:xfrm flipV="1">
            <a:off x="2045398" y="2356671"/>
            <a:ext cx="2525487" cy="957944"/>
          </a:xfrm>
          <a:prstGeom prst="rtTriangle">
            <a:avLst/>
          </a:prstGeom>
          <a:gradFill>
            <a:gsLst>
              <a:gs pos="0">
                <a:srgbClr val="C5CFD0">
                  <a:alpha val="0"/>
                </a:srgbClr>
              </a:gs>
              <a:gs pos="82000">
                <a:schemeClr val="tx1">
                  <a:alpha val="5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79CBBBC-803A-4DB0-A748-9DE1BC4A1827}"/>
              </a:ext>
            </a:extLst>
          </p:cNvPr>
          <p:cNvGrpSpPr/>
          <p:nvPr/>
        </p:nvGrpSpPr>
        <p:grpSpPr>
          <a:xfrm flipH="1">
            <a:off x="2049414" y="1643742"/>
            <a:ext cx="3048968" cy="749713"/>
            <a:chOff x="6691083" y="638627"/>
            <a:chExt cx="3048968" cy="749713"/>
          </a:xfrm>
        </p:grpSpPr>
        <p:sp>
          <p:nvSpPr>
            <p:cNvPr id="105" name="Arrow: Pentagon 104">
              <a:extLst>
                <a:ext uri="{FF2B5EF4-FFF2-40B4-BE49-F238E27FC236}">
                  <a16:creationId xmlns:a16="http://schemas.microsoft.com/office/drawing/2014/main" id="{2294B6E7-A4C3-4F6B-BBC0-FD9C51A5ECEE}"/>
                </a:ext>
              </a:extLst>
            </p:cNvPr>
            <p:cNvSpPr/>
            <p:nvPr/>
          </p:nvSpPr>
          <p:spPr>
            <a:xfrm>
              <a:off x="6695099" y="696684"/>
              <a:ext cx="3044952" cy="69165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Arrow: Pentagon 105">
              <a:extLst>
                <a:ext uri="{FF2B5EF4-FFF2-40B4-BE49-F238E27FC236}">
                  <a16:creationId xmlns:a16="http://schemas.microsoft.com/office/drawing/2014/main" id="{7DA46940-F0D6-4784-BC42-AE08D363CF14}"/>
                </a:ext>
              </a:extLst>
            </p:cNvPr>
            <p:cNvSpPr/>
            <p:nvPr/>
          </p:nvSpPr>
          <p:spPr>
            <a:xfrm>
              <a:off x="6691083" y="638627"/>
              <a:ext cx="3044952" cy="726623"/>
            </a:xfrm>
            <a:prstGeom prst="homePlate">
              <a:avLst/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8E0A770-1F9C-44E6-A19E-59B7066FD148}"/>
                </a:ext>
              </a:extLst>
            </p:cNvPr>
            <p:cNvSpPr txBox="1"/>
            <p:nvPr/>
          </p:nvSpPr>
          <p:spPr>
            <a:xfrm>
              <a:off x="7379750" y="805442"/>
              <a:ext cx="1681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الجد / الجدة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5AE281A-ABD6-4197-9F18-8E80E4068DAB}"/>
              </a:ext>
            </a:extLst>
          </p:cNvPr>
          <p:cNvGrpSpPr/>
          <p:nvPr/>
        </p:nvGrpSpPr>
        <p:grpSpPr>
          <a:xfrm flipH="1">
            <a:off x="2103944" y="3106384"/>
            <a:ext cx="3048968" cy="749713"/>
            <a:chOff x="6691083" y="638627"/>
            <a:chExt cx="3048968" cy="749713"/>
          </a:xfrm>
        </p:grpSpPr>
        <p:sp>
          <p:nvSpPr>
            <p:cNvPr id="110" name="Arrow: Pentagon 109">
              <a:extLst>
                <a:ext uri="{FF2B5EF4-FFF2-40B4-BE49-F238E27FC236}">
                  <a16:creationId xmlns:a16="http://schemas.microsoft.com/office/drawing/2014/main" id="{FE3104EF-AAD2-4985-AF04-C0D1A8DF7E73}"/>
                </a:ext>
              </a:extLst>
            </p:cNvPr>
            <p:cNvSpPr/>
            <p:nvPr/>
          </p:nvSpPr>
          <p:spPr>
            <a:xfrm>
              <a:off x="6695099" y="696684"/>
              <a:ext cx="3044952" cy="69165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Arrow: Pentagon 110">
              <a:extLst>
                <a:ext uri="{FF2B5EF4-FFF2-40B4-BE49-F238E27FC236}">
                  <a16:creationId xmlns:a16="http://schemas.microsoft.com/office/drawing/2014/main" id="{362BE0BE-0393-436B-AE3F-16195C59DED5}"/>
                </a:ext>
              </a:extLst>
            </p:cNvPr>
            <p:cNvSpPr/>
            <p:nvPr/>
          </p:nvSpPr>
          <p:spPr>
            <a:xfrm>
              <a:off x="6691083" y="638627"/>
              <a:ext cx="3044952" cy="726623"/>
            </a:xfrm>
            <a:prstGeom prst="homePlate">
              <a:avLst/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DBB72EB-82CC-4AB4-B6FA-9784F56885CF}"/>
                </a:ext>
              </a:extLst>
            </p:cNvPr>
            <p:cNvSpPr txBox="1"/>
            <p:nvPr/>
          </p:nvSpPr>
          <p:spPr>
            <a:xfrm>
              <a:off x="7434279" y="862233"/>
              <a:ext cx="1681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الأم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1" name="Arrow: Down 20">
            <a:extLst>
              <a:ext uri="{FF2B5EF4-FFF2-40B4-BE49-F238E27FC236}">
                <a16:creationId xmlns:a16="http://schemas.microsoft.com/office/drawing/2014/main" id="{C2EB3148-505E-408A-AD95-66C5DDA96678}"/>
              </a:ext>
            </a:extLst>
          </p:cNvPr>
          <p:cNvSpPr/>
          <p:nvPr/>
        </p:nvSpPr>
        <p:spPr>
          <a:xfrm>
            <a:off x="5991506" y="703427"/>
            <a:ext cx="232228" cy="555636"/>
          </a:xfrm>
          <a:prstGeom prst="downArrow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Y">
              <a:solidFill>
                <a:schemeClr val="tx1"/>
              </a:solidFill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4D54DCB-EF71-4255-AA35-5631D29EA863}"/>
              </a:ext>
            </a:extLst>
          </p:cNvPr>
          <p:cNvGrpSpPr/>
          <p:nvPr/>
        </p:nvGrpSpPr>
        <p:grpSpPr>
          <a:xfrm>
            <a:off x="4644640" y="212842"/>
            <a:ext cx="2921944" cy="749713"/>
            <a:chOff x="6691083" y="638627"/>
            <a:chExt cx="2921944" cy="749713"/>
          </a:xfrm>
        </p:grpSpPr>
        <p:sp>
          <p:nvSpPr>
            <p:cNvPr id="124" name="Arrow: Pentagon 123">
              <a:extLst>
                <a:ext uri="{FF2B5EF4-FFF2-40B4-BE49-F238E27FC236}">
                  <a16:creationId xmlns:a16="http://schemas.microsoft.com/office/drawing/2014/main" id="{BB886259-E2EE-4FC3-A11B-5BE18E708ADB}"/>
                </a:ext>
              </a:extLst>
            </p:cNvPr>
            <p:cNvSpPr/>
            <p:nvPr/>
          </p:nvSpPr>
          <p:spPr>
            <a:xfrm>
              <a:off x="6695099" y="696684"/>
              <a:ext cx="2917928" cy="691656"/>
            </a:xfrm>
            <a:prstGeom prst="homePlate">
              <a:avLst>
                <a:gd name="adj" fmla="val 0"/>
              </a:avLst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Arrow: Pentagon 124">
              <a:extLst>
                <a:ext uri="{FF2B5EF4-FFF2-40B4-BE49-F238E27FC236}">
                  <a16:creationId xmlns:a16="http://schemas.microsoft.com/office/drawing/2014/main" id="{3F475C2B-A9BC-4D9E-B872-75E2D1DD2D6D}"/>
                </a:ext>
              </a:extLst>
            </p:cNvPr>
            <p:cNvSpPr/>
            <p:nvPr/>
          </p:nvSpPr>
          <p:spPr>
            <a:xfrm>
              <a:off x="6691083" y="638627"/>
              <a:ext cx="2899406" cy="726623"/>
            </a:xfrm>
            <a:prstGeom prst="homePlate">
              <a:avLst>
                <a:gd name="adj" fmla="val 0"/>
              </a:avLst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605F7AAF-51CE-4C2B-9EAD-A44D25A8B448}"/>
                </a:ext>
              </a:extLst>
            </p:cNvPr>
            <p:cNvSpPr txBox="1"/>
            <p:nvPr/>
          </p:nvSpPr>
          <p:spPr>
            <a:xfrm>
              <a:off x="7240274" y="767568"/>
              <a:ext cx="16811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الأسرة</a:t>
              </a:r>
              <a:endParaRPr lang="en-US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31" name="Arrow: Down 130">
            <a:extLst>
              <a:ext uri="{FF2B5EF4-FFF2-40B4-BE49-F238E27FC236}">
                <a16:creationId xmlns:a16="http://schemas.microsoft.com/office/drawing/2014/main" id="{D4804422-6443-4D3D-A20D-FD57A400B798}"/>
              </a:ext>
            </a:extLst>
          </p:cNvPr>
          <p:cNvSpPr/>
          <p:nvPr/>
        </p:nvSpPr>
        <p:spPr>
          <a:xfrm>
            <a:off x="8380840" y="2460557"/>
            <a:ext cx="232228" cy="555636"/>
          </a:xfrm>
          <a:prstGeom prst="downArrow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Y">
              <a:solidFill>
                <a:schemeClr val="tx1"/>
              </a:solidFill>
            </a:endParaRPr>
          </a:p>
        </p:txBody>
      </p:sp>
      <p:sp>
        <p:nvSpPr>
          <p:cNvPr id="133" name="Arrow: Down 132">
            <a:extLst>
              <a:ext uri="{FF2B5EF4-FFF2-40B4-BE49-F238E27FC236}">
                <a16:creationId xmlns:a16="http://schemas.microsoft.com/office/drawing/2014/main" id="{4D8FBCC4-7BAB-40DF-92C8-8F006C9A17EA}"/>
              </a:ext>
            </a:extLst>
          </p:cNvPr>
          <p:cNvSpPr/>
          <p:nvPr/>
        </p:nvSpPr>
        <p:spPr>
          <a:xfrm>
            <a:off x="3455777" y="2483051"/>
            <a:ext cx="232228" cy="555636"/>
          </a:xfrm>
          <a:prstGeom prst="downArrow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Y">
              <a:solidFill>
                <a:schemeClr val="tx1"/>
              </a:solidFill>
            </a:endParaRPr>
          </a:p>
        </p:txBody>
      </p:sp>
      <p:sp>
        <p:nvSpPr>
          <p:cNvPr id="135" name="Arrow: Down 134">
            <a:extLst>
              <a:ext uri="{FF2B5EF4-FFF2-40B4-BE49-F238E27FC236}">
                <a16:creationId xmlns:a16="http://schemas.microsoft.com/office/drawing/2014/main" id="{BF4EDE38-DA0A-4AFE-9A52-C02E5D2FD2F2}"/>
              </a:ext>
            </a:extLst>
          </p:cNvPr>
          <p:cNvSpPr/>
          <p:nvPr/>
        </p:nvSpPr>
        <p:spPr>
          <a:xfrm>
            <a:off x="5971057" y="4162639"/>
            <a:ext cx="232228" cy="273431"/>
          </a:xfrm>
          <a:prstGeom prst="downArrow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Y" dirty="0">
              <a:solidFill>
                <a:schemeClr val="tx1"/>
              </a:solidFill>
            </a:endParaRPr>
          </a:p>
        </p:txBody>
      </p:sp>
      <p:sp>
        <p:nvSpPr>
          <p:cNvPr id="137" name="Right Triangle 136">
            <a:extLst>
              <a:ext uri="{FF2B5EF4-FFF2-40B4-BE49-F238E27FC236}">
                <a16:creationId xmlns:a16="http://schemas.microsoft.com/office/drawing/2014/main" id="{8ABD67EB-53EB-4D4C-AE1A-AA872967FC9B}"/>
              </a:ext>
            </a:extLst>
          </p:cNvPr>
          <p:cNvSpPr/>
          <p:nvPr/>
        </p:nvSpPr>
        <p:spPr>
          <a:xfrm flipH="1" flipV="1">
            <a:off x="10284771" y="4555788"/>
            <a:ext cx="1566555" cy="957944"/>
          </a:xfrm>
          <a:prstGeom prst="rtTriangle">
            <a:avLst/>
          </a:prstGeom>
          <a:gradFill>
            <a:gsLst>
              <a:gs pos="0">
                <a:srgbClr val="C5CFD0">
                  <a:alpha val="0"/>
                </a:srgbClr>
              </a:gs>
              <a:gs pos="82000">
                <a:schemeClr val="tx1">
                  <a:alpha val="5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B6627F50-E785-4465-8847-48CF9CDF658D}"/>
              </a:ext>
            </a:extLst>
          </p:cNvPr>
          <p:cNvGrpSpPr/>
          <p:nvPr/>
        </p:nvGrpSpPr>
        <p:grpSpPr>
          <a:xfrm>
            <a:off x="10288788" y="3842859"/>
            <a:ext cx="1891269" cy="749713"/>
            <a:chOff x="6691083" y="638627"/>
            <a:chExt cx="3048968" cy="749713"/>
          </a:xfrm>
        </p:grpSpPr>
        <p:sp>
          <p:nvSpPr>
            <p:cNvPr id="139" name="Arrow: Pentagon 138">
              <a:extLst>
                <a:ext uri="{FF2B5EF4-FFF2-40B4-BE49-F238E27FC236}">
                  <a16:creationId xmlns:a16="http://schemas.microsoft.com/office/drawing/2014/main" id="{D24485DF-4AF7-4595-9549-AC3D1025C81A}"/>
                </a:ext>
              </a:extLst>
            </p:cNvPr>
            <p:cNvSpPr/>
            <p:nvPr/>
          </p:nvSpPr>
          <p:spPr>
            <a:xfrm>
              <a:off x="6695099" y="696684"/>
              <a:ext cx="3044952" cy="69165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Arrow: Pentagon 139">
              <a:extLst>
                <a:ext uri="{FF2B5EF4-FFF2-40B4-BE49-F238E27FC236}">
                  <a16:creationId xmlns:a16="http://schemas.microsoft.com/office/drawing/2014/main" id="{9A540777-4B71-4A56-A090-BA0892837E66}"/>
                </a:ext>
              </a:extLst>
            </p:cNvPr>
            <p:cNvSpPr/>
            <p:nvPr/>
          </p:nvSpPr>
          <p:spPr>
            <a:xfrm>
              <a:off x="6691083" y="638627"/>
              <a:ext cx="3044952" cy="726623"/>
            </a:xfrm>
            <a:prstGeom prst="homePlate">
              <a:avLst/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3F94FF8F-2DC3-41AF-BADF-A89E3B826C01}"/>
                </a:ext>
              </a:extLst>
            </p:cNvPr>
            <p:cNvSpPr txBox="1"/>
            <p:nvPr/>
          </p:nvSpPr>
          <p:spPr>
            <a:xfrm>
              <a:off x="7733232" y="868964"/>
              <a:ext cx="16811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العمة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42" name="Right Triangle 141">
            <a:extLst>
              <a:ext uri="{FF2B5EF4-FFF2-40B4-BE49-F238E27FC236}">
                <a16:creationId xmlns:a16="http://schemas.microsoft.com/office/drawing/2014/main" id="{D9D6D233-C6D7-4B5D-A097-DFCDD9B61989}"/>
              </a:ext>
            </a:extLst>
          </p:cNvPr>
          <p:cNvSpPr/>
          <p:nvPr/>
        </p:nvSpPr>
        <p:spPr>
          <a:xfrm flipV="1">
            <a:off x="-38091" y="3164441"/>
            <a:ext cx="1566555" cy="957944"/>
          </a:xfrm>
          <a:prstGeom prst="rtTriangle">
            <a:avLst/>
          </a:prstGeom>
          <a:gradFill>
            <a:gsLst>
              <a:gs pos="0">
                <a:srgbClr val="C5CFD0">
                  <a:alpha val="0"/>
                </a:srgbClr>
              </a:gs>
              <a:gs pos="82000">
                <a:schemeClr val="tx1">
                  <a:alpha val="5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9E38A4F-5C81-4EA9-9607-0F263CAB5107}"/>
              </a:ext>
            </a:extLst>
          </p:cNvPr>
          <p:cNvGrpSpPr/>
          <p:nvPr/>
        </p:nvGrpSpPr>
        <p:grpSpPr>
          <a:xfrm flipH="1">
            <a:off x="-34074" y="2451512"/>
            <a:ext cx="1891269" cy="749713"/>
            <a:chOff x="6691083" y="638627"/>
            <a:chExt cx="3048968" cy="749713"/>
          </a:xfrm>
        </p:grpSpPr>
        <p:sp>
          <p:nvSpPr>
            <p:cNvPr id="144" name="Arrow: Pentagon 143">
              <a:extLst>
                <a:ext uri="{FF2B5EF4-FFF2-40B4-BE49-F238E27FC236}">
                  <a16:creationId xmlns:a16="http://schemas.microsoft.com/office/drawing/2014/main" id="{CF78E911-13CD-4732-BA9B-DA0708A702D2}"/>
                </a:ext>
              </a:extLst>
            </p:cNvPr>
            <p:cNvSpPr/>
            <p:nvPr/>
          </p:nvSpPr>
          <p:spPr>
            <a:xfrm>
              <a:off x="6695099" y="696684"/>
              <a:ext cx="3044952" cy="69165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row: Pentagon 144">
              <a:extLst>
                <a:ext uri="{FF2B5EF4-FFF2-40B4-BE49-F238E27FC236}">
                  <a16:creationId xmlns:a16="http://schemas.microsoft.com/office/drawing/2014/main" id="{CDCCA3B0-84F8-4F62-A6F0-6688278F1C8A}"/>
                </a:ext>
              </a:extLst>
            </p:cNvPr>
            <p:cNvSpPr/>
            <p:nvPr/>
          </p:nvSpPr>
          <p:spPr>
            <a:xfrm>
              <a:off x="6691083" y="638627"/>
              <a:ext cx="3044952" cy="726623"/>
            </a:xfrm>
            <a:prstGeom prst="homePlate">
              <a:avLst/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62AF764-EA0F-4FDD-A30A-3DE1838FCB6C}"/>
                </a:ext>
              </a:extLst>
            </p:cNvPr>
            <p:cNvSpPr txBox="1"/>
            <p:nvPr/>
          </p:nvSpPr>
          <p:spPr>
            <a:xfrm>
              <a:off x="7254048" y="832434"/>
              <a:ext cx="16811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الخال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47" name="Right Triangle 146">
            <a:extLst>
              <a:ext uri="{FF2B5EF4-FFF2-40B4-BE49-F238E27FC236}">
                <a16:creationId xmlns:a16="http://schemas.microsoft.com/office/drawing/2014/main" id="{7AAFD277-09A0-4881-BE26-F54BB94E98EC}"/>
              </a:ext>
            </a:extLst>
          </p:cNvPr>
          <p:cNvSpPr/>
          <p:nvPr/>
        </p:nvSpPr>
        <p:spPr>
          <a:xfrm flipV="1">
            <a:off x="34673" y="4555788"/>
            <a:ext cx="1566555" cy="957944"/>
          </a:xfrm>
          <a:prstGeom prst="rtTriangle">
            <a:avLst/>
          </a:prstGeom>
          <a:gradFill>
            <a:gsLst>
              <a:gs pos="0">
                <a:srgbClr val="C5CFD0">
                  <a:alpha val="0"/>
                </a:srgbClr>
              </a:gs>
              <a:gs pos="82000">
                <a:schemeClr val="tx1">
                  <a:alpha val="59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0EEDC52-0A55-4F38-A70E-2F96A79F462F}"/>
              </a:ext>
            </a:extLst>
          </p:cNvPr>
          <p:cNvGrpSpPr/>
          <p:nvPr/>
        </p:nvGrpSpPr>
        <p:grpSpPr>
          <a:xfrm flipH="1">
            <a:off x="38690" y="3842859"/>
            <a:ext cx="1891269" cy="749713"/>
            <a:chOff x="6691083" y="638627"/>
            <a:chExt cx="3048968" cy="749713"/>
          </a:xfrm>
        </p:grpSpPr>
        <p:sp>
          <p:nvSpPr>
            <p:cNvPr id="149" name="Arrow: Pentagon 148">
              <a:extLst>
                <a:ext uri="{FF2B5EF4-FFF2-40B4-BE49-F238E27FC236}">
                  <a16:creationId xmlns:a16="http://schemas.microsoft.com/office/drawing/2014/main" id="{57F86029-942D-4EDD-9C5B-9B5B84A64B3C}"/>
                </a:ext>
              </a:extLst>
            </p:cNvPr>
            <p:cNvSpPr/>
            <p:nvPr/>
          </p:nvSpPr>
          <p:spPr>
            <a:xfrm>
              <a:off x="6695099" y="696684"/>
              <a:ext cx="3044952" cy="69165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Arrow: Pentagon 149">
              <a:extLst>
                <a:ext uri="{FF2B5EF4-FFF2-40B4-BE49-F238E27FC236}">
                  <a16:creationId xmlns:a16="http://schemas.microsoft.com/office/drawing/2014/main" id="{9F3824D8-0A39-46B2-A168-0FA8DBD25437}"/>
                </a:ext>
              </a:extLst>
            </p:cNvPr>
            <p:cNvSpPr/>
            <p:nvPr/>
          </p:nvSpPr>
          <p:spPr>
            <a:xfrm>
              <a:off x="6691083" y="638627"/>
              <a:ext cx="3044952" cy="726623"/>
            </a:xfrm>
            <a:prstGeom prst="homePlate">
              <a:avLst/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EDE4BAB-8D98-4424-86AA-7C9781C270E5}"/>
                </a:ext>
              </a:extLst>
            </p:cNvPr>
            <p:cNvSpPr txBox="1"/>
            <p:nvPr/>
          </p:nvSpPr>
          <p:spPr>
            <a:xfrm>
              <a:off x="7221039" y="892054"/>
              <a:ext cx="16811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الخالة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52" name="Right Triangle 121">
            <a:extLst>
              <a:ext uri="{FF2B5EF4-FFF2-40B4-BE49-F238E27FC236}">
                <a16:creationId xmlns:a16="http://schemas.microsoft.com/office/drawing/2014/main" id="{0EC0312F-342A-4783-A799-6EF1D2155AC6}"/>
              </a:ext>
            </a:extLst>
          </p:cNvPr>
          <p:cNvSpPr/>
          <p:nvPr/>
        </p:nvSpPr>
        <p:spPr>
          <a:xfrm rot="10800000" flipH="1" flipV="1">
            <a:off x="4645655" y="4708254"/>
            <a:ext cx="2941169" cy="871930"/>
          </a:xfrm>
          <a:custGeom>
            <a:avLst/>
            <a:gdLst>
              <a:gd name="connsiteX0" fmla="*/ 0 w 2525487"/>
              <a:gd name="connsiteY0" fmla="*/ 957944 h 957944"/>
              <a:gd name="connsiteX1" fmla="*/ 0 w 2525487"/>
              <a:gd name="connsiteY1" fmla="*/ 0 h 957944"/>
              <a:gd name="connsiteX2" fmla="*/ 2525487 w 2525487"/>
              <a:gd name="connsiteY2" fmla="*/ 957944 h 957944"/>
              <a:gd name="connsiteX3" fmla="*/ 0 w 2525487"/>
              <a:gd name="connsiteY3" fmla="*/ 957944 h 957944"/>
              <a:gd name="connsiteX0" fmla="*/ 0 w 2551852"/>
              <a:gd name="connsiteY0" fmla="*/ 1026187 h 1026187"/>
              <a:gd name="connsiteX1" fmla="*/ 0 w 2551852"/>
              <a:gd name="connsiteY1" fmla="*/ 68243 h 1026187"/>
              <a:gd name="connsiteX2" fmla="*/ 2525487 w 2551852"/>
              <a:gd name="connsiteY2" fmla="*/ 1026187 h 1026187"/>
              <a:gd name="connsiteX3" fmla="*/ 0 w 2551852"/>
              <a:gd name="connsiteY3" fmla="*/ 1026187 h 102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1852" h="1026187">
                <a:moveTo>
                  <a:pt x="0" y="1026187"/>
                </a:moveTo>
                <a:lnTo>
                  <a:pt x="0" y="68243"/>
                </a:lnTo>
                <a:cubicBezTo>
                  <a:pt x="841829" y="387558"/>
                  <a:pt x="2801258" y="-747278"/>
                  <a:pt x="2525487" y="1026187"/>
                </a:cubicBezTo>
                <a:lnTo>
                  <a:pt x="0" y="1026187"/>
                </a:lnTo>
                <a:close/>
              </a:path>
            </a:pathLst>
          </a:custGeom>
          <a:gradFill flip="none" rotWithShape="1">
            <a:gsLst>
              <a:gs pos="0">
                <a:srgbClr val="C5CFD0">
                  <a:alpha val="0"/>
                </a:srgbClr>
              </a:gs>
              <a:gs pos="18000">
                <a:schemeClr val="tx1">
                  <a:alpha val="59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D566255-6962-4E6D-93EC-AC7ACF07FDAE}"/>
              </a:ext>
            </a:extLst>
          </p:cNvPr>
          <p:cNvGrpSpPr/>
          <p:nvPr/>
        </p:nvGrpSpPr>
        <p:grpSpPr>
          <a:xfrm>
            <a:off x="4664880" y="4588820"/>
            <a:ext cx="2921944" cy="749713"/>
            <a:chOff x="6691083" y="638627"/>
            <a:chExt cx="2921944" cy="749713"/>
          </a:xfrm>
        </p:grpSpPr>
        <p:sp>
          <p:nvSpPr>
            <p:cNvPr id="154" name="Arrow: Pentagon 153">
              <a:extLst>
                <a:ext uri="{FF2B5EF4-FFF2-40B4-BE49-F238E27FC236}">
                  <a16:creationId xmlns:a16="http://schemas.microsoft.com/office/drawing/2014/main" id="{652BF71C-9EF2-401C-B282-ADF0D47267CD}"/>
                </a:ext>
              </a:extLst>
            </p:cNvPr>
            <p:cNvSpPr/>
            <p:nvPr/>
          </p:nvSpPr>
          <p:spPr>
            <a:xfrm>
              <a:off x="6695099" y="696684"/>
              <a:ext cx="2917928" cy="691656"/>
            </a:xfrm>
            <a:prstGeom prst="homePlate">
              <a:avLst>
                <a:gd name="adj" fmla="val 0"/>
              </a:avLst>
            </a:prstGeom>
            <a:solidFill>
              <a:schemeClr val="tx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extrusionH="3492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Arrow: Pentagon 154">
              <a:extLst>
                <a:ext uri="{FF2B5EF4-FFF2-40B4-BE49-F238E27FC236}">
                  <a16:creationId xmlns:a16="http://schemas.microsoft.com/office/drawing/2014/main" id="{12318D00-12F8-43ED-9157-719F16532B8F}"/>
                </a:ext>
              </a:extLst>
            </p:cNvPr>
            <p:cNvSpPr/>
            <p:nvPr/>
          </p:nvSpPr>
          <p:spPr>
            <a:xfrm>
              <a:off x="6691083" y="638627"/>
              <a:ext cx="2899406" cy="726623"/>
            </a:xfrm>
            <a:prstGeom prst="homePlate">
              <a:avLst>
                <a:gd name="adj" fmla="val 0"/>
              </a:avLst>
            </a:prstGeom>
            <a:solidFill>
              <a:srgbClr val="2F284F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B7AE8042-FC3B-4BCA-9D66-EBE973996BB9}"/>
                </a:ext>
              </a:extLst>
            </p:cNvPr>
            <p:cNvSpPr txBox="1"/>
            <p:nvPr/>
          </p:nvSpPr>
          <p:spPr>
            <a:xfrm>
              <a:off x="7240274" y="767568"/>
              <a:ext cx="16811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الأخ / الأخت</a:t>
              </a:r>
              <a:endParaRPr lang="en-US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340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108" grpId="0" animBg="1"/>
      <p:bldP spid="122" grpId="0" animBg="1"/>
      <p:bldP spid="3" grpId="0" animBg="1"/>
      <p:bldP spid="98" grpId="0" animBg="1"/>
      <p:bldP spid="103" grpId="0" animBg="1"/>
      <p:bldP spid="137" grpId="0" animBg="1"/>
      <p:bldP spid="142" grpId="0" animBg="1"/>
      <p:bldP spid="147" grpId="0" animBg="1"/>
      <p:bldP spid="1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FC9143-F3D1-417B-BDF9-56EAC448D70E}"/>
              </a:ext>
            </a:extLst>
          </p:cNvPr>
          <p:cNvSpPr/>
          <p:nvPr/>
        </p:nvSpPr>
        <p:spPr>
          <a:xfrm>
            <a:off x="2213317" y="939020"/>
            <a:ext cx="7765366" cy="5918980"/>
          </a:xfrm>
          <a:custGeom>
            <a:avLst/>
            <a:gdLst>
              <a:gd name="connsiteX0" fmla="*/ 3882683 w 7765366"/>
              <a:gd name="connsiteY0" fmla="*/ 0 h 5918980"/>
              <a:gd name="connsiteX1" fmla="*/ 7765366 w 7765366"/>
              <a:gd name="connsiteY1" fmla="*/ 3882683 h 5918980"/>
              <a:gd name="connsiteX2" fmla="*/ 7296747 w 7765366"/>
              <a:gd name="connsiteY2" fmla="*/ 5733401 h 5918980"/>
              <a:gd name="connsiteX3" fmla="*/ 7184005 w 7765366"/>
              <a:gd name="connsiteY3" fmla="*/ 5918980 h 5918980"/>
              <a:gd name="connsiteX4" fmla="*/ 6915059 w 7765366"/>
              <a:gd name="connsiteY4" fmla="*/ 5918980 h 5918980"/>
              <a:gd name="connsiteX5" fmla="*/ 7094430 w 7765366"/>
              <a:gd name="connsiteY5" fmla="*/ 5623727 h 5918980"/>
              <a:gd name="connsiteX6" fmla="*/ 7535278 w 7765366"/>
              <a:gd name="connsiteY6" fmla="*/ 3882683 h 5918980"/>
              <a:gd name="connsiteX7" fmla="*/ 3882683 w 7765366"/>
              <a:gd name="connsiteY7" fmla="*/ 230088 h 5918980"/>
              <a:gd name="connsiteX8" fmla="*/ 230088 w 7765366"/>
              <a:gd name="connsiteY8" fmla="*/ 3882683 h 5918980"/>
              <a:gd name="connsiteX9" fmla="*/ 670937 w 7765366"/>
              <a:gd name="connsiteY9" fmla="*/ 5623727 h 5918980"/>
              <a:gd name="connsiteX10" fmla="*/ 850307 w 7765366"/>
              <a:gd name="connsiteY10" fmla="*/ 5918980 h 5918980"/>
              <a:gd name="connsiteX11" fmla="*/ 581361 w 7765366"/>
              <a:gd name="connsiteY11" fmla="*/ 5918980 h 5918980"/>
              <a:gd name="connsiteX12" fmla="*/ 468619 w 7765366"/>
              <a:gd name="connsiteY12" fmla="*/ 5733401 h 5918980"/>
              <a:gd name="connsiteX13" fmla="*/ 0 w 7765366"/>
              <a:gd name="connsiteY13" fmla="*/ 3882683 h 5918980"/>
              <a:gd name="connsiteX14" fmla="*/ 3882683 w 7765366"/>
              <a:gd name="connsiteY14" fmla="*/ 0 h 591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765366" h="5918980">
                <a:moveTo>
                  <a:pt x="3882683" y="0"/>
                </a:moveTo>
                <a:cubicBezTo>
                  <a:pt x="6027030" y="0"/>
                  <a:pt x="7765366" y="1738336"/>
                  <a:pt x="7765366" y="3882683"/>
                </a:cubicBezTo>
                <a:cubicBezTo>
                  <a:pt x="7765366" y="4552792"/>
                  <a:pt x="7595607" y="5183251"/>
                  <a:pt x="7296747" y="5733401"/>
                </a:cubicBezTo>
                <a:lnTo>
                  <a:pt x="7184005" y="5918980"/>
                </a:lnTo>
                <a:lnTo>
                  <a:pt x="6915059" y="5918980"/>
                </a:lnTo>
                <a:lnTo>
                  <a:pt x="7094430" y="5623727"/>
                </a:lnTo>
                <a:cubicBezTo>
                  <a:pt x="7375579" y="5106179"/>
                  <a:pt x="7535278" y="4513081"/>
                  <a:pt x="7535278" y="3882683"/>
                </a:cubicBezTo>
                <a:cubicBezTo>
                  <a:pt x="7535278" y="1865410"/>
                  <a:pt x="5899956" y="230088"/>
                  <a:pt x="3882683" y="230088"/>
                </a:cubicBezTo>
                <a:cubicBezTo>
                  <a:pt x="1865410" y="230088"/>
                  <a:pt x="230088" y="1865410"/>
                  <a:pt x="230088" y="3882683"/>
                </a:cubicBezTo>
                <a:cubicBezTo>
                  <a:pt x="230088" y="4513081"/>
                  <a:pt x="389788" y="5106179"/>
                  <a:pt x="670937" y="5623727"/>
                </a:cubicBezTo>
                <a:lnTo>
                  <a:pt x="850307" y="5918980"/>
                </a:lnTo>
                <a:lnTo>
                  <a:pt x="581361" y="5918980"/>
                </a:lnTo>
                <a:lnTo>
                  <a:pt x="468619" y="5733401"/>
                </a:lnTo>
                <a:cubicBezTo>
                  <a:pt x="169760" y="5183251"/>
                  <a:pt x="0" y="4552792"/>
                  <a:pt x="0" y="3882683"/>
                </a:cubicBezTo>
                <a:cubicBezTo>
                  <a:pt x="0" y="1738336"/>
                  <a:pt x="1738336" y="0"/>
                  <a:pt x="388268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D0A9BA-7F94-4562-A12D-CFD0FEC0FA66}"/>
              </a:ext>
            </a:extLst>
          </p:cNvPr>
          <p:cNvGrpSpPr/>
          <p:nvPr/>
        </p:nvGrpSpPr>
        <p:grpSpPr>
          <a:xfrm>
            <a:off x="7902987" y="1320390"/>
            <a:ext cx="1155047" cy="1155047"/>
            <a:chOff x="7902987" y="1320390"/>
            <a:chExt cx="1155047" cy="1155047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77C0DCA-F117-4F0B-8000-53BD7F27C90F}"/>
                </a:ext>
              </a:extLst>
            </p:cNvPr>
            <p:cNvSpPr/>
            <p:nvPr/>
          </p:nvSpPr>
          <p:spPr>
            <a:xfrm>
              <a:off x="7902987" y="1320390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0066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6" name="Graphic 15" descr="Marker">
              <a:extLst>
                <a:ext uri="{FF2B5EF4-FFF2-40B4-BE49-F238E27FC236}">
                  <a16:creationId xmlns:a16="http://schemas.microsoft.com/office/drawing/2014/main" id="{35E97581-2619-43A1-ABE4-2C8EAFC78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01223" y="1577873"/>
              <a:ext cx="640080" cy="64008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A16C93C-A946-4ABA-A142-E8AA6AAC9825}"/>
              </a:ext>
            </a:extLst>
          </p:cNvPr>
          <p:cNvGrpSpPr/>
          <p:nvPr/>
        </p:nvGrpSpPr>
        <p:grpSpPr>
          <a:xfrm>
            <a:off x="1826521" y="5211697"/>
            <a:ext cx="1155047" cy="1155047"/>
            <a:chOff x="1826521" y="5211697"/>
            <a:chExt cx="1155047" cy="115504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B66C66C-14EF-43E9-8FB5-0EB24916219B}"/>
                </a:ext>
              </a:extLst>
            </p:cNvPr>
            <p:cNvSpPr/>
            <p:nvPr/>
          </p:nvSpPr>
          <p:spPr>
            <a:xfrm>
              <a:off x="1826521" y="5211697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DB4A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8" name="Graphic 17" descr="Open hand with plant">
              <a:extLst>
                <a:ext uri="{FF2B5EF4-FFF2-40B4-BE49-F238E27FC236}">
                  <a16:creationId xmlns:a16="http://schemas.microsoft.com/office/drawing/2014/main" id="{606056CF-EF86-41B4-ADED-653BA2FDA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77601" y="5469180"/>
              <a:ext cx="640080" cy="64008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B623032-0563-4B18-9816-1527B4EA9F29}"/>
              </a:ext>
            </a:extLst>
          </p:cNvPr>
          <p:cNvGrpSpPr/>
          <p:nvPr/>
        </p:nvGrpSpPr>
        <p:grpSpPr>
          <a:xfrm>
            <a:off x="1826521" y="3167784"/>
            <a:ext cx="1155047" cy="1155047"/>
            <a:chOff x="1826521" y="3167784"/>
            <a:chExt cx="1155047" cy="115504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BB195BD-5A5F-40A8-895F-A34DB5B87AF2}"/>
                </a:ext>
              </a:extLst>
            </p:cNvPr>
            <p:cNvSpPr/>
            <p:nvPr/>
          </p:nvSpPr>
          <p:spPr>
            <a:xfrm>
              <a:off x="1826521" y="3167784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0" name="Graphic 19" descr="Deciduous tree">
              <a:extLst>
                <a:ext uri="{FF2B5EF4-FFF2-40B4-BE49-F238E27FC236}">
                  <a16:creationId xmlns:a16="http://schemas.microsoft.com/office/drawing/2014/main" id="{41CE0DBB-2AE3-4677-AB36-039D966B0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73323" y="3438968"/>
              <a:ext cx="640080" cy="64008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B5F00CE-7598-4981-AC8F-97A28984E257}"/>
              </a:ext>
            </a:extLst>
          </p:cNvPr>
          <p:cNvGrpSpPr/>
          <p:nvPr/>
        </p:nvGrpSpPr>
        <p:grpSpPr>
          <a:xfrm>
            <a:off x="3133965" y="1320390"/>
            <a:ext cx="1155047" cy="1155047"/>
            <a:chOff x="3133965" y="1320390"/>
            <a:chExt cx="1155047" cy="115504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A994D50-DFFC-49CC-920B-A43904134040}"/>
                </a:ext>
              </a:extLst>
            </p:cNvPr>
            <p:cNvSpPr/>
            <p:nvPr/>
          </p:nvSpPr>
          <p:spPr>
            <a:xfrm>
              <a:off x="3133965" y="1320390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CC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2" name="Graphic 21" descr="Chess pieces">
              <a:extLst>
                <a:ext uri="{FF2B5EF4-FFF2-40B4-BE49-F238E27FC236}">
                  <a16:creationId xmlns:a16="http://schemas.microsoft.com/office/drawing/2014/main" id="{D0DC30F7-5359-4711-8C35-359C99EA0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91449" y="1577873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688EE7-4BFF-4052-8098-06357120B8AF}"/>
              </a:ext>
            </a:extLst>
          </p:cNvPr>
          <p:cNvGrpSpPr/>
          <p:nvPr/>
        </p:nvGrpSpPr>
        <p:grpSpPr>
          <a:xfrm>
            <a:off x="9030253" y="3167785"/>
            <a:ext cx="1155047" cy="1155047"/>
            <a:chOff x="9030253" y="3167785"/>
            <a:chExt cx="1155047" cy="115504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BBBC523-1E48-4BB9-A408-52C22D31E5D8}"/>
                </a:ext>
              </a:extLst>
            </p:cNvPr>
            <p:cNvSpPr/>
            <p:nvPr/>
          </p:nvSpPr>
          <p:spPr>
            <a:xfrm>
              <a:off x="9030253" y="3167785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4" name="Graphic 23" descr="Thumbs up sign">
              <a:extLst>
                <a:ext uri="{FF2B5EF4-FFF2-40B4-BE49-F238E27FC236}">
                  <a16:creationId xmlns:a16="http://schemas.microsoft.com/office/drawing/2014/main" id="{375FF11E-B225-4229-AD5E-66F850A8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87736" y="3438968"/>
              <a:ext cx="640080" cy="64008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55997F-FB11-40DE-B2FC-DD62EF52F4F8}"/>
              </a:ext>
            </a:extLst>
          </p:cNvPr>
          <p:cNvGrpSpPr/>
          <p:nvPr/>
        </p:nvGrpSpPr>
        <p:grpSpPr>
          <a:xfrm>
            <a:off x="9210432" y="5211697"/>
            <a:ext cx="1155047" cy="1155047"/>
            <a:chOff x="9210432" y="5211697"/>
            <a:chExt cx="1155047" cy="115504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8D0E40B-949E-4F13-9659-0353D293E29A}"/>
                </a:ext>
              </a:extLst>
            </p:cNvPr>
            <p:cNvSpPr/>
            <p:nvPr/>
          </p:nvSpPr>
          <p:spPr>
            <a:xfrm>
              <a:off x="9210432" y="5211697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8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6" name="Graphic 25" descr="Truck">
              <a:extLst>
                <a:ext uri="{FF2B5EF4-FFF2-40B4-BE49-F238E27FC236}">
                  <a16:creationId xmlns:a16="http://schemas.microsoft.com/office/drawing/2014/main" id="{EB5CA375-1DC9-4A23-A1BB-6D2D44060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532001" y="5469180"/>
              <a:ext cx="640080" cy="64008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027D1CD-C111-4462-BCEE-799329DB241F}"/>
              </a:ext>
            </a:extLst>
          </p:cNvPr>
          <p:cNvGrpSpPr/>
          <p:nvPr/>
        </p:nvGrpSpPr>
        <p:grpSpPr>
          <a:xfrm>
            <a:off x="5518476" y="509442"/>
            <a:ext cx="1155047" cy="1155047"/>
            <a:chOff x="5518476" y="509442"/>
            <a:chExt cx="1155047" cy="115504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023A667-DBE3-4060-AFC4-606E2FCD2E80}"/>
                </a:ext>
              </a:extLst>
            </p:cNvPr>
            <p:cNvSpPr/>
            <p:nvPr/>
          </p:nvSpPr>
          <p:spPr>
            <a:xfrm>
              <a:off x="5518476" y="509442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00CC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8" name="Graphic 27" descr="Hot air balloon">
              <a:extLst>
                <a:ext uri="{FF2B5EF4-FFF2-40B4-BE49-F238E27FC236}">
                  <a16:creationId xmlns:a16="http://schemas.microsoft.com/office/drawing/2014/main" id="{A4264068-F2DA-45A0-9D7E-64C9A666F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775959" y="766925"/>
              <a:ext cx="640080" cy="64008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FB4C8F-A015-4BAF-A12B-BFA7A21AA0A2}"/>
              </a:ext>
            </a:extLst>
          </p:cNvPr>
          <p:cNvGrpSpPr/>
          <p:nvPr/>
        </p:nvGrpSpPr>
        <p:grpSpPr>
          <a:xfrm>
            <a:off x="3130189" y="5451960"/>
            <a:ext cx="1964322" cy="774797"/>
            <a:chOff x="3130189" y="5451960"/>
            <a:chExt cx="1964322" cy="77479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52A9B3A-C712-4FEC-BD27-CB6F56366EAD}"/>
                </a:ext>
              </a:extLst>
            </p:cNvPr>
            <p:cNvSpPr txBox="1"/>
            <p:nvPr/>
          </p:nvSpPr>
          <p:spPr>
            <a:xfrm>
              <a:off x="3130189" y="5451960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DB4A44"/>
                  </a:solidFill>
                  <a:latin typeface="Oswald" panose="02000503000000000000" pitchFamily="2" charset="0"/>
                </a:rPr>
                <a:t>7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EB7D320-7C0C-4F2B-A9D1-259A6E518001}"/>
                </a:ext>
              </a:extLst>
            </p:cNvPr>
            <p:cNvSpPr txBox="1"/>
            <p:nvPr/>
          </p:nvSpPr>
          <p:spPr>
            <a:xfrm>
              <a:off x="3130189" y="5918980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7E521DD1-930F-4963-AF11-E8064B28DE58}"/>
              </a:ext>
            </a:extLst>
          </p:cNvPr>
          <p:cNvSpPr txBox="1"/>
          <p:nvPr/>
        </p:nvSpPr>
        <p:spPr>
          <a:xfrm>
            <a:off x="-24583" y="5619107"/>
            <a:ext cx="1827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نعمل  معا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761E7A-2FC2-447F-988F-DB81713369BE}"/>
              </a:ext>
            </a:extLst>
          </p:cNvPr>
          <p:cNvGrpSpPr/>
          <p:nvPr/>
        </p:nvGrpSpPr>
        <p:grpSpPr>
          <a:xfrm>
            <a:off x="3161748" y="3397794"/>
            <a:ext cx="1964322" cy="774797"/>
            <a:chOff x="3161748" y="3397794"/>
            <a:chExt cx="1964322" cy="77479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54929B-C98F-4C62-8E12-0BD24995BA62}"/>
                </a:ext>
              </a:extLst>
            </p:cNvPr>
            <p:cNvSpPr txBox="1"/>
            <p:nvPr/>
          </p:nvSpPr>
          <p:spPr>
            <a:xfrm>
              <a:off x="3161748" y="3397794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9900"/>
                  </a:solidFill>
                  <a:latin typeface="Oswald" panose="02000503000000000000" pitchFamily="2" charset="0"/>
                </a:rPr>
                <a:t>6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EA9868-0B08-48A9-8991-96722967361A}"/>
                </a:ext>
              </a:extLst>
            </p:cNvPr>
            <p:cNvSpPr txBox="1"/>
            <p:nvPr/>
          </p:nvSpPr>
          <p:spPr>
            <a:xfrm>
              <a:off x="3161748" y="3864814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570C523-5FE1-4D99-A9CB-FB73ED85D58C}"/>
              </a:ext>
            </a:extLst>
          </p:cNvPr>
          <p:cNvSpPr txBox="1"/>
          <p:nvPr/>
        </p:nvSpPr>
        <p:spPr>
          <a:xfrm>
            <a:off x="-152454" y="3632050"/>
            <a:ext cx="1827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يعتني كل منا بالآخر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055E27D-CA35-40A5-9606-DCB4A134F34D}"/>
              </a:ext>
            </a:extLst>
          </p:cNvPr>
          <p:cNvGrpSpPr/>
          <p:nvPr/>
        </p:nvGrpSpPr>
        <p:grpSpPr>
          <a:xfrm>
            <a:off x="3935832" y="2424496"/>
            <a:ext cx="2008431" cy="788054"/>
            <a:chOff x="3935832" y="2424496"/>
            <a:chExt cx="2008431" cy="78805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5A5E9AA-242A-4E1F-9946-45FC2077CE18}"/>
                </a:ext>
              </a:extLst>
            </p:cNvPr>
            <p:cNvSpPr txBox="1"/>
            <p:nvPr/>
          </p:nvSpPr>
          <p:spPr>
            <a:xfrm>
              <a:off x="3935832" y="2424496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CC00CC"/>
                  </a:solidFill>
                  <a:latin typeface="Oswald" panose="02000503000000000000" pitchFamily="2" charset="0"/>
                </a:rPr>
                <a:t>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A70203-147D-4048-87F5-16B2D634FC79}"/>
                </a:ext>
              </a:extLst>
            </p:cNvPr>
            <p:cNvSpPr txBox="1"/>
            <p:nvPr/>
          </p:nvSpPr>
          <p:spPr>
            <a:xfrm>
              <a:off x="3979941" y="2904773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FC737988-CC22-438B-8667-A8DDC9ACA00A}"/>
              </a:ext>
            </a:extLst>
          </p:cNvPr>
          <p:cNvSpPr txBox="1"/>
          <p:nvPr/>
        </p:nvSpPr>
        <p:spPr>
          <a:xfrm>
            <a:off x="660872" y="1225755"/>
            <a:ext cx="24030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يحب كل منا الآخر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F06A070-5EE6-49B5-BDB0-FC007A7F8D5C}"/>
              </a:ext>
            </a:extLst>
          </p:cNvPr>
          <p:cNvGrpSpPr/>
          <p:nvPr/>
        </p:nvGrpSpPr>
        <p:grpSpPr>
          <a:xfrm>
            <a:off x="5193325" y="1718198"/>
            <a:ext cx="1964322" cy="769759"/>
            <a:chOff x="5193325" y="1718198"/>
            <a:chExt cx="1964322" cy="76975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BFE388-3088-4C10-89AE-574D252207CD}"/>
                </a:ext>
              </a:extLst>
            </p:cNvPr>
            <p:cNvSpPr txBox="1"/>
            <p:nvPr/>
          </p:nvSpPr>
          <p:spPr>
            <a:xfrm>
              <a:off x="5676971" y="1718198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CC99"/>
                  </a:solidFill>
                  <a:latin typeface="Oswald" panose="02000503000000000000" pitchFamily="2" charset="0"/>
                </a:rPr>
                <a:t>4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0E2F9BB-0968-4860-A88E-C4F60D81D445}"/>
                </a:ext>
              </a:extLst>
            </p:cNvPr>
            <p:cNvSpPr txBox="1"/>
            <p:nvPr/>
          </p:nvSpPr>
          <p:spPr>
            <a:xfrm>
              <a:off x="5193325" y="2180180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F072F20-C7A4-4301-8079-0D8A8D7A279B}"/>
              </a:ext>
            </a:extLst>
          </p:cNvPr>
          <p:cNvSpPr txBox="1"/>
          <p:nvPr/>
        </p:nvSpPr>
        <p:spPr>
          <a:xfrm>
            <a:off x="4483988" y="-41414"/>
            <a:ext cx="3418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يحافظ كل منا على الآخر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BC362800-76A9-467E-A5F0-1738DB1EE88A}"/>
              </a:ext>
            </a:extLst>
          </p:cNvPr>
          <p:cNvGrpSpPr/>
          <p:nvPr/>
        </p:nvGrpSpPr>
        <p:grpSpPr>
          <a:xfrm>
            <a:off x="6549188" y="2504604"/>
            <a:ext cx="1964322" cy="769759"/>
            <a:chOff x="6549188" y="2504604"/>
            <a:chExt cx="1964322" cy="76975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69CE289-863E-4ACA-9AD2-85E533DEE97C}"/>
                </a:ext>
              </a:extLst>
            </p:cNvPr>
            <p:cNvSpPr txBox="1"/>
            <p:nvPr/>
          </p:nvSpPr>
          <p:spPr>
            <a:xfrm>
              <a:off x="7615947" y="2504604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rgbClr val="0066CC"/>
                  </a:solidFill>
                  <a:latin typeface="Oswald" panose="02000503000000000000" pitchFamily="2" charset="0"/>
                </a:rPr>
                <a:t>3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9D0FA52-52D2-4C6D-8DDF-E59321883E71}"/>
                </a:ext>
              </a:extLst>
            </p:cNvPr>
            <p:cNvSpPr txBox="1"/>
            <p:nvPr/>
          </p:nvSpPr>
          <p:spPr>
            <a:xfrm>
              <a:off x="6549188" y="2966586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18904483-F573-4B1B-87AD-E6C327B296EB}"/>
              </a:ext>
            </a:extLst>
          </p:cNvPr>
          <p:cNvSpPr txBox="1"/>
          <p:nvPr/>
        </p:nvSpPr>
        <p:spPr>
          <a:xfrm>
            <a:off x="9287736" y="1480047"/>
            <a:ext cx="1827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نأكل معا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AC3B4BC9-BDCD-4833-A39E-0F751DE0503A}"/>
              </a:ext>
            </a:extLst>
          </p:cNvPr>
          <p:cNvGrpSpPr/>
          <p:nvPr/>
        </p:nvGrpSpPr>
        <p:grpSpPr>
          <a:xfrm>
            <a:off x="7078032" y="3844968"/>
            <a:ext cx="1964322" cy="769759"/>
            <a:chOff x="7078032" y="3844968"/>
            <a:chExt cx="1964322" cy="76975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1D34788-2F60-46F5-BC85-1CC9B3A733A8}"/>
                </a:ext>
              </a:extLst>
            </p:cNvPr>
            <p:cNvSpPr txBox="1"/>
            <p:nvPr/>
          </p:nvSpPr>
          <p:spPr>
            <a:xfrm>
              <a:off x="8144791" y="3844968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rgbClr val="FF0066"/>
                  </a:solidFill>
                  <a:latin typeface="Oswald" panose="02000503000000000000" pitchFamily="2" charset="0"/>
                </a:rPr>
                <a:t>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B548FC2-A8FB-4439-8D21-54C442A8278E}"/>
                </a:ext>
              </a:extLst>
            </p:cNvPr>
            <p:cNvSpPr txBox="1"/>
            <p:nvPr/>
          </p:nvSpPr>
          <p:spPr>
            <a:xfrm>
              <a:off x="7078032" y="4306950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4BE12EB-3590-495F-ACE9-DCC1C561FDF7}"/>
              </a:ext>
            </a:extLst>
          </p:cNvPr>
          <p:cNvSpPr txBox="1"/>
          <p:nvPr/>
        </p:nvSpPr>
        <p:spPr>
          <a:xfrm>
            <a:off x="9889945" y="3352525"/>
            <a:ext cx="2451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يلبي كل منا احتياجات الآخر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A33D3229-5E76-4E35-9E70-EC65A7321F90}"/>
              </a:ext>
            </a:extLst>
          </p:cNvPr>
          <p:cNvGrpSpPr/>
          <p:nvPr/>
        </p:nvGrpSpPr>
        <p:grpSpPr>
          <a:xfrm>
            <a:off x="7214604" y="5445666"/>
            <a:ext cx="1964322" cy="769759"/>
            <a:chOff x="7214604" y="5445666"/>
            <a:chExt cx="1964322" cy="76975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EFBEDF3-DA2E-44A9-AE7E-57F8FF4E257A}"/>
                </a:ext>
              </a:extLst>
            </p:cNvPr>
            <p:cNvSpPr txBox="1"/>
            <p:nvPr/>
          </p:nvSpPr>
          <p:spPr>
            <a:xfrm>
              <a:off x="8281363" y="5445666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rgbClr val="808000"/>
                  </a:solidFill>
                  <a:latin typeface="Oswald" panose="02000503000000000000" pitchFamily="2" charset="0"/>
                </a:rPr>
                <a:t>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9F85925-76B8-4962-B07A-B22193059B78}"/>
                </a:ext>
              </a:extLst>
            </p:cNvPr>
            <p:cNvSpPr txBox="1"/>
            <p:nvPr/>
          </p:nvSpPr>
          <p:spPr>
            <a:xfrm>
              <a:off x="7214604" y="5907648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41A450C5-BFFE-4424-A147-96E813D8198A}"/>
              </a:ext>
            </a:extLst>
          </p:cNvPr>
          <p:cNvSpPr txBox="1"/>
          <p:nvPr/>
        </p:nvSpPr>
        <p:spPr>
          <a:xfrm>
            <a:off x="10409500" y="5485773"/>
            <a:ext cx="1827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نلعب معا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8637517-109B-42A3-B467-BD03DF382ABB}"/>
              </a:ext>
            </a:extLst>
          </p:cNvPr>
          <p:cNvSpPr/>
          <p:nvPr/>
        </p:nvSpPr>
        <p:spPr>
          <a:xfrm>
            <a:off x="4126723" y="2892481"/>
            <a:ext cx="3944691" cy="3944691"/>
          </a:xfrm>
          <a:prstGeom prst="ellipse">
            <a:avLst/>
          </a:prstGeom>
          <a:solidFill>
            <a:srgbClr val="00CCFF"/>
          </a:solidFill>
          <a:ln>
            <a:noFill/>
          </a:ln>
          <a:effectLst>
            <a:innerShdw blurRad="812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0" name="Picture 239">
            <a:extLst>
              <a:ext uri="{FF2B5EF4-FFF2-40B4-BE49-F238E27FC236}">
                <a16:creationId xmlns:a16="http://schemas.microsoft.com/office/drawing/2014/main" id="{3DE16C84-7BA5-479B-BA07-86B808E05BD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76384" y="1772434"/>
            <a:ext cx="5683872" cy="479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1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1" grpId="0"/>
      <p:bldP spid="36" grpId="0"/>
      <p:bldP spid="40" grpId="0"/>
      <p:bldP spid="44" grpId="0"/>
      <p:bldP spid="48" grpId="0"/>
      <p:bldP spid="52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0BF45C03-4CD9-4D15-B68E-9F928610DED6}"/>
              </a:ext>
            </a:extLst>
          </p:cNvPr>
          <p:cNvSpPr/>
          <p:nvPr/>
        </p:nvSpPr>
        <p:spPr>
          <a:xfrm>
            <a:off x="10802240" y="545171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1FAC73E3-59ED-4587-9F8B-B4F589B7DDA5}"/>
              </a:ext>
            </a:extLst>
          </p:cNvPr>
          <p:cNvSpPr/>
          <p:nvPr/>
        </p:nvSpPr>
        <p:spPr>
          <a:xfrm>
            <a:off x="10980360" y="561361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4044462" y="779551"/>
            <a:ext cx="5471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40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المدرسة تشبه الأُسْرة</a:t>
            </a:r>
            <a:endParaRPr lang="en-US" sz="40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ACCCA2E-DB5D-4C69-AC4E-CE257E264AC8}"/>
              </a:ext>
            </a:extLst>
          </p:cNvPr>
          <p:cNvSpPr/>
          <p:nvPr/>
        </p:nvSpPr>
        <p:spPr>
          <a:xfrm>
            <a:off x="4325815" y="2453607"/>
            <a:ext cx="5734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نعتني بالآخرين 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B41C826-9B3B-4827-8CA7-9030BA1EE4CB}"/>
              </a:ext>
            </a:extLst>
          </p:cNvPr>
          <p:cNvSpPr/>
          <p:nvPr/>
        </p:nvSpPr>
        <p:spPr>
          <a:xfrm>
            <a:off x="6552101" y="3524497"/>
            <a:ext cx="35112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نلعب معاً 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1FC2BC2-02E1-4FED-A520-80438F31C307}"/>
              </a:ext>
            </a:extLst>
          </p:cNvPr>
          <p:cNvSpPr/>
          <p:nvPr/>
        </p:nvSpPr>
        <p:spPr>
          <a:xfrm>
            <a:off x="4315967" y="4372313"/>
            <a:ext cx="5795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نتعلم معاً 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867119" y="-21556"/>
            <a:ext cx="1477108" cy="3223014"/>
            <a:chOff x="9283211" y="666793"/>
            <a:chExt cx="1477108" cy="322301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756584" y="1873730"/>
              <a:ext cx="795756" cy="2016077"/>
              <a:chOff x="3017779" y="3296035"/>
              <a:chExt cx="795756" cy="201607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808330" y="4116988"/>
                <a:ext cx="16410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الوحدة التاسعة</a:t>
                </a:r>
                <a:endParaRPr 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194406" y="4119408"/>
                <a:ext cx="20160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المواطنة المسؤولة</a:t>
                </a:r>
                <a:endParaRPr 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6" name="Rectangle 117">
            <a:extLst>
              <a:ext uri="{FF2B5EF4-FFF2-40B4-BE49-F238E27FC236}">
                <a16:creationId xmlns:a16="http://schemas.microsoft.com/office/drawing/2014/main" id="{21FC2BC2-02E1-4FED-A520-80438F31C307}"/>
              </a:ext>
            </a:extLst>
          </p:cNvPr>
          <p:cNvSpPr/>
          <p:nvPr/>
        </p:nvSpPr>
        <p:spPr>
          <a:xfrm>
            <a:off x="4325815" y="5048631"/>
            <a:ext cx="5795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نتبع النظام 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ctangle 117">
            <a:extLst>
              <a:ext uri="{FF2B5EF4-FFF2-40B4-BE49-F238E27FC236}">
                <a16:creationId xmlns:a16="http://schemas.microsoft.com/office/drawing/2014/main" id="{21FC2BC2-02E1-4FED-A520-80438F31C307}"/>
              </a:ext>
            </a:extLst>
          </p:cNvPr>
          <p:cNvSpPr/>
          <p:nvPr/>
        </p:nvSpPr>
        <p:spPr>
          <a:xfrm>
            <a:off x="4435908" y="5845052"/>
            <a:ext cx="5795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نقوم بالواجبات .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BF98167-B3AB-43D2-8D06-C78E1C144597}"/>
              </a:ext>
            </a:extLst>
          </p:cNvPr>
          <p:cNvSpPr/>
          <p:nvPr/>
        </p:nvSpPr>
        <p:spPr>
          <a:xfrm>
            <a:off x="2608817" y="3198402"/>
            <a:ext cx="2743200" cy="2743200"/>
          </a:xfrm>
          <a:prstGeom prst="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76200"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8CEDA1-8B70-49A9-8A27-CC60DC6EFF5D}"/>
              </a:ext>
            </a:extLst>
          </p:cNvPr>
          <p:cNvSpPr/>
          <p:nvPr/>
        </p:nvSpPr>
        <p:spPr>
          <a:xfrm>
            <a:off x="2837417" y="3427002"/>
            <a:ext cx="2286000" cy="20257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EF9C765-02E9-4454-9C89-5E0C76437ED4}"/>
              </a:ext>
            </a:extLst>
          </p:cNvPr>
          <p:cNvSpPr/>
          <p:nvPr/>
        </p:nvSpPr>
        <p:spPr>
          <a:xfrm>
            <a:off x="2827587" y="3425969"/>
            <a:ext cx="2286000" cy="202574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8E8DDE1-4C71-4AB9-A493-A2458874C49C}"/>
              </a:ext>
            </a:extLst>
          </p:cNvPr>
          <p:cNvSpPr/>
          <p:nvPr/>
        </p:nvSpPr>
        <p:spPr>
          <a:xfrm rot="18899860">
            <a:off x="3715690" y="2598358"/>
            <a:ext cx="529453" cy="1200087"/>
          </a:xfrm>
          <a:custGeom>
            <a:avLst/>
            <a:gdLst>
              <a:gd name="connsiteX0" fmla="*/ 14068 w 900332"/>
              <a:gd name="connsiteY0" fmla="*/ 239151 h 3024554"/>
              <a:gd name="connsiteX1" fmla="*/ 0 w 900332"/>
              <a:gd name="connsiteY1" fmla="*/ 3024554 h 3024554"/>
              <a:gd name="connsiteX2" fmla="*/ 168812 w 900332"/>
              <a:gd name="connsiteY2" fmla="*/ 2771336 h 3024554"/>
              <a:gd name="connsiteX3" fmla="*/ 309489 w 900332"/>
              <a:gd name="connsiteY3" fmla="*/ 2940148 h 3024554"/>
              <a:gd name="connsiteX4" fmla="*/ 351692 w 900332"/>
              <a:gd name="connsiteY4" fmla="*/ 2771336 h 3024554"/>
              <a:gd name="connsiteX5" fmla="*/ 351692 w 900332"/>
              <a:gd name="connsiteY5" fmla="*/ 2771336 h 3024554"/>
              <a:gd name="connsiteX6" fmla="*/ 562708 w 900332"/>
              <a:gd name="connsiteY6" fmla="*/ 2897945 h 3024554"/>
              <a:gd name="connsiteX7" fmla="*/ 590843 w 900332"/>
              <a:gd name="connsiteY7" fmla="*/ 2729133 h 3024554"/>
              <a:gd name="connsiteX8" fmla="*/ 703384 w 900332"/>
              <a:gd name="connsiteY8" fmla="*/ 2897945 h 3024554"/>
              <a:gd name="connsiteX9" fmla="*/ 872197 w 900332"/>
              <a:gd name="connsiteY9" fmla="*/ 2771336 h 3024554"/>
              <a:gd name="connsiteX10" fmla="*/ 900332 w 900332"/>
              <a:gd name="connsiteY10" fmla="*/ 2996419 h 3024554"/>
              <a:gd name="connsiteX11" fmla="*/ 872197 w 900332"/>
              <a:gd name="connsiteY11" fmla="*/ 70339 h 3024554"/>
              <a:gd name="connsiteX12" fmla="*/ 773723 w 900332"/>
              <a:gd name="connsiteY12" fmla="*/ 196948 h 3024554"/>
              <a:gd name="connsiteX13" fmla="*/ 562708 w 900332"/>
              <a:gd name="connsiteY13" fmla="*/ 70339 h 3024554"/>
              <a:gd name="connsiteX14" fmla="*/ 548640 w 900332"/>
              <a:gd name="connsiteY14" fmla="*/ 239151 h 3024554"/>
              <a:gd name="connsiteX15" fmla="*/ 520504 w 900332"/>
              <a:gd name="connsiteY15" fmla="*/ 323557 h 3024554"/>
              <a:gd name="connsiteX16" fmla="*/ 450166 w 900332"/>
              <a:gd name="connsiteY16" fmla="*/ 196948 h 3024554"/>
              <a:gd name="connsiteX17" fmla="*/ 407963 w 900332"/>
              <a:gd name="connsiteY17" fmla="*/ 168813 h 3024554"/>
              <a:gd name="connsiteX18" fmla="*/ 281354 w 900332"/>
              <a:gd name="connsiteY18" fmla="*/ 323557 h 3024554"/>
              <a:gd name="connsiteX19" fmla="*/ 253218 w 900332"/>
              <a:gd name="connsiteY19" fmla="*/ 98474 h 3024554"/>
              <a:gd name="connsiteX20" fmla="*/ 196948 w 900332"/>
              <a:gd name="connsiteY20" fmla="*/ 351693 h 3024554"/>
              <a:gd name="connsiteX21" fmla="*/ 42203 w 900332"/>
              <a:gd name="connsiteY21" fmla="*/ 0 h 3024554"/>
              <a:gd name="connsiteX22" fmla="*/ 14068 w 900332"/>
              <a:gd name="connsiteY22" fmla="*/ 239151 h 3024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00332" h="3024554">
                <a:moveTo>
                  <a:pt x="14068" y="239151"/>
                </a:moveTo>
                <a:cubicBezTo>
                  <a:pt x="9379" y="1167619"/>
                  <a:pt x="4689" y="2096086"/>
                  <a:pt x="0" y="3024554"/>
                </a:cubicBezTo>
                <a:lnTo>
                  <a:pt x="168812" y="2771336"/>
                </a:lnTo>
                <a:lnTo>
                  <a:pt x="309489" y="2940148"/>
                </a:lnTo>
                <a:lnTo>
                  <a:pt x="351692" y="2771336"/>
                </a:lnTo>
                <a:lnTo>
                  <a:pt x="351692" y="2771336"/>
                </a:lnTo>
                <a:lnTo>
                  <a:pt x="562708" y="2897945"/>
                </a:lnTo>
                <a:lnTo>
                  <a:pt x="590843" y="2729133"/>
                </a:lnTo>
                <a:lnTo>
                  <a:pt x="703384" y="2897945"/>
                </a:lnTo>
                <a:lnTo>
                  <a:pt x="872197" y="2771336"/>
                </a:lnTo>
                <a:lnTo>
                  <a:pt x="900332" y="2996419"/>
                </a:lnTo>
                <a:lnTo>
                  <a:pt x="872197" y="70339"/>
                </a:lnTo>
                <a:lnTo>
                  <a:pt x="773723" y="196948"/>
                </a:lnTo>
                <a:lnTo>
                  <a:pt x="562708" y="70339"/>
                </a:lnTo>
                <a:lnTo>
                  <a:pt x="548640" y="239151"/>
                </a:lnTo>
                <a:lnTo>
                  <a:pt x="520504" y="323557"/>
                </a:lnTo>
                <a:lnTo>
                  <a:pt x="450166" y="196948"/>
                </a:lnTo>
                <a:lnTo>
                  <a:pt x="407963" y="168813"/>
                </a:lnTo>
                <a:lnTo>
                  <a:pt x="281354" y="323557"/>
                </a:lnTo>
                <a:lnTo>
                  <a:pt x="253218" y="98474"/>
                </a:lnTo>
                <a:lnTo>
                  <a:pt x="196948" y="351693"/>
                </a:lnTo>
                <a:lnTo>
                  <a:pt x="42203" y="0"/>
                </a:lnTo>
                <a:lnTo>
                  <a:pt x="14068" y="239151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33D3272-A563-47DB-B832-EB84D6D699D6}"/>
              </a:ext>
            </a:extLst>
          </p:cNvPr>
          <p:cNvSpPr txBox="1"/>
          <p:nvPr/>
        </p:nvSpPr>
        <p:spPr>
          <a:xfrm>
            <a:off x="2909686" y="5538361"/>
            <a:ext cx="214972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في المدرسة</a:t>
            </a:r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23816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2" grpId="0" animBg="1"/>
      <p:bldP spid="113" grpId="0" animBg="1"/>
      <p:bldP spid="115" grpId="0"/>
      <p:bldP spid="116" grpId="0"/>
      <p:bldP spid="117" grpId="0"/>
      <p:bldP spid="118" grpId="0"/>
      <p:bldP spid="36" grpId="0"/>
      <p:bldP spid="35" grpId="0"/>
      <p:bldP spid="39" grpId="0" animBg="1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FC9143-F3D1-417B-BDF9-56EAC448D70E}"/>
              </a:ext>
            </a:extLst>
          </p:cNvPr>
          <p:cNvSpPr/>
          <p:nvPr/>
        </p:nvSpPr>
        <p:spPr>
          <a:xfrm>
            <a:off x="2213317" y="939020"/>
            <a:ext cx="7765366" cy="5918980"/>
          </a:xfrm>
          <a:custGeom>
            <a:avLst/>
            <a:gdLst>
              <a:gd name="connsiteX0" fmla="*/ 3882683 w 7765366"/>
              <a:gd name="connsiteY0" fmla="*/ 0 h 5918980"/>
              <a:gd name="connsiteX1" fmla="*/ 7765366 w 7765366"/>
              <a:gd name="connsiteY1" fmla="*/ 3882683 h 5918980"/>
              <a:gd name="connsiteX2" fmla="*/ 7296747 w 7765366"/>
              <a:gd name="connsiteY2" fmla="*/ 5733401 h 5918980"/>
              <a:gd name="connsiteX3" fmla="*/ 7184005 w 7765366"/>
              <a:gd name="connsiteY3" fmla="*/ 5918980 h 5918980"/>
              <a:gd name="connsiteX4" fmla="*/ 6915059 w 7765366"/>
              <a:gd name="connsiteY4" fmla="*/ 5918980 h 5918980"/>
              <a:gd name="connsiteX5" fmla="*/ 7094430 w 7765366"/>
              <a:gd name="connsiteY5" fmla="*/ 5623727 h 5918980"/>
              <a:gd name="connsiteX6" fmla="*/ 7535278 w 7765366"/>
              <a:gd name="connsiteY6" fmla="*/ 3882683 h 5918980"/>
              <a:gd name="connsiteX7" fmla="*/ 3882683 w 7765366"/>
              <a:gd name="connsiteY7" fmla="*/ 230088 h 5918980"/>
              <a:gd name="connsiteX8" fmla="*/ 230088 w 7765366"/>
              <a:gd name="connsiteY8" fmla="*/ 3882683 h 5918980"/>
              <a:gd name="connsiteX9" fmla="*/ 670937 w 7765366"/>
              <a:gd name="connsiteY9" fmla="*/ 5623727 h 5918980"/>
              <a:gd name="connsiteX10" fmla="*/ 850307 w 7765366"/>
              <a:gd name="connsiteY10" fmla="*/ 5918980 h 5918980"/>
              <a:gd name="connsiteX11" fmla="*/ 581361 w 7765366"/>
              <a:gd name="connsiteY11" fmla="*/ 5918980 h 5918980"/>
              <a:gd name="connsiteX12" fmla="*/ 468619 w 7765366"/>
              <a:gd name="connsiteY12" fmla="*/ 5733401 h 5918980"/>
              <a:gd name="connsiteX13" fmla="*/ 0 w 7765366"/>
              <a:gd name="connsiteY13" fmla="*/ 3882683 h 5918980"/>
              <a:gd name="connsiteX14" fmla="*/ 3882683 w 7765366"/>
              <a:gd name="connsiteY14" fmla="*/ 0 h 591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765366" h="5918980">
                <a:moveTo>
                  <a:pt x="3882683" y="0"/>
                </a:moveTo>
                <a:cubicBezTo>
                  <a:pt x="6027030" y="0"/>
                  <a:pt x="7765366" y="1738336"/>
                  <a:pt x="7765366" y="3882683"/>
                </a:cubicBezTo>
                <a:cubicBezTo>
                  <a:pt x="7765366" y="4552792"/>
                  <a:pt x="7595607" y="5183251"/>
                  <a:pt x="7296747" y="5733401"/>
                </a:cubicBezTo>
                <a:lnTo>
                  <a:pt x="7184005" y="5918980"/>
                </a:lnTo>
                <a:lnTo>
                  <a:pt x="6915059" y="5918980"/>
                </a:lnTo>
                <a:lnTo>
                  <a:pt x="7094430" y="5623727"/>
                </a:lnTo>
                <a:cubicBezTo>
                  <a:pt x="7375579" y="5106179"/>
                  <a:pt x="7535278" y="4513081"/>
                  <a:pt x="7535278" y="3882683"/>
                </a:cubicBezTo>
                <a:cubicBezTo>
                  <a:pt x="7535278" y="1865410"/>
                  <a:pt x="5899956" y="230088"/>
                  <a:pt x="3882683" y="230088"/>
                </a:cubicBezTo>
                <a:cubicBezTo>
                  <a:pt x="1865410" y="230088"/>
                  <a:pt x="230088" y="1865410"/>
                  <a:pt x="230088" y="3882683"/>
                </a:cubicBezTo>
                <a:cubicBezTo>
                  <a:pt x="230088" y="4513081"/>
                  <a:pt x="389788" y="5106179"/>
                  <a:pt x="670937" y="5623727"/>
                </a:cubicBezTo>
                <a:lnTo>
                  <a:pt x="850307" y="5918980"/>
                </a:lnTo>
                <a:lnTo>
                  <a:pt x="581361" y="5918980"/>
                </a:lnTo>
                <a:lnTo>
                  <a:pt x="468619" y="5733401"/>
                </a:lnTo>
                <a:cubicBezTo>
                  <a:pt x="169760" y="5183251"/>
                  <a:pt x="0" y="4552792"/>
                  <a:pt x="0" y="3882683"/>
                </a:cubicBezTo>
                <a:cubicBezTo>
                  <a:pt x="0" y="1738336"/>
                  <a:pt x="1738336" y="0"/>
                  <a:pt x="388268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D0A9BA-7F94-4562-A12D-CFD0FEC0FA66}"/>
              </a:ext>
            </a:extLst>
          </p:cNvPr>
          <p:cNvGrpSpPr/>
          <p:nvPr/>
        </p:nvGrpSpPr>
        <p:grpSpPr>
          <a:xfrm>
            <a:off x="7902987" y="1320390"/>
            <a:ext cx="1155047" cy="1155047"/>
            <a:chOff x="7902987" y="1320390"/>
            <a:chExt cx="1155047" cy="1155047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77C0DCA-F117-4F0B-8000-53BD7F27C90F}"/>
                </a:ext>
              </a:extLst>
            </p:cNvPr>
            <p:cNvSpPr/>
            <p:nvPr/>
          </p:nvSpPr>
          <p:spPr>
            <a:xfrm>
              <a:off x="7902987" y="1320390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0066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6" name="Graphic 15" descr="Marker">
              <a:extLst>
                <a:ext uri="{FF2B5EF4-FFF2-40B4-BE49-F238E27FC236}">
                  <a16:creationId xmlns:a16="http://schemas.microsoft.com/office/drawing/2014/main" id="{35E97581-2619-43A1-ABE4-2C8EAFC78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01223" y="1577873"/>
              <a:ext cx="640080" cy="64008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A16C93C-A946-4ABA-A142-E8AA6AAC9825}"/>
              </a:ext>
            </a:extLst>
          </p:cNvPr>
          <p:cNvGrpSpPr/>
          <p:nvPr/>
        </p:nvGrpSpPr>
        <p:grpSpPr>
          <a:xfrm>
            <a:off x="1826521" y="5211697"/>
            <a:ext cx="1155047" cy="1155047"/>
            <a:chOff x="1826521" y="5211697"/>
            <a:chExt cx="1155047" cy="115504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B66C66C-14EF-43E9-8FB5-0EB24916219B}"/>
                </a:ext>
              </a:extLst>
            </p:cNvPr>
            <p:cNvSpPr/>
            <p:nvPr/>
          </p:nvSpPr>
          <p:spPr>
            <a:xfrm>
              <a:off x="1826521" y="5211697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DB4A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8" name="Graphic 17" descr="Open hand with plant">
              <a:extLst>
                <a:ext uri="{FF2B5EF4-FFF2-40B4-BE49-F238E27FC236}">
                  <a16:creationId xmlns:a16="http://schemas.microsoft.com/office/drawing/2014/main" id="{606056CF-EF86-41B4-ADED-653BA2FDA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77601" y="5469180"/>
              <a:ext cx="640080" cy="64008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B623032-0563-4B18-9816-1527B4EA9F29}"/>
              </a:ext>
            </a:extLst>
          </p:cNvPr>
          <p:cNvGrpSpPr/>
          <p:nvPr/>
        </p:nvGrpSpPr>
        <p:grpSpPr>
          <a:xfrm>
            <a:off x="1826521" y="3167784"/>
            <a:ext cx="1155047" cy="1155047"/>
            <a:chOff x="1826521" y="3167784"/>
            <a:chExt cx="1155047" cy="115504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BB195BD-5A5F-40A8-895F-A34DB5B87AF2}"/>
                </a:ext>
              </a:extLst>
            </p:cNvPr>
            <p:cNvSpPr/>
            <p:nvPr/>
          </p:nvSpPr>
          <p:spPr>
            <a:xfrm>
              <a:off x="1826521" y="3167784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0" name="Graphic 19" descr="Deciduous tree">
              <a:extLst>
                <a:ext uri="{FF2B5EF4-FFF2-40B4-BE49-F238E27FC236}">
                  <a16:creationId xmlns:a16="http://schemas.microsoft.com/office/drawing/2014/main" id="{41CE0DBB-2AE3-4677-AB36-039D966B0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73323" y="3438968"/>
              <a:ext cx="640080" cy="64008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B5F00CE-7598-4981-AC8F-97A28984E257}"/>
              </a:ext>
            </a:extLst>
          </p:cNvPr>
          <p:cNvGrpSpPr/>
          <p:nvPr/>
        </p:nvGrpSpPr>
        <p:grpSpPr>
          <a:xfrm>
            <a:off x="3133965" y="1320390"/>
            <a:ext cx="1155047" cy="1155047"/>
            <a:chOff x="3133965" y="1320390"/>
            <a:chExt cx="1155047" cy="115504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A994D50-DFFC-49CC-920B-A43904134040}"/>
                </a:ext>
              </a:extLst>
            </p:cNvPr>
            <p:cNvSpPr/>
            <p:nvPr/>
          </p:nvSpPr>
          <p:spPr>
            <a:xfrm>
              <a:off x="3133965" y="1320390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CC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2" name="Graphic 21" descr="Chess pieces">
              <a:extLst>
                <a:ext uri="{FF2B5EF4-FFF2-40B4-BE49-F238E27FC236}">
                  <a16:creationId xmlns:a16="http://schemas.microsoft.com/office/drawing/2014/main" id="{D0DC30F7-5359-4711-8C35-359C99EA0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91449" y="1577873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688EE7-4BFF-4052-8098-06357120B8AF}"/>
              </a:ext>
            </a:extLst>
          </p:cNvPr>
          <p:cNvGrpSpPr/>
          <p:nvPr/>
        </p:nvGrpSpPr>
        <p:grpSpPr>
          <a:xfrm>
            <a:off x="9030253" y="3167785"/>
            <a:ext cx="1155047" cy="1155047"/>
            <a:chOff x="9030253" y="3167785"/>
            <a:chExt cx="1155047" cy="115504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BBBC523-1E48-4BB9-A408-52C22D31E5D8}"/>
                </a:ext>
              </a:extLst>
            </p:cNvPr>
            <p:cNvSpPr/>
            <p:nvPr/>
          </p:nvSpPr>
          <p:spPr>
            <a:xfrm>
              <a:off x="9030253" y="3167785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4" name="Graphic 23" descr="Thumbs up sign">
              <a:extLst>
                <a:ext uri="{FF2B5EF4-FFF2-40B4-BE49-F238E27FC236}">
                  <a16:creationId xmlns:a16="http://schemas.microsoft.com/office/drawing/2014/main" id="{375FF11E-B225-4229-AD5E-66F850A8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87736" y="3438968"/>
              <a:ext cx="640080" cy="64008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55997F-FB11-40DE-B2FC-DD62EF52F4F8}"/>
              </a:ext>
            </a:extLst>
          </p:cNvPr>
          <p:cNvGrpSpPr/>
          <p:nvPr/>
        </p:nvGrpSpPr>
        <p:grpSpPr>
          <a:xfrm>
            <a:off x="9210432" y="5211697"/>
            <a:ext cx="1155047" cy="1155047"/>
            <a:chOff x="9210432" y="5211697"/>
            <a:chExt cx="1155047" cy="115504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8D0E40B-949E-4F13-9659-0353D293E29A}"/>
                </a:ext>
              </a:extLst>
            </p:cNvPr>
            <p:cNvSpPr/>
            <p:nvPr/>
          </p:nvSpPr>
          <p:spPr>
            <a:xfrm>
              <a:off x="9210432" y="5211697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8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6" name="Graphic 25" descr="Truck">
              <a:extLst>
                <a:ext uri="{FF2B5EF4-FFF2-40B4-BE49-F238E27FC236}">
                  <a16:creationId xmlns:a16="http://schemas.microsoft.com/office/drawing/2014/main" id="{EB5CA375-1DC9-4A23-A1BB-6D2D44060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532001" y="5469180"/>
              <a:ext cx="640080" cy="64008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027D1CD-C111-4462-BCEE-799329DB241F}"/>
              </a:ext>
            </a:extLst>
          </p:cNvPr>
          <p:cNvGrpSpPr/>
          <p:nvPr/>
        </p:nvGrpSpPr>
        <p:grpSpPr>
          <a:xfrm>
            <a:off x="5518476" y="509442"/>
            <a:ext cx="1155047" cy="1155047"/>
            <a:chOff x="5518476" y="509442"/>
            <a:chExt cx="1155047" cy="115504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023A667-DBE3-4060-AFC4-606E2FCD2E80}"/>
                </a:ext>
              </a:extLst>
            </p:cNvPr>
            <p:cNvSpPr/>
            <p:nvPr/>
          </p:nvSpPr>
          <p:spPr>
            <a:xfrm>
              <a:off x="5518476" y="509442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00CC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8" name="Graphic 27" descr="Hot air balloon">
              <a:extLst>
                <a:ext uri="{FF2B5EF4-FFF2-40B4-BE49-F238E27FC236}">
                  <a16:creationId xmlns:a16="http://schemas.microsoft.com/office/drawing/2014/main" id="{A4264068-F2DA-45A0-9D7E-64C9A666F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775959" y="766925"/>
              <a:ext cx="640080" cy="64008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FB4C8F-A015-4BAF-A12B-BFA7A21AA0A2}"/>
              </a:ext>
            </a:extLst>
          </p:cNvPr>
          <p:cNvGrpSpPr/>
          <p:nvPr/>
        </p:nvGrpSpPr>
        <p:grpSpPr>
          <a:xfrm>
            <a:off x="3130189" y="5451960"/>
            <a:ext cx="1964322" cy="774797"/>
            <a:chOff x="3130189" y="5451960"/>
            <a:chExt cx="1964322" cy="77479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52A9B3A-C712-4FEC-BD27-CB6F56366EAD}"/>
                </a:ext>
              </a:extLst>
            </p:cNvPr>
            <p:cNvSpPr txBox="1"/>
            <p:nvPr/>
          </p:nvSpPr>
          <p:spPr>
            <a:xfrm>
              <a:off x="3130189" y="5451960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DB4A44"/>
                  </a:solidFill>
                  <a:latin typeface="Oswald" panose="02000503000000000000" pitchFamily="2" charset="0"/>
                </a:rPr>
                <a:t>7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EB7D320-7C0C-4F2B-A9D1-259A6E518001}"/>
                </a:ext>
              </a:extLst>
            </p:cNvPr>
            <p:cNvSpPr txBox="1"/>
            <p:nvPr/>
          </p:nvSpPr>
          <p:spPr>
            <a:xfrm>
              <a:off x="3130189" y="5918980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7E521DD1-930F-4963-AF11-E8064B28DE58}"/>
              </a:ext>
            </a:extLst>
          </p:cNvPr>
          <p:cNvSpPr txBox="1"/>
          <p:nvPr/>
        </p:nvSpPr>
        <p:spPr>
          <a:xfrm>
            <a:off x="-281682" y="5319257"/>
            <a:ext cx="1827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الطاعة و الدعاء لهما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761E7A-2FC2-447F-988F-DB81713369BE}"/>
              </a:ext>
            </a:extLst>
          </p:cNvPr>
          <p:cNvGrpSpPr/>
          <p:nvPr/>
        </p:nvGrpSpPr>
        <p:grpSpPr>
          <a:xfrm>
            <a:off x="3161748" y="3397794"/>
            <a:ext cx="1964322" cy="774797"/>
            <a:chOff x="3161748" y="3397794"/>
            <a:chExt cx="1964322" cy="77479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54929B-C98F-4C62-8E12-0BD24995BA62}"/>
                </a:ext>
              </a:extLst>
            </p:cNvPr>
            <p:cNvSpPr txBox="1"/>
            <p:nvPr/>
          </p:nvSpPr>
          <p:spPr>
            <a:xfrm>
              <a:off x="3161748" y="3397794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9900"/>
                  </a:solidFill>
                  <a:latin typeface="Oswald" panose="02000503000000000000" pitchFamily="2" charset="0"/>
                </a:rPr>
                <a:t>6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EA9868-0B08-48A9-8991-96722967361A}"/>
                </a:ext>
              </a:extLst>
            </p:cNvPr>
            <p:cNvSpPr txBox="1"/>
            <p:nvPr/>
          </p:nvSpPr>
          <p:spPr>
            <a:xfrm>
              <a:off x="3161748" y="3864814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570C523-5FE1-4D99-A9CB-FB73ED85D58C}"/>
              </a:ext>
            </a:extLst>
          </p:cNvPr>
          <p:cNvSpPr txBox="1"/>
          <p:nvPr/>
        </p:nvSpPr>
        <p:spPr>
          <a:xfrm>
            <a:off x="-152454" y="3632050"/>
            <a:ext cx="1827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تأمين احتياجاتهما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055E27D-CA35-40A5-9606-DCB4A134F34D}"/>
              </a:ext>
            </a:extLst>
          </p:cNvPr>
          <p:cNvGrpSpPr/>
          <p:nvPr/>
        </p:nvGrpSpPr>
        <p:grpSpPr>
          <a:xfrm>
            <a:off x="3935832" y="2424496"/>
            <a:ext cx="2008431" cy="788054"/>
            <a:chOff x="3935832" y="2424496"/>
            <a:chExt cx="2008431" cy="78805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5A5E9AA-242A-4E1F-9946-45FC2077CE18}"/>
                </a:ext>
              </a:extLst>
            </p:cNvPr>
            <p:cNvSpPr txBox="1"/>
            <p:nvPr/>
          </p:nvSpPr>
          <p:spPr>
            <a:xfrm>
              <a:off x="3935832" y="2424496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CC00CC"/>
                  </a:solidFill>
                  <a:latin typeface="Oswald" panose="02000503000000000000" pitchFamily="2" charset="0"/>
                </a:rPr>
                <a:t>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A70203-147D-4048-87F5-16B2D634FC79}"/>
                </a:ext>
              </a:extLst>
            </p:cNvPr>
            <p:cNvSpPr txBox="1"/>
            <p:nvPr/>
          </p:nvSpPr>
          <p:spPr>
            <a:xfrm>
              <a:off x="3979941" y="2904773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FC737988-CC22-438B-8667-A8DDC9ACA00A}"/>
              </a:ext>
            </a:extLst>
          </p:cNvPr>
          <p:cNvSpPr txBox="1"/>
          <p:nvPr/>
        </p:nvSpPr>
        <p:spPr>
          <a:xfrm>
            <a:off x="660872" y="1225755"/>
            <a:ext cx="24030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مساعدتهما في العمل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F06A070-5EE6-49B5-BDB0-FC007A7F8D5C}"/>
              </a:ext>
            </a:extLst>
          </p:cNvPr>
          <p:cNvGrpSpPr/>
          <p:nvPr/>
        </p:nvGrpSpPr>
        <p:grpSpPr>
          <a:xfrm>
            <a:off x="5193325" y="1718198"/>
            <a:ext cx="1964322" cy="769759"/>
            <a:chOff x="5193325" y="1718198"/>
            <a:chExt cx="1964322" cy="76975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BFE388-3088-4C10-89AE-574D252207CD}"/>
                </a:ext>
              </a:extLst>
            </p:cNvPr>
            <p:cNvSpPr txBox="1"/>
            <p:nvPr/>
          </p:nvSpPr>
          <p:spPr>
            <a:xfrm>
              <a:off x="5676971" y="1718198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CC99"/>
                  </a:solidFill>
                  <a:latin typeface="Oswald" panose="02000503000000000000" pitchFamily="2" charset="0"/>
                </a:rPr>
                <a:t>4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0E2F9BB-0968-4860-A88E-C4F60D81D445}"/>
                </a:ext>
              </a:extLst>
            </p:cNvPr>
            <p:cNvSpPr txBox="1"/>
            <p:nvPr/>
          </p:nvSpPr>
          <p:spPr>
            <a:xfrm>
              <a:off x="5193325" y="2180180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F072F20-C7A4-4301-8079-0D8A8D7A279B}"/>
              </a:ext>
            </a:extLst>
          </p:cNvPr>
          <p:cNvSpPr txBox="1"/>
          <p:nvPr/>
        </p:nvSpPr>
        <p:spPr>
          <a:xfrm>
            <a:off x="4483988" y="-41414"/>
            <a:ext cx="3418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الإنفاق عليهما بالكبر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BC362800-76A9-467E-A5F0-1738DB1EE88A}"/>
              </a:ext>
            </a:extLst>
          </p:cNvPr>
          <p:cNvGrpSpPr/>
          <p:nvPr/>
        </p:nvGrpSpPr>
        <p:grpSpPr>
          <a:xfrm>
            <a:off x="6549188" y="2504604"/>
            <a:ext cx="1964322" cy="769759"/>
            <a:chOff x="6549188" y="2504604"/>
            <a:chExt cx="1964322" cy="76975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69CE289-863E-4ACA-9AD2-85E533DEE97C}"/>
                </a:ext>
              </a:extLst>
            </p:cNvPr>
            <p:cNvSpPr txBox="1"/>
            <p:nvPr/>
          </p:nvSpPr>
          <p:spPr>
            <a:xfrm>
              <a:off x="7615947" y="2504604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rgbClr val="0066CC"/>
                  </a:solidFill>
                  <a:latin typeface="Oswald" panose="02000503000000000000" pitchFamily="2" charset="0"/>
                </a:rPr>
                <a:t>3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9D0FA52-52D2-4C6D-8DDF-E59321883E71}"/>
                </a:ext>
              </a:extLst>
            </p:cNvPr>
            <p:cNvSpPr txBox="1"/>
            <p:nvPr/>
          </p:nvSpPr>
          <p:spPr>
            <a:xfrm>
              <a:off x="6549188" y="2966586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18904483-F573-4B1B-87AD-E6C327B296EB}"/>
              </a:ext>
            </a:extLst>
          </p:cNvPr>
          <p:cNvSpPr txBox="1"/>
          <p:nvPr/>
        </p:nvSpPr>
        <p:spPr>
          <a:xfrm>
            <a:off x="9287736" y="1480047"/>
            <a:ext cx="1827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البر بهما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AC3B4BC9-BDCD-4833-A39E-0F751DE0503A}"/>
              </a:ext>
            </a:extLst>
          </p:cNvPr>
          <p:cNvGrpSpPr/>
          <p:nvPr/>
        </p:nvGrpSpPr>
        <p:grpSpPr>
          <a:xfrm>
            <a:off x="7078032" y="3844968"/>
            <a:ext cx="1964322" cy="769759"/>
            <a:chOff x="7078032" y="3844968"/>
            <a:chExt cx="1964322" cy="76975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1D34788-2F60-46F5-BC85-1CC9B3A733A8}"/>
                </a:ext>
              </a:extLst>
            </p:cNvPr>
            <p:cNvSpPr txBox="1"/>
            <p:nvPr/>
          </p:nvSpPr>
          <p:spPr>
            <a:xfrm>
              <a:off x="8144791" y="3844968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rgbClr val="FF0066"/>
                  </a:solidFill>
                  <a:latin typeface="Oswald" panose="02000503000000000000" pitchFamily="2" charset="0"/>
                </a:rPr>
                <a:t>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B548FC2-A8FB-4439-8D21-54C442A8278E}"/>
                </a:ext>
              </a:extLst>
            </p:cNvPr>
            <p:cNvSpPr txBox="1"/>
            <p:nvPr/>
          </p:nvSpPr>
          <p:spPr>
            <a:xfrm>
              <a:off x="7078032" y="4306950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4BE12EB-3590-495F-ACE9-DCC1C561FDF7}"/>
              </a:ext>
            </a:extLst>
          </p:cNvPr>
          <p:cNvSpPr txBox="1"/>
          <p:nvPr/>
        </p:nvSpPr>
        <p:spPr>
          <a:xfrm>
            <a:off x="9889945" y="3352525"/>
            <a:ext cx="2451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الإحسان لهما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A33D3229-5E76-4E35-9E70-EC65A7321F90}"/>
              </a:ext>
            </a:extLst>
          </p:cNvPr>
          <p:cNvGrpSpPr/>
          <p:nvPr/>
        </p:nvGrpSpPr>
        <p:grpSpPr>
          <a:xfrm>
            <a:off x="7214604" y="5445666"/>
            <a:ext cx="1964322" cy="769759"/>
            <a:chOff x="7214604" y="5445666"/>
            <a:chExt cx="1964322" cy="76975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EFBEDF3-DA2E-44A9-AE7E-57F8FF4E257A}"/>
                </a:ext>
              </a:extLst>
            </p:cNvPr>
            <p:cNvSpPr txBox="1"/>
            <p:nvPr/>
          </p:nvSpPr>
          <p:spPr>
            <a:xfrm>
              <a:off x="8281363" y="5445666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rgbClr val="808000"/>
                  </a:solidFill>
                  <a:latin typeface="Oswald" panose="02000503000000000000" pitchFamily="2" charset="0"/>
                </a:rPr>
                <a:t>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9F85925-76B8-4962-B07A-B22193059B78}"/>
                </a:ext>
              </a:extLst>
            </p:cNvPr>
            <p:cNvSpPr txBox="1"/>
            <p:nvPr/>
          </p:nvSpPr>
          <p:spPr>
            <a:xfrm>
              <a:off x="7214604" y="5907648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41A450C5-BFFE-4424-A147-96E813D8198A}"/>
              </a:ext>
            </a:extLst>
          </p:cNvPr>
          <p:cNvSpPr txBox="1"/>
          <p:nvPr/>
        </p:nvSpPr>
        <p:spPr>
          <a:xfrm>
            <a:off x="10046095" y="5485773"/>
            <a:ext cx="21911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الاحترام والتقدير لهما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8637517-109B-42A3-B467-BD03DF382ABB}"/>
              </a:ext>
            </a:extLst>
          </p:cNvPr>
          <p:cNvSpPr/>
          <p:nvPr/>
        </p:nvSpPr>
        <p:spPr>
          <a:xfrm>
            <a:off x="4126723" y="2892481"/>
            <a:ext cx="3944691" cy="3944691"/>
          </a:xfrm>
          <a:prstGeom prst="ellipse">
            <a:avLst/>
          </a:prstGeom>
          <a:solidFill>
            <a:srgbClr val="00CCFF"/>
          </a:solidFill>
          <a:ln>
            <a:noFill/>
          </a:ln>
          <a:effectLst>
            <a:innerShdw blurRad="812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800" dirty="0">
                <a:solidFill>
                  <a:schemeClr val="accent2">
                    <a:lumMod val="75000"/>
                  </a:schemeClr>
                </a:solidFill>
              </a:rPr>
              <a:t>حقوق</a:t>
            </a:r>
          </a:p>
          <a:p>
            <a:pPr algn="ctr"/>
            <a:r>
              <a:rPr lang="ar-SY" sz="4800" dirty="0">
                <a:solidFill>
                  <a:schemeClr val="accent2">
                    <a:lumMod val="75000"/>
                  </a:schemeClr>
                </a:solidFill>
              </a:rPr>
              <a:t> الأب والأم </a:t>
            </a:r>
            <a:endParaRPr 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987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1" grpId="0"/>
      <p:bldP spid="36" grpId="0"/>
      <p:bldP spid="40" grpId="0"/>
      <p:bldP spid="44" grpId="0"/>
      <p:bldP spid="48" grpId="0"/>
      <p:bldP spid="52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FC9143-F3D1-417B-BDF9-56EAC448D70E}"/>
              </a:ext>
            </a:extLst>
          </p:cNvPr>
          <p:cNvSpPr/>
          <p:nvPr/>
        </p:nvSpPr>
        <p:spPr>
          <a:xfrm>
            <a:off x="2213317" y="939020"/>
            <a:ext cx="7765366" cy="5918980"/>
          </a:xfrm>
          <a:custGeom>
            <a:avLst/>
            <a:gdLst>
              <a:gd name="connsiteX0" fmla="*/ 3882683 w 7765366"/>
              <a:gd name="connsiteY0" fmla="*/ 0 h 5918980"/>
              <a:gd name="connsiteX1" fmla="*/ 7765366 w 7765366"/>
              <a:gd name="connsiteY1" fmla="*/ 3882683 h 5918980"/>
              <a:gd name="connsiteX2" fmla="*/ 7296747 w 7765366"/>
              <a:gd name="connsiteY2" fmla="*/ 5733401 h 5918980"/>
              <a:gd name="connsiteX3" fmla="*/ 7184005 w 7765366"/>
              <a:gd name="connsiteY3" fmla="*/ 5918980 h 5918980"/>
              <a:gd name="connsiteX4" fmla="*/ 6915059 w 7765366"/>
              <a:gd name="connsiteY4" fmla="*/ 5918980 h 5918980"/>
              <a:gd name="connsiteX5" fmla="*/ 7094430 w 7765366"/>
              <a:gd name="connsiteY5" fmla="*/ 5623727 h 5918980"/>
              <a:gd name="connsiteX6" fmla="*/ 7535278 w 7765366"/>
              <a:gd name="connsiteY6" fmla="*/ 3882683 h 5918980"/>
              <a:gd name="connsiteX7" fmla="*/ 3882683 w 7765366"/>
              <a:gd name="connsiteY7" fmla="*/ 230088 h 5918980"/>
              <a:gd name="connsiteX8" fmla="*/ 230088 w 7765366"/>
              <a:gd name="connsiteY8" fmla="*/ 3882683 h 5918980"/>
              <a:gd name="connsiteX9" fmla="*/ 670937 w 7765366"/>
              <a:gd name="connsiteY9" fmla="*/ 5623727 h 5918980"/>
              <a:gd name="connsiteX10" fmla="*/ 850307 w 7765366"/>
              <a:gd name="connsiteY10" fmla="*/ 5918980 h 5918980"/>
              <a:gd name="connsiteX11" fmla="*/ 581361 w 7765366"/>
              <a:gd name="connsiteY11" fmla="*/ 5918980 h 5918980"/>
              <a:gd name="connsiteX12" fmla="*/ 468619 w 7765366"/>
              <a:gd name="connsiteY12" fmla="*/ 5733401 h 5918980"/>
              <a:gd name="connsiteX13" fmla="*/ 0 w 7765366"/>
              <a:gd name="connsiteY13" fmla="*/ 3882683 h 5918980"/>
              <a:gd name="connsiteX14" fmla="*/ 3882683 w 7765366"/>
              <a:gd name="connsiteY14" fmla="*/ 0 h 591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765366" h="5918980">
                <a:moveTo>
                  <a:pt x="3882683" y="0"/>
                </a:moveTo>
                <a:cubicBezTo>
                  <a:pt x="6027030" y="0"/>
                  <a:pt x="7765366" y="1738336"/>
                  <a:pt x="7765366" y="3882683"/>
                </a:cubicBezTo>
                <a:cubicBezTo>
                  <a:pt x="7765366" y="4552792"/>
                  <a:pt x="7595607" y="5183251"/>
                  <a:pt x="7296747" y="5733401"/>
                </a:cubicBezTo>
                <a:lnTo>
                  <a:pt x="7184005" y="5918980"/>
                </a:lnTo>
                <a:lnTo>
                  <a:pt x="6915059" y="5918980"/>
                </a:lnTo>
                <a:lnTo>
                  <a:pt x="7094430" y="5623727"/>
                </a:lnTo>
                <a:cubicBezTo>
                  <a:pt x="7375579" y="5106179"/>
                  <a:pt x="7535278" y="4513081"/>
                  <a:pt x="7535278" y="3882683"/>
                </a:cubicBezTo>
                <a:cubicBezTo>
                  <a:pt x="7535278" y="1865410"/>
                  <a:pt x="5899956" y="230088"/>
                  <a:pt x="3882683" y="230088"/>
                </a:cubicBezTo>
                <a:cubicBezTo>
                  <a:pt x="1865410" y="230088"/>
                  <a:pt x="230088" y="1865410"/>
                  <a:pt x="230088" y="3882683"/>
                </a:cubicBezTo>
                <a:cubicBezTo>
                  <a:pt x="230088" y="4513081"/>
                  <a:pt x="389788" y="5106179"/>
                  <a:pt x="670937" y="5623727"/>
                </a:cubicBezTo>
                <a:lnTo>
                  <a:pt x="850307" y="5918980"/>
                </a:lnTo>
                <a:lnTo>
                  <a:pt x="581361" y="5918980"/>
                </a:lnTo>
                <a:lnTo>
                  <a:pt x="468619" y="5733401"/>
                </a:lnTo>
                <a:cubicBezTo>
                  <a:pt x="169760" y="5183251"/>
                  <a:pt x="0" y="4552792"/>
                  <a:pt x="0" y="3882683"/>
                </a:cubicBezTo>
                <a:cubicBezTo>
                  <a:pt x="0" y="1738336"/>
                  <a:pt x="1738336" y="0"/>
                  <a:pt x="388268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D0A9BA-7F94-4562-A12D-CFD0FEC0FA66}"/>
              </a:ext>
            </a:extLst>
          </p:cNvPr>
          <p:cNvGrpSpPr/>
          <p:nvPr/>
        </p:nvGrpSpPr>
        <p:grpSpPr>
          <a:xfrm>
            <a:off x="7902987" y="1320390"/>
            <a:ext cx="1155047" cy="1155047"/>
            <a:chOff x="7902987" y="1320390"/>
            <a:chExt cx="1155047" cy="1155047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77C0DCA-F117-4F0B-8000-53BD7F27C90F}"/>
                </a:ext>
              </a:extLst>
            </p:cNvPr>
            <p:cNvSpPr/>
            <p:nvPr/>
          </p:nvSpPr>
          <p:spPr>
            <a:xfrm>
              <a:off x="7902987" y="1320390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0066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6" name="Graphic 15" descr="Marker">
              <a:extLst>
                <a:ext uri="{FF2B5EF4-FFF2-40B4-BE49-F238E27FC236}">
                  <a16:creationId xmlns:a16="http://schemas.microsoft.com/office/drawing/2014/main" id="{35E97581-2619-43A1-ABE4-2C8EAFC78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01223" y="1577873"/>
              <a:ext cx="640080" cy="64008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B623032-0563-4B18-9816-1527B4EA9F29}"/>
              </a:ext>
            </a:extLst>
          </p:cNvPr>
          <p:cNvGrpSpPr/>
          <p:nvPr/>
        </p:nvGrpSpPr>
        <p:grpSpPr>
          <a:xfrm>
            <a:off x="1826521" y="3167784"/>
            <a:ext cx="1155047" cy="1155047"/>
            <a:chOff x="1826521" y="3167784"/>
            <a:chExt cx="1155047" cy="115504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BB195BD-5A5F-40A8-895F-A34DB5B87AF2}"/>
                </a:ext>
              </a:extLst>
            </p:cNvPr>
            <p:cNvSpPr/>
            <p:nvPr/>
          </p:nvSpPr>
          <p:spPr>
            <a:xfrm>
              <a:off x="1826521" y="3167784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0" name="Graphic 19" descr="Deciduous tree">
              <a:extLst>
                <a:ext uri="{FF2B5EF4-FFF2-40B4-BE49-F238E27FC236}">
                  <a16:creationId xmlns:a16="http://schemas.microsoft.com/office/drawing/2014/main" id="{41CE0DBB-2AE3-4677-AB36-039D966B0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73323" y="3438968"/>
              <a:ext cx="640080" cy="64008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B5F00CE-7598-4981-AC8F-97A28984E257}"/>
              </a:ext>
            </a:extLst>
          </p:cNvPr>
          <p:cNvGrpSpPr/>
          <p:nvPr/>
        </p:nvGrpSpPr>
        <p:grpSpPr>
          <a:xfrm>
            <a:off x="3133965" y="1320390"/>
            <a:ext cx="1155047" cy="1155047"/>
            <a:chOff x="3133965" y="1320390"/>
            <a:chExt cx="1155047" cy="115504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A994D50-DFFC-49CC-920B-A43904134040}"/>
                </a:ext>
              </a:extLst>
            </p:cNvPr>
            <p:cNvSpPr/>
            <p:nvPr/>
          </p:nvSpPr>
          <p:spPr>
            <a:xfrm>
              <a:off x="3133965" y="1320390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CC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2" name="Graphic 21" descr="Chess pieces">
              <a:extLst>
                <a:ext uri="{FF2B5EF4-FFF2-40B4-BE49-F238E27FC236}">
                  <a16:creationId xmlns:a16="http://schemas.microsoft.com/office/drawing/2014/main" id="{D0DC30F7-5359-4711-8C35-359C99EA0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391449" y="1577873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688EE7-4BFF-4052-8098-06357120B8AF}"/>
              </a:ext>
            </a:extLst>
          </p:cNvPr>
          <p:cNvGrpSpPr/>
          <p:nvPr/>
        </p:nvGrpSpPr>
        <p:grpSpPr>
          <a:xfrm>
            <a:off x="9030253" y="3167785"/>
            <a:ext cx="1155047" cy="1155047"/>
            <a:chOff x="9030253" y="3167785"/>
            <a:chExt cx="1155047" cy="115504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BBBC523-1E48-4BB9-A408-52C22D31E5D8}"/>
                </a:ext>
              </a:extLst>
            </p:cNvPr>
            <p:cNvSpPr/>
            <p:nvPr/>
          </p:nvSpPr>
          <p:spPr>
            <a:xfrm>
              <a:off x="9030253" y="3167785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4" name="Graphic 23" descr="Thumbs up sign">
              <a:extLst>
                <a:ext uri="{FF2B5EF4-FFF2-40B4-BE49-F238E27FC236}">
                  <a16:creationId xmlns:a16="http://schemas.microsoft.com/office/drawing/2014/main" id="{375FF11E-B225-4229-AD5E-66F850A8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287736" y="3438968"/>
              <a:ext cx="640080" cy="64008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027D1CD-C111-4462-BCEE-799329DB241F}"/>
              </a:ext>
            </a:extLst>
          </p:cNvPr>
          <p:cNvGrpSpPr/>
          <p:nvPr/>
        </p:nvGrpSpPr>
        <p:grpSpPr>
          <a:xfrm>
            <a:off x="5518476" y="509442"/>
            <a:ext cx="1155047" cy="1155047"/>
            <a:chOff x="5518476" y="509442"/>
            <a:chExt cx="1155047" cy="115504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023A667-DBE3-4060-AFC4-606E2FCD2E80}"/>
                </a:ext>
              </a:extLst>
            </p:cNvPr>
            <p:cNvSpPr/>
            <p:nvPr/>
          </p:nvSpPr>
          <p:spPr>
            <a:xfrm>
              <a:off x="5518476" y="509442"/>
              <a:ext cx="1155047" cy="1155047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00CC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8" name="Graphic 27" descr="Hot air balloon">
              <a:extLst>
                <a:ext uri="{FF2B5EF4-FFF2-40B4-BE49-F238E27FC236}">
                  <a16:creationId xmlns:a16="http://schemas.microsoft.com/office/drawing/2014/main" id="{A4264068-F2DA-45A0-9D7E-64C9A666F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775959" y="766925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761E7A-2FC2-447F-988F-DB81713369BE}"/>
              </a:ext>
            </a:extLst>
          </p:cNvPr>
          <p:cNvGrpSpPr/>
          <p:nvPr/>
        </p:nvGrpSpPr>
        <p:grpSpPr>
          <a:xfrm>
            <a:off x="3161748" y="3397794"/>
            <a:ext cx="1964322" cy="774797"/>
            <a:chOff x="3161748" y="3397794"/>
            <a:chExt cx="1964322" cy="77479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54929B-C98F-4C62-8E12-0BD24995BA62}"/>
                </a:ext>
              </a:extLst>
            </p:cNvPr>
            <p:cNvSpPr txBox="1"/>
            <p:nvPr/>
          </p:nvSpPr>
          <p:spPr>
            <a:xfrm>
              <a:off x="3161748" y="3397794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9900"/>
                  </a:solidFill>
                  <a:latin typeface="Oswald" panose="02000503000000000000" pitchFamily="2" charset="0"/>
                </a:rPr>
                <a:t>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EA9868-0B08-48A9-8991-96722967361A}"/>
                </a:ext>
              </a:extLst>
            </p:cNvPr>
            <p:cNvSpPr txBox="1"/>
            <p:nvPr/>
          </p:nvSpPr>
          <p:spPr>
            <a:xfrm>
              <a:off x="3161748" y="3864814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570C523-5FE1-4D99-A9CB-FB73ED85D58C}"/>
              </a:ext>
            </a:extLst>
          </p:cNvPr>
          <p:cNvSpPr txBox="1"/>
          <p:nvPr/>
        </p:nvSpPr>
        <p:spPr>
          <a:xfrm>
            <a:off x="-37917" y="3443960"/>
            <a:ext cx="1827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قضاء الوقت معهم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055E27D-CA35-40A5-9606-DCB4A134F34D}"/>
              </a:ext>
            </a:extLst>
          </p:cNvPr>
          <p:cNvGrpSpPr/>
          <p:nvPr/>
        </p:nvGrpSpPr>
        <p:grpSpPr>
          <a:xfrm>
            <a:off x="3935832" y="2424496"/>
            <a:ext cx="2008431" cy="788054"/>
            <a:chOff x="3935832" y="2424496"/>
            <a:chExt cx="2008431" cy="78805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5A5E9AA-242A-4E1F-9946-45FC2077CE18}"/>
                </a:ext>
              </a:extLst>
            </p:cNvPr>
            <p:cNvSpPr txBox="1"/>
            <p:nvPr/>
          </p:nvSpPr>
          <p:spPr>
            <a:xfrm>
              <a:off x="3935832" y="2424496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CC00CC"/>
                  </a:solidFill>
                  <a:latin typeface="Oswald" panose="02000503000000000000" pitchFamily="2" charset="0"/>
                </a:rPr>
                <a:t>4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A70203-147D-4048-87F5-16B2D634FC79}"/>
                </a:ext>
              </a:extLst>
            </p:cNvPr>
            <p:cNvSpPr txBox="1"/>
            <p:nvPr/>
          </p:nvSpPr>
          <p:spPr>
            <a:xfrm>
              <a:off x="3979941" y="2904773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FC737988-CC22-438B-8667-A8DDC9ACA00A}"/>
              </a:ext>
            </a:extLst>
          </p:cNvPr>
          <p:cNvSpPr txBox="1"/>
          <p:nvPr/>
        </p:nvSpPr>
        <p:spPr>
          <a:xfrm>
            <a:off x="660872" y="1225755"/>
            <a:ext cx="24030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الرضاعة والتربية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F06A070-5EE6-49B5-BDB0-FC007A7F8D5C}"/>
              </a:ext>
            </a:extLst>
          </p:cNvPr>
          <p:cNvGrpSpPr/>
          <p:nvPr/>
        </p:nvGrpSpPr>
        <p:grpSpPr>
          <a:xfrm>
            <a:off x="5193325" y="1718198"/>
            <a:ext cx="1964322" cy="769759"/>
            <a:chOff x="5193325" y="1718198"/>
            <a:chExt cx="1964322" cy="76975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BFE388-3088-4C10-89AE-574D252207CD}"/>
                </a:ext>
              </a:extLst>
            </p:cNvPr>
            <p:cNvSpPr txBox="1"/>
            <p:nvPr/>
          </p:nvSpPr>
          <p:spPr>
            <a:xfrm>
              <a:off x="5676971" y="1718198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00CC99"/>
                  </a:solidFill>
                  <a:latin typeface="Oswald" panose="02000503000000000000" pitchFamily="2" charset="0"/>
                </a:rPr>
                <a:t>3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0E2F9BB-0968-4860-A88E-C4F60D81D445}"/>
                </a:ext>
              </a:extLst>
            </p:cNvPr>
            <p:cNvSpPr txBox="1"/>
            <p:nvPr/>
          </p:nvSpPr>
          <p:spPr>
            <a:xfrm>
              <a:off x="5193325" y="2180180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F072F20-C7A4-4301-8079-0D8A8D7A279B}"/>
              </a:ext>
            </a:extLst>
          </p:cNvPr>
          <p:cNvSpPr txBox="1"/>
          <p:nvPr/>
        </p:nvSpPr>
        <p:spPr>
          <a:xfrm>
            <a:off x="4483988" y="-41414"/>
            <a:ext cx="3418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تجنب الإيذاء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BC362800-76A9-467E-A5F0-1738DB1EE88A}"/>
              </a:ext>
            </a:extLst>
          </p:cNvPr>
          <p:cNvGrpSpPr/>
          <p:nvPr/>
        </p:nvGrpSpPr>
        <p:grpSpPr>
          <a:xfrm>
            <a:off x="6549188" y="2504604"/>
            <a:ext cx="1964322" cy="769759"/>
            <a:chOff x="6549188" y="2504604"/>
            <a:chExt cx="1964322" cy="76975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69CE289-863E-4ACA-9AD2-85E533DEE97C}"/>
                </a:ext>
              </a:extLst>
            </p:cNvPr>
            <p:cNvSpPr txBox="1"/>
            <p:nvPr/>
          </p:nvSpPr>
          <p:spPr>
            <a:xfrm>
              <a:off x="7615947" y="2504604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rgbClr val="0066CC"/>
                  </a:solidFill>
                  <a:latin typeface="Oswald" panose="02000503000000000000" pitchFamily="2" charset="0"/>
                </a:rPr>
                <a:t>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9D0FA52-52D2-4C6D-8DDF-E59321883E71}"/>
                </a:ext>
              </a:extLst>
            </p:cNvPr>
            <p:cNvSpPr txBox="1"/>
            <p:nvPr/>
          </p:nvSpPr>
          <p:spPr>
            <a:xfrm>
              <a:off x="6549188" y="2966586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18904483-F573-4B1B-87AD-E6C327B296EB}"/>
              </a:ext>
            </a:extLst>
          </p:cNvPr>
          <p:cNvSpPr txBox="1"/>
          <p:nvPr/>
        </p:nvSpPr>
        <p:spPr>
          <a:xfrm>
            <a:off x="9287736" y="1480047"/>
            <a:ext cx="1827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حسن اختيار الاسم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AC3B4BC9-BDCD-4833-A39E-0F751DE0503A}"/>
              </a:ext>
            </a:extLst>
          </p:cNvPr>
          <p:cNvGrpSpPr/>
          <p:nvPr/>
        </p:nvGrpSpPr>
        <p:grpSpPr>
          <a:xfrm>
            <a:off x="7078032" y="3844968"/>
            <a:ext cx="1964322" cy="769759"/>
            <a:chOff x="7078032" y="3844968"/>
            <a:chExt cx="1964322" cy="76975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1D34788-2F60-46F5-BC85-1CC9B3A733A8}"/>
                </a:ext>
              </a:extLst>
            </p:cNvPr>
            <p:cNvSpPr txBox="1"/>
            <p:nvPr/>
          </p:nvSpPr>
          <p:spPr>
            <a:xfrm>
              <a:off x="8144791" y="3844968"/>
              <a:ext cx="8975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solidFill>
                    <a:srgbClr val="FF0066"/>
                  </a:solidFill>
                  <a:latin typeface="Oswald" panose="02000503000000000000" pitchFamily="2" charset="0"/>
                </a:rPr>
                <a:t>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B548FC2-A8FB-4439-8D21-54C442A8278E}"/>
                </a:ext>
              </a:extLst>
            </p:cNvPr>
            <p:cNvSpPr txBox="1"/>
            <p:nvPr/>
          </p:nvSpPr>
          <p:spPr>
            <a:xfrm>
              <a:off x="7078032" y="4306950"/>
              <a:ext cx="19643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400" dirty="0">
                <a:latin typeface="Oswald" panose="02000503000000000000" pitchFamily="2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4BE12EB-3590-495F-ACE9-DCC1C561FDF7}"/>
              </a:ext>
            </a:extLst>
          </p:cNvPr>
          <p:cNvSpPr txBox="1"/>
          <p:nvPr/>
        </p:nvSpPr>
        <p:spPr>
          <a:xfrm>
            <a:off x="9889945" y="3352525"/>
            <a:ext cx="2451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تعليم الدين و</a:t>
            </a:r>
          </a:p>
          <a:p>
            <a:pPr algn="ctr"/>
            <a:r>
              <a:rPr lang="ar-SY" sz="3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العلوم الأخرى </a:t>
            </a:r>
            <a:endParaRPr lang="en-US" sz="3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8637517-109B-42A3-B467-BD03DF382ABB}"/>
              </a:ext>
            </a:extLst>
          </p:cNvPr>
          <p:cNvSpPr/>
          <p:nvPr/>
        </p:nvSpPr>
        <p:spPr>
          <a:xfrm>
            <a:off x="4126723" y="2892481"/>
            <a:ext cx="3944691" cy="3944691"/>
          </a:xfrm>
          <a:prstGeom prst="ellipse">
            <a:avLst/>
          </a:prstGeom>
          <a:solidFill>
            <a:srgbClr val="00CCFF"/>
          </a:solidFill>
          <a:ln>
            <a:noFill/>
          </a:ln>
          <a:effectLst>
            <a:innerShdw blurRad="812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800" dirty="0">
                <a:solidFill>
                  <a:schemeClr val="accent2">
                    <a:lumMod val="75000"/>
                  </a:schemeClr>
                </a:solidFill>
              </a:rPr>
              <a:t>حقوق</a:t>
            </a:r>
          </a:p>
          <a:p>
            <a:pPr algn="ctr"/>
            <a:r>
              <a:rPr lang="ar-SY" sz="4800" dirty="0">
                <a:solidFill>
                  <a:schemeClr val="accent2">
                    <a:lumMod val="75000"/>
                  </a:schemeClr>
                </a:solidFill>
              </a:rPr>
              <a:t>الأولاد</a:t>
            </a:r>
            <a:endParaRPr 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96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6" grpId="0"/>
      <p:bldP spid="40" grpId="0"/>
      <p:bldP spid="44" grpId="0"/>
      <p:bldP spid="48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4487420" y="720823"/>
            <a:ext cx="5471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حقوق الطلبة</a:t>
            </a:r>
            <a:endParaRPr lang="en-US" sz="32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ACCCA2E-DB5D-4C69-AC4E-CE257E264AC8}"/>
              </a:ext>
            </a:extLst>
          </p:cNvPr>
          <p:cNvSpPr/>
          <p:nvPr/>
        </p:nvSpPr>
        <p:spPr>
          <a:xfrm>
            <a:off x="4356194" y="2728101"/>
            <a:ext cx="5734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ما يستحقه الطلبة في حياتهم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867119" y="-21556"/>
            <a:ext cx="1477108" cy="3223014"/>
            <a:chOff x="9283211" y="666793"/>
            <a:chExt cx="1477108" cy="322301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756584" y="1873730"/>
              <a:ext cx="795756" cy="2016077"/>
              <a:chOff x="3017779" y="3296035"/>
              <a:chExt cx="795756" cy="201607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808330" y="4116988"/>
                <a:ext cx="16410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الوحدة التاسعة</a:t>
                </a:r>
                <a:endParaRPr 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194406" y="4119408"/>
                <a:ext cx="20160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المواطنة المسؤولة</a:t>
                </a:r>
                <a:endParaRPr 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7" name="Rectangle 117">
            <a:extLst>
              <a:ext uri="{FF2B5EF4-FFF2-40B4-BE49-F238E27FC236}">
                <a16:creationId xmlns:a16="http://schemas.microsoft.com/office/drawing/2014/main" id="{21FC2BC2-02E1-4FED-A520-80438F31C307}"/>
              </a:ext>
            </a:extLst>
          </p:cNvPr>
          <p:cNvSpPr/>
          <p:nvPr/>
        </p:nvSpPr>
        <p:spPr>
          <a:xfrm>
            <a:off x="513133" y="4372313"/>
            <a:ext cx="101883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يحق لطلبة المدارس تناول وجبة غذائيّة صحيّة في </a:t>
            </a:r>
          </a:p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أثناء اليوم الدراسي في وقت الفسحة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ED283C9-8566-4D34-AF84-BB04401F5618}"/>
              </a:ext>
            </a:extLst>
          </p:cNvPr>
          <p:cNvSpPr/>
          <p:nvPr/>
        </p:nvSpPr>
        <p:spPr>
          <a:xfrm>
            <a:off x="1964967" y="2994563"/>
            <a:ext cx="2743200" cy="2743200"/>
          </a:xfrm>
          <a:prstGeom prst="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76200"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7745AA-C4C3-4060-AAD8-B53D66C7D2D3}"/>
              </a:ext>
            </a:extLst>
          </p:cNvPr>
          <p:cNvSpPr/>
          <p:nvPr/>
        </p:nvSpPr>
        <p:spPr>
          <a:xfrm>
            <a:off x="2193567" y="3223163"/>
            <a:ext cx="2286000" cy="20257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8316C0A-9413-4A07-AB7E-7164900E6322}"/>
              </a:ext>
            </a:extLst>
          </p:cNvPr>
          <p:cNvSpPr/>
          <p:nvPr/>
        </p:nvSpPr>
        <p:spPr>
          <a:xfrm>
            <a:off x="2183737" y="3222130"/>
            <a:ext cx="2286000" cy="202574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F4F4B7-4FD6-4EC6-AE8E-5DDADF68D328}"/>
              </a:ext>
            </a:extLst>
          </p:cNvPr>
          <p:cNvSpPr/>
          <p:nvPr/>
        </p:nvSpPr>
        <p:spPr>
          <a:xfrm rot="18899860">
            <a:off x="3071840" y="2394519"/>
            <a:ext cx="529453" cy="1200087"/>
          </a:xfrm>
          <a:custGeom>
            <a:avLst/>
            <a:gdLst>
              <a:gd name="connsiteX0" fmla="*/ 14068 w 900332"/>
              <a:gd name="connsiteY0" fmla="*/ 239151 h 3024554"/>
              <a:gd name="connsiteX1" fmla="*/ 0 w 900332"/>
              <a:gd name="connsiteY1" fmla="*/ 3024554 h 3024554"/>
              <a:gd name="connsiteX2" fmla="*/ 168812 w 900332"/>
              <a:gd name="connsiteY2" fmla="*/ 2771336 h 3024554"/>
              <a:gd name="connsiteX3" fmla="*/ 309489 w 900332"/>
              <a:gd name="connsiteY3" fmla="*/ 2940148 h 3024554"/>
              <a:gd name="connsiteX4" fmla="*/ 351692 w 900332"/>
              <a:gd name="connsiteY4" fmla="*/ 2771336 h 3024554"/>
              <a:gd name="connsiteX5" fmla="*/ 351692 w 900332"/>
              <a:gd name="connsiteY5" fmla="*/ 2771336 h 3024554"/>
              <a:gd name="connsiteX6" fmla="*/ 562708 w 900332"/>
              <a:gd name="connsiteY6" fmla="*/ 2897945 h 3024554"/>
              <a:gd name="connsiteX7" fmla="*/ 590843 w 900332"/>
              <a:gd name="connsiteY7" fmla="*/ 2729133 h 3024554"/>
              <a:gd name="connsiteX8" fmla="*/ 703384 w 900332"/>
              <a:gd name="connsiteY8" fmla="*/ 2897945 h 3024554"/>
              <a:gd name="connsiteX9" fmla="*/ 872197 w 900332"/>
              <a:gd name="connsiteY9" fmla="*/ 2771336 h 3024554"/>
              <a:gd name="connsiteX10" fmla="*/ 900332 w 900332"/>
              <a:gd name="connsiteY10" fmla="*/ 2996419 h 3024554"/>
              <a:gd name="connsiteX11" fmla="*/ 872197 w 900332"/>
              <a:gd name="connsiteY11" fmla="*/ 70339 h 3024554"/>
              <a:gd name="connsiteX12" fmla="*/ 773723 w 900332"/>
              <a:gd name="connsiteY12" fmla="*/ 196948 h 3024554"/>
              <a:gd name="connsiteX13" fmla="*/ 562708 w 900332"/>
              <a:gd name="connsiteY13" fmla="*/ 70339 h 3024554"/>
              <a:gd name="connsiteX14" fmla="*/ 548640 w 900332"/>
              <a:gd name="connsiteY14" fmla="*/ 239151 h 3024554"/>
              <a:gd name="connsiteX15" fmla="*/ 520504 w 900332"/>
              <a:gd name="connsiteY15" fmla="*/ 323557 h 3024554"/>
              <a:gd name="connsiteX16" fmla="*/ 450166 w 900332"/>
              <a:gd name="connsiteY16" fmla="*/ 196948 h 3024554"/>
              <a:gd name="connsiteX17" fmla="*/ 407963 w 900332"/>
              <a:gd name="connsiteY17" fmla="*/ 168813 h 3024554"/>
              <a:gd name="connsiteX18" fmla="*/ 281354 w 900332"/>
              <a:gd name="connsiteY18" fmla="*/ 323557 h 3024554"/>
              <a:gd name="connsiteX19" fmla="*/ 253218 w 900332"/>
              <a:gd name="connsiteY19" fmla="*/ 98474 h 3024554"/>
              <a:gd name="connsiteX20" fmla="*/ 196948 w 900332"/>
              <a:gd name="connsiteY20" fmla="*/ 351693 h 3024554"/>
              <a:gd name="connsiteX21" fmla="*/ 42203 w 900332"/>
              <a:gd name="connsiteY21" fmla="*/ 0 h 3024554"/>
              <a:gd name="connsiteX22" fmla="*/ 14068 w 900332"/>
              <a:gd name="connsiteY22" fmla="*/ 239151 h 3024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00332" h="3024554">
                <a:moveTo>
                  <a:pt x="14068" y="239151"/>
                </a:moveTo>
                <a:cubicBezTo>
                  <a:pt x="9379" y="1167619"/>
                  <a:pt x="4689" y="2096086"/>
                  <a:pt x="0" y="3024554"/>
                </a:cubicBezTo>
                <a:lnTo>
                  <a:pt x="168812" y="2771336"/>
                </a:lnTo>
                <a:lnTo>
                  <a:pt x="309489" y="2940148"/>
                </a:lnTo>
                <a:lnTo>
                  <a:pt x="351692" y="2771336"/>
                </a:lnTo>
                <a:lnTo>
                  <a:pt x="351692" y="2771336"/>
                </a:lnTo>
                <a:lnTo>
                  <a:pt x="562708" y="2897945"/>
                </a:lnTo>
                <a:lnTo>
                  <a:pt x="590843" y="2729133"/>
                </a:lnTo>
                <a:lnTo>
                  <a:pt x="703384" y="2897945"/>
                </a:lnTo>
                <a:lnTo>
                  <a:pt x="872197" y="2771336"/>
                </a:lnTo>
                <a:lnTo>
                  <a:pt x="900332" y="2996419"/>
                </a:lnTo>
                <a:lnTo>
                  <a:pt x="872197" y="70339"/>
                </a:lnTo>
                <a:lnTo>
                  <a:pt x="773723" y="196948"/>
                </a:lnTo>
                <a:lnTo>
                  <a:pt x="562708" y="70339"/>
                </a:lnTo>
                <a:lnTo>
                  <a:pt x="548640" y="239151"/>
                </a:lnTo>
                <a:lnTo>
                  <a:pt x="520504" y="323557"/>
                </a:lnTo>
                <a:lnTo>
                  <a:pt x="450166" y="196948"/>
                </a:lnTo>
                <a:lnTo>
                  <a:pt x="407963" y="168813"/>
                </a:lnTo>
                <a:lnTo>
                  <a:pt x="281354" y="323557"/>
                </a:lnTo>
                <a:lnTo>
                  <a:pt x="253218" y="98474"/>
                </a:lnTo>
                <a:lnTo>
                  <a:pt x="196948" y="351693"/>
                </a:lnTo>
                <a:lnTo>
                  <a:pt x="42203" y="0"/>
                </a:lnTo>
                <a:lnTo>
                  <a:pt x="14068" y="239151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2EFC97-0A3F-49B8-AFA1-84A994FA0084}"/>
              </a:ext>
            </a:extLst>
          </p:cNvPr>
          <p:cNvSpPr txBox="1"/>
          <p:nvPr/>
        </p:nvSpPr>
        <p:spPr>
          <a:xfrm>
            <a:off x="2265836" y="5334522"/>
            <a:ext cx="214972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في المدرسة</a:t>
            </a:r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63355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5" grpId="0"/>
      <p:bldP spid="116" grpId="0"/>
      <p:bldP spid="37" grpId="0"/>
      <p:bldP spid="32" grpId="0" animBg="1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45E0B2A1-F3A5-4177-9A47-AC0D637939CF}"/>
              </a:ext>
            </a:extLst>
          </p:cNvPr>
          <p:cNvSpPr/>
          <p:nvPr/>
        </p:nvSpPr>
        <p:spPr>
          <a:xfrm flipH="1">
            <a:off x="11136308" y="1"/>
            <a:ext cx="925063" cy="6858000"/>
          </a:xfrm>
          <a:custGeom>
            <a:avLst/>
            <a:gdLst>
              <a:gd name="connsiteX0" fmla="*/ 284555 w 925063"/>
              <a:gd name="connsiteY0" fmla="*/ 0 h 6858000"/>
              <a:gd name="connsiteX1" fmla="*/ 601415 w 925063"/>
              <a:gd name="connsiteY1" fmla="*/ 0 h 6858000"/>
              <a:gd name="connsiteX2" fmla="*/ 601415 w 925063"/>
              <a:gd name="connsiteY2" fmla="*/ 6858000 h 6858000"/>
              <a:gd name="connsiteX3" fmla="*/ 284555 w 925063"/>
              <a:gd name="connsiteY3" fmla="*/ 6858000 h 6858000"/>
              <a:gd name="connsiteX4" fmla="*/ 284555 w 92506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063" h="6858000">
                <a:moveTo>
                  <a:pt x="284555" y="0"/>
                </a:moveTo>
                <a:lnTo>
                  <a:pt x="601415" y="0"/>
                </a:lnTo>
                <a:cubicBezTo>
                  <a:pt x="1707193" y="2314135"/>
                  <a:pt x="-462898" y="4515730"/>
                  <a:pt x="601415" y="6858000"/>
                </a:cubicBezTo>
                <a:lnTo>
                  <a:pt x="284555" y="6858000"/>
                </a:lnTo>
                <a:cubicBezTo>
                  <a:pt x="-715240" y="4515730"/>
                  <a:pt x="1323304" y="2314135"/>
                  <a:pt x="284555" y="0"/>
                </a:cubicBezTo>
                <a:close/>
              </a:path>
            </a:pathLst>
          </a:custGeom>
          <a:solidFill>
            <a:srgbClr val="D23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8D1F799-010F-4551-B3C5-9FEA1D71147F}"/>
              </a:ext>
            </a:extLst>
          </p:cNvPr>
          <p:cNvSpPr/>
          <p:nvPr/>
        </p:nvSpPr>
        <p:spPr>
          <a:xfrm>
            <a:off x="10231084" y="436067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385B710-7493-441D-95EF-82FB46A9842F}"/>
              </a:ext>
            </a:extLst>
          </p:cNvPr>
          <p:cNvSpPr/>
          <p:nvPr/>
        </p:nvSpPr>
        <p:spPr>
          <a:xfrm>
            <a:off x="10409204" y="597965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1B30B8EC-F5C4-47B6-9712-679054B1072A}"/>
              </a:ext>
            </a:extLst>
          </p:cNvPr>
          <p:cNvSpPr/>
          <p:nvPr/>
        </p:nvSpPr>
        <p:spPr>
          <a:xfrm>
            <a:off x="10291728" y="2164231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3A14A38-DC2B-45EA-A098-C071BCFC5B78}"/>
              </a:ext>
            </a:extLst>
          </p:cNvPr>
          <p:cNvSpPr/>
          <p:nvPr/>
        </p:nvSpPr>
        <p:spPr>
          <a:xfrm>
            <a:off x="10469848" y="2326129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CB254A9D-89C7-4EE3-95FC-CBD90220C289}"/>
              </a:ext>
            </a:extLst>
          </p:cNvPr>
          <p:cNvSpPr/>
          <p:nvPr/>
        </p:nvSpPr>
        <p:spPr>
          <a:xfrm>
            <a:off x="10650262" y="3857989"/>
            <a:ext cx="1132114" cy="1132114"/>
          </a:xfrm>
          <a:prstGeom prst="ellipse">
            <a:avLst/>
          </a:prstGeom>
          <a:solidFill>
            <a:srgbClr val="D23525"/>
          </a:solidFill>
          <a:ln>
            <a:noFill/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F1BA1B0-5E68-435E-B389-4E117347D671}"/>
              </a:ext>
            </a:extLst>
          </p:cNvPr>
          <p:cNvSpPr/>
          <p:nvPr/>
        </p:nvSpPr>
        <p:spPr>
          <a:xfrm>
            <a:off x="10828382" y="4019887"/>
            <a:ext cx="808318" cy="8083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4487420" y="720823"/>
            <a:ext cx="5471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32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حقوق الطلبة</a:t>
            </a:r>
            <a:endParaRPr lang="en-US" sz="3200" b="1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2D8D9CAD-37A5-401A-B7B5-5198996722A5}"/>
              </a:ext>
            </a:extLst>
          </p:cNvPr>
          <p:cNvSpPr/>
          <p:nvPr/>
        </p:nvSpPr>
        <p:spPr>
          <a:xfrm rot="16200000">
            <a:off x="-5692756" y="1423842"/>
            <a:ext cx="12220013" cy="434418"/>
          </a:xfrm>
          <a:prstGeom prst="roundRect">
            <a:avLst>
              <a:gd name="adj" fmla="val 50000"/>
            </a:avLst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879526D-9295-493F-8F85-9F4B609FDB51}"/>
              </a:ext>
            </a:extLst>
          </p:cNvPr>
          <p:cNvGrpSpPr/>
          <p:nvPr/>
        </p:nvGrpSpPr>
        <p:grpSpPr>
          <a:xfrm rot="16200000">
            <a:off x="867119" y="-21556"/>
            <a:ext cx="1477108" cy="3223014"/>
            <a:chOff x="9283211" y="666793"/>
            <a:chExt cx="1477108" cy="322301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3D026263-3EB1-41CB-81C9-93D6AF31BE3E}"/>
                </a:ext>
              </a:extLst>
            </p:cNvPr>
            <p:cNvSpPr/>
            <p:nvPr/>
          </p:nvSpPr>
          <p:spPr>
            <a:xfrm>
              <a:off x="9993778" y="1299839"/>
              <a:ext cx="45719" cy="914400"/>
            </a:xfrm>
            <a:prstGeom prst="rect">
              <a:avLst/>
            </a:prstGeom>
            <a:solidFill>
              <a:srgbClr val="F21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B4305DE-9E23-47B2-A0A4-7F04E3FB5A5E}"/>
                </a:ext>
              </a:extLst>
            </p:cNvPr>
            <p:cNvGrpSpPr/>
            <p:nvPr/>
          </p:nvGrpSpPr>
          <p:grpSpPr>
            <a:xfrm>
              <a:off x="9562071" y="666793"/>
              <a:ext cx="919389" cy="675249"/>
              <a:chOff x="2874348" y="858810"/>
              <a:chExt cx="919389" cy="675249"/>
            </a:xfrm>
          </p:grpSpPr>
          <p:sp>
            <p:nvSpPr>
              <p:cNvPr id="134" name="Rectangle: Top Corners Rounded 133">
                <a:extLst>
                  <a:ext uri="{FF2B5EF4-FFF2-40B4-BE49-F238E27FC236}">
                    <a16:creationId xmlns:a16="http://schemas.microsoft.com/office/drawing/2014/main" id="{63A625DE-30CB-4C29-A4E9-67E04D1AD55D}"/>
                  </a:ext>
                </a:extLst>
              </p:cNvPr>
              <p:cNvSpPr/>
              <p:nvPr/>
            </p:nvSpPr>
            <p:spPr>
              <a:xfrm>
                <a:off x="2968283" y="858810"/>
                <a:ext cx="731520" cy="675249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rgbClr val="F21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ight Triangle 134">
                <a:extLst>
                  <a:ext uri="{FF2B5EF4-FFF2-40B4-BE49-F238E27FC236}">
                    <a16:creationId xmlns:a16="http://schemas.microsoft.com/office/drawing/2014/main" id="{3480AAD9-F2FA-41C4-89EF-B6C58D995907}"/>
                  </a:ext>
                </a:extLst>
              </p:cNvPr>
              <p:cNvSpPr/>
              <p:nvPr/>
            </p:nvSpPr>
            <p:spPr>
              <a:xfrm flipH="1">
                <a:off x="2874348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ight Triangle 135">
                <a:extLst>
                  <a:ext uri="{FF2B5EF4-FFF2-40B4-BE49-F238E27FC236}">
                    <a16:creationId xmlns:a16="http://schemas.microsoft.com/office/drawing/2014/main" id="{64E8D421-0017-4819-85CF-C9E2CC427AA9}"/>
                  </a:ext>
                </a:extLst>
              </p:cNvPr>
              <p:cNvSpPr/>
              <p:nvPr/>
            </p:nvSpPr>
            <p:spPr>
              <a:xfrm>
                <a:off x="3699803" y="858810"/>
                <a:ext cx="93934" cy="210334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602730-1D12-45DB-91B0-B37DA557B847}"/>
                </a:ext>
              </a:extLst>
            </p:cNvPr>
            <p:cNvGrpSpPr/>
            <p:nvPr/>
          </p:nvGrpSpPr>
          <p:grpSpPr>
            <a:xfrm>
              <a:off x="9283211" y="2058810"/>
              <a:ext cx="1477108" cy="1561514"/>
              <a:chOff x="3786850" y="3446587"/>
              <a:chExt cx="1477108" cy="1561514"/>
            </a:xfrm>
            <a:solidFill>
              <a:srgbClr val="F2163A"/>
            </a:solidFill>
            <a:effectLst>
              <a:reflection blurRad="6350" stA="50000" endA="300" endPos="38500" dist="50800" dir="5400000" sy="-100000" algn="bl" rotWithShape="0"/>
            </a:effectLst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691B06D3-0EC6-4BCA-B2A8-2F278C9A70C4}"/>
                  </a:ext>
                </a:extLst>
              </p:cNvPr>
              <p:cNvSpPr/>
              <p:nvPr/>
            </p:nvSpPr>
            <p:spPr>
              <a:xfrm>
                <a:off x="3786850" y="3530993"/>
                <a:ext cx="1477108" cy="147710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EC30B617-0D02-4DF6-8C88-D37970EA3C4F}"/>
                  </a:ext>
                </a:extLst>
              </p:cNvPr>
              <p:cNvSpPr/>
              <p:nvPr/>
            </p:nvSpPr>
            <p:spPr>
              <a:xfrm>
                <a:off x="4384728" y="3446587"/>
                <a:ext cx="281354" cy="16881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8" name="Graphic 127" descr="Trophy">
              <a:extLst>
                <a:ext uri="{FF2B5EF4-FFF2-40B4-BE49-F238E27FC236}">
                  <a16:creationId xmlns:a16="http://schemas.microsoft.com/office/drawing/2014/main" id="{2249F8C1-B463-4E35-B975-92A690F45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63373" y="806289"/>
              <a:ext cx="365760" cy="365760"/>
            </a:xfrm>
            <a:prstGeom prst="rect">
              <a:avLst/>
            </a:prstGeom>
          </p:spPr>
        </p:pic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8A0BDAB4-01BF-40D3-A21A-8233BA95D21F}"/>
                </a:ext>
              </a:extLst>
            </p:cNvPr>
            <p:cNvGrpSpPr/>
            <p:nvPr/>
          </p:nvGrpSpPr>
          <p:grpSpPr>
            <a:xfrm>
              <a:off x="9756584" y="1873730"/>
              <a:ext cx="795756" cy="2016077"/>
              <a:chOff x="3017779" y="3296035"/>
              <a:chExt cx="795756" cy="201607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F2403FF-2D97-4086-921E-25D4E3C377D5}"/>
                  </a:ext>
                </a:extLst>
              </p:cNvPr>
              <p:cNvSpPr txBox="1"/>
              <p:nvPr/>
            </p:nvSpPr>
            <p:spPr>
              <a:xfrm rot="5400000">
                <a:off x="2808330" y="4116988"/>
                <a:ext cx="16410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الوحدة التاسعة</a:t>
                </a:r>
                <a:endParaRPr lang="en-US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8D104198-B6B1-45C5-8297-8C4CC5B2F46B}"/>
                  </a:ext>
                </a:extLst>
              </p:cNvPr>
              <p:cNvSpPr txBox="1"/>
              <p:nvPr/>
            </p:nvSpPr>
            <p:spPr>
              <a:xfrm rot="5400000">
                <a:off x="2194406" y="4119408"/>
                <a:ext cx="20160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المواطنة المسؤولة</a:t>
                </a:r>
                <a:endParaRPr 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7" name="Rectangle 117">
            <a:extLst>
              <a:ext uri="{FF2B5EF4-FFF2-40B4-BE49-F238E27FC236}">
                <a16:creationId xmlns:a16="http://schemas.microsoft.com/office/drawing/2014/main" id="{21FC2BC2-02E1-4FED-A520-80438F31C307}"/>
              </a:ext>
            </a:extLst>
          </p:cNvPr>
          <p:cNvSpPr/>
          <p:nvPr/>
        </p:nvSpPr>
        <p:spPr>
          <a:xfrm>
            <a:off x="2049396" y="2313217"/>
            <a:ext cx="81816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المسؤولية </a:t>
            </a:r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واجب أو عمل يلتزم الفرد أو المجتمع تنفيذه 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Rectangle 114">
            <a:extLst>
              <a:ext uri="{FF2B5EF4-FFF2-40B4-BE49-F238E27FC236}">
                <a16:creationId xmlns:a16="http://schemas.microsoft.com/office/drawing/2014/main" id="{CE0FC8E5-B434-4913-A690-8B332D316155}"/>
              </a:ext>
            </a:extLst>
          </p:cNvPr>
          <p:cNvSpPr/>
          <p:nvPr/>
        </p:nvSpPr>
        <p:spPr>
          <a:xfrm>
            <a:off x="599176" y="3826342"/>
            <a:ext cx="100510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Y" sz="28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مثال : </a:t>
            </a:r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بعد تناول أحمد وجبة طعام , يتحمل مسؤولية </a:t>
            </a:r>
          </a:p>
          <a:p>
            <a:pPr algn="r"/>
            <a:r>
              <a:rPr lang="ar-SY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رمي المخلفات في سلة المهملات 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2B9E09D-C5A2-400A-B849-9BC0FBD0896C}"/>
              </a:ext>
            </a:extLst>
          </p:cNvPr>
          <p:cNvSpPr/>
          <p:nvPr/>
        </p:nvSpPr>
        <p:spPr>
          <a:xfrm>
            <a:off x="1197614" y="3023485"/>
            <a:ext cx="2743200" cy="2743200"/>
          </a:xfrm>
          <a:prstGeom prst="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76200"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67526DC-EF7F-422D-B17D-E45234A3F29C}"/>
              </a:ext>
            </a:extLst>
          </p:cNvPr>
          <p:cNvSpPr/>
          <p:nvPr/>
        </p:nvSpPr>
        <p:spPr>
          <a:xfrm>
            <a:off x="1426214" y="3252085"/>
            <a:ext cx="2286000" cy="20257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1A5E283-2E7D-4CCC-B2A5-88C9FA678141}"/>
              </a:ext>
            </a:extLst>
          </p:cNvPr>
          <p:cNvSpPr/>
          <p:nvPr/>
        </p:nvSpPr>
        <p:spPr>
          <a:xfrm>
            <a:off x="1416384" y="3251052"/>
            <a:ext cx="2286000" cy="202574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E4CDF86-20B9-4BF5-B688-D91AED527BBF}"/>
              </a:ext>
            </a:extLst>
          </p:cNvPr>
          <p:cNvSpPr/>
          <p:nvPr/>
        </p:nvSpPr>
        <p:spPr>
          <a:xfrm rot="18899860">
            <a:off x="2304487" y="2423441"/>
            <a:ext cx="529453" cy="1200087"/>
          </a:xfrm>
          <a:custGeom>
            <a:avLst/>
            <a:gdLst>
              <a:gd name="connsiteX0" fmla="*/ 14068 w 900332"/>
              <a:gd name="connsiteY0" fmla="*/ 239151 h 3024554"/>
              <a:gd name="connsiteX1" fmla="*/ 0 w 900332"/>
              <a:gd name="connsiteY1" fmla="*/ 3024554 h 3024554"/>
              <a:gd name="connsiteX2" fmla="*/ 168812 w 900332"/>
              <a:gd name="connsiteY2" fmla="*/ 2771336 h 3024554"/>
              <a:gd name="connsiteX3" fmla="*/ 309489 w 900332"/>
              <a:gd name="connsiteY3" fmla="*/ 2940148 h 3024554"/>
              <a:gd name="connsiteX4" fmla="*/ 351692 w 900332"/>
              <a:gd name="connsiteY4" fmla="*/ 2771336 h 3024554"/>
              <a:gd name="connsiteX5" fmla="*/ 351692 w 900332"/>
              <a:gd name="connsiteY5" fmla="*/ 2771336 h 3024554"/>
              <a:gd name="connsiteX6" fmla="*/ 562708 w 900332"/>
              <a:gd name="connsiteY6" fmla="*/ 2897945 h 3024554"/>
              <a:gd name="connsiteX7" fmla="*/ 590843 w 900332"/>
              <a:gd name="connsiteY7" fmla="*/ 2729133 h 3024554"/>
              <a:gd name="connsiteX8" fmla="*/ 703384 w 900332"/>
              <a:gd name="connsiteY8" fmla="*/ 2897945 h 3024554"/>
              <a:gd name="connsiteX9" fmla="*/ 872197 w 900332"/>
              <a:gd name="connsiteY9" fmla="*/ 2771336 h 3024554"/>
              <a:gd name="connsiteX10" fmla="*/ 900332 w 900332"/>
              <a:gd name="connsiteY10" fmla="*/ 2996419 h 3024554"/>
              <a:gd name="connsiteX11" fmla="*/ 872197 w 900332"/>
              <a:gd name="connsiteY11" fmla="*/ 70339 h 3024554"/>
              <a:gd name="connsiteX12" fmla="*/ 773723 w 900332"/>
              <a:gd name="connsiteY12" fmla="*/ 196948 h 3024554"/>
              <a:gd name="connsiteX13" fmla="*/ 562708 w 900332"/>
              <a:gd name="connsiteY13" fmla="*/ 70339 h 3024554"/>
              <a:gd name="connsiteX14" fmla="*/ 548640 w 900332"/>
              <a:gd name="connsiteY14" fmla="*/ 239151 h 3024554"/>
              <a:gd name="connsiteX15" fmla="*/ 520504 w 900332"/>
              <a:gd name="connsiteY15" fmla="*/ 323557 h 3024554"/>
              <a:gd name="connsiteX16" fmla="*/ 450166 w 900332"/>
              <a:gd name="connsiteY16" fmla="*/ 196948 h 3024554"/>
              <a:gd name="connsiteX17" fmla="*/ 407963 w 900332"/>
              <a:gd name="connsiteY17" fmla="*/ 168813 h 3024554"/>
              <a:gd name="connsiteX18" fmla="*/ 281354 w 900332"/>
              <a:gd name="connsiteY18" fmla="*/ 323557 h 3024554"/>
              <a:gd name="connsiteX19" fmla="*/ 253218 w 900332"/>
              <a:gd name="connsiteY19" fmla="*/ 98474 h 3024554"/>
              <a:gd name="connsiteX20" fmla="*/ 196948 w 900332"/>
              <a:gd name="connsiteY20" fmla="*/ 351693 h 3024554"/>
              <a:gd name="connsiteX21" fmla="*/ 42203 w 900332"/>
              <a:gd name="connsiteY21" fmla="*/ 0 h 3024554"/>
              <a:gd name="connsiteX22" fmla="*/ 14068 w 900332"/>
              <a:gd name="connsiteY22" fmla="*/ 239151 h 3024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00332" h="3024554">
                <a:moveTo>
                  <a:pt x="14068" y="239151"/>
                </a:moveTo>
                <a:cubicBezTo>
                  <a:pt x="9379" y="1167619"/>
                  <a:pt x="4689" y="2096086"/>
                  <a:pt x="0" y="3024554"/>
                </a:cubicBezTo>
                <a:lnTo>
                  <a:pt x="168812" y="2771336"/>
                </a:lnTo>
                <a:lnTo>
                  <a:pt x="309489" y="2940148"/>
                </a:lnTo>
                <a:lnTo>
                  <a:pt x="351692" y="2771336"/>
                </a:lnTo>
                <a:lnTo>
                  <a:pt x="351692" y="2771336"/>
                </a:lnTo>
                <a:lnTo>
                  <a:pt x="562708" y="2897945"/>
                </a:lnTo>
                <a:lnTo>
                  <a:pt x="590843" y="2729133"/>
                </a:lnTo>
                <a:lnTo>
                  <a:pt x="703384" y="2897945"/>
                </a:lnTo>
                <a:lnTo>
                  <a:pt x="872197" y="2771336"/>
                </a:lnTo>
                <a:lnTo>
                  <a:pt x="900332" y="2996419"/>
                </a:lnTo>
                <a:lnTo>
                  <a:pt x="872197" y="70339"/>
                </a:lnTo>
                <a:lnTo>
                  <a:pt x="773723" y="196948"/>
                </a:lnTo>
                <a:lnTo>
                  <a:pt x="562708" y="70339"/>
                </a:lnTo>
                <a:lnTo>
                  <a:pt x="548640" y="239151"/>
                </a:lnTo>
                <a:lnTo>
                  <a:pt x="520504" y="323557"/>
                </a:lnTo>
                <a:lnTo>
                  <a:pt x="450166" y="196948"/>
                </a:lnTo>
                <a:lnTo>
                  <a:pt x="407963" y="168813"/>
                </a:lnTo>
                <a:lnTo>
                  <a:pt x="281354" y="323557"/>
                </a:lnTo>
                <a:lnTo>
                  <a:pt x="253218" y="98474"/>
                </a:lnTo>
                <a:lnTo>
                  <a:pt x="196948" y="351693"/>
                </a:lnTo>
                <a:lnTo>
                  <a:pt x="42203" y="0"/>
                </a:lnTo>
                <a:lnTo>
                  <a:pt x="14068" y="239151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19EBB58-CF83-4F1E-B05B-813F9E2E94DE}"/>
              </a:ext>
            </a:extLst>
          </p:cNvPr>
          <p:cNvSpPr txBox="1"/>
          <p:nvPr/>
        </p:nvSpPr>
        <p:spPr>
          <a:xfrm>
            <a:off x="1498483" y="5363444"/>
            <a:ext cx="214972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في المدرسة</a:t>
            </a:r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67027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  <p:bldP spid="115" grpId="0"/>
      <p:bldP spid="37" grpId="0"/>
      <p:bldP spid="34" grpId="0"/>
      <p:bldP spid="32" grpId="0" animBg="1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E2DF91-E697-4FF5-908C-018C3029BB9E}"/>
              </a:ext>
            </a:extLst>
          </p:cNvPr>
          <p:cNvSpPr/>
          <p:nvPr/>
        </p:nvSpPr>
        <p:spPr>
          <a:xfrm>
            <a:off x="2609849" y="828211"/>
            <a:ext cx="1987551" cy="1286835"/>
          </a:xfrm>
          <a:custGeom>
            <a:avLst/>
            <a:gdLst>
              <a:gd name="connsiteX0" fmla="*/ 0 w 2939144"/>
              <a:gd name="connsiteY0" fmla="*/ 1574162 h 1902942"/>
              <a:gd name="connsiteX1" fmla="*/ 0 w 2939144"/>
              <a:gd name="connsiteY1" fmla="*/ 1574163 h 1902942"/>
              <a:gd name="connsiteX2" fmla="*/ 0 w 2939144"/>
              <a:gd name="connsiteY2" fmla="*/ 1574163 h 1902942"/>
              <a:gd name="connsiteX3" fmla="*/ 1553283 w 2939144"/>
              <a:gd name="connsiteY3" fmla="*/ 0 h 1902942"/>
              <a:gd name="connsiteX4" fmla="*/ 1998596 w 2939144"/>
              <a:gd name="connsiteY4" fmla="*/ 229118 h 1902942"/>
              <a:gd name="connsiteX5" fmla="*/ 2039430 w 2939144"/>
              <a:gd name="connsiteY5" fmla="*/ 301917 h 1902942"/>
              <a:gd name="connsiteX6" fmla="*/ 2051692 w 2939144"/>
              <a:gd name="connsiteY6" fmla="*/ 295476 h 1902942"/>
              <a:gd name="connsiteX7" fmla="*/ 2260728 w 2939144"/>
              <a:gd name="connsiteY7" fmla="*/ 254638 h 1902942"/>
              <a:gd name="connsiteX8" fmla="*/ 2797757 w 2939144"/>
              <a:gd name="connsiteY8" fmla="*/ 774309 h 1902942"/>
              <a:gd name="connsiteX9" fmla="*/ 2780850 w 2939144"/>
              <a:gd name="connsiteY9" fmla="*/ 904183 h 1902942"/>
              <a:gd name="connsiteX10" fmla="*/ 2745274 w 2939144"/>
              <a:gd name="connsiteY10" fmla="*/ 991682 h 1902942"/>
              <a:gd name="connsiteX11" fmla="*/ 2798362 w 2939144"/>
              <a:gd name="connsiteY11" fmla="*/ 1021351 h 1902942"/>
              <a:gd name="connsiteX12" fmla="*/ 2939144 w 2939144"/>
              <a:gd name="connsiteY12" fmla="*/ 1293980 h 1902942"/>
              <a:gd name="connsiteX13" fmla="*/ 2845619 w 2939144"/>
              <a:gd name="connsiteY13" fmla="*/ 1526462 h 1902942"/>
              <a:gd name="connsiteX14" fmla="*/ 2813697 w 2939144"/>
              <a:gd name="connsiteY14" fmla="*/ 1553581 h 1902942"/>
              <a:gd name="connsiteX15" fmla="*/ 2815772 w 2939144"/>
              <a:gd name="connsiteY15" fmla="*/ 1574163 h 1902942"/>
              <a:gd name="connsiteX16" fmla="*/ 2815771 w 2939144"/>
              <a:gd name="connsiteY16" fmla="*/ 1574163 h 1902942"/>
              <a:gd name="connsiteX17" fmla="*/ 2486992 w 2939144"/>
              <a:gd name="connsiteY17" fmla="*/ 1902942 h 1902942"/>
              <a:gd name="connsiteX18" fmla="*/ 328779 w 2939144"/>
              <a:gd name="connsiteY18" fmla="*/ 1902941 h 1902942"/>
              <a:gd name="connsiteX19" fmla="*/ 25837 w 2939144"/>
              <a:gd name="connsiteY19" fmla="*/ 1702138 h 1902942"/>
              <a:gd name="connsiteX20" fmla="*/ 0 w 2939144"/>
              <a:gd name="connsiteY20" fmla="*/ 1574163 h 1902942"/>
              <a:gd name="connsiteX21" fmla="*/ 21683 w 2939144"/>
              <a:gd name="connsiteY21" fmla="*/ 1466763 h 1902942"/>
              <a:gd name="connsiteX22" fmla="*/ 10911 w 2939144"/>
              <a:gd name="connsiteY22" fmla="*/ 1433182 h 1902942"/>
              <a:gd name="connsiteX23" fmla="*/ 0 w 2939144"/>
              <a:gd name="connsiteY23" fmla="*/ 1328450 h 1902942"/>
              <a:gd name="connsiteX24" fmla="*/ 537029 w 2939144"/>
              <a:gd name="connsiteY24" fmla="*/ 808779 h 1902942"/>
              <a:gd name="connsiteX25" fmla="*/ 569957 w 2939144"/>
              <a:gd name="connsiteY25" fmla="*/ 811590 h 1902942"/>
              <a:gd name="connsiteX26" fmla="*/ 571984 w 2939144"/>
              <a:gd name="connsiteY26" fmla="*/ 791920 h 1902942"/>
              <a:gd name="connsiteX27" fmla="*/ 1002122 w 2939144"/>
              <a:gd name="connsiteY27" fmla="*/ 449061 h 1902942"/>
              <a:gd name="connsiteX28" fmla="*/ 1023392 w 2939144"/>
              <a:gd name="connsiteY28" fmla="*/ 451158 h 1902942"/>
              <a:gd name="connsiteX29" fmla="*/ 1027165 w 2939144"/>
              <a:gd name="connsiteY29" fmla="*/ 414939 h 1902942"/>
              <a:gd name="connsiteX30" fmla="*/ 1553283 w 2939144"/>
              <a:gd name="connsiteY30" fmla="*/ 0 h 190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939144" h="1902942">
                <a:moveTo>
                  <a:pt x="0" y="1574162"/>
                </a:moveTo>
                <a:lnTo>
                  <a:pt x="0" y="1574163"/>
                </a:lnTo>
                <a:lnTo>
                  <a:pt x="0" y="1574163"/>
                </a:lnTo>
                <a:close/>
                <a:moveTo>
                  <a:pt x="1553283" y="0"/>
                </a:moveTo>
                <a:cubicBezTo>
                  <a:pt x="1738654" y="0"/>
                  <a:pt x="1902088" y="90885"/>
                  <a:pt x="1998596" y="229118"/>
                </a:cubicBezTo>
                <a:lnTo>
                  <a:pt x="2039430" y="301917"/>
                </a:lnTo>
                <a:lnTo>
                  <a:pt x="2051692" y="295476"/>
                </a:lnTo>
                <a:cubicBezTo>
                  <a:pt x="2115942" y="269180"/>
                  <a:pt x="2186580" y="254638"/>
                  <a:pt x="2260728" y="254638"/>
                </a:cubicBezTo>
                <a:cubicBezTo>
                  <a:pt x="2557321" y="254638"/>
                  <a:pt x="2797757" y="487303"/>
                  <a:pt x="2797757" y="774309"/>
                </a:cubicBezTo>
                <a:cubicBezTo>
                  <a:pt x="2797757" y="819154"/>
                  <a:pt x="2791887" y="862672"/>
                  <a:pt x="2780850" y="904183"/>
                </a:cubicBezTo>
                <a:lnTo>
                  <a:pt x="2745274" y="991682"/>
                </a:lnTo>
                <a:lnTo>
                  <a:pt x="2798362" y="1021351"/>
                </a:lnTo>
                <a:cubicBezTo>
                  <a:pt x="2883300" y="1080435"/>
                  <a:pt x="2939144" y="1180492"/>
                  <a:pt x="2939144" y="1293980"/>
                </a:cubicBezTo>
                <a:cubicBezTo>
                  <a:pt x="2939144" y="1384770"/>
                  <a:pt x="2903404" y="1466965"/>
                  <a:pt x="2845619" y="1526462"/>
                </a:cubicBezTo>
                <a:lnTo>
                  <a:pt x="2813697" y="1553581"/>
                </a:lnTo>
                <a:lnTo>
                  <a:pt x="2815772" y="1574163"/>
                </a:lnTo>
                <a:lnTo>
                  <a:pt x="2815771" y="1574163"/>
                </a:lnTo>
                <a:cubicBezTo>
                  <a:pt x="2815771" y="1755743"/>
                  <a:pt x="2668572" y="1902942"/>
                  <a:pt x="2486992" y="1902942"/>
                </a:cubicBezTo>
                <a:lnTo>
                  <a:pt x="328779" y="1902941"/>
                </a:lnTo>
                <a:cubicBezTo>
                  <a:pt x="192594" y="1902941"/>
                  <a:pt x="75748" y="1820142"/>
                  <a:pt x="25837" y="1702138"/>
                </a:cubicBezTo>
                <a:lnTo>
                  <a:pt x="0" y="1574163"/>
                </a:lnTo>
                <a:lnTo>
                  <a:pt x="21683" y="1466763"/>
                </a:lnTo>
                <a:lnTo>
                  <a:pt x="10911" y="1433182"/>
                </a:lnTo>
                <a:cubicBezTo>
                  <a:pt x="3757" y="1399353"/>
                  <a:pt x="0" y="1364326"/>
                  <a:pt x="0" y="1328450"/>
                </a:cubicBezTo>
                <a:cubicBezTo>
                  <a:pt x="0" y="1041444"/>
                  <a:pt x="240436" y="808779"/>
                  <a:pt x="537029" y="808779"/>
                </a:cubicBezTo>
                <a:lnTo>
                  <a:pt x="569957" y="811590"/>
                </a:lnTo>
                <a:lnTo>
                  <a:pt x="571984" y="791920"/>
                </a:lnTo>
                <a:cubicBezTo>
                  <a:pt x="612925" y="596251"/>
                  <a:pt x="789948" y="449061"/>
                  <a:pt x="1002122" y="449061"/>
                </a:cubicBezTo>
                <a:lnTo>
                  <a:pt x="1023392" y="451158"/>
                </a:lnTo>
                <a:lnTo>
                  <a:pt x="1027165" y="414939"/>
                </a:lnTo>
                <a:cubicBezTo>
                  <a:pt x="1077241" y="178134"/>
                  <a:pt x="1293764" y="0"/>
                  <a:pt x="15532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4826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465809-8E1D-47F5-AED0-D223A0BEEBFC}"/>
              </a:ext>
            </a:extLst>
          </p:cNvPr>
          <p:cNvSpPr txBox="1"/>
          <p:nvPr/>
        </p:nvSpPr>
        <p:spPr>
          <a:xfrm>
            <a:off x="6640386" y="2997479"/>
            <a:ext cx="5704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4800" b="1" dirty="0">
                <a:latin typeface="Oswald" panose="02000503000000000000" pitchFamily="2" charset="0"/>
              </a:rPr>
              <a:t>انتهى الدرس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54C2F6-58DD-47C6-A986-E7C46732739F}"/>
              </a:ext>
            </a:extLst>
          </p:cNvPr>
          <p:cNvSpPr/>
          <p:nvPr/>
        </p:nvSpPr>
        <p:spPr>
          <a:xfrm flipH="1">
            <a:off x="-1268360" y="0"/>
            <a:ext cx="17443331" cy="6858000"/>
          </a:xfrm>
          <a:custGeom>
            <a:avLst/>
            <a:gdLst>
              <a:gd name="connsiteX0" fmla="*/ 38190 w 18731066"/>
              <a:gd name="connsiteY0" fmla="*/ 0 h 6858000"/>
              <a:gd name="connsiteX1" fmla="*/ 18731066 w 18731066"/>
              <a:gd name="connsiteY1" fmla="*/ 0 h 6858000"/>
              <a:gd name="connsiteX2" fmla="*/ 18731066 w 18731066"/>
              <a:gd name="connsiteY2" fmla="*/ 6858000 h 6858000"/>
              <a:gd name="connsiteX3" fmla="*/ 0 w 18731066"/>
              <a:gd name="connsiteY3" fmla="*/ 6858000 h 6858000"/>
              <a:gd name="connsiteX4" fmla="*/ 1264651 w 18731066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31066" h="6858000">
                <a:moveTo>
                  <a:pt x="38190" y="0"/>
                </a:moveTo>
                <a:lnTo>
                  <a:pt x="18731066" y="0"/>
                </a:lnTo>
                <a:lnTo>
                  <a:pt x="18731066" y="6858000"/>
                </a:lnTo>
                <a:lnTo>
                  <a:pt x="0" y="6858000"/>
                </a:lnTo>
                <a:lnTo>
                  <a:pt x="1264651" y="3429000"/>
                </a:lnTo>
                <a:close/>
              </a:path>
            </a:pathLst>
          </a:custGeom>
          <a:solidFill>
            <a:srgbClr val="B51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airplane, plane&#10;&#10;Description automatically generated">
            <a:extLst>
              <a:ext uri="{FF2B5EF4-FFF2-40B4-BE49-F238E27FC236}">
                <a16:creationId xmlns:a16="http://schemas.microsoft.com/office/drawing/2014/main" id="{F7CC3B0F-DFEA-48A2-8212-17A441820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1" t="21375" r="6873" b="22751"/>
          <a:stretch/>
        </p:blipFill>
        <p:spPr>
          <a:xfrm rot="16200000" flipH="1">
            <a:off x="13651808" y="1834275"/>
            <a:ext cx="3914741" cy="318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24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11 0 L -0.80938 0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8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-0.79896 0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وان 1">
            <a:extLst>
              <a:ext uri="{FF2B5EF4-FFF2-40B4-BE49-F238E27FC236}">
                <a16:creationId xmlns:a16="http://schemas.microsoft.com/office/drawing/2014/main" id="{F4B92814-232C-4124-B708-AF52D74C33E1}"/>
              </a:ext>
            </a:extLst>
          </p:cNvPr>
          <p:cNvSpPr txBox="1">
            <a:spLocks/>
          </p:cNvSpPr>
          <p:nvPr/>
        </p:nvSpPr>
        <p:spPr>
          <a:xfrm>
            <a:off x="598239" y="3001110"/>
            <a:ext cx="109955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ar-SA" sz="5400" b="1" dirty="0">
                <a:solidFill>
                  <a:srgbClr val="FF0000"/>
                </a:solidFill>
              </a:rPr>
              <a:t>جميع الحقوق محفوظة لموقع </a:t>
            </a:r>
            <a:r>
              <a:rPr lang="ar-SA" sz="5400" b="1" dirty="0"/>
              <a:t>حلول اون لاين </a:t>
            </a:r>
            <a:r>
              <a:rPr lang="ar-SA" sz="5400" b="1" dirty="0">
                <a:solidFill>
                  <a:srgbClr val="FF0000"/>
                </a:solidFill>
              </a:rPr>
              <a:t>يحق لك الاستخدام والتعديل عليها كما تشاء</a:t>
            </a:r>
            <a:br>
              <a:rPr lang="ar-SA" sz="5400" b="1" dirty="0">
                <a:solidFill>
                  <a:srgbClr val="FF0000"/>
                </a:solidFill>
              </a:rPr>
            </a:br>
            <a:r>
              <a:rPr lang="ar-SA" sz="5400" b="1" dirty="0">
                <a:solidFill>
                  <a:srgbClr val="FF0000"/>
                </a:solidFill>
              </a:rPr>
              <a:t>لكن </a:t>
            </a:r>
            <a:r>
              <a:rPr lang="ar-SA" sz="9600" b="1" dirty="0"/>
              <a:t>يحرم بيعها </a:t>
            </a:r>
            <a:br>
              <a:rPr lang="ar-SA" sz="5400" b="1" dirty="0"/>
            </a:br>
            <a:r>
              <a:rPr lang="ar-SA" sz="5400" b="1" dirty="0">
                <a:solidFill>
                  <a:srgbClr val="FF0000"/>
                </a:solidFill>
              </a:rPr>
              <a:t>او نشرها في المواقع الاخرى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83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262</Words>
  <Application>Microsoft Office PowerPoint</Application>
  <PresentationFormat>شاشة عريضة</PresentationFormat>
  <Paragraphs>87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Open Sans</vt:lpstr>
      <vt:lpstr>Oswald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80</cp:revision>
  <dcterms:created xsi:type="dcterms:W3CDTF">2020-10-15T20:27:42Z</dcterms:created>
  <dcterms:modified xsi:type="dcterms:W3CDTF">2021-01-14T11:48:27Z</dcterms:modified>
</cp:coreProperties>
</file>