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566" r:id="rId3"/>
    <p:sldId id="596" r:id="rId4"/>
    <p:sldId id="595" r:id="rId5"/>
    <p:sldId id="560" r:id="rId6"/>
    <p:sldId id="597" r:id="rId7"/>
    <p:sldId id="335" r:id="rId8"/>
    <p:sldId id="375" r:id="rId9"/>
    <p:sldId id="598" r:id="rId10"/>
    <p:sldId id="574" r:id="rId11"/>
    <p:sldId id="257" r:id="rId12"/>
    <p:sldId id="269" r:id="rId13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065" userDrawn="1">
          <p15:clr>
            <a:srgbClr val="A4A3A4"/>
          </p15:clr>
        </p15:guide>
        <p15:guide id="3" orient="horz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99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1260" y="102"/>
      </p:cViewPr>
      <p:guideLst>
        <p:guide pos="5065"/>
        <p:guide orient="horz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openxmlformats.org/officeDocument/2006/relationships/image" Target="../media/image5.sv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microsoft.com/office/2007/relationships/hdphoto" Target="../media/hdphoto4.wdp"/><Relationship Id="rId1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openxmlformats.org/officeDocument/2006/relationships/image" Target="../media/image5.sv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microsoft.com/office/2007/relationships/hdphoto" Target="../media/hdphoto4.wdp"/><Relationship Id="rId1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6.svg"/><Relationship Id="rId7" Type="http://schemas.openxmlformats.org/officeDocument/2006/relationships/image" Target="../media/image3.svg"/><Relationship Id="rId12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1.svg"/><Relationship Id="rId5" Type="http://schemas.openxmlformats.org/officeDocument/2006/relationships/image" Target="../media/image5.svg"/><Relationship Id="rId10" Type="http://schemas.openxmlformats.org/officeDocument/2006/relationships/image" Target="../media/image20.png"/><Relationship Id="rId4" Type="http://schemas.openxmlformats.org/officeDocument/2006/relationships/image" Target="../media/image4.png"/><Relationship Id="rId9" Type="http://schemas.openxmlformats.org/officeDocument/2006/relationships/image" Target="../media/image19.svg"/><Relationship Id="rId14" Type="http://schemas.openxmlformats.org/officeDocument/2006/relationships/image" Target="../media/image2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9198889" y="2670931"/>
            <a:ext cx="7892801" cy="1265254"/>
            <a:chOff x="9198889" y="2670931"/>
            <a:chExt cx="7892801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9765560" y="3131615"/>
              <a:ext cx="7326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dirty="0">
                  <a:latin typeface="Cooper Black" panose="0208090404030B020404" pitchFamily="18" charset="0"/>
                </a:rPr>
                <a:t>التفاعل الاجتماعي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98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4E1852D-5C35-41A2-B03E-79D9B0427BA1}"/>
              </a:ext>
            </a:extLst>
          </p:cNvPr>
          <p:cNvSpPr/>
          <p:nvPr/>
        </p:nvSpPr>
        <p:spPr>
          <a:xfrm>
            <a:off x="248289" y="2861715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F32075F2-15C2-43D2-8239-5CA3C5EC0DCB}"/>
              </a:ext>
            </a:extLst>
          </p:cNvPr>
          <p:cNvSpPr/>
          <p:nvPr/>
        </p:nvSpPr>
        <p:spPr>
          <a:xfrm>
            <a:off x="8985889" y="253514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7D1CF6-942F-4DE8-B7F3-3AC2B7696B43}"/>
              </a:ext>
            </a:extLst>
          </p:cNvPr>
          <p:cNvSpPr/>
          <p:nvPr/>
        </p:nvSpPr>
        <p:spPr>
          <a:xfrm>
            <a:off x="9102003" y="2411774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43CE94DE-2CE8-4848-81A3-95FFB929C055}"/>
              </a:ext>
            </a:extLst>
          </p:cNvPr>
          <p:cNvSpPr txBox="1"/>
          <p:nvPr/>
        </p:nvSpPr>
        <p:spPr>
          <a:xfrm>
            <a:off x="2698755" y="3063946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يسهم في تطوير الشخص نفسه و الاجتهاد بشكل أكبر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20">
            <a:extLst>
              <a:ext uri="{FF2B5EF4-FFF2-40B4-BE49-F238E27FC236}">
                <a16:creationId xmlns:a16="http://schemas.microsoft.com/office/drawing/2014/main" id="{C1D8BB61-99F3-4AC6-BC79-F3D5833B19E8}"/>
              </a:ext>
            </a:extLst>
          </p:cNvPr>
          <p:cNvGrpSpPr/>
          <p:nvPr/>
        </p:nvGrpSpPr>
        <p:grpSpPr>
          <a:xfrm>
            <a:off x="6837777" y="2644000"/>
            <a:ext cx="1748974" cy="1262744"/>
            <a:chOff x="8011888" y="943428"/>
            <a:chExt cx="1748974" cy="1262744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A2608565-3C13-4A8E-BD72-EC2272F263E9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" name="Oval 16">
                <a:extLst>
                  <a:ext uri="{FF2B5EF4-FFF2-40B4-BE49-F238E27FC236}">
                    <a16:creationId xmlns:a16="http://schemas.microsoft.com/office/drawing/2014/main" id="{DD92C5C5-2846-4FED-B9F7-9B38219785DF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7">
                <a:extLst>
                  <a:ext uri="{FF2B5EF4-FFF2-40B4-BE49-F238E27FC236}">
                    <a16:creationId xmlns:a16="http://schemas.microsoft.com/office/drawing/2014/main" id="{BA6A509E-8E09-49DC-B2A6-97AD222ABDC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5">
                <a:extLst>
                  <a:ext uri="{FF2B5EF4-FFF2-40B4-BE49-F238E27FC236}">
                    <a16:creationId xmlns:a16="http://schemas.microsoft.com/office/drawing/2014/main" id="{37436205-230F-4BF1-B932-8A19F8113D5F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" name="Rectangle 10">
                  <a:extLst>
                    <a:ext uri="{FF2B5EF4-FFF2-40B4-BE49-F238E27FC236}">
                      <a16:creationId xmlns:a16="http://schemas.microsoft.com/office/drawing/2014/main" id="{3DDC3049-26A8-4FF1-936F-AC4189FC7B83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1">
                  <a:extLst>
                    <a:ext uri="{FF2B5EF4-FFF2-40B4-BE49-F238E27FC236}">
                      <a16:creationId xmlns:a16="http://schemas.microsoft.com/office/drawing/2014/main" id="{6A0E2978-4D9A-4D40-8C3B-DC04EFB6752B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ight Triangle 12">
                  <a:extLst>
                    <a:ext uri="{FF2B5EF4-FFF2-40B4-BE49-F238E27FC236}">
                      <a16:creationId xmlns:a16="http://schemas.microsoft.com/office/drawing/2014/main" id="{362B5D2F-1DB7-463D-8DD0-3020F3B0867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ight Triangle 13">
                  <a:extLst>
                    <a:ext uri="{FF2B5EF4-FFF2-40B4-BE49-F238E27FC236}">
                      <a16:creationId xmlns:a16="http://schemas.microsoft.com/office/drawing/2014/main" id="{5A800E60-E9D7-438E-865B-899BAF828454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4">
                  <a:extLst>
                    <a:ext uri="{FF2B5EF4-FFF2-40B4-BE49-F238E27FC236}">
                      <a16:creationId xmlns:a16="http://schemas.microsoft.com/office/drawing/2014/main" id="{F57FFF6C-F88E-4F9B-9998-DA6BF76FEDE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3CFB2769-B8F0-4B6A-8C58-7D555447AC4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0" name="Rectangle 22">
            <a:extLst>
              <a:ext uri="{FF2B5EF4-FFF2-40B4-BE49-F238E27FC236}">
                <a16:creationId xmlns:a16="http://schemas.microsoft.com/office/drawing/2014/main" id="{DE0CE09C-6CC5-403C-90B2-EF8CF0115BCA}"/>
              </a:ext>
            </a:extLst>
          </p:cNvPr>
          <p:cNvSpPr/>
          <p:nvPr/>
        </p:nvSpPr>
        <p:spPr>
          <a:xfrm>
            <a:off x="248289" y="425508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9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5">
            <a:extLst>
              <a:ext uri="{FF2B5EF4-FFF2-40B4-BE49-F238E27FC236}">
                <a16:creationId xmlns:a16="http://schemas.microsoft.com/office/drawing/2014/main" id="{AF7C4FD5-5247-429A-B7F8-CF253498ECCC}"/>
              </a:ext>
            </a:extLst>
          </p:cNvPr>
          <p:cNvSpPr/>
          <p:nvPr/>
        </p:nvSpPr>
        <p:spPr>
          <a:xfrm>
            <a:off x="8985889" y="392851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E0B11AA5-6337-4FA6-BE55-9CD4C14A335E}"/>
              </a:ext>
            </a:extLst>
          </p:cNvPr>
          <p:cNvSpPr/>
          <p:nvPr/>
        </p:nvSpPr>
        <p:spPr>
          <a:xfrm>
            <a:off x="9102003" y="380514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BDBBAA32-B317-4045-894A-A410FA2B857C}"/>
              </a:ext>
            </a:extLst>
          </p:cNvPr>
          <p:cNvSpPr txBox="1"/>
          <p:nvPr/>
        </p:nvSpPr>
        <p:spPr>
          <a:xfrm>
            <a:off x="51110" y="4471228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تحث على الإبداع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6" name="Group 28">
            <a:extLst>
              <a:ext uri="{FF2B5EF4-FFF2-40B4-BE49-F238E27FC236}">
                <a16:creationId xmlns:a16="http://schemas.microsoft.com/office/drawing/2014/main" id="{173475C6-BA7E-4216-8490-91E1532B12AD}"/>
              </a:ext>
            </a:extLst>
          </p:cNvPr>
          <p:cNvGrpSpPr/>
          <p:nvPr/>
        </p:nvGrpSpPr>
        <p:grpSpPr>
          <a:xfrm>
            <a:off x="1103405" y="4037372"/>
            <a:ext cx="1748974" cy="1262744"/>
            <a:chOff x="8011888" y="943428"/>
            <a:chExt cx="1748974" cy="1262744"/>
          </a:xfrm>
        </p:grpSpPr>
        <p:grpSp>
          <p:nvGrpSpPr>
            <p:cNvPr id="27" name="Group 29">
              <a:extLst>
                <a:ext uri="{FF2B5EF4-FFF2-40B4-BE49-F238E27FC236}">
                  <a16:creationId xmlns:a16="http://schemas.microsoft.com/office/drawing/2014/main" id="{D614CFCB-CD6E-4B33-8535-9246243D8624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29" name="Oval 31">
                <a:extLst>
                  <a:ext uri="{FF2B5EF4-FFF2-40B4-BE49-F238E27FC236}">
                    <a16:creationId xmlns:a16="http://schemas.microsoft.com/office/drawing/2014/main" id="{E78DF212-A7FF-4821-AB0C-2AA855B56875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32">
                <a:extLst>
                  <a:ext uri="{FF2B5EF4-FFF2-40B4-BE49-F238E27FC236}">
                    <a16:creationId xmlns:a16="http://schemas.microsoft.com/office/drawing/2014/main" id="{4290868C-D58C-4CFA-B7C1-99F1EA447A3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3">
                <a:extLst>
                  <a:ext uri="{FF2B5EF4-FFF2-40B4-BE49-F238E27FC236}">
                    <a16:creationId xmlns:a16="http://schemas.microsoft.com/office/drawing/2014/main" id="{1E58BA8A-1E23-462F-A081-9D6BC261483E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32" name="Rectangle 34">
                  <a:extLst>
                    <a:ext uri="{FF2B5EF4-FFF2-40B4-BE49-F238E27FC236}">
                      <a16:creationId xmlns:a16="http://schemas.microsoft.com/office/drawing/2014/main" id="{AFA440D4-8F8C-48AC-B3A8-9EE96229AC0A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33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ight Triangle 35">
                  <a:extLst>
                    <a:ext uri="{FF2B5EF4-FFF2-40B4-BE49-F238E27FC236}">
                      <a16:creationId xmlns:a16="http://schemas.microsoft.com/office/drawing/2014/main" id="{76507815-2D66-4AE7-9810-F94D93B11B82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ight Triangle 36">
                  <a:extLst>
                    <a:ext uri="{FF2B5EF4-FFF2-40B4-BE49-F238E27FC236}">
                      <a16:creationId xmlns:a16="http://schemas.microsoft.com/office/drawing/2014/main" id="{679E83ED-ED34-44B3-945C-D83BE85B865F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ight Triangle 37">
                  <a:extLst>
                    <a:ext uri="{FF2B5EF4-FFF2-40B4-BE49-F238E27FC236}">
                      <a16:creationId xmlns:a16="http://schemas.microsoft.com/office/drawing/2014/main" id="{12A0068B-F0C4-4525-92A5-DC27BE957242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ight Triangle 38">
                  <a:extLst>
                    <a:ext uri="{FF2B5EF4-FFF2-40B4-BE49-F238E27FC236}">
                      <a16:creationId xmlns:a16="http://schemas.microsoft.com/office/drawing/2014/main" id="{C079ECB6-59F5-4E89-9C6D-B1419FABC82E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" name="TextBox 30">
              <a:extLst>
                <a:ext uri="{FF2B5EF4-FFF2-40B4-BE49-F238E27FC236}">
                  <a16:creationId xmlns:a16="http://schemas.microsoft.com/office/drawing/2014/main" id="{EB0007FE-F716-4575-9653-A29D3C5941AE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Rectangle 39">
            <a:extLst>
              <a:ext uri="{FF2B5EF4-FFF2-40B4-BE49-F238E27FC236}">
                <a16:creationId xmlns:a16="http://schemas.microsoft.com/office/drawing/2014/main" id="{B48C49B7-2CB1-4E64-ABAF-CBA2DA3C4689}"/>
              </a:ext>
            </a:extLst>
          </p:cNvPr>
          <p:cNvSpPr/>
          <p:nvPr/>
        </p:nvSpPr>
        <p:spPr>
          <a:xfrm>
            <a:off x="243118" y="568055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7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2">
            <a:extLst>
              <a:ext uri="{FF2B5EF4-FFF2-40B4-BE49-F238E27FC236}">
                <a16:creationId xmlns:a16="http://schemas.microsoft.com/office/drawing/2014/main" id="{5EF0672A-5A66-4C1E-AF62-846BEAE9CBD9}"/>
              </a:ext>
            </a:extLst>
          </p:cNvPr>
          <p:cNvSpPr/>
          <p:nvPr/>
        </p:nvSpPr>
        <p:spPr>
          <a:xfrm>
            <a:off x="8980718" y="535398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id="{A8E2F6D9-B913-4F59-B5DB-893AE4D79D73}"/>
              </a:ext>
            </a:extLst>
          </p:cNvPr>
          <p:cNvSpPr/>
          <p:nvPr/>
        </p:nvSpPr>
        <p:spPr>
          <a:xfrm>
            <a:off x="9096832" y="523061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4">
            <a:extLst>
              <a:ext uri="{FF2B5EF4-FFF2-40B4-BE49-F238E27FC236}">
                <a16:creationId xmlns:a16="http://schemas.microsoft.com/office/drawing/2014/main" id="{8A6D25B5-6F80-426E-85AF-25B810D38B5B}"/>
              </a:ext>
            </a:extLst>
          </p:cNvPr>
          <p:cNvSpPr txBox="1"/>
          <p:nvPr/>
        </p:nvSpPr>
        <p:spPr>
          <a:xfrm>
            <a:off x="1594394" y="5909279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تعلم روح المنافسة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3" name="Group 45">
            <a:extLst>
              <a:ext uri="{FF2B5EF4-FFF2-40B4-BE49-F238E27FC236}">
                <a16:creationId xmlns:a16="http://schemas.microsoft.com/office/drawing/2014/main" id="{B914DEA7-8A5E-4B16-8A5D-7C0CE3E96D12}"/>
              </a:ext>
            </a:extLst>
          </p:cNvPr>
          <p:cNvGrpSpPr/>
          <p:nvPr/>
        </p:nvGrpSpPr>
        <p:grpSpPr>
          <a:xfrm>
            <a:off x="6832606" y="5462842"/>
            <a:ext cx="1748974" cy="1262744"/>
            <a:chOff x="8011888" y="943428"/>
            <a:chExt cx="1748974" cy="1262744"/>
          </a:xfrm>
        </p:grpSpPr>
        <p:grpSp>
          <p:nvGrpSpPr>
            <p:cNvPr id="44" name="Group 46">
              <a:extLst>
                <a:ext uri="{FF2B5EF4-FFF2-40B4-BE49-F238E27FC236}">
                  <a16:creationId xmlns:a16="http://schemas.microsoft.com/office/drawing/2014/main" id="{49E67BD3-4A14-432A-8D74-05CA726CE25B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46" name="Oval 48">
                <a:extLst>
                  <a:ext uri="{FF2B5EF4-FFF2-40B4-BE49-F238E27FC236}">
                    <a16:creationId xmlns:a16="http://schemas.microsoft.com/office/drawing/2014/main" id="{4845EBC0-220F-4E98-9985-A066C6BA14B6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9">
                <a:extLst>
                  <a:ext uri="{FF2B5EF4-FFF2-40B4-BE49-F238E27FC236}">
                    <a16:creationId xmlns:a16="http://schemas.microsoft.com/office/drawing/2014/main" id="{12FC2FEB-075B-4DF5-A2AC-57334F88CA86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50">
                <a:extLst>
                  <a:ext uri="{FF2B5EF4-FFF2-40B4-BE49-F238E27FC236}">
                    <a16:creationId xmlns:a16="http://schemas.microsoft.com/office/drawing/2014/main" id="{6925B8BA-6984-4718-A3FE-A7165D66E83D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49" name="Rectangle 51">
                  <a:extLst>
                    <a:ext uri="{FF2B5EF4-FFF2-40B4-BE49-F238E27FC236}">
                      <a16:creationId xmlns:a16="http://schemas.microsoft.com/office/drawing/2014/main" id="{D2B62ABA-0C8E-47F9-A75C-66541ECC36A6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Right Triangle 52">
                  <a:extLst>
                    <a:ext uri="{FF2B5EF4-FFF2-40B4-BE49-F238E27FC236}">
                      <a16:creationId xmlns:a16="http://schemas.microsoft.com/office/drawing/2014/main" id="{8E0EFADC-324F-490C-9C37-700E577EAD2D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ight Triangle 53">
                  <a:extLst>
                    <a:ext uri="{FF2B5EF4-FFF2-40B4-BE49-F238E27FC236}">
                      <a16:creationId xmlns:a16="http://schemas.microsoft.com/office/drawing/2014/main" id="{6DFBC46A-CA51-42AD-B775-0FCC7481C492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ight Triangle 54">
                  <a:extLst>
                    <a:ext uri="{FF2B5EF4-FFF2-40B4-BE49-F238E27FC236}">
                      <a16:creationId xmlns:a16="http://schemas.microsoft.com/office/drawing/2014/main" id="{907D2A97-0C86-4595-B237-BB37EBDC1FA3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ight Triangle 55">
                  <a:extLst>
                    <a:ext uri="{FF2B5EF4-FFF2-40B4-BE49-F238E27FC236}">
                      <a16:creationId xmlns:a16="http://schemas.microsoft.com/office/drawing/2014/main" id="{D333D639-A3AE-4B7D-A025-B2DE4DA1CED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5" name="TextBox 47">
              <a:extLst>
                <a:ext uri="{FF2B5EF4-FFF2-40B4-BE49-F238E27FC236}">
                  <a16:creationId xmlns:a16="http://schemas.microsoft.com/office/drawing/2014/main" id="{12645258-D92D-4921-8641-F94DAD553579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1103405" y="1379603"/>
            <a:ext cx="10801479" cy="1193406"/>
            <a:chOff x="1216751" y="3294128"/>
            <a:chExt cx="10801479" cy="1193406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5153200" y="-351302"/>
              <a:ext cx="1193403" cy="84842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2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1216751" y="3627283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يستنتج الطلبة أبرز نتائج التنافس الإيجابي مع الأقران في المدرسة </a:t>
              </a: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الثامن عشر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التفاعل الاجتماعي 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4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3.7037E-6 L -0.47344 3.7037E-6 " pathEditMode="relative" rAng="0" ptsTypes="AA" p14:bounceEnd="33000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 p14:presetBounceEnd="41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 p14:bounceEnd="41000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 p14:bounceEnd="33000">
                                          <p:cBhvr>
                                            <p:cTn id="3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>
                                          <p:cBhvr>
                                            <p:cTn id="3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  <p:bldP spid="42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4495800" y="1022545"/>
            <a:ext cx="3292764" cy="4614642"/>
            <a:chOff x="4495800" y="1022545"/>
            <a:chExt cx="3292764" cy="4614642"/>
          </a:xfrm>
          <a:solidFill>
            <a:schemeClr val="bg1">
              <a:lumMod val="85000"/>
            </a:schemeClr>
          </a:solidFill>
        </p:grpSpPr>
        <p:grpSp>
          <p:nvGrpSpPr>
            <p:cNvPr id="6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95800" y="1022545"/>
              <a:ext cx="3292764" cy="4614642"/>
              <a:chOff x="4495800" y="1022545"/>
              <a:chExt cx="3292764" cy="4614642"/>
            </a:xfrm>
            <a:grpFill/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5460168" y="4345744"/>
                <a:ext cx="1489710" cy="343779"/>
              </a:xfrm>
              <a:custGeom>
                <a:avLst/>
                <a:gdLst>
                  <a:gd name="connsiteX0" fmla="*/ 171890 w 1489710"/>
                  <a:gd name="connsiteY0" fmla="*/ 0 h 343779"/>
                  <a:gd name="connsiteX1" fmla="*/ 710478 w 1489710"/>
                  <a:gd name="connsiteY1" fmla="*/ 0 h 343779"/>
                  <a:gd name="connsiteX2" fmla="*/ 1317821 w 1489710"/>
                  <a:gd name="connsiteY2" fmla="*/ 0 h 343779"/>
                  <a:gd name="connsiteX3" fmla="*/ 1489710 w 1489710"/>
                  <a:gd name="connsiteY3" fmla="*/ 171890 h 343779"/>
                  <a:gd name="connsiteX4" fmla="*/ 1317821 w 1489710"/>
                  <a:gd name="connsiteY4" fmla="*/ 343779 h 343779"/>
                  <a:gd name="connsiteX5" fmla="*/ 779233 w 1489710"/>
                  <a:gd name="connsiteY5" fmla="*/ 343779 h 343779"/>
                  <a:gd name="connsiteX6" fmla="*/ 171890 w 1489710"/>
                  <a:gd name="connsiteY6" fmla="*/ 343779 h 343779"/>
                  <a:gd name="connsiteX7" fmla="*/ 0 w 1489710"/>
                  <a:gd name="connsiteY7" fmla="*/ 171890 h 343779"/>
                  <a:gd name="connsiteX8" fmla="*/ 171890 w 1489710"/>
                  <a:gd name="connsiteY8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9710" h="343779" fill="none" extrusionOk="0">
                    <a:moveTo>
                      <a:pt x="171890" y="0"/>
                    </a:moveTo>
                    <a:cubicBezTo>
                      <a:pt x="320778" y="-61343"/>
                      <a:pt x="480832" y="51437"/>
                      <a:pt x="710478" y="0"/>
                    </a:cubicBezTo>
                    <a:cubicBezTo>
                      <a:pt x="940124" y="-51437"/>
                      <a:pt x="1043472" y="57808"/>
                      <a:pt x="1317821" y="0"/>
                    </a:cubicBezTo>
                    <a:cubicBezTo>
                      <a:pt x="1420801" y="-16718"/>
                      <a:pt x="1482411" y="67148"/>
                      <a:pt x="1489710" y="171890"/>
                    </a:cubicBezTo>
                    <a:cubicBezTo>
                      <a:pt x="1488862" y="273269"/>
                      <a:pt x="1420314" y="364223"/>
                      <a:pt x="1317821" y="343779"/>
                    </a:cubicBezTo>
                    <a:cubicBezTo>
                      <a:pt x="1161369" y="399652"/>
                      <a:pt x="950019" y="306666"/>
                      <a:pt x="779233" y="343779"/>
                    </a:cubicBezTo>
                    <a:cubicBezTo>
                      <a:pt x="608447" y="380892"/>
                      <a:pt x="448132" y="312208"/>
                      <a:pt x="171890" y="343779"/>
                    </a:cubicBezTo>
                    <a:cubicBezTo>
                      <a:pt x="63262" y="341974"/>
                      <a:pt x="-2466" y="277631"/>
                      <a:pt x="0" y="171890"/>
                    </a:cubicBezTo>
                    <a:cubicBezTo>
                      <a:pt x="9565" y="96264"/>
                      <a:pt x="100481" y="-7524"/>
                      <a:pt x="171890" y="0"/>
                    </a:cubicBezTo>
                    <a:close/>
                  </a:path>
                  <a:path w="1489710" h="343779" stroke="0" extrusionOk="0">
                    <a:moveTo>
                      <a:pt x="171890" y="0"/>
                    </a:moveTo>
                    <a:cubicBezTo>
                      <a:pt x="333358" y="-42916"/>
                      <a:pt x="502104" y="14360"/>
                      <a:pt x="744856" y="0"/>
                    </a:cubicBezTo>
                    <a:cubicBezTo>
                      <a:pt x="987608" y="-14360"/>
                      <a:pt x="1087276" y="3246"/>
                      <a:pt x="1317821" y="0"/>
                    </a:cubicBezTo>
                    <a:cubicBezTo>
                      <a:pt x="1416189" y="-4792"/>
                      <a:pt x="1476701" y="59874"/>
                      <a:pt x="1489710" y="171890"/>
                    </a:cubicBezTo>
                    <a:cubicBezTo>
                      <a:pt x="1499241" y="259271"/>
                      <a:pt x="1413134" y="340264"/>
                      <a:pt x="1317821" y="343779"/>
                    </a:cubicBezTo>
                    <a:cubicBezTo>
                      <a:pt x="1077606" y="402705"/>
                      <a:pt x="993252" y="312984"/>
                      <a:pt x="767774" y="343779"/>
                    </a:cubicBezTo>
                    <a:cubicBezTo>
                      <a:pt x="542296" y="374574"/>
                      <a:pt x="315521" y="312763"/>
                      <a:pt x="171890" y="343779"/>
                    </a:cubicBezTo>
                    <a:cubicBezTo>
                      <a:pt x="99139" y="354544"/>
                      <a:pt x="-11926" y="287237"/>
                      <a:pt x="0" y="171890"/>
                    </a:cubicBezTo>
                    <a:cubicBezTo>
                      <a:pt x="-3528" y="78140"/>
                      <a:pt x="90159" y="-5716"/>
                      <a:pt x="1718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495800" y="4794106"/>
                <a:ext cx="3292764" cy="343779"/>
              </a:xfrm>
              <a:custGeom>
                <a:avLst/>
                <a:gdLst>
                  <a:gd name="connsiteX0" fmla="*/ 379935 w 3292764"/>
                  <a:gd name="connsiteY0" fmla="*/ 0 h 343779"/>
                  <a:gd name="connsiteX1" fmla="*/ 1671712 w 3292764"/>
                  <a:gd name="connsiteY1" fmla="*/ 0 h 343779"/>
                  <a:gd name="connsiteX2" fmla="*/ 2912831 w 3292764"/>
                  <a:gd name="connsiteY2" fmla="*/ 0 h 343779"/>
                  <a:gd name="connsiteX3" fmla="*/ 3292764 w 3292764"/>
                  <a:gd name="connsiteY3" fmla="*/ 171890 h 343779"/>
                  <a:gd name="connsiteX4" fmla="*/ 2912831 w 3292764"/>
                  <a:gd name="connsiteY4" fmla="*/ 343779 h 343779"/>
                  <a:gd name="connsiteX5" fmla="*/ 1722369 w 3292764"/>
                  <a:gd name="connsiteY5" fmla="*/ 343779 h 343779"/>
                  <a:gd name="connsiteX6" fmla="*/ 379935 w 3292764"/>
                  <a:gd name="connsiteY6" fmla="*/ 343779 h 343779"/>
                  <a:gd name="connsiteX7" fmla="*/ 0 w 3292764"/>
                  <a:gd name="connsiteY7" fmla="*/ 171890 h 343779"/>
                  <a:gd name="connsiteX8" fmla="*/ 379935 w 3292764"/>
                  <a:gd name="connsiteY8" fmla="*/ 0 h 343779"/>
                  <a:gd name="connsiteX0" fmla="*/ 379935 w 3292764"/>
                  <a:gd name="connsiteY0" fmla="*/ 0 h 343779"/>
                  <a:gd name="connsiteX1" fmla="*/ 1697040 w 3292764"/>
                  <a:gd name="connsiteY1" fmla="*/ 0 h 343779"/>
                  <a:gd name="connsiteX2" fmla="*/ 2912831 w 3292764"/>
                  <a:gd name="connsiteY2" fmla="*/ 0 h 343779"/>
                  <a:gd name="connsiteX3" fmla="*/ 3292764 w 3292764"/>
                  <a:gd name="connsiteY3" fmla="*/ 171890 h 343779"/>
                  <a:gd name="connsiteX4" fmla="*/ 2912831 w 3292764"/>
                  <a:gd name="connsiteY4" fmla="*/ 343779 h 343779"/>
                  <a:gd name="connsiteX5" fmla="*/ 1621053 w 3292764"/>
                  <a:gd name="connsiteY5" fmla="*/ 343779 h 343779"/>
                  <a:gd name="connsiteX6" fmla="*/ 379935 w 3292764"/>
                  <a:gd name="connsiteY6" fmla="*/ 343779 h 343779"/>
                  <a:gd name="connsiteX7" fmla="*/ 0 w 3292764"/>
                  <a:gd name="connsiteY7" fmla="*/ 171890 h 343779"/>
                  <a:gd name="connsiteX8" fmla="*/ 379935 w 3292764"/>
                  <a:gd name="connsiteY8" fmla="*/ 0 h 343779"/>
                  <a:gd name="connsiteX0" fmla="*/ 379935 w 3292764"/>
                  <a:gd name="connsiteY0" fmla="*/ 0 h 343779"/>
                  <a:gd name="connsiteX1" fmla="*/ 1671712 w 3292764"/>
                  <a:gd name="connsiteY1" fmla="*/ 0 h 343779"/>
                  <a:gd name="connsiteX2" fmla="*/ 2912831 w 3292764"/>
                  <a:gd name="connsiteY2" fmla="*/ 0 h 343779"/>
                  <a:gd name="connsiteX3" fmla="*/ 3292764 w 3292764"/>
                  <a:gd name="connsiteY3" fmla="*/ 171890 h 343779"/>
                  <a:gd name="connsiteX4" fmla="*/ 2912831 w 3292764"/>
                  <a:gd name="connsiteY4" fmla="*/ 343779 h 343779"/>
                  <a:gd name="connsiteX5" fmla="*/ 1722369 w 3292764"/>
                  <a:gd name="connsiteY5" fmla="*/ 343779 h 343779"/>
                  <a:gd name="connsiteX6" fmla="*/ 379935 w 3292764"/>
                  <a:gd name="connsiteY6" fmla="*/ 343779 h 343779"/>
                  <a:gd name="connsiteX7" fmla="*/ 0 w 3292764"/>
                  <a:gd name="connsiteY7" fmla="*/ 171890 h 343779"/>
                  <a:gd name="connsiteX8" fmla="*/ 379935 w 3292764"/>
                  <a:gd name="connsiteY8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2764" h="343779" fill="none" extrusionOk="0">
                    <a:moveTo>
                      <a:pt x="379935" y="0"/>
                    </a:moveTo>
                    <a:cubicBezTo>
                      <a:pt x="547708" y="51132"/>
                      <a:pt x="1039375" y="-24678"/>
                      <a:pt x="1671712" y="0"/>
                    </a:cubicBezTo>
                    <a:cubicBezTo>
                      <a:pt x="1982656" y="-59037"/>
                      <a:pt x="2462367" y="-44856"/>
                      <a:pt x="2912831" y="0"/>
                    </a:cubicBezTo>
                    <a:cubicBezTo>
                      <a:pt x="3098131" y="8614"/>
                      <a:pt x="3265683" y="24853"/>
                      <a:pt x="3292764" y="171890"/>
                    </a:cubicBezTo>
                    <a:cubicBezTo>
                      <a:pt x="3292311" y="359964"/>
                      <a:pt x="3151595" y="294148"/>
                      <a:pt x="2912831" y="343779"/>
                    </a:cubicBezTo>
                    <a:cubicBezTo>
                      <a:pt x="2358658" y="367435"/>
                      <a:pt x="2314590" y="340720"/>
                      <a:pt x="1722369" y="343779"/>
                    </a:cubicBezTo>
                    <a:cubicBezTo>
                      <a:pt x="1051841" y="401224"/>
                      <a:pt x="839014" y="314689"/>
                      <a:pt x="379935" y="343779"/>
                    </a:cubicBezTo>
                    <a:cubicBezTo>
                      <a:pt x="215677" y="358603"/>
                      <a:pt x="-36959" y="229977"/>
                      <a:pt x="0" y="171890"/>
                    </a:cubicBezTo>
                    <a:cubicBezTo>
                      <a:pt x="-56624" y="131652"/>
                      <a:pt x="46045" y="-47914"/>
                      <a:pt x="379935" y="0"/>
                    </a:cubicBezTo>
                    <a:close/>
                  </a:path>
                  <a:path w="3292764" h="343779" stroke="0" extrusionOk="0">
                    <a:moveTo>
                      <a:pt x="379935" y="0"/>
                    </a:moveTo>
                    <a:cubicBezTo>
                      <a:pt x="531269" y="24516"/>
                      <a:pt x="1105522" y="-24715"/>
                      <a:pt x="1697040" y="0"/>
                    </a:cubicBezTo>
                    <a:cubicBezTo>
                      <a:pt x="2345846" y="-4072"/>
                      <a:pt x="2410561" y="25366"/>
                      <a:pt x="2912831" y="0"/>
                    </a:cubicBezTo>
                    <a:cubicBezTo>
                      <a:pt x="3110113" y="27126"/>
                      <a:pt x="3274177" y="83247"/>
                      <a:pt x="3292764" y="171890"/>
                    </a:cubicBezTo>
                    <a:cubicBezTo>
                      <a:pt x="3307756" y="309892"/>
                      <a:pt x="3141151" y="283274"/>
                      <a:pt x="2912831" y="343779"/>
                    </a:cubicBezTo>
                    <a:cubicBezTo>
                      <a:pt x="2584016" y="464199"/>
                      <a:pt x="2086756" y="537956"/>
                      <a:pt x="1621053" y="343779"/>
                    </a:cubicBezTo>
                    <a:cubicBezTo>
                      <a:pt x="1078537" y="292167"/>
                      <a:pt x="875801" y="150981"/>
                      <a:pt x="379935" y="343779"/>
                    </a:cubicBezTo>
                    <a:cubicBezTo>
                      <a:pt x="146960" y="329481"/>
                      <a:pt x="31657" y="268821"/>
                      <a:pt x="0" y="171890"/>
                    </a:cubicBezTo>
                    <a:cubicBezTo>
                      <a:pt x="-84838" y="102775"/>
                      <a:pt x="263381" y="52484"/>
                      <a:pt x="379935" y="0"/>
                    </a:cubicBezTo>
                    <a:close/>
                  </a:path>
                  <a:path w="3292764" h="343779" fill="none" stroke="0" extrusionOk="0">
                    <a:moveTo>
                      <a:pt x="379935" y="0"/>
                    </a:moveTo>
                    <a:cubicBezTo>
                      <a:pt x="690070" y="50135"/>
                      <a:pt x="1127842" y="-13032"/>
                      <a:pt x="1671712" y="0"/>
                    </a:cubicBezTo>
                    <a:cubicBezTo>
                      <a:pt x="2229696" y="-86479"/>
                      <a:pt x="2481061" y="-46221"/>
                      <a:pt x="2912831" y="0"/>
                    </a:cubicBezTo>
                    <a:cubicBezTo>
                      <a:pt x="3070913" y="-1243"/>
                      <a:pt x="3292538" y="46078"/>
                      <a:pt x="3292764" y="171890"/>
                    </a:cubicBezTo>
                    <a:cubicBezTo>
                      <a:pt x="3275451" y="275060"/>
                      <a:pt x="3170951" y="341346"/>
                      <a:pt x="2912831" y="343779"/>
                    </a:cubicBezTo>
                    <a:cubicBezTo>
                      <a:pt x="2350810" y="355041"/>
                      <a:pt x="2302715" y="324420"/>
                      <a:pt x="1722369" y="343779"/>
                    </a:cubicBezTo>
                    <a:cubicBezTo>
                      <a:pt x="1250536" y="309546"/>
                      <a:pt x="797162" y="317493"/>
                      <a:pt x="379935" y="343779"/>
                    </a:cubicBezTo>
                    <a:cubicBezTo>
                      <a:pt x="207683" y="339844"/>
                      <a:pt x="-6412" y="236408"/>
                      <a:pt x="0" y="171890"/>
                    </a:cubicBezTo>
                    <a:cubicBezTo>
                      <a:pt x="-30433" y="93808"/>
                      <a:pt x="150795" y="-3449"/>
                      <a:pt x="379935" y="0"/>
                    </a:cubicBezTo>
                    <a:close/>
                  </a:path>
                  <a:path w="3292764" h="343779" fill="none" stroke="0" extrusionOk="0">
                    <a:moveTo>
                      <a:pt x="379935" y="0"/>
                    </a:moveTo>
                    <a:cubicBezTo>
                      <a:pt x="610535" y="12029"/>
                      <a:pt x="1086423" y="-435"/>
                      <a:pt x="1671712" y="0"/>
                    </a:cubicBezTo>
                    <a:cubicBezTo>
                      <a:pt x="2112192" y="-48503"/>
                      <a:pt x="2482888" y="-51736"/>
                      <a:pt x="2912831" y="0"/>
                    </a:cubicBezTo>
                    <a:cubicBezTo>
                      <a:pt x="3090407" y="9409"/>
                      <a:pt x="3291749" y="58335"/>
                      <a:pt x="3292764" y="171890"/>
                    </a:cubicBezTo>
                    <a:cubicBezTo>
                      <a:pt x="3294550" y="329969"/>
                      <a:pt x="3134401" y="331892"/>
                      <a:pt x="2912831" y="343779"/>
                    </a:cubicBezTo>
                    <a:cubicBezTo>
                      <a:pt x="2345738" y="355136"/>
                      <a:pt x="2316594" y="336606"/>
                      <a:pt x="1722369" y="343779"/>
                    </a:cubicBezTo>
                    <a:cubicBezTo>
                      <a:pt x="1131147" y="338465"/>
                      <a:pt x="821227" y="307356"/>
                      <a:pt x="379935" y="343779"/>
                    </a:cubicBezTo>
                    <a:cubicBezTo>
                      <a:pt x="209239" y="340582"/>
                      <a:pt x="-33386" y="231159"/>
                      <a:pt x="0" y="171890"/>
                    </a:cubicBezTo>
                    <a:cubicBezTo>
                      <a:pt x="-74654" y="148705"/>
                      <a:pt x="105428" y="4569"/>
                      <a:pt x="379935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379935 w 3292764"/>
                          <a:gd name="connsiteY0" fmla="*/ 0 h 343779"/>
                          <a:gd name="connsiteX1" fmla="*/ 1671712 w 3292764"/>
                          <a:gd name="connsiteY1" fmla="*/ 0 h 343779"/>
                          <a:gd name="connsiteX2" fmla="*/ 2912831 w 3292764"/>
                          <a:gd name="connsiteY2" fmla="*/ 0 h 343779"/>
                          <a:gd name="connsiteX3" fmla="*/ 3292764 w 3292764"/>
                          <a:gd name="connsiteY3" fmla="*/ 171890 h 343779"/>
                          <a:gd name="connsiteX4" fmla="*/ 2912831 w 3292764"/>
                          <a:gd name="connsiteY4" fmla="*/ 343779 h 343779"/>
                          <a:gd name="connsiteX5" fmla="*/ 1722369 w 3292764"/>
                          <a:gd name="connsiteY5" fmla="*/ 343779 h 343779"/>
                          <a:gd name="connsiteX6" fmla="*/ 379935 w 3292764"/>
                          <a:gd name="connsiteY6" fmla="*/ 343779 h 343779"/>
                          <a:gd name="connsiteX7" fmla="*/ 0 w 3292764"/>
                          <a:gd name="connsiteY7" fmla="*/ 171890 h 343779"/>
                          <a:gd name="connsiteX8" fmla="*/ 379935 w 3292764"/>
                          <a:gd name="connsiteY8" fmla="*/ 0 h 343779"/>
                          <a:gd name="connsiteX0" fmla="*/ 379935 w 3292764"/>
                          <a:gd name="connsiteY0" fmla="*/ 0 h 343779"/>
                          <a:gd name="connsiteX1" fmla="*/ 1697040 w 3292764"/>
                          <a:gd name="connsiteY1" fmla="*/ 0 h 343779"/>
                          <a:gd name="connsiteX2" fmla="*/ 2912831 w 3292764"/>
                          <a:gd name="connsiteY2" fmla="*/ 0 h 343779"/>
                          <a:gd name="connsiteX3" fmla="*/ 3292764 w 3292764"/>
                          <a:gd name="connsiteY3" fmla="*/ 171890 h 343779"/>
                          <a:gd name="connsiteX4" fmla="*/ 2912831 w 3292764"/>
                          <a:gd name="connsiteY4" fmla="*/ 343779 h 343779"/>
                          <a:gd name="connsiteX5" fmla="*/ 1621053 w 3292764"/>
                          <a:gd name="connsiteY5" fmla="*/ 343779 h 343779"/>
                          <a:gd name="connsiteX6" fmla="*/ 379935 w 3292764"/>
                          <a:gd name="connsiteY6" fmla="*/ 343779 h 343779"/>
                          <a:gd name="connsiteX7" fmla="*/ 0 w 3292764"/>
                          <a:gd name="connsiteY7" fmla="*/ 171890 h 343779"/>
                          <a:gd name="connsiteX8" fmla="*/ 379935 w 3292764"/>
                          <a:gd name="connsiteY8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92764" h="343779" fill="none" extrusionOk="0">
                            <a:moveTo>
                              <a:pt x="379935" y="0"/>
                            </a:moveTo>
                            <a:cubicBezTo>
                              <a:pt x="621141" y="-4728"/>
                              <a:pt x="1115396" y="8911"/>
                              <a:pt x="1671712" y="0"/>
                            </a:cubicBezTo>
                            <a:cubicBezTo>
                              <a:pt x="2083336" y="-49759"/>
                              <a:pt x="2458795" y="-11084"/>
                              <a:pt x="2912831" y="0"/>
                            </a:cubicBezTo>
                            <a:cubicBezTo>
                              <a:pt x="3101403" y="6926"/>
                              <a:pt x="3277515" y="54889"/>
                              <a:pt x="3292764" y="171890"/>
                            </a:cubicBezTo>
                            <a:cubicBezTo>
                              <a:pt x="3292417" y="333536"/>
                              <a:pt x="3133011" y="335364"/>
                              <a:pt x="2912831" y="343779"/>
                            </a:cubicBezTo>
                            <a:cubicBezTo>
                              <a:pt x="2349701" y="360813"/>
                              <a:pt x="2311010" y="338427"/>
                              <a:pt x="1722369" y="343779"/>
                            </a:cubicBezTo>
                            <a:cubicBezTo>
                              <a:pt x="1102898" y="375712"/>
                              <a:pt x="837976" y="297675"/>
                              <a:pt x="379935" y="343779"/>
                            </a:cubicBezTo>
                            <a:cubicBezTo>
                              <a:pt x="205007" y="353546"/>
                              <a:pt x="-35262" y="232781"/>
                              <a:pt x="0" y="171890"/>
                            </a:cubicBezTo>
                            <a:cubicBezTo>
                              <a:pt x="-43025" y="116224"/>
                              <a:pt x="91812" y="-25610"/>
                              <a:pt x="379935" y="0"/>
                            </a:cubicBezTo>
                            <a:close/>
                          </a:path>
                          <a:path w="3292764" h="343779" stroke="0" extrusionOk="0">
                            <a:moveTo>
                              <a:pt x="379935" y="0"/>
                            </a:moveTo>
                            <a:cubicBezTo>
                              <a:pt x="629283" y="-33520"/>
                              <a:pt x="1071014" y="32644"/>
                              <a:pt x="1697040" y="0"/>
                            </a:cubicBezTo>
                            <a:cubicBezTo>
                              <a:pt x="2341362" y="-26323"/>
                              <a:pt x="2413380" y="23033"/>
                              <a:pt x="2912831" y="0"/>
                            </a:cubicBezTo>
                            <a:cubicBezTo>
                              <a:pt x="3113261" y="12208"/>
                              <a:pt x="3293058" y="80655"/>
                              <a:pt x="3292764" y="171890"/>
                            </a:cubicBezTo>
                            <a:cubicBezTo>
                              <a:pt x="3302349" y="276547"/>
                              <a:pt x="3139736" y="312543"/>
                              <a:pt x="2912831" y="343779"/>
                            </a:cubicBezTo>
                            <a:cubicBezTo>
                              <a:pt x="2587968" y="440515"/>
                              <a:pt x="2112264" y="397511"/>
                              <a:pt x="1621053" y="343779"/>
                            </a:cubicBezTo>
                            <a:cubicBezTo>
                              <a:pt x="1084647" y="309600"/>
                              <a:pt x="864008" y="220373"/>
                              <a:pt x="379935" y="343779"/>
                            </a:cubicBezTo>
                            <a:cubicBezTo>
                              <a:pt x="163319" y="330962"/>
                              <a:pt x="33901" y="260655"/>
                              <a:pt x="0" y="171890"/>
                            </a:cubicBezTo>
                            <a:cubicBezTo>
                              <a:pt x="-56641" y="94989"/>
                              <a:pt x="220137" y="33471"/>
                              <a:pt x="379935" y="0"/>
                            </a:cubicBezTo>
                            <a:close/>
                          </a:path>
                          <a:path w="3292764" h="343779" fill="none" stroke="0" extrusionOk="0">
                            <a:moveTo>
                              <a:pt x="379935" y="0"/>
                            </a:moveTo>
                            <a:cubicBezTo>
                              <a:pt x="581701" y="79238"/>
                              <a:pt x="1113743" y="17762"/>
                              <a:pt x="1671712" y="0"/>
                            </a:cubicBezTo>
                            <a:cubicBezTo>
                              <a:pt x="2203347" y="-41326"/>
                              <a:pt x="2487020" y="-44259"/>
                              <a:pt x="2912831" y="0"/>
                            </a:cubicBezTo>
                            <a:cubicBezTo>
                              <a:pt x="3096186" y="7397"/>
                              <a:pt x="3284720" y="60075"/>
                              <a:pt x="3292764" y="171890"/>
                            </a:cubicBezTo>
                            <a:cubicBezTo>
                              <a:pt x="3295654" y="282322"/>
                              <a:pt x="3133611" y="333052"/>
                              <a:pt x="2912831" y="343779"/>
                            </a:cubicBezTo>
                            <a:cubicBezTo>
                              <a:pt x="2344481" y="354151"/>
                              <a:pt x="2303489" y="331404"/>
                              <a:pt x="1722369" y="343779"/>
                            </a:cubicBezTo>
                            <a:cubicBezTo>
                              <a:pt x="1151654" y="344698"/>
                              <a:pt x="782353" y="306656"/>
                              <a:pt x="379935" y="343779"/>
                            </a:cubicBezTo>
                            <a:cubicBezTo>
                              <a:pt x="205359" y="337335"/>
                              <a:pt x="-9090" y="238369"/>
                              <a:pt x="0" y="171890"/>
                            </a:cubicBezTo>
                            <a:cubicBezTo>
                              <a:pt x="-22971" y="92229"/>
                              <a:pt x="132819" y="3383"/>
                              <a:pt x="379935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r>
                  <a:rPr lang="ar-SY" dirty="0"/>
                  <a:t>فوائد التفاعل الاجتماعي و أهميته</a:t>
                </a:r>
                <a:endParaRPr lang="en-US" dirty="0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303520" y="3193366"/>
              <a:ext cx="1842868" cy="28136"/>
            </a:xfrm>
            <a:custGeom>
              <a:avLst/>
              <a:gdLst>
                <a:gd name="connsiteX0" fmla="*/ 0 w 1842868"/>
                <a:gd name="connsiteY0" fmla="*/ 0 h 28136"/>
                <a:gd name="connsiteX1" fmla="*/ 460717 w 1842868"/>
                <a:gd name="connsiteY1" fmla="*/ 7034 h 28136"/>
                <a:gd name="connsiteX2" fmla="*/ 921434 w 1842868"/>
                <a:gd name="connsiteY2" fmla="*/ 14068 h 28136"/>
                <a:gd name="connsiteX3" fmla="*/ 1363722 w 1842868"/>
                <a:gd name="connsiteY3" fmla="*/ 20821 h 28136"/>
                <a:gd name="connsiteX4" fmla="*/ 1842868 w 1842868"/>
                <a:gd name="connsiteY4" fmla="*/ 28136 h 28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28136" fill="none" extrusionOk="0">
                  <a:moveTo>
                    <a:pt x="0" y="0"/>
                  </a:moveTo>
                  <a:cubicBezTo>
                    <a:pt x="186580" y="-36276"/>
                    <a:pt x="315673" y="16684"/>
                    <a:pt x="460717" y="7034"/>
                  </a:cubicBezTo>
                  <a:cubicBezTo>
                    <a:pt x="605761" y="-2616"/>
                    <a:pt x="747645" y="39991"/>
                    <a:pt x="921434" y="14068"/>
                  </a:cubicBezTo>
                  <a:cubicBezTo>
                    <a:pt x="1095223" y="-11855"/>
                    <a:pt x="1242312" y="36464"/>
                    <a:pt x="1363722" y="20821"/>
                  </a:cubicBezTo>
                  <a:cubicBezTo>
                    <a:pt x="1485132" y="5178"/>
                    <a:pt x="1660263" y="51209"/>
                    <a:pt x="1842868" y="28136"/>
                  </a:cubicBezTo>
                </a:path>
                <a:path w="1842868" h="28136" stroke="0" extrusionOk="0">
                  <a:moveTo>
                    <a:pt x="0" y="0"/>
                  </a:moveTo>
                  <a:cubicBezTo>
                    <a:pt x="142383" y="-30883"/>
                    <a:pt x="310184" y="11510"/>
                    <a:pt x="497574" y="7597"/>
                  </a:cubicBezTo>
                  <a:cubicBezTo>
                    <a:pt x="684964" y="3684"/>
                    <a:pt x="783712" y="18624"/>
                    <a:pt x="995149" y="15193"/>
                  </a:cubicBezTo>
                  <a:cubicBezTo>
                    <a:pt x="1206586" y="11763"/>
                    <a:pt x="1554464" y="42688"/>
                    <a:pt x="1842868" y="28136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CF04847-D7FC-4E5B-84D7-0E139EBE6742}"/>
              </a:ext>
            </a:extLst>
          </p:cNvPr>
          <p:cNvSpPr/>
          <p:nvPr/>
        </p:nvSpPr>
        <p:spPr>
          <a:xfrm>
            <a:off x="4106586" y="3520585"/>
            <a:ext cx="1598962" cy="760647"/>
          </a:xfrm>
          <a:custGeom>
            <a:avLst/>
            <a:gdLst>
              <a:gd name="connsiteX0" fmla="*/ 1598962 w 1598962"/>
              <a:gd name="connsiteY0" fmla="*/ 22626 h 760647"/>
              <a:gd name="connsiteX1" fmla="*/ 1048325 w 1598962"/>
              <a:gd name="connsiteY1" fmla="*/ 55067 h 760647"/>
              <a:gd name="connsiteX2" fmla="*/ 868310 w 1598962"/>
              <a:gd name="connsiteY2" fmla="*/ 501123 h 760647"/>
              <a:gd name="connsiteX3" fmla="*/ 243549 w 1598962"/>
              <a:gd name="connsiteY3" fmla="*/ 647105 h 760647"/>
              <a:gd name="connsiteX4" fmla="*/ 0 w 1598962"/>
              <a:gd name="connsiteY4" fmla="*/ 760646 h 76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62" h="760647" extrusionOk="0">
                <a:moveTo>
                  <a:pt x="1598962" y="22626"/>
                </a:moveTo>
                <a:cubicBezTo>
                  <a:pt x="1436780" y="53723"/>
                  <a:pt x="1166589" y="68703"/>
                  <a:pt x="1048325" y="55067"/>
                </a:cubicBezTo>
                <a:cubicBezTo>
                  <a:pt x="832268" y="201311"/>
                  <a:pt x="968915" y="457252"/>
                  <a:pt x="868310" y="501123"/>
                </a:cubicBezTo>
                <a:cubicBezTo>
                  <a:pt x="679206" y="642066"/>
                  <a:pt x="464233" y="490961"/>
                  <a:pt x="243549" y="647105"/>
                </a:cubicBezTo>
                <a:cubicBezTo>
                  <a:pt x="62523" y="686331"/>
                  <a:pt x="55968" y="755847"/>
                  <a:pt x="0" y="760646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1598962 w 1598962"/>
                      <a:gd name="connsiteY0" fmla="*/ 22626 h 760647"/>
                      <a:gd name="connsiteX1" fmla="*/ 1048325 w 1598962"/>
                      <a:gd name="connsiteY1" fmla="*/ 55067 h 760647"/>
                      <a:gd name="connsiteX2" fmla="*/ 868310 w 1598962"/>
                      <a:gd name="connsiteY2" fmla="*/ 501123 h 760647"/>
                      <a:gd name="connsiteX3" fmla="*/ 243549 w 1598962"/>
                      <a:gd name="connsiteY3" fmla="*/ 647105 h 760647"/>
                      <a:gd name="connsiteX4" fmla="*/ 0 w 1598962"/>
                      <a:gd name="connsiteY4" fmla="*/ 760646 h 7606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98962" h="760647" extrusionOk="0">
                        <a:moveTo>
                          <a:pt x="1598962" y="22626"/>
                        </a:moveTo>
                        <a:cubicBezTo>
                          <a:pt x="1424652" y="38727"/>
                          <a:pt x="1167675" y="35722"/>
                          <a:pt x="1048325" y="55067"/>
                        </a:cubicBezTo>
                        <a:cubicBezTo>
                          <a:pt x="859700" y="178561"/>
                          <a:pt x="975757" y="444848"/>
                          <a:pt x="868310" y="501123"/>
                        </a:cubicBezTo>
                        <a:cubicBezTo>
                          <a:pt x="691073" y="631911"/>
                          <a:pt x="438457" y="533254"/>
                          <a:pt x="243549" y="647105"/>
                        </a:cubicBezTo>
                        <a:cubicBezTo>
                          <a:pt x="78811" y="688417"/>
                          <a:pt x="52769" y="740507"/>
                          <a:pt x="0" y="760646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3407C64-7E25-42CD-BB2E-B5375487B8AC}"/>
              </a:ext>
            </a:extLst>
          </p:cNvPr>
          <p:cNvGrpSpPr/>
          <p:nvPr/>
        </p:nvGrpSpPr>
        <p:grpSpPr>
          <a:xfrm>
            <a:off x="2143936" y="3235742"/>
            <a:ext cx="1994047" cy="3460505"/>
            <a:chOff x="1541195" y="3066757"/>
            <a:chExt cx="1994047" cy="3460505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6D11A9D5-3AC2-47DC-813B-09493AE09EFA}"/>
                </a:ext>
              </a:extLst>
            </p:cNvPr>
            <p:cNvSpPr/>
            <p:nvPr/>
          </p:nvSpPr>
          <p:spPr>
            <a:xfrm>
              <a:off x="1711377" y="3885247"/>
              <a:ext cx="1664183" cy="2410704"/>
            </a:xfrm>
            <a:custGeom>
              <a:avLst/>
              <a:gdLst>
                <a:gd name="connsiteX0" fmla="*/ 0 w 1664183"/>
                <a:gd name="connsiteY0" fmla="*/ 277369 h 2410704"/>
                <a:gd name="connsiteX1" fmla="*/ 277369 w 1664183"/>
                <a:gd name="connsiteY1" fmla="*/ 0 h 2410704"/>
                <a:gd name="connsiteX2" fmla="*/ 854280 w 1664183"/>
                <a:gd name="connsiteY2" fmla="*/ 0 h 2410704"/>
                <a:gd name="connsiteX3" fmla="*/ 1386814 w 1664183"/>
                <a:gd name="connsiteY3" fmla="*/ 0 h 2410704"/>
                <a:gd name="connsiteX4" fmla="*/ 1664183 w 1664183"/>
                <a:gd name="connsiteY4" fmla="*/ 277369 h 2410704"/>
                <a:gd name="connsiteX5" fmla="*/ 1664183 w 1664183"/>
                <a:gd name="connsiteY5" fmla="*/ 704241 h 2410704"/>
                <a:gd name="connsiteX6" fmla="*/ 1664183 w 1664183"/>
                <a:gd name="connsiteY6" fmla="*/ 1112554 h 2410704"/>
                <a:gd name="connsiteX7" fmla="*/ 1664183 w 1664183"/>
                <a:gd name="connsiteY7" fmla="*/ 1613665 h 2410704"/>
                <a:gd name="connsiteX8" fmla="*/ 1664183 w 1664183"/>
                <a:gd name="connsiteY8" fmla="*/ 2133335 h 2410704"/>
                <a:gd name="connsiteX9" fmla="*/ 1386814 w 1664183"/>
                <a:gd name="connsiteY9" fmla="*/ 2410704 h 2410704"/>
                <a:gd name="connsiteX10" fmla="*/ 832092 w 1664183"/>
                <a:gd name="connsiteY10" fmla="*/ 2410704 h 2410704"/>
                <a:gd name="connsiteX11" fmla="*/ 277369 w 1664183"/>
                <a:gd name="connsiteY11" fmla="*/ 2410704 h 2410704"/>
                <a:gd name="connsiteX12" fmla="*/ 0 w 1664183"/>
                <a:gd name="connsiteY12" fmla="*/ 2133335 h 2410704"/>
                <a:gd name="connsiteX13" fmla="*/ 0 w 1664183"/>
                <a:gd name="connsiteY13" fmla="*/ 1632224 h 2410704"/>
                <a:gd name="connsiteX14" fmla="*/ 0 w 1664183"/>
                <a:gd name="connsiteY14" fmla="*/ 1131113 h 2410704"/>
                <a:gd name="connsiteX15" fmla="*/ 0 w 1664183"/>
                <a:gd name="connsiteY15" fmla="*/ 722801 h 2410704"/>
                <a:gd name="connsiteX16" fmla="*/ 0 w 1664183"/>
                <a:gd name="connsiteY16" fmla="*/ 277369 h 2410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64183" h="2410704" fill="none" extrusionOk="0">
                  <a:moveTo>
                    <a:pt x="0" y="277369"/>
                  </a:moveTo>
                  <a:cubicBezTo>
                    <a:pt x="20368" y="121858"/>
                    <a:pt x="144947" y="-1356"/>
                    <a:pt x="277369" y="0"/>
                  </a:cubicBezTo>
                  <a:cubicBezTo>
                    <a:pt x="480659" y="-33688"/>
                    <a:pt x="671825" y="20225"/>
                    <a:pt x="854280" y="0"/>
                  </a:cubicBezTo>
                  <a:cubicBezTo>
                    <a:pt x="1036735" y="-20225"/>
                    <a:pt x="1185790" y="54447"/>
                    <a:pt x="1386814" y="0"/>
                  </a:cubicBezTo>
                  <a:cubicBezTo>
                    <a:pt x="1568067" y="-7044"/>
                    <a:pt x="1656202" y="132312"/>
                    <a:pt x="1664183" y="277369"/>
                  </a:cubicBezTo>
                  <a:cubicBezTo>
                    <a:pt x="1691501" y="366186"/>
                    <a:pt x="1636498" y="530089"/>
                    <a:pt x="1664183" y="704241"/>
                  </a:cubicBezTo>
                  <a:cubicBezTo>
                    <a:pt x="1691868" y="878393"/>
                    <a:pt x="1657246" y="917359"/>
                    <a:pt x="1664183" y="1112554"/>
                  </a:cubicBezTo>
                  <a:cubicBezTo>
                    <a:pt x="1671120" y="1307749"/>
                    <a:pt x="1659746" y="1366345"/>
                    <a:pt x="1664183" y="1613665"/>
                  </a:cubicBezTo>
                  <a:cubicBezTo>
                    <a:pt x="1668620" y="1860985"/>
                    <a:pt x="1625359" y="1986284"/>
                    <a:pt x="1664183" y="2133335"/>
                  </a:cubicBezTo>
                  <a:cubicBezTo>
                    <a:pt x="1628809" y="2269564"/>
                    <a:pt x="1515724" y="2391704"/>
                    <a:pt x="1386814" y="2410704"/>
                  </a:cubicBezTo>
                  <a:cubicBezTo>
                    <a:pt x="1274390" y="2424834"/>
                    <a:pt x="1063009" y="2407216"/>
                    <a:pt x="832092" y="2410704"/>
                  </a:cubicBezTo>
                  <a:cubicBezTo>
                    <a:pt x="601175" y="2414192"/>
                    <a:pt x="508056" y="2384191"/>
                    <a:pt x="277369" y="2410704"/>
                  </a:cubicBezTo>
                  <a:cubicBezTo>
                    <a:pt x="91015" y="2393853"/>
                    <a:pt x="4334" y="2292520"/>
                    <a:pt x="0" y="2133335"/>
                  </a:cubicBezTo>
                  <a:cubicBezTo>
                    <a:pt x="-55170" y="1999905"/>
                    <a:pt x="11275" y="1864648"/>
                    <a:pt x="0" y="1632224"/>
                  </a:cubicBezTo>
                  <a:cubicBezTo>
                    <a:pt x="-11275" y="1399800"/>
                    <a:pt x="39417" y="1329451"/>
                    <a:pt x="0" y="1131113"/>
                  </a:cubicBezTo>
                  <a:cubicBezTo>
                    <a:pt x="-39417" y="932775"/>
                    <a:pt x="29712" y="881402"/>
                    <a:pt x="0" y="722801"/>
                  </a:cubicBezTo>
                  <a:cubicBezTo>
                    <a:pt x="-29712" y="564200"/>
                    <a:pt x="29625" y="430248"/>
                    <a:pt x="0" y="277369"/>
                  </a:cubicBezTo>
                  <a:close/>
                </a:path>
                <a:path w="1664183" h="2410704" stroke="0" extrusionOk="0">
                  <a:moveTo>
                    <a:pt x="0" y="277369"/>
                  </a:moveTo>
                  <a:cubicBezTo>
                    <a:pt x="23305" y="106356"/>
                    <a:pt x="130601" y="-6350"/>
                    <a:pt x="277369" y="0"/>
                  </a:cubicBezTo>
                  <a:cubicBezTo>
                    <a:pt x="527375" y="-18481"/>
                    <a:pt x="690090" y="2735"/>
                    <a:pt x="854280" y="0"/>
                  </a:cubicBezTo>
                  <a:cubicBezTo>
                    <a:pt x="1018470" y="-2735"/>
                    <a:pt x="1222158" y="27976"/>
                    <a:pt x="1386814" y="0"/>
                  </a:cubicBezTo>
                  <a:cubicBezTo>
                    <a:pt x="1521788" y="16249"/>
                    <a:pt x="1667937" y="135219"/>
                    <a:pt x="1664183" y="277369"/>
                  </a:cubicBezTo>
                  <a:cubicBezTo>
                    <a:pt x="1696714" y="444756"/>
                    <a:pt x="1635576" y="588535"/>
                    <a:pt x="1664183" y="704241"/>
                  </a:cubicBezTo>
                  <a:cubicBezTo>
                    <a:pt x="1692790" y="819947"/>
                    <a:pt x="1616414" y="930541"/>
                    <a:pt x="1664183" y="1112554"/>
                  </a:cubicBezTo>
                  <a:cubicBezTo>
                    <a:pt x="1711952" y="1294567"/>
                    <a:pt x="1624054" y="1365798"/>
                    <a:pt x="1664183" y="1520866"/>
                  </a:cubicBezTo>
                  <a:cubicBezTo>
                    <a:pt x="1704312" y="1675934"/>
                    <a:pt x="1648319" y="1954243"/>
                    <a:pt x="1664183" y="2133335"/>
                  </a:cubicBezTo>
                  <a:cubicBezTo>
                    <a:pt x="1675992" y="2284157"/>
                    <a:pt x="1543090" y="2390685"/>
                    <a:pt x="1386814" y="2410704"/>
                  </a:cubicBezTo>
                  <a:cubicBezTo>
                    <a:pt x="1191602" y="2437111"/>
                    <a:pt x="985883" y="2401333"/>
                    <a:pt x="854280" y="2410704"/>
                  </a:cubicBezTo>
                  <a:cubicBezTo>
                    <a:pt x="722677" y="2420075"/>
                    <a:pt x="547833" y="2386837"/>
                    <a:pt x="277369" y="2410704"/>
                  </a:cubicBezTo>
                  <a:cubicBezTo>
                    <a:pt x="102881" y="2380277"/>
                    <a:pt x="-18769" y="2317059"/>
                    <a:pt x="0" y="2133335"/>
                  </a:cubicBezTo>
                  <a:cubicBezTo>
                    <a:pt x="-5474" y="2029023"/>
                    <a:pt x="22426" y="1861268"/>
                    <a:pt x="0" y="1706463"/>
                  </a:cubicBezTo>
                  <a:cubicBezTo>
                    <a:pt x="-22426" y="1551658"/>
                    <a:pt x="44571" y="1440781"/>
                    <a:pt x="0" y="1223912"/>
                  </a:cubicBezTo>
                  <a:cubicBezTo>
                    <a:pt x="-44571" y="1007043"/>
                    <a:pt x="43692" y="1008816"/>
                    <a:pt x="0" y="815599"/>
                  </a:cubicBezTo>
                  <a:cubicBezTo>
                    <a:pt x="-43692" y="622382"/>
                    <a:pt x="7553" y="465672"/>
                    <a:pt x="0" y="27736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5A4F2C98-5FA7-408E-AA2B-8D1724233357}"/>
                </a:ext>
              </a:extLst>
            </p:cNvPr>
            <p:cNvSpPr/>
            <p:nvPr/>
          </p:nvSpPr>
          <p:spPr>
            <a:xfrm>
              <a:off x="1551697" y="3653936"/>
              <a:ext cx="1983545" cy="2873326"/>
            </a:xfrm>
            <a:custGeom>
              <a:avLst/>
              <a:gdLst>
                <a:gd name="connsiteX0" fmla="*/ 0 w 1983545"/>
                <a:gd name="connsiteY0" fmla="*/ 330597 h 2873326"/>
                <a:gd name="connsiteX1" fmla="*/ 330597 w 1983545"/>
                <a:gd name="connsiteY1" fmla="*/ 0 h 2873326"/>
                <a:gd name="connsiteX2" fmla="*/ 797828 w 1983545"/>
                <a:gd name="connsiteY2" fmla="*/ 0 h 2873326"/>
                <a:gd name="connsiteX3" fmla="*/ 1212164 w 1983545"/>
                <a:gd name="connsiteY3" fmla="*/ 0 h 2873326"/>
                <a:gd name="connsiteX4" fmla="*/ 1652948 w 1983545"/>
                <a:gd name="connsiteY4" fmla="*/ 0 h 2873326"/>
                <a:gd name="connsiteX5" fmla="*/ 1983545 w 1983545"/>
                <a:gd name="connsiteY5" fmla="*/ 330597 h 2873326"/>
                <a:gd name="connsiteX6" fmla="*/ 1983545 w 1983545"/>
                <a:gd name="connsiteY6" fmla="*/ 905751 h 2873326"/>
                <a:gd name="connsiteX7" fmla="*/ 1983545 w 1983545"/>
                <a:gd name="connsiteY7" fmla="*/ 1392420 h 2873326"/>
                <a:gd name="connsiteX8" fmla="*/ 1983545 w 1983545"/>
                <a:gd name="connsiteY8" fmla="*/ 1945453 h 2873326"/>
                <a:gd name="connsiteX9" fmla="*/ 1983545 w 1983545"/>
                <a:gd name="connsiteY9" fmla="*/ 2542729 h 2873326"/>
                <a:gd name="connsiteX10" fmla="*/ 1652948 w 1983545"/>
                <a:gd name="connsiteY10" fmla="*/ 2873326 h 2873326"/>
                <a:gd name="connsiteX11" fmla="*/ 1251835 w 1983545"/>
                <a:gd name="connsiteY11" fmla="*/ 2873326 h 2873326"/>
                <a:gd name="connsiteX12" fmla="*/ 850722 w 1983545"/>
                <a:gd name="connsiteY12" fmla="*/ 2873326 h 2873326"/>
                <a:gd name="connsiteX13" fmla="*/ 330597 w 1983545"/>
                <a:gd name="connsiteY13" fmla="*/ 2873326 h 2873326"/>
                <a:gd name="connsiteX14" fmla="*/ 0 w 1983545"/>
                <a:gd name="connsiteY14" fmla="*/ 2542729 h 2873326"/>
                <a:gd name="connsiteX15" fmla="*/ 0 w 1983545"/>
                <a:gd name="connsiteY15" fmla="*/ 2056060 h 2873326"/>
                <a:gd name="connsiteX16" fmla="*/ 0 w 1983545"/>
                <a:gd name="connsiteY16" fmla="*/ 1525148 h 2873326"/>
                <a:gd name="connsiteX17" fmla="*/ 0 w 1983545"/>
                <a:gd name="connsiteY17" fmla="*/ 949994 h 2873326"/>
                <a:gd name="connsiteX18" fmla="*/ 0 w 1983545"/>
                <a:gd name="connsiteY18" fmla="*/ 330597 h 2873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83545" h="2873326" extrusionOk="0">
                  <a:moveTo>
                    <a:pt x="0" y="330597"/>
                  </a:moveTo>
                  <a:cubicBezTo>
                    <a:pt x="6344" y="143160"/>
                    <a:pt x="166490" y="-18279"/>
                    <a:pt x="330597" y="0"/>
                  </a:cubicBezTo>
                  <a:cubicBezTo>
                    <a:pt x="552637" y="-33063"/>
                    <a:pt x="617677" y="35579"/>
                    <a:pt x="797828" y="0"/>
                  </a:cubicBezTo>
                  <a:cubicBezTo>
                    <a:pt x="977979" y="-35579"/>
                    <a:pt x="1094961" y="26946"/>
                    <a:pt x="1212164" y="0"/>
                  </a:cubicBezTo>
                  <a:cubicBezTo>
                    <a:pt x="1329367" y="-26946"/>
                    <a:pt x="1445320" y="6796"/>
                    <a:pt x="1652948" y="0"/>
                  </a:cubicBezTo>
                  <a:cubicBezTo>
                    <a:pt x="1833133" y="-10646"/>
                    <a:pt x="1979341" y="151101"/>
                    <a:pt x="1983545" y="330597"/>
                  </a:cubicBezTo>
                  <a:cubicBezTo>
                    <a:pt x="2001828" y="577615"/>
                    <a:pt x="1919371" y="704808"/>
                    <a:pt x="1983545" y="905751"/>
                  </a:cubicBezTo>
                  <a:cubicBezTo>
                    <a:pt x="2047719" y="1106694"/>
                    <a:pt x="1949550" y="1292325"/>
                    <a:pt x="1983545" y="1392420"/>
                  </a:cubicBezTo>
                  <a:cubicBezTo>
                    <a:pt x="2017540" y="1492515"/>
                    <a:pt x="1966708" y="1698395"/>
                    <a:pt x="1983545" y="1945453"/>
                  </a:cubicBezTo>
                  <a:cubicBezTo>
                    <a:pt x="2000382" y="2192511"/>
                    <a:pt x="1972909" y="2346392"/>
                    <a:pt x="1983545" y="2542729"/>
                  </a:cubicBezTo>
                  <a:cubicBezTo>
                    <a:pt x="2030498" y="2743282"/>
                    <a:pt x="1782930" y="2880966"/>
                    <a:pt x="1652948" y="2873326"/>
                  </a:cubicBezTo>
                  <a:cubicBezTo>
                    <a:pt x="1540176" y="2900598"/>
                    <a:pt x="1345823" y="2867611"/>
                    <a:pt x="1251835" y="2873326"/>
                  </a:cubicBezTo>
                  <a:cubicBezTo>
                    <a:pt x="1157847" y="2879041"/>
                    <a:pt x="1037125" y="2829086"/>
                    <a:pt x="850722" y="2873326"/>
                  </a:cubicBezTo>
                  <a:cubicBezTo>
                    <a:pt x="664319" y="2917566"/>
                    <a:pt x="498266" y="2839217"/>
                    <a:pt x="330597" y="2873326"/>
                  </a:cubicBezTo>
                  <a:cubicBezTo>
                    <a:pt x="169929" y="2863302"/>
                    <a:pt x="13904" y="2718802"/>
                    <a:pt x="0" y="2542729"/>
                  </a:cubicBezTo>
                  <a:cubicBezTo>
                    <a:pt x="-9042" y="2443055"/>
                    <a:pt x="38350" y="2234347"/>
                    <a:pt x="0" y="2056060"/>
                  </a:cubicBezTo>
                  <a:cubicBezTo>
                    <a:pt x="-38350" y="1877773"/>
                    <a:pt x="38417" y="1635164"/>
                    <a:pt x="0" y="1525148"/>
                  </a:cubicBezTo>
                  <a:cubicBezTo>
                    <a:pt x="-38417" y="1415132"/>
                    <a:pt x="45458" y="1139809"/>
                    <a:pt x="0" y="949994"/>
                  </a:cubicBezTo>
                  <a:cubicBezTo>
                    <a:pt x="-45458" y="760179"/>
                    <a:pt x="60284" y="498021"/>
                    <a:pt x="0" y="330597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22EC98B-3005-48B6-BCA6-6B6EE2E9B8A3}"/>
                </a:ext>
              </a:extLst>
            </p:cNvPr>
            <p:cNvSpPr/>
            <p:nvPr/>
          </p:nvSpPr>
          <p:spPr>
            <a:xfrm>
              <a:off x="1589649" y="3066757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0CE3EFB-70F9-41E7-97D5-70C1FD319625}"/>
                </a:ext>
              </a:extLst>
            </p:cNvPr>
            <p:cNvSpPr txBox="1"/>
            <p:nvPr/>
          </p:nvSpPr>
          <p:spPr>
            <a:xfrm>
              <a:off x="1541195" y="3362027"/>
              <a:ext cx="9988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EB7547F-D86A-4019-A9CF-FA49B225B64F}"/>
                </a:ext>
              </a:extLst>
            </p:cNvPr>
            <p:cNvSpPr txBox="1"/>
            <p:nvPr/>
          </p:nvSpPr>
          <p:spPr>
            <a:xfrm>
              <a:off x="1750504" y="4232254"/>
              <a:ext cx="166418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يسهم في تطور سلوك الإنسان و شخصيته</a:t>
              </a:r>
              <a:endParaRPr lang="en-US" sz="2000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  <a:p>
              <a:pPr algn="ctr"/>
              <a:endParaRPr lang="en-US" sz="2000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5212079" y="3285233"/>
            <a:ext cx="2025747" cy="447213"/>
            <a:chOff x="5212079" y="3285233"/>
            <a:chExt cx="2025747" cy="447213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5044510" y="2598733"/>
            <a:ext cx="2326970" cy="599707"/>
            <a:chOff x="5044510" y="2598733"/>
            <a:chExt cx="2326970" cy="599707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10" y="2598733"/>
              <a:ext cx="2326970" cy="599707"/>
            </a:xfrm>
            <a:custGeom>
              <a:avLst/>
              <a:gdLst>
                <a:gd name="connsiteX0" fmla="*/ 523114 w 2326970"/>
                <a:gd name="connsiteY0" fmla="*/ 536878 h 599707"/>
                <a:gd name="connsiteX1" fmla="*/ 272019 w 2326970"/>
                <a:gd name="connsiteY1" fmla="*/ 296259 h 599707"/>
                <a:gd name="connsiteX2" fmla="*/ 0 w 2326970"/>
                <a:gd name="connsiteY2" fmla="*/ 35589 h 599707"/>
                <a:gd name="connsiteX3" fmla="*/ 511931 w 2326970"/>
                <a:gd name="connsiteY3" fmla="*/ 38652 h 599707"/>
                <a:gd name="connsiteX4" fmla="*/ 1093672 w 2326970"/>
                <a:gd name="connsiteY4" fmla="*/ 42133 h 599707"/>
                <a:gd name="connsiteX5" fmla="*/ 1721951 w 2326970"/>
                <a:gd name="connsiteY5" fmla="*/ 45893 h 599707"/>
                <a:gd name="connsiteX6" fmla="*/ 2326961 w 2326970"/>
                <a:gd name="connsiteY6" fmla="*/ 49513 h 599707"/>
                <a:gd name="connsiteX7" fmla="*/ 2110499 w 2326970"/>
                <a:gd name="connsiteY7" fmla="*/ 290133 h 599707"/>
                <a:gd name="connsiteX8" fmla="*/ 1875998 w 2326970"/>
                <a:gd name="connsiteY8" fmla="*/ 550804 h 599707"/>
                <a:gd name="connsiteX9" fmla="*/ 1397979 w 2326970"/>
                <a:gd name="connsiteY9" fmla="*/ 545883 h 599707"/>
                <a:gd name="connsiteX10" fmla="*/ 974075 w 2326970"/>
                <a:gd name="connsiteY10" fmla="*/ 541520 h 599707"/>
                <a:gd name="connsiteX11" fmla="*/ 523114 w 2326970"/>
                <a:gd name="connsiteY11" fmla="*/ 536878 h 599707"/>
                <a:gd name="connsiteX0" fmla="*/ 410572 w 2326970"/>
                <a:gd name="connsiteY0" fmla="*/ 536878 h 599707"/>
                <a:gd name="connsiteX1" fmla="*/ 256326 w 2326970"/>
                <a:gd name="connsiteY1" fmla="*/ 281221 h 599707"/>
                <a:gd name="connsiteX2" fmla="*/ 0 w 2326970"/>
                <a:gd name="connsiteY2" fmla="*/ 35589 h 599707"/>
                <a:gd name="connsiteX3" fmla="*/ 628279 w 2326970"/>
                <a:gd name="connsiteY3" fmla="*/ 39348 h 599707"/>
                <a:gd name="connsiteX4" fmla="*/ 1256559 w 2326970"/>
                <a:gd name="connsiteY4" fmla="*/ 43108 h 599707"/>
                <a:gd name="connsiteX5" fmla="*/ 1815030 w 2326970"/>
                <a:gd name="connsiteY5" fmla="*/ 46450 h 599707"/>
                <a:gd name="connsiteX6" fmla="*/ 2326961 w 2326970"/>
                <a:gd name="connsiteY6" fmla="*/ 49513 h 599707"/>
                <a:gd name="connsiteX7" fmla="*/ 2101480 w 2326970"/>
                <a:gd name="connsiteY7" fmla="*/ 300159 h 599707"/>
                <a:gd name="connsiteX8" fmla="*/ 1875998 w 2326970"/>
                <a:gd name="connsiteY8" fmla="*/ 550804 h 599707"/>
                <a:gd name="connsiteX9" fmla="*/ 1452094 w 2326970"/>
                <a:gd name="connsiteY9" fmla="*/ 546441 h 599707"/>
                <a:gd name="connsiteX10" fmla="*/ 1001133 w 2326970"/>
                <a:gd name="connsiteY10" fmla="*/ 541799 h 599707"/>
                <a:gd name="connsiteX11" fmla="*/ 410572 w 2326970"/>
                <a:gd name="connsiteY11" fmla="*/ 536878 h 599707"/>
                <a:gd name="connsiteX0" fmla="*/ 523114 w 2326970"/>
                <a:gd name="connsiteY0" fmla="*/ 536878 h 599707"/>
                <a:gd name="connsiteX1" fmla="*/ 215748 w 2326970"/>
                <a:gd name="connsiteY1" fmla="*/ 310327 h 599707"/>
                <a:gd name="connsiteX2" fmla="*/ 0 w 2326970"/>
                <a:gd name="connsiteY2" fmla="*/ 35589 h 599707"/>
                <a:gd name="connsiteX3" fmla="*/ 511931 w 2326970"/>
                <a:gd name="connsiteY3" fmla="*/ 38652 h 599707"/>
                <a:gd name="connsiteX4" fmla="*/ 1093672 w 2326970"/>
                <a:gd name="connsiteY4" fmla="*/ 42133 h 599707"/>
                <a:gd name="connsiteX5" fmla="*/ 1721951 w 2326970"/>
                <a:gd name="connsiteY5" fmla="*/ 45893 h 599707"/>
                <a:gd name="connsiteX6" fmla="*/ 2326961 w 2326970"/>
                <a:gd name="connsiteY6" fmla="*/ 49513 h 599707"/>
                <a:gd name="connsiteX7" fmla="*/ 2110499 w 2326970"/>
                <a:gd name="connsiteY7" fmla="*/ 290133 h 599707"/>
                <a:gd name="connsiteX8" fmla="*/ 1875998 w 2326970"/>
                <a:gd name="connsiteY8" fmla="*/ 550804 h 599707"/>
                <a:gd name="connsiteX9" fmla="*/ 1397979 w 2326970"/>
                <a:gd name="connsiteY9" fmla="*/ 545883 h 599707"/>
                <a:gd name="connsiteX10" fmla="*/ 974075 w 2326970"/>
                <a:gd name="connsiteY10" fmla="*/ 541520 h 599707"/>
                <a:gd name="connsiteX11" fmla="*/ 523114 w 2326970"/>
                <a:gd name="connsiteY11" fmla="*/ 536878 h 599707"/>
                <a:gd name="connsiteX0" fmla="*/ 523114 w 2326970"/>
                <a:gd name="connsiteY0" fmla="*/ 536878 h 599707"/>
                <a:gd name="connsiteX1" fmla="*/ 272019 w 2326970"/>
                <a:gd name="connsiteY1" fmla="*/ 296259 h 599707"/>
                <a:gd name="connsiteX2" fmla="*/ 0 w 2326970"/>
                <a:gd name="connsiteY2" fmla="*/ 35589 h 599707"/>
                <a:gd name="connsiteX3" fmla="*/ 511931 w 2326970"/>
                <a:gd name="connsiteY3" fmla="*/ 38652 h 599707"/>
                <a:gd name="connsiteX4" fmla="*/ 1093672 w 2326970"/>
                <a:gd name="connsiteY4" fmla="*/ 42133 h 599707"/>
                <a:gd name="connsiteX5" fmla="*/ 1721951 w 2326970"/>
                <a:gd name="connsiteY5" fmla="*/ 45893 h 599707"/>
                <a:gd name="connsiteX6" fmla="*/ 2326961 w 2326970"/>
                <a:gd name="connsiteY6" fmla="*/ 49513 h 599707"/>
                <a:gd name="connsiteX7" fmla="*/ 2110499 w 2326970"/>
                <a:gd name="connsiteY7" fmla="*/ 290133 h 599707"/>
                <a:gd name="connsiteX8" fmla="*/ 2016675 w 2326970"/>
                <a:gd name="connsiteY8" fmla="*/ 536737 h 599707"/>
                <a:gd name="connsiteX9" fmla="*/ 1397979 w 2326970"/>
                <a:gd name="connsiteY9" fmla="*/ 545883 h 599707"/>
                <a:gd name="connsiteX10" fmla="*/ 974075 w 2326970"/>
                <a:gd name="connsiteY10" fmla="*/ 541520 h 599707"/>
                <a:gd name="connsiteX11" fmla="*/ 523114 w 2326970"/>
                <a:gd name="connsiteY11" fmla="*/ 536878 h 599707"/>
                <a:gd name="connsiteX0" fmla="*/ 523114 w 2326970"/>
                <a:gd name="connsiteY0" fmla="*/ 536878 h 599707"/>
                <a:gd name="connsiteX1" fmla="*/ 272019 w 2326970"/>
                <a:gd name="connsiteY1" fmla="*/ 296259 h 599707"/>
                <a:gd name="connsiteX2" fmla="*/ 0 w 2326970"/>
                <a:gd name="connsiteY2" fmla="*/ 35589 h 599707"/>
                <a:gd name="connsiteX3" fmla="*/ 511931 w 2326970"/>
                <a:gd name="connsiteY3" fmla="*/ 38652 h 599707"/>
                <a:gd name="connsiteX4" fmla="*/ 1093672 w 2326970"/>
                <a:gd name="connsiteY4" fmla="*/ 42133 h 599707"/>
                <a:gd name="connsiteX5" fmla="*/ 1721951 w 2326970"/>
                <a:gd name="connsiteY5" fmla="*/ 45893 h 599707"/>
                <a:gd name="connsiteX6" fmla="*/ 2326961 w 2326970"/>
                <a:gd name="connsiteY6" fmla="*/ 49513 h 599707"/>
                <a:gd name="connsiteX7" fmla="*/ 2110499 w 2326970"/>
                <a:gd name="connsiteY7" fmla="*/ 290133 h 599707"/>
                <a:gd name="connsiteX8" fmla="*/ 1875998 w 2326970"/>
                <a:gd name="connsiteY8" fmla="*/ 550804 h 599707"/>
                <a:gd name="connsiteX9" fmla="*/ 1397979 w 2326970"/>
                <a:gd name="connsiteY9" fmla="*/ 545883 h 599707"/>
                <a:gd name="connsiteX10" fmla="*/ 974075 w 2326970"/>
                <a:gd name="connsiteY10" fmla="*/ 541520 h 599707"/>
                <a:gd name="connsiteX11" fmla="*/ 523114 w 2326970"/>
                <a:gd name="connsiteY11" fmla="*/ 53687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26970" h="599707" fill="none" extrusionOk="0">
                  <a:moveTo>
                    <a:pt x="523114" y="536878"/>
                  </a:moveTo>
                  <a:cubicBezTo>
                    <a:pt x="397167" y="503790"/>
                    <a:pt x="313128" y="340363"/>
                    <a:pt x="272019" y="296259"/>
                  </a:cubicBezTo>
                  <a:cubicBezTo>
                    <a:pt x="138351" y="191581"/>
                    <a:pt x="183964" y="45373"/>
                    <a:pt x="0" y="35589"/>
                  </a:cubicBezTo>
                  <a:cubicBezTo>
                    <a:pt x="144212" y="46672"/>
                    <a:pt x="245274" y="79102"/>
                    <a:pt x="511931" y="38652"/>
                  </a:cubicBezTo>
                  <a:cubicBezTo>
                    <a:pt x="714735" y="-63499"/>
                    <a:pt x="873260" y="130216"/>
                    <a:pt x="1093672" y="42133"/>
                  </a:cubicBezTo>
                  <a:cubicBezTo>
                    <a:pt x="1217066" y="74250"/>
                    <a:pt x="1425079" y="174344"/>
                    <a:pt x="1721951" y="45893"/>
                  </a:cubicBezTo>
                  <a:cubicBezTo>
                    <a:pt x="1944485" y="-99644"/>
                    <a:pt x="2044925" y="66804"/>
                    <a:pt x="2326961" y="49513"/>
                  </a:cubicBezTo>
                  <a:cubicBezTo>
                    <a:pt x="2222274" y="170796"/>
                    <a:pt x="2175835" y="189019"/>
                    <a:pt x="2110499" y="290133"/>
                  </a:cubicBezTo>
                  <a:cubicBezTo>
                    <a:pt x="2061778" y="324006"/>
                    <a:pt x="2011010" y="428690"/>
                    <a:pt x="1875998" y="550804"/>
                  </a:cubicBezTo>
                  <a:cubicBezTo>
                    <a:pt x="1647051" y="567985"/>
                    <a:pt x="1505942" y="523370"/>
                    <a:pt x="1397979" y="545883"/>
                  </a:cubicBezTo>
                  <a:cubicBezTo>
                    <a:pt x="1247603" y="626529"/>
                    <a:pt x="1090244" y="468351"/>
                    <a:pt x="974075" y="541520"/>
                  </a:cubicBezTo>
                  <a:cubicBezTo>
                    <a:pt x="961738" y="582270"/>
                    <a:pt x="646988" y="546486"/>
                    <a:pt x="523114" y="536878"/>
                  </a:cubicBezTo>
                  <a:close/>
                </a:path>
                <a:path w="2326970" h="599707" stroke="0" extrusionOk="0">
                  <a:moveTo>
                    <a:pt x="410572" y="536878"/>
                  </a:moveTo>
                  <a:cubicBezTo>
                    <a:pt x="323004" y="481381"/>
                    <a:pt x="339947" y="384444"/>
                    <a:pt x="256326" y="281221"/>
                  </a:cubicBezTo>
                  <a:cubicBezTo>
                    <a:pt x="199512" y="279015"/>
                    <a:pt x="94040" y="111271"/>
                    <a:pt x="0" y="35589"/>
                  </a:cubicBezTo>
                  <a:cubicBezTo>
                    <a:pt x="75243" y="-90092"/>
                    <a:pt x="143796" y="244657"/>
                    <a:pt x="628279" y="39348"/>
                  </a:cubicBezTo>
                  <a:cubicBezTo>
                    <a:pt x="901861" y="-40657"/>
                    <a:pt x="981210" y="21235"/>
                    <a:pt x="1256559" y="43108"/>
                  </a:cubicBezTo>
                  <a:cubicBezTo>
                    <a:pt x="1490105" y="65563"/>
                    <a:pt x="1625533" y="198359"/>
                    <a:pt x="1815030" y="46450"/>
                  </a:cubicBezTo>
                  <a:cubicBezTo>
                    <a:pt x="2021635" y="49811"/>
                    <a:pt x="2267469" y="133005"/>
                    <a:pt x="2326961" y="49513"/>
                  </a:cubicBezTo>
                  <a:cubicBezTo>
                    <a:pt x="2333150" y="81896"/>
                    <a:pt x="2146796" y="209058"/>
                    <a:pt x="2101480" y="300159"/>
                  </a:cubicBezTo>
                  <a:cubicBezTo>
                    <a:pt x="2055765" y="396853"/>
                    <a:pt x="1995525" y="478358"/>
                    <a:pt x="1875998" y="550804"/>
                  </a:cubicBezTo>
                  <a:cubicBezTo>
                    <a:pt x="1741837" y="659029"/>
                    <a:pt x="1569388" y="609792"/>
                    <a:pt x="1452094" y="546441"/>
                  </a:cubicBezTo>
                  <a:cubicBezTo>
                    <a:pt x="1305607" y="654637"/>
                    <a:pt x="1194413" y="606755"/>
                    <a:pt x="1001133" y="541799"/>
                  </a:cubicBezTo>
                  <a:cubicBezTo>
                    <a:pt x="776169" y="554166"/>
                    <a:pt x="601763" y="450274"/>
                    <a:pt x="410572" y="536878"/>
                  </a:cubicBezTo>
                  <a:close/>
                </a:path>
                <a:path w="2326970" h="599707" fill="none" stroke="0" extrusionOk="0">
                  <a:moveTo>
                    <a:pt x="523114" y="536878"/>
                  </a:moveTo>
                  <a:cubicBezTo>
                    <a:pt x="404270" y="482358"/>
                    <a:pt x="276921" y="357004"/>
                    <a:pt x="215748" y="310327"/>
                  </a:cubicBezTo>
                  <a:cubicBezTo>
                    <a:pt x="144229" y="360170"/>
                    <a:pt x="126444" y="183231"/>
                    <a:pt x="0" y="35589"/>
                  </a:cubicBezTo>
                  <a:cubicBezTo>
                    <a:pt x="175110" y="40789"/>
                    <a:pt x="272029" y="63652"/>
                    <a:pt x="511931" y="38652"/>
                  </a:cubicBezTo>
                  <a:cubicBezTo>
                    <a:pt x="733975" y="25444"/>
                    <a:pt x="866879" y="112922"/>
                    <a:pt x="1093672" y="42133"/>
                  </a:cubicBezTo>
                  <a:cubicBezTo>
                    <a:pt x="1240308" y="103562"/>
                    <a:pt x="1369883" y="125654"/>
                    <a:pt x="1721951" y="45893"/>
                  </a:cubicBezTo>
                  <a:cubicBezTo>
                    <a:pt x="1967310" y="-37027"/>
                    <a:pt x="2027086" y="102552"/>
                    <a:pt x="2326961" y="49513"/>
                  </a:cubicBezTo>
                  <a:cubicBezTo>
                    <a:pt x="2296900" y="192730"/>
                    <a:pt x="2179432" y="217826"/>
                    <a:pt x="2110499" y="290133"/>
                  </a:cubicBezTo>
                  <a:cubicBezTo>
                    <a:pt x="2077018" y="364190"/>
                    <a:pt x="2011151" y="419964"/>
                    <a:pt x="1875998" y="550804"/>
                  </a:cubicBezTo>
                  <a:cubicBezTo>
                    <a:pt x="1738722" y="568067"/>
                    <a:pt x="1537321" y="439453"/>
                    <a:pt x="1397979" y="545883"/>
                  </a:cubicBezTo>
                  <a:cubicBezTo>
                    <a:pt x="1230089" y="558321"/>
                    <a:pt x="1075333" y="468640"/>
                    <a:pt x="974075" y="541520"/>
                  </a:cubicBezTo>
                  <a:cubicBezTo>
                    <a:pt x="857919" y="626985"/>
                    <a:pt x="821425" y="481382"/>
                    <a:pt x="523114" y="536878"/>
                  </a:cubicBezTo>
                  <a:close/>
                </a:path>
                <a:path w="2326970" h="599707" fill="none" stroke="0" extrusionOk="0">
                  <a:moveTo>
                    <a:pt x="523114" y="536878"/>
                  </a:moveTo>
                  <a:cubicBezTo>
                    <a:pt x="424885" y="488111"/>
                    <a:pt x="325640" y="327262"/>
                    <a:pt x="272019" y="296259"/>
                  </a:cubicBezTo>
                  <a:cubicBezTo>
                    <a:pt x="220020" y="229479"/>
                    <a:pt x="157422" y="131585"/>
                    <a:pt x="0" y="35589"/>
                  </a:cubicBezTo>
                  <a:cubicBezTo>
                    <a:pt x="158210" y="13682"/>
                    <a:pt x="291640" y="71285"/>
                    <a:pt x="511931" y="38652"/>
                  </a:cubicBezTo>
                  <a:cubicBezTo>
                    <a:pt x="767116" y="20368"/>
                    <a:pt x="864273" y="86568"/>
                    <a:pt x="1093672" y="42133"/>
                  </a:cubicBezTo>
                  <a:cubicBezTo>
                    <a:pt x="1284177" y="-5740"/>
                    <a:pt x="1438575" y="72343"/>
                    <a:pt x="1721951" y="45893"/>
                  </a:cubicBezTo>
                  <a:cubicBezTo>
                    <a:pt x="2004424" y="-33565"/>
                    <a:pt x="2065012" y="109275"/>
                    <a:pt x="2326961" y="49513"/>
                  </a:cubicBezTo>
                  <a:cubicBezTo>
                    <a:pt x="2220482" y="149867"/>
                    <a:pt x="2141945" y="200962"/>
                    <a:pt x="2110499" y="290133"/>
                  </a:cubicBezTo>
                  <a:cubicBezTo>
                    <a:pt x="2041108" y="371333"/>
                    <a:pt x="2122238" y="385151"/>
                    <a:pt x="2016675" y="536737"/>
                  </a:cubicBezTo>
                  <a:cubicBezTo>
                    <a:pt x="1822218" y="514758"/>
                    <a:pt x="1495225" y="471277"/>
                    <a:pt x="1397979" y="545883"/>
                  </a:cubicBezTo>
                  <a:cubicBezTo>
                    <a:pt x="1191584" y="618866"/>
                    <a:pt x="1080875" y="499549"/>
                    <a:pt x="974075" y="541520"/>
                  </a:cubicBezTo>
                  <a:cubicBezTo>
                    <a:pt x="880796" y="648934"/>
                    <a:pt x="691170" y="514669"/>
                    <a:pt x="523114" y="536878"/>
                  </a:cubicBezTo>
                  <a:close/>
                </a:path>
                <a:path w="2326970" h="599707" fill="none" stroke="0" extrusionOk="0">
                  <a:moveTo>
                    <a:pt x="523114" y="536878"/>
                  </a:moveTo>
                  <a:cubicBezTo>
                    <a:pt x="395589" y="500821"/>
                    <a:pt x="320317" y="361509"/>
                    <a:pt x="272019" y="296259"/>
                  </a:cubicBezTo>
                  <a:cubicBezTo>
                    <a:pt x="218506" y="221435"/>
                    <a:pt x="192862" y="89657"/>
                    <a:pt x="0" y="35589"/>
                  </a:cubicBezTo>
                  <a:cubicBezTo>
                    <a:pt x="143019" y="55513"/>
                    <a:pt x="251820" y="15558"/>
                    <a:pt x="511931" y="38652"/>
                  </a:cubicBezTo>
                  <a:cubicBezTo>
                    <a:pt x="756967" y="-99757"/>
                    <a:pt x="945164" y="141371"/>
                    <a:pt x="1093672" y="42133"/>
                  </a:cubicBezTo>
                  <a:cubicBezTo>
                    <a:pt x="1248465" y="72790"/>
                    <a:pt x="1403510" y="233425"/>
                    <a:pt x="1721951" y="45893"/>
                  </a:cubicBezTo>
                  <a:cubicBezTo>
                    <a:pt x="1969901" y="-30942"/>
                    <a:pt x="2065602" y="84393"/>
                    <a:pt x="2326961" y="49513"/>
                  </a:cubicBezTo>
                  <a:cubicBezTo>
                    <a:pt x="2243330" y="161809"/>
                    <a:pt x="2171494" y="177004"/>
                    <a:pt x="2110499" y="290133"/>
                  </a:cubicBezTo>
                  <a:cubicBezTo>
                    <a:pt x="2041979" y="361484"/>
                    <a:pt x="2021613" y="425503"/>
                    <a:pt x="1875998" y="550804"/>
                  </a:cubicBezTo>
                  <a:cubicBezTo>
                    <a:pt x="1738024" y="595984"/>
                    <a:pt x="1540641" y="528061"/>
                    <a:pt x="1397979" y="545883"/>
                  </a:cubicBezTo>
                  <a:cubicBezTo>
                    <a:pt x="1248717" y="603862"/>
                    <a:pt x="1084852" y="469892"/>
                    <a:pt x="974075" y="541520"/>
                  </a:cubicBezTo>
                  <a:cubicBezTo>
                    <a:pt x="963794" y="576143"/>
                    <a:pt x="686485" y="570135"/>
                    <a:pt x="523114" y="536878"/>
                  </a:cubicBezTo>
                  <a:close/>
                </a:path>
                <a:path w="2326970" h="599707" fill="none" stroke="0" extrusionOk="0">
                  <a:moveTo>
                    <a:pt x="523114" y="536878"/>
                  </a:moveTo>
                  <a:cubicBezTo>
                    <a:pt x="397928" y="497096"/>
                    <a:pt x="318526" y="351918"/>
                    <a:pt x="272019" y="296259"/>
                  </a:cubicBezTo>
                  <a:cubicBezTo>
                    <a:pt x="181038" y="219463"/>
                    <a:pt x="195027" y="99345"/>
                    <a:pt x="0" y="35589"/>
                  </a:cubicBezTo>
                  <a:cubicBezTo>
                    <a:pt x="142633" y="38119"/>
                    <a:pt x="267970" y="72551"/>
                    <a:pt x="511931" y="38652"/>
                  </a:cubicBezTo>
                  <a:cubicBezTo>
                    <a:pt x="742922" y="-43834"/>
                    <a:pt x="841866" y="128861"/>
                    <a:pt x="1093672" y="42133"/>
                  </a:cubicBezTo>
                  <a:cubicBezTo>
                    <a:pt x="1242667" y="107465"/>
                    <a:pt x="1407959" y="197994"/>
                    <a:pt x="1721951" y="45893"/>
                  </a:cubicBezTo>
                  <a:cubicBezTo>
                    <a:pt x="1964423" y="-62323"/>
                    <a:pt x="2039712" y="60134"/>
                    <a:pt x="2326961" y="49513"/>
                  </a:cubicBezTo>
                  <a:cubicBezTo>
                    <a:pt x="2241949" y="176780"/>
                    <a:pt x="2163546" y="195174"/>
                    <a:pt x="2110499" y="290133"/>
                  </a:cubicBezTo>
                  <a:cubicBezTo>
                    <a:pt x="2052333" y="345143"/>
                    <a:pt x="1999678" y="407899"/>
                    <a:pt x="1875998" y="550804"/>
                  </a:cubicBezTo>
                  <a:cubicBezTo>
                    <a:pt x="1667174" y="573781"/>
                    <a:pt x="1498782" y="505224"/>
                    <a:pt x="1397979" y="545883"/>
                  </a:cubicBezTo>
                  <a:cubicBezTo>
                    <a:pt x="1220052" y="598283"/>
                    <a:pt x="1127401" y="474260"/>
                    <a:pt x="974075" y="541520"/>
                  </a:cubicBezTo>
                  <a:cubicBezTo>
                    <a:pt x="918763" y="597849"/>
                    <a:pt x="704784" y="523093"/>
                    <a:pt x="523114" y="53687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176910" y="2756549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5058567" y="2033712"/>
            <a:ext cx="2312904" cy="599707"/>
            <a:chOff x="5058567" y="2033712"/>
            <a:chExt cx="2312904" cy="599707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202145" y="2192379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3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5212079" y="1392702"/>
            <a:ext cx="2025747" cy="604910"/>
            <a:chOff x="5212079" y="1392702"/>
            <a:chExt cx="2025747" cy="60491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598163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4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260828" y="1240668"/>
            <a:ext cx="1782864" cy="3094014"/>
            <a:chOff x="1734079" y="-362161"/>
            <a:chExt cx="1994047" cy="3460505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1904261" y="456329"/>
              <a:ext cx="1664183" cy="2410704"/>
            </a:xfrm>
            <a:custGeom>
              <a:avLst/>
              <a:gdLst>
                <a:gd name="connsiteX0" fmla="*/ 0 w 1664183"/>
                <a:gd name="connsiteY0" fmla="*/ 277369 h 2410704"/>
                <a:gd name="connsiteX1" fmla="*/ 277369 w 1664183"/>
                <a:gd name="connsiteY1" fmla="*/ 0 h 2410704"/>
                <a:gd name="connsiteX2" fmla="*/ 854280 w 1664183"/>
                <a:gd name="connsiteY2" fmla="*/ 0 h 2410704"/>
                <a:gd name="connsiteX3" fmla="*/ 1386814 w 1664183"/>
                <a:gd name="connsiteY3" fmla="*/ 0 h 2410704"/>
                <a:gd name="connsiteX4" fmla="*/ 1664183 w 1664183"/>
                <a:gd name="connsiteY4" fmla="*/ 277369 h 2410704"/>
                <a:gd name="connsiteX5" fmla="*/ 1664183 w 1664183"/>
                <a:gd name="connsiteY5" fmla="*/ 704241 h 2410704"/>
                <a:gd name="connsiteX6" fmla="*/ 1664183 w 1664183"/>
                <a:gd name="connsiteY6" fmla="*/ 1112554 h 2410704"/>
                <a:gd name="connsiteX7" fmla="*/ 1664183 w 1664183"/>
                <a:gd name="connsiteY7" fmla="*/ 1613665 h 2410704"/>
                <a:gd name="connsiteX8" fmla="*/ 1664183 w 1664183"/>
                <a:gd name="connsiteY8" fmla="*/ 2133335 h 2410704"/>
                <a:gd name="connsiteX9" fmla="*/ 1386814 w 1664183"/>
                <a:gd name="connsiteY9" fmla="*/ 2410704 h 2410704"/>
                <a:gd name="connsiteX10" fmla="*/ 832092 w 1664183"/>
                <a:gd name="connsiteY10" fmla="*/ 2410704 h 2410704"/>
                <a:gd name="connsiteX11" fmla="*/ 277369 w 1664183"/>
                <a:gd name="connsiteY11" fmla="*/ 2410704 h 2410704"/>
                <a:gd name="connsiteX12" fmla="*/ 0 w 1664183"/>
                <a:gd name="connsiteY12" fmla="*/ 2133335 h 2410704"/>
                <a:gd name="connsiteX13" fmla="*/ 0 w 1664183"/>
                <a:gd name="connsiteY13" fmla="*/ 1632224 h 2410704"/>
                <a:gd name="connsiteX14" fmla="*/ 0 w 1664183"/>
                <a:gd name="connsiteY14" fmla="*/ 1131113 h 2410704"/>
                <a:gd name="connsiteX15" fmla="*/ 0 w 1664183"/>
                <a:gd name="connsiteY15" fmla="*/ 722801 h 2410704"/>
                <a:gd name="connsiteX16" fmla="*/ 0 w 1664183"/>
                <a:gd name="connsiteY16" fmla="*/ 277369 h 2410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64183" h="2410704" fill="none" extrusionOk="0">
                  <a:moveTo>
                    <a:pt x="0" y="277369"/>
                  </a:moveTo>
                  <a:cubicBezTo>
                    <a:pt x="20368" y="121858"/>
                    <a:pt x="144947" y="-1356"/>
                    <a:pt x="277369" y="0"/>
                  </a:cubicBezTo>
                  <a:cubicBezTo>
                    <a:pt x="480659" y="-33688"/>
                    <a:pt x="671825" y="20225"/>
                    <a:pt x="854280" y="0"/>
                  </a:cubicBezTo>
                  <a:cubicBezTo>
                    <a:pt x="1036735" y="-20225"/>
                    <a:pt x="1185790" y="54447"/>
                    <a:pt x="1386814" y="0"/>
                  </a:cubicBezTo>
                  <a:cubicBezTo>
                    <a:pt x="1568067" y="-7044"/>
                    <a:pt x="1656202" y="132312"/>
                    <a:pt x="1664183" y="277369"/>
                  </a:cubicBezTo>
                  <a:cubicBezTo>
                    <a:pt x="1691501" y="366186"/>
                    <a:pt x="1636498" y="530089"/>
                    <a:pt x="1664183" y="704241"/>
                  </a:cubicBezTo>
                  <a:cubicBezTo>
                    <a:pt x="1691868" y="878393"/>
                    <a:pt x="1657246" y="917359"/>
                    <a:pt x="1664183" y="1112554"/>
                  </a:cubicBezTo>
                  <a:cubicBezTo>
                    <a:pt x="1671120" y="1307749"/>
                    <a:pt x="1659746" y="1366345"/>
                    <a:pt x="1664183" y="1613665"/>
                  </a:cubicBezTo>
                  <a:cubicBezTo>
                    <a:pt x="1668620" y="1860985"/>
                    <a:pt x="1625359" y="1986284"/>
                    <a:pt x="1664183" y="2133335"/>
                  </a:cubicBezTo>
                  <a:cubicBezTo>
                    <a:pt x="1628809" y="2269564"/>
                    <a:pt x="1515724" y="2391704"/>
                    <a:pt x="1386814" y="2410704"/>
                  </a:cubicBezTo>
                  <a:cubicBezTo>
                    <a:pt x="1274390" y="2424834"/>
                    <a:pt x="1063009" y="2407216"/>
                    <a:pt x="832092" y="2410704"/>
                  </a:cubicBezTo>
                  <a:cubicBezTo>
                    <a:pt x="601175" y="2414192"/>
                    <a:pt x="508056" y="2384191"/>
                    <a:pt x="277369" y="2410704"/>
                  </a:cubicBezTo>
                  <a:cubicBezTo>
                    <a:pt x="91015" y="2393853"/>
                    <a:pt x="4334" y="2292520"/>
                    <a:pt x="0" y="2133335"/>
                  </a:cubicBezTo>
                  <a:cubicBezTo>
                    <a:pt x="-55170" y="1999905"/>
                    <a:pt x="11275" y="1864648"/>
                    <a:pt x="0" y="1632224"/>
                  </a:cubicBezTo>
                  <a:cubicBezTo>
                    <a:pt x="-11275" y="1399800"/>
                    <a:pt x="39417" y="1329451"/>
                    <a:pt x="0" y="1131113"/>
                  </a:cubicBezTo>
                  <a:cubicBezTo>
                    <a:pt x="-39417" y="932775"/>
                    <a:pt x="29712" y="881402"/>
                    <a:pt x="0" y="722801"/>
                  </a:cubicBezTo>
                  <a:cubicBezTo>
                    <a:pt x="-29712" y="564200"/>
                    <a:pt x="29625" y="430248"/>
                    <a:pt x="0" y="277369"/>
                  </a:cubicBezTo>
                  <a:close/>
                </a:path>
                <a:path w="1664183" h="2410704" stroke="0" extrusionOk="0">
                  <a:moveTo>
                    <a:pt x="0" y="277369"/>
                  </a:moveTo>
                  <a:cubicBezTo>
                    <a:pt x="23305" y="106356"/>
                    <a:pt x="130601" y="-6350"/>
                    <a:pt x="277369" y="0"/>
                  </a:cubicBezTo>
                  <a:cubicBezTo>
                    <a:pt x="527375" y="-18481"/>
                    <a:pt x="690090" y="2735"/>
                    <a:pt x="854280" y="0"/>
                  </a:cubicBezTo>
                  <a:cubicBezTo>
                    <a:pt x="1018470" y="-2735"/>
                    <a:pt x="1222158" y="27976"/>
                    <a:pt x="1386814" y="0"/>
                  </a:cubicBezTo>
                  <a:cubicBezTo>
                    <a:pt x="1521788" y="16249"/>
                    <a:pt x="1667937" y="135219"/>
                    <a:pt x="1664183" y="277369"/>
                  </a:cubicBezTo>
                  <a:cubicBezTo>
                    <a:pt x="1696714" y="444756"/>
                    <a:pt x="1635576" y="588535"/>
                    <a:pt x="1664183" y="704241"/>
                  </a:cubicBezTo>
                  <a:cubicBezTo>
                    <a:pt x="1692790" y="819947"/>
                    <a:pt x="1616414" y="930541"/>
                    <a:pt x="1664183" y="1112554"/>
                  </a:cubicBezTo>
                  <a:cubicBezTo>
                    <a:pt x="1711952" y="1294567"/>
                    <a:pt x="1624054" y="1365798"/>
                    <a:pt x="1664183" y="1520866"/>
                  </a:cubicBezTo>
                  <a:cubicBezTo>
                    <a:pt x="1704312" y="1675934"/>
                    <a:pt x="1648319" y="1954243"/>
                    <a:pt x="1664183" y="2133335"/>
                  </a:cubicBezTo>
                  <a:cubicBezTo>
                    <a:pt x="1675992" y="2284157"/>
                    <a:pt x="1543090" y="2390685"/>
                    <a:pt x="1386814" y="2410704"/>
                  </a:cubicBezTo>
                  <a:cubicBezTo>
                    <a:pt x="1191602" y="2437111"/>
                    <a:pt x="985883" y="2401333"/>
                    <a:pt x="854280" y="2410704"/>
                  </a:cubicBezTo>
                  <a:cubicBezTo>
                    <a:pt x="722677" y="2420075"/>
                    <a:pt x="547833" y="2386837"/>
                    <a:pt x="277369" y="2410704"/>
                  </a:cubicBezTo>
                  <a:cubicBezTo>
                    <a:pt x="102881" y="2380277"/>
                    <a:pt x="-18769" y="2317059"/>
                    <a:pt x="0" y="2133335"/>
                  </a:cubicBezTo>
                  <a:cubicBezTo>
                    <a:pt x="-5474" y="2029023"/>
                    <a:pt x="22426" y="1861268"/>
                    <a:pt x="0" y="1706463"/>
                  </a:cubicBezTo>
                  <a:cubicBezTo>
                    <a:pt x="-22426" y="1551658"/>
                    <a:pt x="44571" y="1440781"/>
                    <a:pt x="0" y="1223912"/>
                  </a:cubicBezTo>
                  <a:cubicBezTo>
                    <a:pt x="-44571" y="1007043"/>
                    <a:pt x="43692" y="1008816"/>
                    <a:pt x="0" y="815599"/>
                  </a:cubicBezTo>
                  <a:cubicBezTo>
                    <a:pt x="-43692" y="622382"/>
                    <a:pt x="7553" y="465672"/>
                    <a:pt x="0" y="277369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1744581" y="225018"/>
              <a:ext cx="1983545" cy="2873326"/>
            </a:xfrm>
            <a:custGeom>
              <a:avLst/>
              <a:gdLst>
                <a:gd name="connsiteX0" fmla="*/ 0 w 1983545"/>
                <a:gd name="connsiteY0" fmla="*/ 330597 h 2873326"/>
                <a:gd name="connsiteX1" fmla="*/ 330597 w 1983545"/>
                <a:gd name="connsiteY1" fmla="*/ 0 h 2873326"/>
                <a:gd name="connsiteX2" fmla="*/ 797828 w 1983545"/>
                <a:gd name="connsiteY2" fmla="*/ 0 h 2873326"/>
                <a:gd name="connsiteX3" fmla="*/ 1212164 w 1983545"/>
                <a:gd name="connsiteY3" fmla="*/ 0 h 2873326"/>
                <a:gd name="connsiteX4" fmla="*/ 1652948 w 1983545"/>
                <a:gd name="connsiteY4" fmla="*/ 0 h 2873326"/>
                <a:gd name="connsiteX5" fmla="*/ 1983545 w 1983545"/>
                <a:gd name="connsiteY5" fmla="*/ 330597 h 2873326"/>
                <a:gd name="connsiteX6" fmla="*/ 1983545 w 1983545"/>
                <a:gd name="connsiteY6" fmla="*/ 905751 h 2873326"/>
                <a:gd name="connsiteX7" fmla="*/ 1983545 w 1983545"/>
                <a:gd name="connsiteY7" fmla="*/ 1392420 h 2873326"/>
                <a:gd name="connsiteX8" fmla="*/ 1983545 w 1983545"/>
                <a:gd name="connsiteY8" fmla="*/ 1945453 h 2873326"/>
                <a:gd name="connsiteX9" fmla="*/ 1983545 w 1983545"/>
                <a:gd name="connsiteY9" fmla="*/ 2542729 h 2873326"/>
                <a:gd name="connsiteX10" fmla="*/ 1652948 w 1983545"/>
                <a:gd name="connsiteY10" fmla="*/ 2873326 h 2873326"/>
                <a:gd name="connsiteX11" fmla="*/ 1251835 w 1983545"/>
                <a:gd name="connsiteY11" fmla="*/ 2873326 h 2873326"/>
                <a:gd name="connsiteX12" fmla="*/ 850722 w 1983545"/>
                <a:gd name="connsiteY12" fmla="*/ 2873326 h 2873326"/>
                <a:gd name="connsiteX13" fmla="*/ 330597 w 1983545"/>
                <a:gd name="connsiteY13" fmla="*/ 2873326 h 2873326"/>
                <a:gd name="connsiteX14" fmla="*/ 0 w 1983545"/>
                <a:gd name="connsiteY14" fmla="*/ 2542729 h 2873326"/>
                <a:gd name="connsiteX15" fmla="*/ 0 w 1983545"/>
                <a:gd name="connsiteY15" fmla="*/ 2056060 h 2873326"/>
                <a:gd name="connsiteX16" fmla="*/ 0 w 1983545"/>
                <a:gd name="connsiteY16" fmla="*/ 1525148 h 2873326"/>
                <a:gd name="connsiteX17" fmla="*/ 0 w 1983545"/>
                <a:gd name="connsiteY17" fmla="*/ 949994 h 2873326"/>
                <a:gd name="connsiteX18" fmla="*/ 0 w 1983545"/>
                <a:gd name="connsiteY18" fmla="*/ 330597 h 2873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83545" h="2873326" extrusionOk="0">
                  <a:moveTo>
                    <a:pt x="0" y="330597"/>
                  </a:moveTo>
                  <a:cubicBezTo>
                    <a:pt x="6344" y="143160"/>
                    <a:pt x="166490" y="-18279"/>
                    <a:pt x="330597" y="0"/>
                  </a:cubicBezTo>
                  <a:cubicBezTo>
                    <a:pt x="552637" y="-33063"/>
                    <a:pt x="617677" y="35579"/>
                    <a:pt x="797828" y="0"/>
                  </a:cubicBezTo>
                  <a:cubicBezTo>
                    <a:pt x="977979" y="-35579"/>
                    <a:pt x="1094961" y="26946"/>
                    <a:pt x="1212164" y="0"/>
                  </a:cubicBezTo>
                  <a:cubicBezTo>
                    <a:pt x="1329367" y="-26946"/>
                    <a:pt x="1445320" y="6796"/>
                    <a:pt x="1652948" y="0"/>
                  </a:cubicBezTo>
                  <a:cubicBezTo>
                    <a:pt x="1833133" y="-10646"/>
                    <a:pt x="1979341" y="151101"/>
                    <a:pt x="1983545" y="330597"/>
                  </a:cubicBezTo>
                  <a:cubicBezTo>
                    <a:pt x="2001828" y="577615"/>
                    <a:pt x="1919371" y="704808"/>
                    <a:pt x="1983545" y="905751"/>
                  </a:cubicBezTo>
                  <a:cubicBezTo>
                    <a:pt x="2047719" y="1106694"/>
                    <a:pt x="1949550" y="1292325"/>
                    <a:pt x="1983545" y="1392420"/>
                  </a:cubicBezTo>
                  <a:cubicBezTo>
                    <a:pt x="2017540" y="1492515"/>
                    <a:pt x="1966708" y="1698395"/>
                    <a:pt x="1983545" y="1945453"/>
                  </a:cubicBezTo>
                  <a:cubicBezTo>
                    <a:pt x="2000382" y="2192511"/>
                    <a:pt x="1972909" y="2346392"/>
                    <a:pt x="1983545" y="2542729"/>
                  </a:cubicBezTo>
                  <a:cubicBezTo>
                    <a:pt x="2030498" y="2743282"/>
                    <a:pt x="1782930" y="2880966"/>
                    <a:pt x="1652948" y="2873326"/>
                  </a:cubicBezTo>
                  <a:cubicBezTo>
                    <a:pt x="1540176" y="2900598"/>
                    <a:pt x="1345823" y="2867611"/>
                    <a:pt x="1251835" y="2873326"/>
                  </a:cubicBezTo>
                  <a:cubicBezTo>
                    <a:pt x="1157847" y="2879041"/>
                    <a:pt x="1037125" y="2829086"/>
                    <a:pt x="850722" y="2873326"/>
                  </a:cubicBezTo>
                  <a:cubicBezTo>
                    <a:pt x="664319" y="2917566"/>
                    <a:pt x="498266" y="2839217"/>
                    <a:pt x="330597" y="2873326"/>
                  </a:cubicBezTo>
                  <a:cubicBezTo>
                    <a:pt x="169929" y="2863302"/>
                    <a:pt x="13904" y="2718802"/>
                    <a:pt x="0" y="2542729"/>
                  </a:cubicBezTo>
                  <a:cubicBezTo>
                    <a:pt x="-9042" y="2443055"/>
                    <a:pt x="38350" y="2234347"/>
                    <a:pt x="0" y="2056060"/>
                  </a:cubicBezTo>
                  <a:cubicBezTo>
                    <a:pt x="-38350" y="1877773"/>
                    <a:pt x="38417" y="1635164"/>
                    <a:pt x="0" y="1525148"/>
                  </a:cubicBezTo>
                  <a:cubicBezTo>
                    <a:pt x="-38417" y="1415132"/>
                    <a:pt x="45458" y="1139809"/>
                    <a:pt x="0" y="949994"/>
                  </a:cubicBezTo>
                  <a:cubicBezTo>
                    <a:pt x="-45458" y="760179"/>
                    <a:pt x="60284" y="498021"/>
                    <a:pt x="0" y="330597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1943597" y="955104"/>
              <a:ext cx="1664183" cy="1480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يساعد على اندماج الفرد داخل مجتمعه ليكون فاعلا فيه</a:t>
              </a:r>
              <a:endParaRPr lang="en-US" sz="2000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655F948-0124-48B8-B4BD-F74CBBA63587}"/>
              </a:ext>
            </a:extLst>
          </p:cNvPr>
          <p:cNvGrpSpPr/>
          <p:nvPr/>
        </p:nvGrpSpPr>
        <p:grpSpPr>
          <a:xfrm>
            <a:off x="7937744" y="3284880"/>
            <a:ext cx="1994047" cy="3460505"/>
            <a:chOff x="1541195" y="3066757"/>
            <a:chExt cx="1994047" cy="3460505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D289B827-1DA2-4F5F-8011-52B821B6BF33}"/>
                </a:ext>
              </a:extLst>
            </p:cNvPr>
            <p:cNvSpPr/>
            <p:nvPr/>
          </p:nvSpPr>
          <p:spPr>
            <a:xfrm>
              <a:off x="1711377" y="3885247"/>
              <a:ext cx="1664183" cy="2410704"/>
            </a:xfrm>
            <a:custGeom>
              <a:avLst/>
              <a:gdLst>
                <a:gd name="connsiteX0" fmla="*/ 0 w 1664183"/>
                <a:gd name="connsiteY0" fmla="*/ 277369 h 2410704"/>
                <a:gd name="connsiteX1" fmla="*/ 277369 w 1664183"/>
                <a:gd name="connsiteY1" fmla="*/ 0 h 2410704"/>
                <a:gd name="connsiteX2" fmla="*/ 854280 w 1664183"/>
                <a:gd name="connsiteY2" fmla="*/ 0 h 2410704"/>
                <a:gd name="connsiteX3" fmla="*/ 1386814 w 1664183"/>
                <a:gd name="connsiteY3" fmla="*/ 0 h 2410704"/>
                <a:gd name="connsiteX4" fmla="*/ 1664183 w 1664183"/>
                <a:gd name="connsiteY4" fmla="*/ 277369 h 2410704"/>
                <a:gd name="connsiteX5" fmla="*/ 1664183 w 1664183"/>
                <a:gd name="connsiteY5" fmla="*/ 704241 h 2410704"/>
                <a:gd name="connsiteX6" fmla="*/ 1664183 w 1664183"/>
                <a:gd name="connsiteY6" fmla="*/ 1112554 h 2410704"/>
                <a:gd name="connsiteX7" fmla="*/ 1664183 w 1664183"/>
                <a:gd name="connsiteY7" fmla="*/ 1613665 h 2410704"/>
                <a:gd name="connsiteX8" fmla="*/ 1664183 w 1664183"/>
                <a:gd name="connsiteY8" fmla="*/ 2133335 h 2410704"/>
                <a:gd name="connsiteX9" fmla="*/ 1386814 w 1664183"/>
                <a:gd name="connsiteY9" fmla="*/ 2410704 h 2410704"/>
                <a:gd name="connsiteX10" fmla="*/ 832092 w 1664183"/>
                <a:gd name="connsiteY10" fmla="*/ 2410704 h 2410704"/>
                <a:gd name="connsiteX11" fmla="*/ 277369 w 1664183"/>
                <a:gd name="connsiteY11" fmla="*/ 2410704 h 2410704"/>
                <a:gd name="connsiteX12" fmla="*/ 0 w 1664183"/>
                <a:gd name="connsiteY12" fmla="*/ 2133335 h 2410704"/>
                <a:gd name="connsiteX13" fmla="*/ 0 w 1664183"/>
                <a:gd name="connsiteY13" fmla="*/ 1632224 h 2410704"/>
                <a:gd name="connsiteX14" fmla="*/ 0 w 1664183"/>
                <a:gd name="connsiteY14" fmla="*/ 1131113 h 2410704"/>
                <a:gd name="connsiteX15" fmla="*/ 0 w 1664183"/>
                <a:gd name="connsiteY15" fmla="*/ 722801 h 2410704"/>
                <a:gd name="connsiteX16" fmla="*/ 0 w 1664183"/>
                <a:gd name="connsiteY16" fmla="*/ 277369 h 2410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64183" h="2410704" fill="none" extrusionOk="0">
                  <a:moveTo>
                    <a:pt x="0" y="277369"/>
                  </a:moveTo>
                  <a:cubicBezTo>
                    <a:pt x="20368" y="121858"/>
                    <a:pt x="144947" y="-1356"/>
                    <a:pt x="277369" y="0"/>
                  </a:cubicBezTo>
                  <a:cubicBezTo>
                    <a:pt x="480659" y="-33688"/>
                    <a:pt x="671825" y="20225"/>
                    <a:pt x="854280" y="0"/>
                  </a:cubicBezTo>
                  <a:cubicBezTo>
                    <a:pt x="1036735" y="-20225"/>
                    <a:pt x="1185790" y="54447"/>
                    <a:pt x="1386814" y="0"/>
                  </a:cubicBezTo>
                  <a:cubicBezTo>
                    <a:pt x="1568067" y="-7044"/>
                    <a:pt x="1656202" y="132312"/>
                    <a:pt x="1664183" y="277369"/>
                  </a:cubicBezTo>
                  <a:cubicBezTo>
                    <a:pt x="1691501" y="366186"/>
                    <a:pt x="1636498" y="530089"/>
                    <a:pt x="1664183" y="704241"/>
                  </a:cubicBezTo>
                  <a:cubicBezTo>
                    <a:pt x="1691868" y="878393"/>
                    <a:pt x="1657246" y="917359"/>
                    <a:pt x="1664183" y="1112554"/>
                  </a:cubicBezTo>
                  <a:cubicBezTo>
                    <a:pt x="1671120" y="1307749"/>
                    <a:pt x="1659746" y="1366345"/>
                    <a:pt x="1664183" y="1613665"/>
                  </a:cubicBezTo>
                  <a:cubicBezTo>
                    <a:pt x="1668620" y="1860985"/>
                    <a:pt x="1625359" y="1986284"/>
                    <a:pt x="1664183" y="2133335"/>
                  </a:cubicBezTo>
                  <a:cubicBezTo>
                    <a:pt x="1628809" y="2269564"/>
                    <a:pt x="1515724" y="2391704"/>
                    <a:pt x="1386814" y="2410704"/>
                  </a:cubicBezTo>
                  <a:cubicBezTo>
                    <a:pt x="1274390" y="2424834"/>
                    <a:pt x="1063009" y="2407216"/>
                    <a:pt x="832092" y="2410704"/>
                  </a:cubicBezTo>
                  <a:cubicBezTo>
                    <a:pt x="601175" y="2414192"/>
                    <a:pt x="508056" y="2384191"/>
                    <a:pt x="277369" y="2410704"/>
                  </a:cubicBezTo>
                  <a:cubicBezTo>
                    <a:pt x="91015" y="2393853"/>
                    <a:pt x="4334" y="2292520"/>
                    <a:pt x="0" y="2133335"/>
                  </a:cubicBezTo>
                  <a:cubicBezTo>
                    <a:pt x="-55170" y="1999905"/>
                    <a:pt x="11275" y="1864648"/>
                    <a:pt x="0" y="1632224"/>
                  </a:cubicBezTo>
                  <a:cubicBezTo>
                    <a:pt x="-11275" y="1399800"/>
                    <a:pt x="39417" y="1329451"/>
                    <a:pt x="0" y="1131113"/>
                  </a:cubicBezTo>
                  <a:cubicBezTo>
                    <a:pt x="-39417" y="932775"/>
                    <a:pt x="29712" y="881402"/>
                    <a:pt x="0" y="722801"/>
                  </a:cubicBezTo>
                  <a:cubicBezTo>
                    <a:pt x="-29712" y="564200"/>
                    <a:pt x="29625" y="430248"/>
                    <a:pt x="0" y="277369"/>
                  </a:cubicBezTo>
                  <a:close/>
                </a:path>
                <a:path w="1664183" h="2410704" stroke="0" extrusionOk="0">
                  <a:moveTo>
                    <a:pt x="0" y="277369"/>
                  </a:moveTo>
                  <a:cubicBezTo>
                    <a:pt x="23305" y="106356"/>
                    <a:pt x="130601" y="-6350"/>
                    <a:pt x="277369" y="0"/>
                  </a:cubicBezTo>
                  <a:cubicBezTo>
                    <a:pt x="527375" y="-18481"/>
                    <a:pt x="690090" y="2735"/>
                    <a:pt x="854280" y="0"/>
                  </a:cubicBezTo>
                  <a:cubicBezTo>
                    <a:pt x="1018470" y="-2735"/>
                    <a:pt x="1222158" y="27976"/>
                    <a:pt x="1386814" y="0"/>
                  </a:cubicBezTo>
                  <a:cubicBezTo>
                    <a:pt x="1521788" y="16249"/>
                    <a:pt x="1667937" y="135219"/>
                    <a:pt x="1664183" y="277369"/>
                  </a:cubicBezTo>
                  <a:cubicBezTo>
                    <a:pt x="1696714" y="444756"/>
                    <a:pt x="1635576" y="588535"/>
                    <a:pt x="1664183" y="704241"/>
                  </a:cubicBezTo>
                  <a:cubicBezTo>
                    <a:pt x="1692790" y="819947"/>
                    <a:pt x="1616414" y="930541"/>
                    <a:pt x="1664183" y="1112554"/>
                  </a:cubicBezTo>
                  <a:cubicBezTo>
                    <a:pt x="1711952" y="1294567"/>
                    <a:pt x="1624054" y="1365798"/>
                    <a:pt x="1664183" y="1520866"/>
                  </a:cubicBezTo>
                  <a:cubicBezTo>
                    <a:pt x="1704312" y="1675934"/>
                    <a:pt x="1648319" y="1954243"/>
                    <a:pt x="1664183" y="2133335"/>
                  </a:cubicBezTo>
                  <a:cubicBezTo>
                    <a:pt x="1675992" y="2284157"/>
                    <a:pt x="1543090" y="2390685"/>
                    <a:pt x="1386814" y="2410704"/>
                  </a:cubicBezTo>
                  <a:cubicBezTo>
                    <a:pt x="1191602" y="2437111"/>
                    <a:pt x="985883" y="2401333"/>
                    <a:pt x="854280" y="2410704"/>
                  </a:cubicBezTo>
                  <a:cubicBezTo>
                    <a:pt x="722677" y="2420075"/>
                    <a:pt x="547833" y="2386837"/>
                    <a:pt x="277369" y="2410704"/>
                  </a:cubicBezTo>
                  <a:cubicBezTo>
                    <a:pt x="102881" y="2380277"/>
                    <a:pt x="-18769" y="2317059"/>
                    <a:pt x="0" y="2133335"/>
                  </a:cubicBezTo>
                  <a:cubicBezTo>
                    <a:pt x="-5474" y="2029023"/>
                    <a:pt x="22426" y="1861268"/>
                    <a:pt x="0" y="1706463"/>
                  </a:cubicBezTo>
                  <a:cubicBezTo>
                    <a:pt x="-22426" y="1551658"/>
                    <a:pt x="44571" y="1440781"/>
                    <a:pt x="0" y="1223912"/>
                  </a:cubicBezTo>
                  <a:cubicBezTo>
                    <a:pt x="-44571" y="1007043"/>
                    <a:pt x="43692" y="1008816"/>
                    <a:pt x="0" y="815599"/>
                  </a:cubicBezTo>
                  <a:cubicBezTo>
                    <a:pt x="-43692" y="622382"/>
                    <a:pt x="7553" y="465672"/>
                    <a:pt x="0" y="27736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576F594D-DF29-4121-A42D-6E82F6A33580}"/>
                </a:ext>
              </a:extLst>
            </p:cNvPr>
            <p:cNvSpPr/>
            <p:nvPr/>
          </p:nvSpPr>
          <p:spPr>
            <a:xfrm>
              <a:off x="1551697" y="3653936"/>
              <a:ext cx="1983545" cy="2873326"/>
            </a:xfrm>
            <a:custGeom>
              <a:avLst/>
              <a:gdLst>
                <a:gd name="connsiteX0" fmla="*/ 0 w 1983545"/>
                <a:gd name="connsiteY0" fmla="*/ 330597 h 2873326"/>
                <a:gd name="connsiteX1" fmla="*/ 330597 w 1983545"/>
                <a:gd name="connsiteY1" fmla="*/ 0 h 2873326"/>
                <a:gd name="connsiteX2" fmla="*/ 797828 w 1983545"/>
                <a:gd name="connsiteY2" fmla="*/ 0 h 2873326"/>
                <a:gd name="connsiteX3" fmla="*/ 1212164 w 1983545"/>
                <a:gd name="connsiteY3" fmla="*/ 0 h 2873326"/>
                <a:gd name="connsiteX4" fmla="*/ 1652948 w 1983545"/>
                <a:gd name="connsiteY4" fmla="*/ 0 h 2873326"/>
                <a:gd name="connsiteX5" fmla="*/ 1983545 w 1983545"/>
                <a:gd name="connsiteY5" fmla="*/ 330597 h 2873326"/>
                <a:gd name="connsiteX6" fmla="*/ 1983545 w 1983545"/>
                <a:gd name="connsiteY6" fmla="*/ 905751 h 2873326"/>
                <a:gd name="connsiteX7" fmla="*/ 1983545 w 1983545"/>
                <a:gd name="connsiteY7" fmla="*/ 1392420 h 2873326"/>
                <a:gd name="connsiteX8" fmla="*/ 1983545 w 1983545"/>
                <a:gd name="connsiteY8" fmla="*/ 1945453 h 2873326"/>
                <a:gd name="connsiteX9" fmla="*/ 1983545 w 1983545"/>
                <a:gd name="connsiteY9" fmla="*/ 2542729 h 2873326"/>
                <a:gd name="connsiteX10" fmla="*/ 1652948 w 1983545"/>
                <a:gd name="connsiteY10" fmla="*/ 2873326 h 2873326"/>
                <a:gd name="connsiteX11" fmla="*/ 1251835 w 1983545"/>
                <a:gd name="connsiteY11" fmla="*/ 2873326 h 2873326"/>
                <a:gd name="connsiteX12" fmla="*/ 850722 w 1983545"/>
                <a:gd name="connsiteY12" fmla="*/ 2873326 h 2873326"/>
                <a:gd name="connsiteX13" fmla="*/ 330597 w 1983545"/>
                <a:gd name="connsiteY13" fmla="*/ 2873326 h 2873326"/>
                <a:gd name="connsiteX14" fmla="*/ 0 w 1983545"/>
                <a:gd name="connsiteY14" fmla="*/ 2542729 h 2873326"/>
                <a:gd name="connsiteX15" fmla="*/ 0 w 1983545"/>
                <a:gd name="connsiteY15" fmla="*/ 2056060 h 2873326"/>
                <a:gd name="connsiteX16" fmla="*/ 0 w 1983545"/>
                <a:gd name="connsiteY16" fmla="*/ 1525148 h 2873326"/>
                <a:gd name="connsiteX17" fmla="*/ 0 w 1983545"/>
                <a:gd name="connsiteY17" fmla="*/ 949994 h 2873326"/>
                <a:gd name="connsiteX18" fmla="*/ 0 w 1983545"/>
                <a:gd name="connsiteY18" fmla="*/ 330597 h 2873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83545" h="2873326" extrusionOk="0">
                  <a:moveTo>
                    <a:pt x="0" y="330597"/>
                  </a:moveTo>
                  <a:cubicBezTo>
                    <a:pt x="6344" y="143160"/>
                    <a:pt x="166490" y="-18279"/>
                    <a:pt x="330597" y="0"/>
                  </a:cubicBezTo>
                  <a:cubicBezTo>
                    <a:pt x="552637" y="-33063"/>
                    <a:pt x="617677" y="35579"/>
                    <a:pt x="797828" y="0"/>
                  </a:cubicBezTo>
                  <a:cubicBezTo>
                    <a:pt x="977979" y="-35579"/>
                    <a:pt x="1094961" y="26946"/>
                    <a:pt x="1212164" y="0"/>
                  </a:cubicBezTo>
                  <a:cubicBezTo>
                    <a:pt x="1329367" y="-26946"/>
                    <a:pt x="1445320" y="6796"/>
                    <a:pt x="1652948" y="0"/>
                  </a:cubicBezTo>
                  <a:cubicBezTo>
                    <a:pt x="1833133" y="-10646"/>
                    <a:pt x="1979341" y="151101"/>
                    <a:pt x="1983545" y="330597"/>
                  </a:cubicBezTo>
                  <a:cubicBezTo>
                    <a:pt x="2001828" y="577615"/>
                    <a:pt x="1919371" y="704808"/>
                    <a:pt x="1983545" y="905751"/>
                  </a:cubicBezTo>
                  <a:cubicBezTo>
                    <a:pt x="2047719" y="1106694"/>
                    <a:pt x="1949550" y="1292325"/>
                    <a:pt x="1983545" y="1392420"/>
                  </a:cubicBezTo>
                  <a:cubicBezTo>
                    <a:pt x="2017540" y="1492515"/>
                    <a:pt x="1966708" y="1698395"/>
                    <a:pt x="1983545" y="1945453"/>
                  </a:cubicBezTo>
                  <a:cubicBezTo>
                    <a:pt x="2000382" y="2192511"/>
                    <a:pt x="1972909" y="2346392"/>
                    <a:pt x="1983545" y="2542729"/>
                  </a:cubicBezTo>
                  <a:cubicBezTo>
                    <a:pt x="2030498" y="2743282"/>
                    <a:pt x="1782930" y="2880966"/>
                    <a:pt x="1652948" y="2873326"/>
                  </a:cubicBezTo>
                  <a:cubicBezTo>
                    <a:pt x="1540176" y="2900598"/>
                    <a:pt x="1345823" y="2867611"/>
                    <a:pt x="1251835" y="2873326"/>
                  </a:cubicBezTo>
                  <a:cubicBezTo>
                    <a:pt x="1157847" y="2879041"/>
                    <a:pt x="1037125" y="2829086"/>
                    <a:pt x="850722" y="2873326"/>
                  </a:cubicBezTo>
                  <a:cubicBezTo>
                    <a:pt x="664319" y="2917566"/>
                    <a:pt x="498266" y="2839217"/>
                    <a:pt x="330597" y="2873326"/>
                  </a:cubicBezTo>
                  <a:cubicBezTo>
                    <a:pt x="169929" y="2863302"/>
                    <a:pt x="13904" y="2718802"/>
                    <a:pt x="0" y="2542729"/>
                  </a:cubicBezTo>
                  <a:cubicBezTo>
                    <a:pt x="-9042" y="2443055"/>
                    <a:pt x="38350" y="2234347"/>
                    <a:pt x="0" y="2056060"/>
                  </a:cubicBezTo>
                  <a:cubicBezTo>
                    <a:pt x="-38350" y="1877773"/>
                    <a:pt x="38417" y="1635164"/>
                    <a:pt x="0" y="1525148"/>
                  </a:cubicBezTo>
                  <a:cubicBezTo>
                    <a:pt x="-38417" y="1415132"/>
                    <a:pt x="45458" y="1139809"/>
                    <a:pt x="0" y="949994"/>
                  </a:cubicBezTo>
                  <a:cubicBezTo>
                    <a:pt x="-45458" y="760179"/>
                    <a:pt x="60284" y="498021"/>
                    <a:pt x="0" y="330597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90EB3CC-75CA-48EA-88F3-9CAE0A77E0F3}"/>
                </a:ext>
              </a:extLst>
            </p:cNvPr>
            <p:cNvSpPr/>
            <p:nvPr/>
          </p:nvSpPr>
          <p:spPr>
            <a:xfrm>
              <a:off x="1589649" y="3066757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EB9C136-45EC-4A18-BED3-FB6F39BF7472}"/>
                </a:ext>
              </a:extLst>
            </p:cNvPr>
            <p:cNvSpPr txBox="1"/>
            <p:nvPr/>
          </p:nvSpPr>
          <p:spPr>
            <a:xfrm>
              <a:off x="1541195" y="3362027"/>
              <a:ext cx="9988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3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7E91E2A-2FA2-42DB-A5F4-79C818EE0FC5}"/>
                </a:ext>
              </a:extLst>
            </p:cNvPr>
            <p:cNvSpPr txBox="1"/>
            <p:nvPr/>
          </p:nvSpPr>
          <p:spPr>
            <a:xfrm>
              <a:off x="1750504" y="4232254"/>
              <a:ext cx="1664183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يساعد الفرد على التعلم من الآخرين و ممن هم أكثر منه علما</a:t>
              </a:r>
              <a:endParaRPr lang="en-US" sz="2000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  <a:p>
              <a:pPr algn="ctr"/>
              <a:endParaRPr lang="en-US" sz="4400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AF95FE67-C5EA-467A-837D-5DA75C33F48F}"/>
              </a:ext>
            </a:extLst>
          </p:cNvPr>
          <p:cNvSpPr/>
          <p:nvPr/>
        </p:nvSpPr>
        <p:spPr>
          <a:xfrm flipH="1">
            <a:off x="7136682" y="2389615"/>
            <a:ext cx="887247" cy="1039385"/>
          </a:xfrm>
          <a:custGeom>
            <a:avLst/>
            <a:gdLst>
              <a:gd name="connsiteX0" fmla="*/ 887247 w 887247"/>
              <a:gd name="connsiteY0" fmla="*/ 30918 h 1039385"/>
              <a:gd name="connsiteX1" fmla="*/ 581704 w 887247"/>
              <a:gd name="connsiteY1" fmla="*/ 75246 h 1039385"/>
              <a:gd name="connsiteX2" fmla="*/ 481816 w 887247"/>
              <a:gd name="connsiteY2" fmla="*/ 684759 h 1039385"/>
              <a:gd name="connsiteX3" fmla="*/ 135143 w 887247"/>
              <a:gd name="connsiteY3" fmla="*/ 884236 h 1039385"/>
              <a:gd name="connsiteX4" fmla="*/ 0 w 887247"/>
              <a:gd name="connsiteY4" fmla="*/ 1039384 h 103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247" h="1039385" extrusionOk="0">
                <a:moveTo>
                  <a:pt x="887247" y="30918"/>
                </a:moveTo>
                <a:cubicBezTo>
                  <a:pt x="806703" y="51558"/>
                  <a:pt x="647660" y="23202"/>
                  <a:pt x="581704" y="75246"/>
                </a:cubicBezTo>
                <a:cubicBezTo>
                  <a:pt x="458886" y="237018"/>
                  <a:pt x="533436" y="597609"/>
                  <a:pt x="481816" y="684759"/>
                </a:cubicBezTo>
                <a:cubicBezTo>
                  <a:pt x="341636" y="880650"/>
                  <a:pt x="244110" y="773959"/>
                  <a:pt x="135143" y="884236"/>
                </a:cubicBezTo>
                <a:cubicBezTo>
                  <a:pt x="25844" y="939115"/>
                  <a:pt x="32139" y="1015466"/>
                  <a:pt x="0" y="1039384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887247 w 887247"/>
                      <a:gd name="connsiteY0" fmla="*/ 30918 h 1039385"/>
                      <a:gd name="connsiteX1" fmla="*/ 581704 w 887247"/>
                      <a:gd name="connsiteY1" fmla="*/ 75246 h 1039385"/>
                      <a:gd name="connsiteX2" fmla="*/ 481816 w 887247"/>
                      <a:gd name="connsiteY2" fmla="*/ 684759 h 1039385"/>
                      <a:gd name="connsiteX3" fmla="*/ 135143 w 887247"/>
                      <a:gd name="connsiteY3" fmla="*/ 884236 h 1039385"/>
                      <a:gd name="connsiteX4" fmla="*/ 0 w 887247"/>
                      <a:gd name="connsiteY4" fmla="*/ 1039384 h 1039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87247" h="1039385" extrusionOk="0">
                        <a:moveTo>
                          <a:pt x="887247" y="30918"/>
                        </a:moveTo>
                        <a:cubicBezTo>
                          <a:pt x="795479" y="37680"/>
                          <a:pt x="648050" y="11361"/>
                          <a:pt x="581704" y="75246"/>
                        </a:cubicBezTo>
                        <a:cubicBezTo>
                          <a:pt x="473602" y="224813"/>
                          <a:pt x="535527" y="593818"/>
                          <a:pt x="481816" y="684759"/>
                        </a:cubicBezTo>
                        <a:cubicBezTo>
                          <a:pt x="364865" y="860772"/>
                          <a:pt x="233602" y="791200"/>
                          <a:pt x="135143" y="884236"/>
                        </a:cubicBezTo>
                        <a:cubicBezTo>
                          <a:pt x="30093" y="939659"/>
                          <a:pt x="30796" y="1009026"/>
                          <a:pt x="0" y="1039384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10106446" y="1209542"/>
            <a:ext cx="1782864" cy="3094014"/>
            <a:chOff x="1734079" y="-362161"/>
            <a:chExt cx="1994047" cy="3460505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904261" y="456329"/>
              <a:ext cx="1664183" cy="2410704"/>
            </a:xfrm>
            <a:custGeom>
              <a:avLst/>
              <a:gdLst>
                <a:gd name="connsiteX0" fmla="*/ 0 w 1664183"/>
                <a:gd name="connsiteY0" fmla="*/ 277369 h 2410704"/>
                <a:gd name="connsiteX1" fmla="*/ 277369 w 1664183"/>
                <a:gd name="connsiteY1" fmla="*/ 0 h 2410704"/>
                <a:gd name="connsiteX2" fmla="*/ 854280 w 1664183"/>
                <a:gd name="connsiteY2" fmla="*/ 0 h 2410704"/>
                <a:gd name="connsiteX3" fmla="*/ 1386814 w 1664183"/>
                <a:gd name="connsiteY3" fmla="*/ 0 h 2410704"/>
                <a:gd name="connsiteX4" fmla="*/ 1664183 w 1664183"/>
                <a:gd name="connsiteY4" fmla="*/ 277369 h 2410704"/>
                <a:gd name="connsiteX5" fmla="*/ 1664183 w 1664183"/>
                <a:gd name="connsiteY5" fmla="*/ 704241 h 2410704"/>
                <a:gd name="connsiteX6" fmla="*/ 1664183 w 1664183"/>
                <a:gd name="connsiteY6" fmla="*/ 1112554 h 2410704"/>
                <a:gd name="connsiteX7" fmla="*/ 1664183 w 1664183"/>
                <a:gd name="connsiteY7" fmla="*/ 1613665 h 2410704"/>
                <a:gd name="connsiteX8" fmla="*/ 1664183 w 1664183"/>
                <a:gd name="connsiteY8" fmla="*/ 2133335 h 2410704"/>
                <a:gd name="connsiteX9" fmla="*/ 1386814 w 1664183"/>
                <a:gd name="connsiteY9" fmla="*/ 2410704 h 2410704"/>
                <a:gd name="connsiteX10" fmla="*/ 832092 w 1664183"/>
                <a:gd name="connsiteY10" fmla="*/ 2410704 h 2410704"/>
                <a:gd name="connsiteX11" fmla="*/ 277369 w 1664183"/>
                <a:gd name="connsiteY11" fmla="*/ 2410704 h 2410704"/>
                <a:gd name="connsiteX12" fmla="*/ 0 w 1664183"/>
                <a:gd name="connsiteY12" fmla="*/ 2133335 h 2410704"/>
                <a:gd name="connsiteX13" fmla="*/ 0 w 1664183"/>
                <a:gd name="connsiteY13" fmla="*/ 1632224 h 2410704"/>
                <a:gd name="connsiteX14" fmla="*/ 0 w 1664183"/>
                <a:gd name="connsiteY14" fmla="*/ 1131113 h 2410704"/>
                <a:gd name="connsiteX15" fmla="*/ 0 w 1664183"/>
                <a:gd name="connsiteY15" fmla="*/ 722801 h 2410704"/>
                <a:gd name="connsiteX16" fmla="*/ 0 w 1664183"/>
                <a:gd name="connsiteY16" fmla="*/ 277369 h 2410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64183" h="2410704" fill="none" extrusionOk="0">
                  <a:moveTo>
                    <a:pt x="0" y="277369"/>
                  </a:moveTo>
                  <a:cubicBezTo>
                    <a:pt x="20368" y="121858"/>
                    <a:pt x="144947" y="-1356"/>
                    <a:pt x="277369" y="0"/>
                  </a:cubicBezTo>
                  <a:cubicBezTo>
                    <a:pt x="480659" y="-33688"/>
                    <a:pt x="671825" y="20225"/>
                    <a:pt x="854280" y="0"/>
                  </a:cubicBezTo>
                  <a:cubicBezTo>
                    <a:pt x="1036735" y="-20225"/>
                    <a:pt x="1185790" y="54447"/>
                    <a:pt x="1386814" y="0"/>
                  </a:cubicBezTo>
                  <a:cubicBezTo>
                    <a:pt x="1568067" y="-7044"/>
                    <a:pt x="1656202" y="132312"/>
                    <a:pt x="1664183" y="277369"/>
                  </a:cubicBezTo>
                  <a:cubicBezTo>
                    <a:pt x="1691501" y="366186"/>
                    <a:pt x="1636498" y="530089"/>
                    <a:pt x="1664183" y="704241"/>
                  </a:cubicBezTo>
                  <a:cubicBezTo>
                    <a:pt x="1691868" y="878393"/>
                    <a:pt x="1657246" y="917359"/>
                    <a:pt x="1664183" y="1112554"/>
                  </a:cubicBezTo>
                  <a:cubicBezTo>
                    <a:pt x="1671120" y="1307749"/>
                    <a:pt x="1659746" y="1366345"/>
                    <a:pt x="1664183" y="1613665"/>
                  </a:cubicBezTo>
                  <a:cubicBezTo>
                    <a:pt x="1668620" y="1860985"/>
                    <a:pt x="1625359" y="1986284"/>
                    <a:pt x="1664183" y="2133335"/>
                  </a:cubicBezTo>
                  <a:cubicBezTo>
                    <a:pt x="1628809" y="2269564"/>
                    <a:pt x="1515724" y="2391704"/>
                    <a:pt x="1386814" y="2410704"/>
                  </a:cubicBezTo>
                  <a:cubicBezTo>
                    <a:pt x="1274390" y="2424834"/>
                    <a:pt x="1063009" y="2407216"/>
                    <a:pt x="832092" y="2410704"/>
                  </a:cubicBezTo>
                  <a:cubicBezTo>
                    <a:pt x="601175" y="2414192"/>
                    <a:pt x="508056" y="2384191"/>
                    <a:pt x="277369" y="2410704"/>
                  </a:cubicBezTo>
                  <a:cubicBezTo>
                    <a:pt x="91015" y="2393853"/>
                    <a:pt x="4334" y="2292520"/>
                    <a:pt x="0" y="2133335"/>
                  </a:cubicBezTo>
                  <a:cubicBezTo>
                    <a:pt x="-55170" y="1999905"/>
                    <a:pt x="11275" y="1864648"/>
                    <a:pt x="0" y="1632224"/>
                  </a:cubicBezTo>
                  <a:cubicBezTo>
                    <a:pt x="-11275" y="1399800"/>
                    <a:pt x="39417" y="1329451"/>
                    <a:pt x="0" y="1131113"/>
                  </a:cubicBezTo>
                  <a:cubicBezTo>
                    <a:pt x="-39417" y="932775"/>
                    <a:pt x="29712" y="881402"/>
                    <a:pt x="0" y="722801"/>
                  </a:cubicBezTo>
                  <a:cubicBezTo>
                    <a:pt x="-29712" y="564200"/>
                    <a:pt x="29625" y="430248"/>
                    <a:pt x="0" y="277369"/>
                  </a:cubicBezTo>
                  <a:close/>
                </a:path>
                <a:path w="1664183" h="2410704" stroke="0" extrusionOk="0">
                  <a:moveTo>
                    <a:pt x="0" y="277369"/>
                  </a:moveTo>
                  <a:cubicBezTo>
                    <a:pt x="23305" y="106356"/>
                    <a:pt x="130601" y="-6350"/>
                    <a:pt x="277369" y="0"/>
                  </a:cubicBezTo>
                  <a:cubicBezTo>
                    <a:pt x="527375" y="-18481"/>
                    <a:pt x="690090" y="2735"/>
                    <a:pt x="854280" y="0"/>
                  </a:cubicBezTo>
                  <a:cubicBezTo>
                    <a:pt x="1018470" y="-2735"/>
                    <a:pt x="1222158" y="27976"/>
                    <a:pt x="1386814" y="0"/>
                  </a:cubicBezTo>
                  <a:cubicBezTo>
                    <a:pt x="1521788" y="16249"/>
                    <a:pt x="1667937" y="135219"/>
                    <a:pt x="1664183" y="277369"/>
                  </a:cubicBezTo>
                  <a:cubicBezTo>
                    <a:pt x="1696714" y="444756"/>
                    <a:pt x="1635576" y="588535"/>
                    <a:pt x="1664183" y="704241"/>
                  </a:cubicBezTo>
                  <a:cubicBezTo>
                    <a:pt x="1692790" y="819947"/>
                    <a:pt x="1616414" y="930541"/>
                    <a:pt x="1664183" y="1112554"/>
                  </a:cubicBezTo>
                  <a:cubicBezTo>
                    <a:pt x="1711952" y="1294567"/>
                    <a:pt x="1624054" y="1365798"/>
                    <a:pt x="1664183" y="1520866"/>
                  </a:cubicBezTo>
                  <a:cubicBezTo>
                    <a:pt x="1704312" y="1675934"/>
                    <a:pt x="1648319" y="1954243"/>
                    <a:pt x="1664183" y="2133335"/>
                  </a:cubicBezTo>
                  <a:cubicBezTo>
                    <a:pt x="1675992" y="2284157"/>
                    <a:pt x="1543090" y="2390685"/>
                    <a:pt x="1386814" y="2410704"/>
                  </a:cubicBezTo>
                  <a:cubicBezTo>
                    <a:pt x="1191602" y="2437111"/>
                    <a:pt x="985883" y="2401333"/>
                    <a:pt x="854280" y="2410704"/>
                  </a:cubicBezTo>
                  <a:cubicBezTo>
                    <a:pt x="722677" y="2420075"/>
                    <a:pt x="547833" y="2386837"/>
                    <a:pt x="277369" y="2410704"/>
                  </a:cubicBezTo>
                  <a:cubicBezTo>
                    <a:pt x="102881" y="2380277"/>
                    <a:pt x="-18769" y="2317059"/>
                    <a:pt x="0" y="2133335"/>
                  </a:cubicBezTo>
                  <a:cubicBezTo>
                    <a:pt x="-5474" y="2029023"/>
                    <a:pt x="22426" y="1861268"/>
                    <a:pt x="0" y="1706463"/>
                  </a:cubicBezTo>
                  <a:cubicBezTo>
                    <a:pt x="-22426" y="1551658"/>
                    <a:pt x="44571" y="1440781"/>
                    <a:pt x="0" y="1223912"/>
                  </a:cubicBezTo>
                  <a:cubicBezTo>
                    <a:pt x="-44571" y="1007043"/>
                    <a:pt x="43692" y="1008816"/>
                    <a:pt x="0" y="815599"/>
                  </a:cubicBezTo>
                  <a:cubicBezTo>
                    <a:pt x="-43692" y="622382"/>
                    <a:pt x="7553" y="465672"/>
                    <a:pt x="0" y="277369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1" y="225018"/>
              <a:ext cx="1983545" cy="2873326"/>
            </a:xfrm>
            <a:custGeom>
              <a:avLst/>
              <a:gdLst>
                <a:gd name="connsiteX0" fmla="*/ 0 w 1983545"/>
                <a:gd name="connsiteY0" fmla="*/ 330597 h 2873326"/>
                <a:gd name="connsiteX1" fmla="*/ 330597 w 1983545"/>
                <a:gd name="connsiteY1" fmla="*/ 0 h 2873326"/>
                <a:gd name="connsiteX2" fmla="*/ 797828 w 1983545"/>
                <a:gd name="connsiteY2" fmla="*/ 0 h 2873326"/>
                <a:gd name="connsiteX3" fmla="*/ 1212164 w 1983545"/>
                <a:gd name="connsiteY3" fmla="*/ 0 h 2873326"/>
                <a:gd name="connsiteX4" fmla="*/ 1652948 w 1983545"/>
                <a:gd name="connsiteY4" fmla="*/ 0 h 2873326"/>
                <a:gd name="connsiteX5" fmla="*/ 1983545 w 1983545"/>
                <a:gd name="connsiteY5" fmla="*/ 330597 h 2873326"/>
                <a:gd name="connsiteX6" fmla="*/ 1983545 w 1983545"/>
                <a:gd name="connsiteY6" fmla="*/ 905751 h 2873326"/>
                <a:gd name="connsiteX7" fmla="*/ 1983545 w 1983545"/>
                <a:gd name="connsiteY7" fmla="*/ 1392420 h 2873326"/>
                <a:gd name="connsiteX8" fmla="*/ 1983545 w 1983545"/>
                <a:gd name="connsiteY8" fmla="*/ 1945453 h 2873326"/>
                <a:gd name="connsiteX9" fmla="*/ 1983545 w 1983545"/>
                <a:gd name="connsiteY9" fmla="*/ 2542729 h 2873326"/>
                <a:gd name="connsiteX10" fmla="*/ 1652948 w 1983545"/>
                <a:gd name="connsiteY10" fmla="*/ 2873326 h 2873326"/>
                <a:gd name="connsiteX11" fmla="*/ 1251835 w 1983545"/>
                <a:gd name="connsiteY11" fmla="*/ 2873326 h 2873326"/>
                <a:gd name="connsiteX12" fmla="*/ 850722 w 1983545"/>
                <a:gd name="connsiteY12" fmla="*/ 2873326 h 2873326"/>
                <a:gd name="connsiteX13" fmla="*/ 330597 w 1983545"/>
                <a:gd name="connsiteY13" fmla="*/ 2873326 h 2873326"/>
                <a:gd name="connsiteX14" fmla="*/ 0 w 1983545"/>
                <a:gd name="connsiteY14" fmla="*/ 2542729 h 2873326"/>
                <a:gd name="connsiteX15" fmla="*/ 0 w 1983545"/>
                <a:gd name="connsiteY15" fmla="*/ 2056060 h 2873326"/>
                <a:gd name="connsiteX16" fmla="*/ 0 w 1983545"/>
                <a:gd name="connsiteY16" fmla="*/ 1525148 h 2873326"/>
                <a:gd name="connsiteX17" fmla="*/ 0 w 1983545"/>
                <a:gd name="connsiteY17" fmla="*/ 949994 h 2873326"/>
                <a:gd name="connsiteX18" fmla="*/ 0 w 1983545"/>
                <a:gd name="connsiteY18" fmla="*/ 330597 h 2873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83545" h="2873326" extrusionOk="0">
                  <a:moveTo>
                    <a:pt x="0" y="330597"/>
                  </a:moveTo>
                  <a:cubicBezTo>
                    <a:pt x="6344" y="143160"/>
                    <a:pt x="166490" y="-18279"/>
                    <a:pt x="330597" y="0"/>
                  </a:cubicBezTo>
                  <a:cubicBezTo>
                    <a:pt x="552637" y="-33063"/>
                    <a:pt x="617677" y="35579"/>
                    <a:pt x="797828" y="0"/>
                  </a:cubicBezTo>
                  <a:cubicBezTo>
                    <a:pt x="977979" y="-35579"/>
                    <a:pt x="1094961" y="26946"/>
                    <a:pt x="1212164" y="0"/>
                  </a:cubicBezTo>
                  <a:cubicBezTo>
                    <a:pt x="1329367" y="-26946"/>
                    <a:pt x="1445320" y="6796"/>
                    <a:pt x="1652948" y="0"/>
                  </a:cubicBezTo>
                  <a:cubicBezTo>
                    <a:pt x="1833133" y="-10646"/>
                    <a:pt x="1979341" y="151101"/>
                    <a:pt x="1983545" y="330597"/>
                  </a:cubicBezTo>
                  <a:cubicBezTo>
                    <a:pt x="2001828" y="577615"/>
                    <a:pt x="1919371" y="704808"/>
                    <a:pt x="1983545" y="905751"/>
                  </a:cubicBezTo>
                  <a:cubicBezTo>
                    <a:pt x="2047719" y="1106694"/>
                    <a:pt x="1949550" y="1292325"/>
                    <a:pt x="1983545" y="1392420"/>
                  </a:cubicBezTo>
                  <a:cubicBezTo>
                    <a:pt x="2017540" y="1492515"/>
                    <a:pt x="1966708" y="1698395"/>
                    <a:pt x="1983545" y="1945453"/>
                  </a:cubicBezTo>
                  <a:cubicBezTo>
                    <a:pt x="2000382" y="2192511"/>
                    <a:pt x="1972909" y="2346392"/>
                    <a:pt x="1983545" y="2542729"/>
                  </a:cubicBezTo>
                  <a:cubicBezTo>
                    <a:pt x="2030498" y="2743282"/>
                    <a:pt x="1782930" y="2880966"/>
                    <a:pt x="1652948" y="2873326"/>
                  </a:cubicBezTo>
                  <a:cubicBezTo>
                    <a:pt x="1540176" y="2900598"/>
                    <a:pt x="1345823" y="2867611"/>
                    <a:pt x="1251835" y="2873326"/>
                  </a:cubicBezTo>
                  <a:cubicBezTo>
                    <a:pt x="1157847" y="2879041"/>
                    <a:pt x="1037125" y="2829086"/>
                    <a:pt x="850722" y="2873326"/>
                  </a:cubicBezTo>
                  <a:cubicBezTo>
                    <a:pt x="664319" y="2917566"/>
                    <a:pt x="498266" y="2839217"/>
                    <a:pt x="330597" y="2873326"/>
                  </a:cubicBezTo>
                  <a:cubicBezTo>
                    <a:pt x="169929" y="2863302"/>
                    <a:pt x="13904" y="2718802"/>
                    <a:pt x="0" y="2542729"/>
                  </a:cubicBezTo>
                  <a:cubicBezTo>
                    <a:pt x="-9042" y="2443055"/>
                    <a:pt x="38350" y="2234347"/>
                    <a:pt x="0" y="2056060"/>
                  </a:cubicBezTo>
                  <a:cubicBezTo>
                    <a:pt x="-38350" y="1877773"/>
                    <a:pt x="38417" y="1635164"/>
                    <a:pt x="0" y="1525148"/>
                  </a:cubicBezTo>
                  <a:cubicBezTo>
                    <a:pt x="-38417" y="1415132"/>
                    <a:pt x="45458" y="1139809"/>
                    <a:pt x="0" y="949994"/>
                  </a:cubicBezTo>
                  <a:cubicBezTo>
                    <a:pt x="-45458" y="760179"/>
                    <a:pt x="60284" y="498021"/>
                    <a:pt x="0" y="330597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BF8BC1D1-2EEE-488C-ADA2-761F4F7EFC47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4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43597" y="955104"/>
              <a:ext cx="1664183" cy="1135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يجعل الفرد يكتشف قدراته و مهاراته</a:t>
              </a:r>
              <a:endParaRPr lang="en-US" sz="2000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879102" y="1565706"/>
            <a:ext cx="3184022" cy="277162"/>
          </a:xfrm>
          <a:custGeom>
            <a:avLst/>
            <a:gdLst>
              <a:gd name="connsiteX0" fmla="*/ 0 w 3184022"/>
              <a:gd name="connsiteY0" fmla="*/ 277162 h 277162"/>
              <a:gd name="connsiteX1" fmla="*/ 792336 w 3184022"/>
              <a:gd name="connsiteY1" fmla="*/ 86952 h 277162"/>
              <a:gd name="connsiteX2" fmla="*/ 1408599 w 3184022"/>
              <a:gd name="connsiteY2" fmla="*/ 249989 h 277162"/>
              <a:gd name="connsiteX3" fmla="*/ 2215609 w 3184022"/>
              <a:gd name="connsiteY3" fmla="*/ 70649 h 277162"/>
              <a:gd name="connsiteX4" fmla="*/ 2773179 w 3184022"/>
              <a:gd name="connsiteY4" fmla="*/ 152167 h 277162"/>
              <a:gd name="connsiteX5" fmla="*/ 3184022 w 3184022"/>
              <a:gd name="connsiteY5" fmla="*/ 0 h 27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4022" h="277162" extrusionOk="0">
                <a:moveTo>
                  <a:pt x="0" y="277162"/>
                </a:moveTo>
                <a:cubicBezTo>
                  <a:pt x="210481" y="226500"/>
                  <a:pt x="625636" y="190598"/>
                  <a:pt x="792336" y="86952"/>
                </a:cubicBezTo>
                <a:cubicBezTo>
                  <a:pt x="1015398" y="66106"/>
                  <a:pt x="1180856" y="319173"/>
                  <a:pt x="1408599" y="249989"/>
                </a:cubicBezTo>
                <a:cubicBezTo>
                  <a:pt x="1663645" y="345273"/>
                  <a:pt x="1947699" y="150966"/>
                  <a:pt x="2215609" y="70649"/>
                </a:cubicBezTo>
                <a:cubicBezTo>
                  <a:pt x="2445943" y="39040"/>
                  <a:pt x="2640172" y="234664"/>
                  <a:pt x="2773179" y="152167"/>
                </a:cubicBezTo>
                <a:cubicBezTo>
                  <a:pt x="2902543" y="152740"/>
                  <a:pt x="3048029" y="28806"/>
                  <a:pt x="3184022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:custGeom>
                    <a:avLst/>
                    <a:gdLst>
                      <a:gd name="connsiteX0" fmla="*/ 0 w 3184022"/>
                      <a:gd name="connsiteY0" fmla="*/ 277162 h 277162"/>
                      <a:gd name="connsiteX1" fmla="*/ 792336 w 3184022"/>
                      <a:gd name="connsiteY1" fmla="*/ 86952 h 277162"/>
                      <a:gd name="connsiteX2" fmla="*/ 1408599 w 3184022"/>
                      <a:gd name="connsiteY2" fmla="*/ 249989 h 277162"/>
                      <a:gd name="connsiteX3" fmla="*/ 2215609 w 3184022"/>
                      <a:gd name="connsiteY3" fmla="*/ 70649 h 277162"/>
                      <a:gd name="connsiteX4" fmla="*/ 2773179 w 3184022"/>
                      <a:gd name="connsiteY4" fmla="*/ 152167 h 277162"/>
                      <a:gd name="connsiteX5" fmla="*/ 3184022 w 3184022"/>
                      <a:gd name="connsiteY5" fmla="*/ 0 h 2771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184022" h="277162" extrusionOk="0">
                        <a:moveTo>
                          <a:pt x="0" y="277162"/>
                        </a:moveTo>
                        <a:cubicBezTo>
                          <a:pt x="236965" y="210146"/>
                          <a:pt x="594731" y="145595"/>
                          <a:pt x="792336" y="86952"/>
                        </a:cubicBezTo>
                        <a:cubicBezTo>
                          <a:pt x="1020124" y="72694"/>
                          <a:pt x="1173103" y="264758"/>
                          <a:pt x="1408599" y="249989"/>
                        </a:cubicBezTo>
                        <a:cubicBezTo>
                          <a:pt x="1651805" y="280209"/>
                          <a:pt x="1968336" y="118332"/>
                          <a:pt x="2215609" y="70649"/>
                        </a:cubicBezTo>
                        <a:cubicBezTo>
                          <a:pt x="2445250" y="42692"/>
                          <a:pt x="2629858" y="208975"/>
                          <a:pt x="2773179" y="152167"/>
                        </a:cubicBezTo>
                        <a:cubicBezTo>
                          <a:pt x="2917895" y="146823"/>
                          <a:pt x="3055817" y="57403"/>
                          <a:pt x="3184022" y="0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2068492" y="2411322"/>
            <a:ext cx="3301794" cy="545309"/>
          </a:xfrm>
          <a:custGeom>
            <a:avLst/>
            <a:gdLst>
              <a:gd name="connsiteX0" fmla="*/ 3301794 w 3301794"/>
              <a:gd name="connsiteY0" fmla="*/ 433478 h 545309"/>
              <a:gd name="connsiteX1" fmla="*/ 1809636 w 3301794"/>
              <a:gd name="connsiteY1" fmla="*/ 520564 h 545309"/>
              <a:gd name="connsiteX2" fmla="*/ 1015936 w 3301794"/>
              <a:gd name="connsiteY2" fmla="*/ 41592 h 545309"/>
              <a:gd name="connsiteX3" fmla="*/ 0 w 3301794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1794" h="545309" extrusionOk="0">
                <a:moveTo>
                  <a:pt x="3301794" y="433478"/>
                </a:moveTo>
                <a:cubicBezTo>
                  <a:pt x="2732043" y="567866"/>
                  <a:pt x="2326050" y="592962"/>
                  <a:pt x="1809636" y="520564"/>
                </a:cubicBezTo>
                <a:cubicBezTo>
                  <a:pt x="1295129" y="433088"/>
                  <a:pt x="1367796" y="201296"/>
                  <a:pt x="1015936" y="41592"/>
                </a:cubicBezTo>
                <a:cubicBezTo>
                  <a:pt x="580374" y="-161746"/>
                  <a:pt x="383949" y="45681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3301794 w 3301794"/>
                      <a:gd name="connsiteY0" fmla="*/ 433478 h 545309"/>
                      <a:gd name="connsiteX1" fmla="*/ 1809636 w 3301794"/>
                      <a:gd name="connsiteY1" fmla="*/ 520564 h 545309"/>
                      <a:gd name="connsiteX2" fmla="*/ 1015936 w 3301794"/>
                      <a:gd name="connsiteY2" fmla="*/ 41592 h 545309"/>
                      <a:gd name="connsiteX3" fmla="*/ 0 w 3301794"/>
                      <a:gd name="connsiteY3" fmla="*/ 56107 h 5453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01794" h="545309" extrusionOk="0">
                        <a:moveTo>
                          <a:pt x="3301794" y="433478"/>
                        </a:moveTo>
                        <a:cubicBezTo>
                          <a:pt x="2743144" y="522241"/>
                          <a:pt x="2263504" y="589691"/>
                          <a:pt x="1809636" y="520564"/>
                        </a:cubicBezTo>
                        <a:cubicBezTo>
                          <a:pt x="1359500" y="443772"/>
                          <a:pt x="1346458" y="166353"/>
                          <a:pt x="1015936" y="41592"/>
                        </a:cubicBezTo>
                        <a:cubicBezTo>
                          <a:pt x="646380" y="-99695"/>
                          <a:pt x="373538" y="31869"/>
                          <a:pt x="0" y="56107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4412343" y="615723"/>
            <a:ext cx="3375616" cy="1213077"/>
            <a:chOff x="4412343" y="615723"/>
            <a:chExt cx="3375616" cy="1213077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4">
            <a:extLst>
              <a:ext uri="{FF2B5EF4-FFF2-40B4-BE49-F238E27FC236}">
                <a16:creationId xmlns:a16="http://schemas.microsoft.com/office/drawing/2014/main" id="{27852025-9393-42F1-9586-69C6D5628C12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مجموعة 83">
            <a:extLst>
              <a:ext uri="{FF2B5EF4-FFF2-40B4-BE49-F238E27FC236}">
                <a16:creationId xmlns:a16="http://schemas.microsoft.com/office/drawing/2014/main" id="{3872C0AB-A1CF-4EC8-8E25-82B620DE2464}"/>
              </a:ext>
            </a:extLst>
          </p:cNvPr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78" name="مجموعة 84">
              <a:extLst>
                <a:ext uri="{FF2B5EF4-FFF2-40B4-BE49-F238E27FC236}">
                  <a16:creationId xmlns:a16="http://schemas.microsoft.com/office/drawing/2014/main" id="{3A1DF6E4-9FE3-4118-8205-E7B46F5B8CFC}"/>
                </a:ext>
              </a:extLst>
            </p:cNvPr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89" name="Rectangle: Top Corners Rounded 29">
                <a:extLst>
                  <a:ext uri="{FF2B5EF4-FFF2-40B4-BE49-F238E27FC236}">
                    <a16:creationId xmlns:a16="http://schemas.microsoft.com/office/drawing/2014/main" id="{A5B480CA-029E-4524-881C-E4C95178F33A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37">
                <a:extLst>
                  <a:ext uri="{FF2B5EF4-FFF2-40B4-BE49-F238E27FC236}">
                    <a16:creationId xmlns:a16="http://schemas.microsoft.com/office/drawing/2014/main" id="{50FEAF40-2995-43D8-A709-0006BFBB3C76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79" name="مجموعة 85">
              <a:extLst>
                <a:ext uri="{FF2B5EF4-FFF2-40B4-BE49-F238E27FC236}">
                  <a16:creationId xmlns:a16="http://schemas.microsoft.com/office/drawing/2014/main" id="{6BB57BB9-C4E6-41DB-9B0E-81210096C13C}"/>
                </a:ext>
              </a:extLst>
            </p:cNvPr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84" name="Rectangle: Top Corners Rounded 30">
                <a:extLst>
                  <a:ext uri="{FF2B5EF4-FFF2-40B4-BE49-F238E27FC236}">
                    <a16:creationId xmlns:a16="http://schemas.microsoft.com/office/drawing/2014/main" id="{8743965F-8054-4D1D-8833-3C0ADE8D8B81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5" name="Graphic 2" descr="Thought bubble">
                <a:extLst>
                  <a:ext uri="{FF2B5EF4-FFF2-40B4-BE49-F238E27FC236}">
                    <a16:creationId xmlns:a16="http://schemas.microsoft.com/office/drawing/2014/main" id="{CBEDB370-D9EB-4E14-95C3-C2044E2E65F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86" name="Group 52">
                <a:extLst>
                  <a:ext uri="{FF2B5EF4-FFF2-40B4-BE49-F238E27FC236}">
                    <a16:creationId xmlns:a16="http://schemas.microsoft.com/office/drawing/2014/main" id="{E1009F7A-A3B4-4682-8001-92FC017AFD13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87" name="TextBox 53">
                  <a:extLst>
                    <a:ext uri="{FF2B5EF4-FFF2-40B4-BE49-F238E27FC236}">
                      <a16:creationId xmlns:a16="http://schemas.microsoft.com/office/drawing/2014/main" id="{AA900D86-A0EE-4DD0-8FD2-3B5A60218B75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الثامن عشر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88" name="TextBox 54">
                  <a:extLst>
                    <a:ext uri="{FF2B5EF4-FFF2-40B4-BE49-F238E27FC236}">
                      <a16:creationId xmlns:a16="http://schemas.microsoft.com/office/drawing/2014/main" id="{B4A2E11F-23A8-4167-A8BE-6471D0462004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التفاعل الاجتماعي </a:t>
                  </a:r>
                </a:p>
              </p:txBody>
            </p:sp>
          </p:grpSp>
        </p:grpSp>
        <p:grpSp>
          <p:nvGrpSpPr>
            <p:cNvPr id="80" name="Group 31">
              <a:extLst>
                <a:ext uri="{FF2B5EF4-FFF2-40B4-BE49-F238E27FC236}">
                  <a16:creationId xmlns:a16="http://schemas.microsoft.com/office/drawing/2014/main" id="{9E423AFA-401D-49D7-827B-9C15F9029509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1" name="Oval 32">
                <a:extLst>
                  <a:ext uri="{FF2B5EF4-FFF2-40B4-BE49-F238E27FC236}">
                    <a16:creationId xmlns:a16="http://schemas.microsoft.com/office/drawing/2014/main" id="{58CC4825-3C64-4791-AFF3-E903276137EA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33">
                <a:extLst>
                  <a:ext uri="{FF2B5EF4-FFF2-40B4-BE49-F238E27FC236}">
                    <a16:creationId xmlns:a16="http://schemas.microsoft.com/office/drawing/2014/main" id="{51DD0436-7CE4-453D-A95E-196E025F55A2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lowchart: Terminator 34">
                <a:extLst>
                  <a:ext uri="{FF2B5EF4-FFF2-40B4-BE49-F238E27FC236}">
                    <a16:creationId xmlns:a16="http://schemas.microsoft.com/office/drawing/2014/main" id="{D2081B85-F8C3-4E12-A16A-6A6C07039CAC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1" name="Rectangle 5">
            <a:extLst>
              <a:ext uri="{FF2B5EF4-FFF2-40B4-BE49-F238E27FC236}">
                <a16:creationId xmlns:a16="http://schemas.microsoft.com/office/drawing/2014/main" id="{E93148F8-1600-44C0-AC66-2CB2C571E867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3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9" grpId="0" animBg="1"/>
      <p:bldP spid="66" grpId="0" animBg="1"/>
      <p:bldP spid="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dirty="0"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813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6473946" y="1803212"/>
            <a:ext cx="213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التفاعل الاجتماعي 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655023" y="1760499"/>
            <a:ext cx="5709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هو التواصل و التفاهم و العلاقة المتبادلة بين أفراد المجتمع وفق الحاجات و الرغبات و الأهداف التي يحكمها الدين و القيم و العادات و الأنظمة.</a:t>
            </a:r>
          </a:p>
          <a:p>
            <a:pPr algn="r"/>
            <a:endParaRPr lang="ar-SY" dirty="0">
              <a:latin typeface="Century Gothic" panose="020B0502020202020204" pitchFamily="34" charset="0"/>
            </a:endParaRP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يكون التفاعل الاجتماعي داخل الأسرة و المدرسة و المجتمع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424189" y="165530"/>
                <a:ext cx="5116090" cy="794097"/>
                <a:chOff x="5206540" y="1484950"/>
                <a:chExt cx="5116090" cy="79409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الثامن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206540" y="18789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التفاعل الاجتماعي 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6">
            <a:extLst>
              <a:ext uri="{FF2B5EF4-FFF2-40B4-BE49-F238E27FC236}">
                <a16:creationId xmlns:a16="http://schemas.microsoft.com/office/drawing/2014/main" id="{D63DD9A1-B807-4275-9BDA-39864A6185EC}"/>
              </a:ext>
            </a:extLst>
          </p:cNvPr>
          <p:cNvGrpSpPr/>
          <p:nvPr/>
        </p:nvGrpSpPr>
        <p:grpSpPr>
          <a:xfrm>
            <a:off x="903091" y="3630561"/>
            <a:ext cx="2378678" cy="2884837"/>
            <a:chOff x="7749851" y="1424779"/>
            <a:chExt cx="2395978" cy="2905820"/>
          </a:xfrm>
        </p:grpSpPr>
        <p:grpSp>
          <p:nvGrpSpPr>
            <p:cNvPr id="27" name="Group 17">
              <a:extLst>
                <a:ext uri="{FF2B5EF4-FFF2-40B4-BE49-F238E27FC236}">
                  <a16:creationId xmlns:a16="http://schemas.microsoft.com/office/drawing/2014/main" id="{2AA246EC-A742-424D-BFC3-54CFB37D9506}"/>
                </a:ext>
              </a:extLst>
            </p:cNvPr>
            <p:cNvGrpSpPr/>
            <p:nvPr/>
          </p:nvGrpSpPr>
          <p:grpSpPr>
            <a:xfrm>
              <a:off x="7749851" y="1424779"/>
              <a:ext cx="2358969" cy="2905820"/>
              <a:chOff x="4570017" y="917773"/>
              <a:chExt cx="3010843" cy="3708809"/>
            </a:xfrm>
            <a:effectLst>
              <a:reflection blurRad="6350" stA="51000" endPos="14000" dir="5400000" sy="-100000" algn="bl" rotWithShape="0"/>
            </a:effectLst>
          </p:grpSpPr>
          <p:sp>
            <p:nvSpPr>
              <p:cNvPr id="30" name="Rectangle 18">
                <a:extLst>
                  <a:ext uri="{FF2B5EF4-FFF2-40B4-BE49-F238E27FC236}">
                    <a16:creationId xmlns:a16="http://schemas.microsoft.com/office/drawing/2014/main" id="{BD75113F-7358-472C-991A-CDDAEF1264A5}"/>
                  </a:ext>
                </a:extLst>
              </p:cNvPr>
              <p:cNvSpPr/>
              <p:nvPr/>
            </p:nvSpPr>
            <p:spPr>
              <a:xfrm>
                <a:off x="4570375" y="921436"/>
                <a:ext cx="3010485" cy="3705146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9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: Shape 19">
                <a:extLst>
                  <a:ext uri="{FF2B5EF4-FFF2-40B4-BE49-F238E27FC236}">
                    <a16:creationId xmlns:a16="http://schemas.microsoft.com/office/drawing/2014/main" id="{3ECECFDD-51CB-4CC9-A20A-034D77FF521A}"/>
                  </a:ext>
                </a:extLst>
              </p:cNvPr>
              <p:cNvSpPr/>
              <p:nvPr/>
            </p:nvSpPr>
            <p:spPr>
              <a:xfrm flipV="1">
                <a:off x="4570017" y="917773"/>
                <a:ext cx="3010486" cy="1453310"/>
              </a:xfrm>
              <a:custGeom>
                <a:avLst/>
                <a:gdLst>
                  <a:gd name="connsiteX0" fmla="*/ 0 w 3010485"/>
                  <a:gd name="connsiteY0" fmla="*/ 1051704 h 1051704"/>
                  <a:gd name="connsiteX1" fmla="*/ 3010485 w 3010485"/>
                  <a:gd name="connsiteY1" fmla="*/ 1051704 h 1051704"/>
                  <a:gd name="connsiteX2" fmla="*/ 3010485 w 3010485"/>
                  <a:gd name="connsiteY2" fmla="*/ 281356 h 1051704"/>
                  <a:gd name="connsiteX3" fmla="*/ 1668429 w 3010485"/>
                  <a:gd name="connsiteY3" fmla="*/ 281356 h 1051704"/>
                  <a:gd name="connsiteX4" fmla="*/ 1505243 w 3010485"/>
                  <a:gd name="connsiteY4" fmla="*/ 0 h 1051704"/>
                  <a:gd name="connsiteX5" fmla="*/ 1342056 w 3010485"/>
                  <a:gd name="connsiteY5" fmla="*/ 281356 h 1051704"/>
                  <a:gd name="connsiteX6" fmla="*/ 0 w 3010485"/>
                  <a:gd name="connsiteY6" fmla="*/ 281356 h 1051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10485" h="1051704">
                    <a:moveTo>
                      <a:pt x="0" y="1051704"/>
                    </a:moveTo>
                    <a:lnTo>
                      <a:pt x="3010485" y="1051704"/>
                    </a:lnTo>
                    <a:lnTo>
                      <a:pt x="3010485" y="281356"/>
                    </a:lnTo>
                    <a:lnTo>
                      <a:pt x="1668429" y="281356"/>
                    </a:lnTo>
                    <a:lnTo>
                      <a:pt x="1505243" y="0"/>
                    </a:lnTo>
                    <a:lnTo>
                      <a:pt x="1342056" y="281356"/>
                    </a:lnTo>
                    <a:lnTo>
                      <a:pt x="0" y="281356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solidFill>
                  <a:srgbClr val="00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8" name="Picture 12">
              <a:extLst>
                <a:ext uri="{FF2B5EF4-FFF2-40B4-BE49-F238E27FC236}">
                  <a16:creationId xmlns:a16="http://schemas.microsoft.com/office/drawing/2014/main" id="{9BDF93BD-A952-4489-8800-F319E6DC2C4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040644" y="2625552"/>
              <a:ext cx="1851402" cy="1546670"/>
            </a:xfrm>
            <a:prstGeom prst="rect">
              <a:avLst/>
            </a:prstGeom>
          </p:spPr>
        </p:pic>
        <p:sp>
          <p:nvSpPr>
            <p:cNvPr id="29" name="TextBox 21">
              <a:extLst>
                <a:ext uri="{FF2B5EF4-FFF2-40B4-BE49-F238E27FC236}">
                  <a16:creationId xmlns:a16="http://schemas.microsoft.com/office/drawing/2014/main" id="{96AD6363-E028-4F3E-9CD8-9E3C3B93FF10}"/>
                </a:ext>
              </a:extLst>
            </p:cNvPr>
            <p:cNvSpPr txBox="1"/>
            <p:nvPr/>
          </p:nvSpPr>
          <p:spPr>
            <a:xfrm>
              <a:off x="7786860" y="1705667"/>
              <a:ext cx="2358969" cy="372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تفاعل طلاب الكشافة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223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" presetClass="entr" presetSubtype="1" accel="38000" fill="hold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38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39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" presetClass="entr" presetSubtype="1" accel="38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8AF3033-C352-4860-A75B-FB2CD72BF30B}"/>
              </a:ext>
            </a:extLst>
          </p:cNvPr>
          <p:cNvCxnSpPr>
            <a:stCxn id="21" idx="2"/>
            <a:endCxn id="23" idx="0"/>
          </p:cNvCxnSpPr>
          <p:nvPr/>
        </p:nvCxnSpPr>
        <p:spPr>
          <a:xfrm flipH="1">
            <a:off x="589670" y="1754795"/>
            <a:ext cx="4945" cy="13674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iamond 20">
            <a:extLst>
              <a:ext uri="{FF2B5EF4-FFF2-40B4-BE49-F238E27FC236}">
                <a16:creationId xmlns:a16="http://schemas.microsoft.com/office/drawing/2014/main" id="{52ADA01F-D54B-433F-B7FC-C3B439DA4879}"/>
              </a:ext>
            </a:extLst>
          </p:cNvPr>
          <p:cNvSpPr/>
          <p:nvPr/>
        </p:nvSpPr>
        <p:spPr>
          <a:xfrm>
            <a:off x="415710" y="1396986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FFFF00"/>
              </a:gs>
              <a:gs pos="96000">
                <a:srgbClr val="FF9900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4">
            <a:extLst>
              <a:ext uri="{FF2B5EF4-FFF2-40B4-BE49-F238E27FC236}">
                <a16:creationId xmlns:a16="http://schemas.microsoft.com/office/drawing/2014/main" id="{D390C68E-9C4A-4E43-8867-B2542312FCC9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7BEADA-2315-49FA-988D-F17C4E691517}"/>
              </a:ext>
            </a:extLst>
          </p:cNvPr>
          <p:cNvSpPr/>
          <p:nvPr/>
        </p:nvSpPr>
        <p:spPr>
          <a:xfrm>
            <a:off x="588880" y="1386228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B30D744-4424-4D09-B316-05B34DDF8C04}"/>
              </a:ext>
            </a:extLst>
          </p:cNvPr>
          <p:cNvSpPr/>
          <p:nvPr/>
        </p:nvSpPr>
        <p:spPr>
          <a:xfrm>
            <a:off x="1" y="1293625"/>
            <a:ext cx="12191999" cy="932742"/>
          </a:xfrm>
          <a:custGeom>
            <a:avLst/>
            <a:gdLst>
              <a:gd name="connsiteX0" fmla="*/ 0 w 12191999"/>
              <a:gd name="connsiteY0" fmla="*/ 0 h 932742"/>
              <a:gd name="connsiteX1" fmla="*/ 234580 w 12191999"/>
              <a:gd name="connsiteY1" fmla="*/ 97027 h 932742"/>
              <a:gd name="connsiteX2" fmla="*/ 6096000 w 12191999"/>
              <a:gd name="connsiteY2" fmla="*/ 859854 h 932742"/>
              <a:gd name="connsiteX3" fmla="*/ 11957421 w 12191999"/>
              <a:gd name="connsiteY3" fmla="*/ 97027 h 932742"/>
              <a:gd name="connsiteX4" fmla="*/ 12191999 w 12191999"/>
              <a:gd name="connsiteY4" fmla="*/ 1 h 932742"/>
              <a:gd name="connsiteX5" fmla="*/ 12191999 w 12191999"/>
              <a:gd name="connsiteY5" fmla="*/ 75420 h 932742"/>
              <a:gd name="connsiteX6" fmla="*/ 12190366 w 12191999"/>
              <a:gd name="connsiteY6" fmla="*/ 76220 h 932742"/>
              <a:gd name="connsiteX7" fmla="*/ 6096000 w 12191999"/>
              <a:gd name="connsiteY7" fmla="*/ 932742 h 932742"/>
              <a:gd name="connsiteX8" fmla="*/ 1634 w 12191999"/>
              <a:gd name="connsiteY8" fmla="*/ 76220 h 932742"/>
              <a:gd name="connsiteX9" fmla="*/ 0 w 12191999"/>
              <a:gd name="connsiteY9" fmla="*/ 75419 h 93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1999" h="932742">
                <a:moveTo>
                  <a:pt x="0" y="0"/>
                </a:moveTo>
                <a:lnTo>
                  <a:pt x="234580" y="97027"/>
                </a:lnTo>
                <a:cubicBezTo>
                  <a:pt x="1462777" y="555455"/>
                  <a:pt x="3628849" y="859854"/>
                  <a:pt x="6096000" y="859854"/>
                </a:cubicBezTo>
                <a:cubicBezTo>
                  <a:pt x="8563152" y="859854"/>
                  <a:pt x="10729223" y="555455"/>
                  <a:pt x="11957421" y="97027"/>
                </a:cubicBezTo>
                <a:lnTo>
                  <a:pt x="12191999" y="1"/>
                </a:lnTo>
                <a:lnTo>
                  <a:pt x="12191999" y="75420"/>
                </a:lnTo>
                <a:lnTo>
                  <a:pt x="12190366" y="76220"/>
                </a:lnTo>
                <a:cubicBezTo>
                  <a:pt x="11016695" y="586403"/>
                  <a:pt x="8727628" y="932742"/>
                  <a:pt x="6096000" y="932742"/>
                </a:cubicBezTo>
                <a:cubicBezTo>
                  <a:pt x="3464372" y="932742"/>
                  <a:pt x="1175306" y="586403"/>
                  <a:pt x="1634" y="76220"/>
                </a:cubicBezTo>
                <a:lnTo>
                  <a:pt x="0" y="75419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9A9A9A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4CDE21F-580A-4657-A8AE-FD0940EF1655}"/>
              </a:ext>
            </a:extLst>
          </p:cNvPr>
          <p:cNvSpPr/>
          <p:nvPr/>
        </p:nvSpPr>
        <p:spPr>
          <a:xfrm>
            <a:off x="589670" y="3106891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F4EA8B-42ED-49C1-B692-DA1DFC9FF06E}"/>
              </a:ext>
            </a:extLst>
          </p:cNvPr>
          <p:cNvSpPr txBox="1"/>
          <p:nvPr/>
        </p:nvSpPr>
        <p:spPr>
          <a:xfrm>
            <a:off x="693468" y="1171680"/>
            <a:ext cx="84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إيجابي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C9E2AF7-3B18-44E8-9DB1-E7422478CB04}"/>
              </a:ext>
            </a:extLst>
          </p:cNvPr>
          <p:cNvGrpSpPr/>
          <p:nvPr/>
        </p:nvGrpSpPr>
        <p:grpSpPr>
          <a:xfrm>
            <a:off x="595404" y="1827233"/>
            <a:ext cx="1623965" cy="863933"/>
            <a:chOff x="595404" y="1814533"/>
            <a:chExt cx="1623965" cy="86393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16A6CB6-69DA-4BE6-A32C-EBFBA8CB829D}"/>
                </a:ext>
              </a:extLst>
            </p:cNvPr>
            <p:cNvSpPr txBox="1"/>
            <p:nvPr/>
          </p:nvSpPr>
          <p:spPr>
            <a:xfrm>
              <a:off x="616939" y="1814533"/>
              <a:ext cx="8481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1600" b="1" dirty="0">
                  <a:latin typeface="Century Gothic" panose="020B0502020202020204" pitchFamily="34" charset="0"/>
                </a:rPr>
                <a:t>الوالدان :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5AD7F21-A13E-461C-86F2-CF0429CFE4C8}"/>
                </a:ext>
              </a:extLst>
            </p:cNvPr>
            <p:cNvSpPr txBox="1"/>
            <p:nvPr/>
          </p:nvSpPr>
          <p:spPr>
            <a:xfrm>
              <a:off x="595404" y="2093691"/>
              <a:ext cx="16239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00">
                  <a:latin typeface="Century Gothic" panose="020B0502020202020204" pitchFamily="34" charset="0"/>
                </a:defRPr>
              </a:lvl1pPr>
            </a:lstStyle>
            <a:p>
              <a:r>
                <a:rPr lang="ar-SY" sz="1600" dirty="0"/>
                <a:t>البر بهما و الإحسان إليهما و الدعاء لهما</a:t>
              </a:r>
              <a:endParaRPr lang="en-US" sz="1600" dirty="0"/>
            </a:p>
          </p:txBody>
        </p: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45F0BD-BD64-45B9-94E6-4916B4F504F9}"/>
              </a:ext>
            </a:extLst>
          </p:cNvPr>
          <p:cNvCxnSpPr>
            <a:stCxn id="14" idx="2"/>
            <a:endCxn id="16" idx="0"/>
          </p:cNvCxnSpPr>
          <p:nvPr/>
        </p:nvCxnSpPr>
        <p:spPr>
          <a:xfrm flipH="1">
            <a:off x="2446724" y="2163962"/>
            <a:ext cx="4945" cy="27588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B9024-7BB0-4170-9F47-C608FE3872A5}"/>
              </a:ext>
            </a:extLst>
          </p:cNvPr>
          <p:cNvSpPr/>
          <p:nvPr/>
        </p:nvSpPr>
        <p:spPr>
          <a:xfrm>
            <a:off x="2445934" y="1795395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81047BA1-ECEC-4D21-BBAC-AC39BE21F42A}"/>
              </a:ext>
            </a:extLst>
          </p:cNvPr>
          <p:cNvSpPr/>
          <p:nvPr/>
        </p:nvSpPr>
        <p:spPr>
          <a:xfrm>
            <a:off x="2272764" y="1806153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FF0066"/>
              </a:gs>
              <a:gs pos="96000">
                <a:srgbClr val="660066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98DE00-D041-4F5A-ACC1-B7CF48BAD680}"/>
              </a:ext>
            </a:extLst>
          </p:cNvPr>
          <p:cNvSpPr/>
          <p:nvPr/>
        </p:nvSpPr>
        <p:spPr>
          <a:xfrm>
            <a:off x="2439034" y="4893607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FC29C9-F48D-466F-A801-50E09398B5FB}"/>
              </a:ext>
            </a:extLst>
          </p:cNvPr>
          <p:cNvSpPr txBox="1"/>
          <p:nvPr/>
        </p:nvSpPr>
        <p:spPr>
          <a:xfrm>
            <a:off x="2049923" y="1455874"/>
            <a:ext cx="84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سلبي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E18944B-A594-4923-894F-A368E83C56DD}"/>
              </a:ext>
            </a:extLst>
          </p:cNvPr>
          <p:cNvGrpSpPr/>
          <p:nvPr/>
        </p:nvGrpSpPr>
        <p:grpSpPr>
          <a:xfrm>
            <a:off x="2445934" y="3601560"/>
            <a:ext cx="1510748" cy="1109306"/>
            <a:chOff x="2445934" y="3601560"/>
            <a:chExt cx="1510748" cy="110930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E6FBD8-B8BD-4880-9913-FC537236AA53}"/>
                </a:ext>
              </a:extLst>
            </p:cNvPr>
            <p:cNvSpPr txBox="1"/>
            <p:nvPr/>
          </p:nvSpPr>
          <p:spPr>
            <a:xfrm>
              <a:off x="2467468" y="3601560"/>
              <a:ext cx="8481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الوالدان :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FEB813F-E269-489A-B2C4-D639168D9A45}"/>
                </a:ext>
              </a:extLst>
            </p:cNvPr>
            <p:cNvSpPr txBox="1"/>
            <p:nvPr/>
          </p:nvSpPr>
          <p:spPr>
            <a:xfrm>
              <a:off x="2445934" y="3879869"/>
              <a:ext cx="15107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00">
                  <a:latin typeface="Century Gothic" panose="020B0502020202020204" pitchFamily="34" charset="0"/>
                </a:defRPr>
              </a:lvl1pPr>
            </a:lstStyle>
            <a:p>
              <a:pPr algn="r"/>
              <a:r>
                <a:rPr lang="ar-SY" sz="1600" dirty="0"/>
                <a:t>رفع الصوت عليهما و إزعاجهما و عصيانهما</a:t>
              </a:r>
              <a:endParaRPr lang="en-US" sz="1600" dirty="0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CCC07C-35EF-4F6F-8C60-7F871754B9EB}"/>
              </a:ext>
            </a:extLst>
          </p:cNvPr>
          <p:cNvCxnSpPr>
            <a:cxnSpLocks/>
            <a:stCxn id="29" idx="2"/>
            <a:endCxn id="31" idx="0"/>
          </p:cNvCxnSpPr>
          <p:nvPr/>
        </p:nvCxnSpPr>
        <p:spPr>
          <a:xfrm flipH="1">
            <a:off x="4461765" y="2348295"/>
            <a:ext cx="4945" cy="138066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B9E5EBA-48CE-4DFA-868E-D6E2053AECCF}"/>
              </a:ext>
            </a:extLst>
          </p:cNvPr>
          <p:cNvSpPr/>
          <p:nvPr/>
        </p:nvSpPr>
        <p:spPr>
          <a:xfrm>
            <a:off x="4460975" y="1979728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amond 28">
            <a:extLst>
              <a:ext uri="{FF2B5EF4-FFF2-40B4-BE49-F238E27FC236}">
                <a16:creationId xmlns:a16="http://schemas.microsoft.com/office/drawing/2014/main" id="{F56F6180-66A5-4B92-AF2A-B0DAF9EB99A0}"/>
              </a:ext>
            </a:extLst>
          </p:cNvPr>
          <p:cNvSpPr/>
          <p:nvPr/>
        </p:nvSpPr>
        <p:spPr>
          <a:xfrm>
            <a:off x="4287805" y="1990486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00CC99"/>
              </a:gs>
              <a:gs pos="96000">
                <a:srgbClr val="000099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5A24988-02B6-4273-99AA-C810D54110BB}"/>
              </a:ext>
            </a:extLst>
          </p:cNvPr>
          <p:cNvSpPr/>
          <p:nvPr/>
        </p:nvSpPr>
        <p:spPr>
          <a:xfrm>
            <a:off x="4468283" y="3708495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12E880-6A50-4E60-89E2-3AD41B9000C7}"/>
              </a:ext>
            </a:extLst>
          </p:cNvPr>
          <p:cNvSpPr txBox="1"/>
          <p:nvPr/>
        </p:nvSpPr>
        <p:spPr>
          <a:xfrm>
            <a:off x="4064964" y="1668782"/>
            <a:ext cx="84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prstClr val="black"/>
                </a:solidFill>
                <a:latin typeface="Century Gothic" panose="020B0502020202020204" pitchFamily="34" charset="0"/>
              </a:rPr>
              <a:t>إيجابي</a:t>
            </a:r>
            <a:endParaRPr lang="en-US" sz="1400" b="1" dirty="0">
              <a:latin typeface="Century Gothic" panose="020B0502020202020204" pitchFamily="34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0CAFEC7-12DA-4A8D-9634-130512FBDCAD}"/>
              </a:ext>
            </a:extLst>
          </p:cNvPr>
          <p:cNvGrpSpPr/>
          <p:nvPr/>
        </p:nvGrpSpPr>
        <p:grpSpPr>
          <a:xfrm>
            <a:off x="4516124" y="2476445"/>
            <a:ext cx="1726472" cy="813133"/>
            <a:chOff x="4516124" y="2476445"/>
            <a:chExt cx="1726472" cy="81313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B0B237A-63F0-4F0A-A68C-524A9C8A7241}"/>
                </a:ext>
              </a:extLst>
            </p:cNvPr>
            <p:cNvSpPr txBox="1"/>
            <p:nvPr/>
          </p:nvSpPr>
          <p:spPr>
            <a:xfrm>
              <a:off x="4537658" y="2476445"/>
              <a:ext cx="17049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1600" b="1" dirty="0">
                  <a:latin typeface="Century Gothic" panose="020B0502020202020204" pitchFamily="34" charset="0"/>
                </a:rPr>
                <a:t>الإخوة و الإخوات :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9576820-4497-4744-B7FA-7FA5DC331186}"/>
                </a:ext>
              </a:extLst>
            </p:cNvPr>
            <p:cNvSpPr txBox="1"/>
            <p:nvPr/>
          </p:nvSpPr>
          <p:spPr>
            <a:xfrm>
              <a:off x="4516124" y="2704803"/>
              <a:ext cx="15107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00">
                  <a:latin typeface="Century Gothic" panose="020B0502020202020204" pitchFamily="34" charset="0"/>
                </a:defRPr>
              </a:lvl1pPr>
            </a:lstStyle>
            <a:p>
              <a:r>
                <a:rPr lang="ar-SY" sz="1600" dirty="0"/>
                <a:t>التعاون و المشاركة بينهم و احترام الكبار</a:t>
              </a:r>
              <a:endParaRPr lang="en-US" sz="1600" dirty="0"/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CF74841-F6DF-4563-8A26-AF5554C8645D}"/>
              </a:ext>
            </a:extLst>
          </p:cNvPr>
          <p:cNvCxnSpPr>
            <a:stCxn id="37" idx="2"/>
            <a:endCxn id="39" idx="0"/>
          </p:cNvCxnSpPr>
          <p:nvPr/>
        </p:nvCxnSpPr>
        <p:spPr>
          <a:xfrm flipH="1">
            <a:off x="6213643" y="2407285"/>
            <a:ext cx="4945" cy="34347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6212853" y="2038718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6039683" y="2049476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FF66CC"/>
              </a:gs>
              <a:gs pos="96000">
                <a:srgbClr val="6600CC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0F4404A-6B81-428D-818D-447F2F0A9904}"/>
              </a:ext>
            </a:extLst>
          </p:cNvPr>
          <p:cNvSpPr/>
          <p:nvPr/>
        </p:nvSpPr>
        <p:spPr>
          <a:xfrm>
            <a:off x="6225098" y="5827415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EC62BB3-08C9-4B38-A9C4-8BD6AD15080E}"/>
              </a:ext>
            </a:extLst>
          </p:cNvPr>
          <p:cNvSpPr txBox="1"/>
          <p:nvPr/>
        </p:nvSpPr>
        <p:spPr>
          <a:xfrm>
            <a:off x="5816842" y="1727772"/>
            <a:ext cx="84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prstClr val="black"/>
                </a:solidFill>
                <a:latin typeface="Century Gothic" panose="020B0502020202020204" pitchFamily="34" charset="0"/>
              </a:rPr>
              <a:t>سلبي</a:t>
            </a:r>
            <a:endParaRPr lang="en-US" sz="1400" b="1" dirty="0">
              <a:latin typeface="Century Gothic" panose="020B0502020202020204" pitchFamily="34" charset="0"/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155691B-316E-45F1-AEF5-FCF2D228A46C}"/>
              </a:ext>
            </a:extLst>
          </p:cNvPr>
          <p:cNvGrpSpPr/>
          <p:nvPr/>
        </p:nvGrpSpPr>
        <p:grpSpPr>
          <a:xfrm>
            <a:off x="6202042" y="4412057"/>
            <a:ext cx="1726472" cy="813133"/>
            <a:chOff x="6202042" y="4412057"/>
            <a:chExt cx="1726472" cy="81313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1901E75-C6B9-4A65-B125-01718A0FBF05}"/>
                </a:ext>
              </a:extLst>
            </p:cNvPr>
            <p:cNvSpPr txBox="1"/>
            <p:nvPr/>
          </p:nvSpPr>
          <p:spPr>
            <a:xfrm>
              <a:off x="6223576" y="4412057"/>
              <a:ext cx="17049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الإخوة و الإخوات :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endParaRPr lang="en-US" sz="12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D76D72F-E6EB-434E-BE58-83E9EC92EA09}"/>
                </a:ext>
              </a:extLst>
            </p:cNvPr>
            <p:cNvSpPr txBox="1"/>
            <p:nvPr/>
          </p:nvSpPr>
          <p:spPr>
            <a:xfrm>
              <a:off x="6202042" y="4640415"/>
              <a:ext cx="15107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00">
                  <a:latin typeface="Century Gothic" panose="020B0502020202020204" pitchFamily="34" charset="0"/>
                </a:defRPr>
              </a:lvl1pPr>
            </a:lstStyle>
            <a:p>
              <a:r>
                <a:rPr lang="ar-SY" sz="1600" dirty="0"/>
                <a:t>القسوة على الصغار و التنابز عليهم</a:t>
              </a:r>
              <a:endParaRPr lang="en-US" sz="1600" dirty="0"/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8BC8361-8C62-4334-99EE-44A5C126EA5A}"/>
              </a:ext>
            </a:extLst>
          </p:cNvPr>
          <p:cNvCxnSpPr>
            <a:stCxn id="45" idx="2"/>
            <a:endCxn id="47" idx="0"/>
          </p:cNvCxnSpPr>
          <p:nvPr/>
        </p:nvCxnSpPr>
        <p:spPr>
          <a:xfrm flipH="1">
            <a:off x="8424180" y="2294958"/>
            <a:ext cx="4945" cy="17252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55AEFBCB-8E60-4365-AD90-0D68717AC83D}"/>
              </a:ext>
            </a:extLst>
          </p:cNvPr>
          <p:cNvSpPr/>
          <p:nvPr/>
        </p:nvSpPr>
        <p:spPr>
          <a:xfrm>
            <a:off x="8423390" y="1926391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iamond 44">
            <a:extLst>
              <a:ext uri="{FF2B5EF4-FFF2-40B4-BE49-F238E27FC236}">
                <a16:creationId xmlns:a16="http://schemas.microsoft.com/office/drawing/2014/main" id="{9229EEC8-7DBC-4B20-8C1E-0C7A3903196D}"/>
              </a:ext>
            </a:extLst>
          </p:cNvPr>
          <p:cNvSpPr/>
          <p:nvPr/>
        </p:nvSpPr>
        <p:spPr>
          <a:xfrm>
            <a:off x="8250220" y="1937149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00CCFF"/>
              </a:gs>
              <a:gs pos="96000">
                <a:srgbClr val="669900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C7E9DED-62E9-4C1C-A1F8-2EAB0A1E372E}"/>
              </a:ext>
            </a:extLst>
          </p:cNvPr>
          <p:cNvSpPr/>
          <p:nvPr/>
        </p:nvSpPr>
        <p:spPr>
          <a:xfrm>
            <a:off x="8422607" y="4001231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5DB357C-0356-4596-8E23-73CC903B60BD}"/>
              </a:ext>
            </a:extLst>
          </p:cNvPr>
          <p:cNvSpPr txBox="1"/>
          <p:nvPr/>
        </p:nvSpPr>
        <p:spPr>
          <a:xfrm>
            <a:off x="8027379" y="1615445"/>
            <a:ext cx="84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prstClr val="black"/>
                </a:solidFill>
                <a:latin typeface="Century Gothic" panose="020B0502020202020204" pitchFamily="34" charset="0"/>
              </a:rPr>
              <a:t>إيجابي</a:t>
            </a:r>
            <a:endParaRPr lang="en-US" sz="1400" b="1" dirty="0">
              <a:latin typeface="Century Gothic" panose="020B0502020202020204" pitchFamily="34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6612554-A31A-454A-A231-72E043E012CB}"/>
              </a:ext>
            </a:extLst>
          </p:cNvPr>
          <p:cNvGrpSpPr/>
          <p:nvPr/>
        </p:nvGrpSpPr>
        <p:grpSpPr>
          <a:xfrm>
            <a:off x="8478539" y="2423108"/>
            <a:ext cx="1558492" cy="813133"/>
            <a:chOff x="8478539" y="2423108"/>
            <a:chExt cx="1558492" cy="81313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3ACBD14-1199-4F85-B1EF-BBD1700A2E12}"/>
                </a:ext>
              </a:extLst>
            </p:cNvPr>
            <p:cNvSpPr txBox="1"/>
            <p:nvPr/>
          </p:nvSpPr>
          <p:spPr>
            <a:xfrm>
              <a:off x="8500073" y="2423108"/>
              <a:ext cx="8481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1600" b="1" dirty="0">
                  <a:latin typeface="Century Gothic" panose="020B0502020202020204" pitchFamily="34" charset="0"/>
                </a:rPr>
                <a:t>الأقارب :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029C5C6-D93D-487E-90F9-19F9040DC818}"/>
                </a:ext>
              </a:extLst>
            </p:cNvPr>
            <p:cNvSpPr txBox="1"/>
            <p:nvPr/>
          </p:nvSpPr>
          <p:spPr>
            <a:xfrm>
              <a:off x="8478539" y="2651466"/>
              <a:ext cx="1558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00">
                  <a:latin typeface="Century Gothic" panose="020B0502020202020204" pitchFamily="34" charset="0"/>
                </a:defRPr>
              </a:lvl1pPr>
            </a:lstStyle>
            <a:p>
              <a:r>
                <a:rPr lang="ar-SY" sz="1600" dirty="0"/>
                <a:t>زيارتهم و مشاركتهم أفراحهم و أحزانهم</a:t>
              </a:r>
              <a:endParaRPr lang="en-US" sz="1600" dirty="0"/>
            </a:p>
          </p:txBody>
        </p: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93D3B9E-2492-4E96-B9BA-35118E4C50CC}"/>
              </a:ext>
            </a:extLst>
          </p:cNvPr>
          <p:cNvCxnSpPr>
            <a:stCxn id="53" idx="2"/>
            <a:endCxn id="55" idx="0"/>
          </p:cNvCxnSpPr>
          <p:nvPr/>
        </p:nvCxnSpPr>
        <p:spPr>
          <a:xfrm flipH="1">
            <a:off x="10573499" y="1987091"/>
            <a:ext cx="4945" cy="12481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53789A3B-26D6-4F50-BD47-9A40AD17593A}"/>
              </a:ext>
            </a:extLst>
          </p:cNvPr>
          <p:cNvSpPr/>
          <p:nvPr/>
        </p:nvSpPr>
        <p:spPr>
          <a:xfrm>
            <a:off x="10572709" y="1618524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B1FA84AE-59B3-4247-B1A8-0732C41195D4}"/>
              </a:ext>
            </a:extLst>
          </p:cNvPr>
          <p:cNvSpPr/>
          <p:nvPr/>
        </p:nvSpPr>
        <p:spPr>
          <a:xfrm>
            <a:off x="10399539" y="1629282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FFCC00"/>
              </a:gs>
              <a:gs pos="96000">
                <a:srgbClr val="003366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1EA01BE-99A2-4D0B-BF6B-0C58F6E21567}"/>
              </a:ext>
            </a:extLst>
          </p:cNvPr>
          <p:cNvSpPr/>
          <p:nvPr/>
        </p:nvSpPr>
        <p:spPr>
          <a:xfrm>
            <a:off x="10566981" y="3231159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B4CD8F1-FEBD-4AC2-B7EF-9E1BF22A331C}"/>
              </a:ext>
            </a:extLst>
          </p:cNvPr>
          <p:cNvSpPr txBox="1"/>
          <p:nvPr/>
        </p:nvSpPr>
        <p:spPr>
          <a:xfrm>
            <a:off x="10176698" y="1307578"/>
            <a:ext cx="84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prstClr val="black"/>
                </a:solidFill>
                <a:latin typeface="Century Gothic" panose="020B0502020202020204" pitchFamily="34" charset="0"/>
              </a:rPr>
              <a:t>سلبي</a:t>
            </a:r>
            <a:endParaRPr lang="en-US" sz="1400" b="1" dirty="0">
              <a:latin typeface="Century Gothic" panose="020B0502020202020204" pitchFamily="34" charset="0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7E33FBD-D564-467E-802C-A343EF35E09D}"/>
              </a:ext>
            </a:extLst>
          </p:cNvPr>
          <p:cNvGrpSpPr/>
          <p:nvPr/>
        </p:nvGrpSpPr>
        <p:grpSpPr>
          <a:xfrm>
            <a:off x="10636507" y="2016759"/>
            <a:ext cx="1510748" cy="813133"/>
            <a:chOff x="10627858" y="1956217"/>
            <a:chExt cx="1510748" cy="81313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E5E0F61-34A1-4C10-882C-83D5F0D3E32F}"/>
                </a:ext>
              </a:extLst>
            </p:cNvPr>
            <p:cNvSpPr txBox="1"/>
            <p:nvPr/>
          </p:nvSpPr>
          <p:spPr>
            <a:xfrm>
              <a:off x="10649392" y="1956217"/>
              <a:ext cx="8481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الأقارب :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endParaRPr lang="en-US" sz="12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2625FC0-ABE3-4701-873B-38202E81E8FD}"/>
                </a:ext>
              </a:extLst>
            </p:cNvPr>
            <p:cNvSpPr txBox="1"/>
            <p:nvPr/>
          </p:nvSpPr>
          <p:spPr>
            <a:xfrm>
              <a:off x="10627858" y="2184575"/>
              <a:ext cx="15107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1600" dirty="0">
                  <a:latin typeface="Century Gothic" panose="020B0502020202020204" pitchFamily="34" charset="0"/>
                </a:rPr>
                <a:t>قطيعتهم و الإساءة إليهم</a:t>
              </a:r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F33FC6C-A62C-4096-BA1F-B11A0C8F28B9}"/>
              </a:ext>
            </a:extLst>
          </p:cNvPr>
          <p:cNvGrpSpPr/>
          <p:nvPr/>
        </p:nvGrpSpPr>
        <p:grpSpPr>
          <a:xfrm>
            <a:off x="10122160" y="3235225"/>
            <a:ext cx="902678" cy="902678"/>
            <a:chOff x="10122160" y="3235225"/>
            <a:chExt cx="902678" cy="902678"/>
          </a:xfrm>
        </p:grpSpPr>
        <p:sp>
          <p:nvSpPr>
            <p:cNvPr id="55" name="Diamond 54">
              <a:extLst>
                <a:ext uri="{FF2B5EF4-FFF2-40B4-BE49-F238E27FC236}">
                  <a16:creationId xmlns:a16="http://schemas.microsoft.com/office/drawing/2014/main" id="{F8E00BC0-406E-4C65-BE2F-014A15388A9C}"/>
                </a:ext>
              </a:extLst>
            </p:cNvPr>
            <p:cNvSpPr/>
            <p:nvPr/>
          </p:nvSpPr>
          <p:spPr>
            <a:xfrm>
              <a:off x="10122160" y="3235225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FFCC00"/>
                </a:gs>
                <a:gs pos="96000">
                  <a:srgbClr val="003366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3E611CC-C0D4-48B0-8A66-EC252AAC8F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25" t="2655" r="8906" b="16340"/>
            <a:stretch/>
          </p:blipFill>
          <p:spPr>
            <a:xfrm>
              <a:off x="10393460" y="3490186"/>
              <a:ext cx="369279" cy="369898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D38AFD5-935A-43B5-9583-07DCBB5EC618}"/>
              </a:ext>
            </a:extLst>
          </p:cNvPr>
          <p:cNvGrpSpPr/>
          <p:nvPr/>
        </p:nvGrpSpPr>
        <p:grpSpPr>
          <a:xfrm>
            <a:off x="7972841" y="4020171"/>
            <a:ext cx="902678" cy="902678"/>
            <a:chOff x="7972841" y="4020171"/>
            <a:chExt cx="902678" cy="902678"/>
          </a:xfrm>
        </p:grpSpPr>
        <p:sp>
          <p:nvSpPr>
            <p:cNvPr id="47" name="Diamond 46">
              <a:extLst>
                <a:ext uri="{FF2B5EF4-FFF2-40B4-BE49-F238E27FC236}">
                  <a16:creationId xmlns:a16="http://schemas.microsoft.com/office/drawing/2014/main" id="{F6274A7D-83C4-4FD0-A0E3-3B6CBEE78F30}"/>
                </a:ext>
              </a:extLst>
            </p:cNvPr>
            <p:cNvSpPr/>
            <p:nvPr/>
          </p:nvSpPr>
          <p:spPr>
            <a:xfrm>
              <a:off x="7972841" y="4020171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00CCFF"/>
                </a:gs>
                <a:gs pos="96000">
                  <a:srgbClr val="669900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5F572A1-A101-4C82-AC87-413F2A7B0F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45" t="5181" r="13169" b="17887"/>
            <a:stretch/>
          </p:blipFill>
          <p:spPr>
            <a:xfrm>
              <a:off x="8294438" y="4276582"/>
              <a:ext cx="313591" cy="325197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57DA8DD-AD57-428D-BA63-DF22A15127E1}"/>
              </a:ext>
            </a:extLst>
          </p:cNvPr>
          <p:cNvGrpSpPr/>
          <p:nvPr/>
        </p:nvGrpSpPr>
        <p:grpSpPr>
          <a:xfrm>
            <a:off x="5762304" y="5842036"/>
            <a:ext cx="902678" cy="902678"/>
            <a:chOff x="5762304" y="5842036"/>
            <a:chExt cx="902678" cy="902678"/>
          </a:xfrm>
        </p:grpSpPr>
        <p:sp>
          <p:nvSpPr>
            <p:cNvPr id="39" name="Diamond 38">
              <a:extLst>
                <a:ext uri="{FF2B5EF4-FFF2-40B4-BE49-F238E27FC236}">
                  <a16:creationId xmlns:a16="http://schemas.microsoft.com/office/drawing/2014/main" id="{BED46A01-6F6B-44F9-937B-2906FC973F55}"/>
                </a:ext>
              </a:extLst>
            </p:cNvPr>
            <p:cNvSpPr/>
            <p:nvPr/>
          </p:nvSpPr>
          <p:spPr>
            <a:xfrm>
              <a:off x="5762304" y="5842036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FF66CC"/>
                </a:gs>
                <a:gs pos="96000">
                  <a:srgbClr val="6600CC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E4FD077-6DFC-4617-98FE-094AAB540C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32" t="4453" r="14459" b="16130"/>
            <a:stretch/>
          </p:blipFill>
          <p:spPr>
            <a:xfrm>
              <a:off x="6088016" y="6084462"/>
              <a:ext cx="309476" cy="325495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81173B3-191D-4533-83E5-EE9457E32842}"/>
              </a:ext>
            </a:extLst>
          </p:cNvPr>
          <p:cNvGrpSpPr/>
          <p:nvPr/>
        </p:nvGrpSpPr>
        <p:grpSpPr>
          <a:xfrm>
            <a:off x="4010426" y="3728956"/>
            <a:ext cx="902678" cy="902678"/>
            <a:chOff x="4010426" y="3728956"/>
            <a:chExt cx="902678" cy="902678"/>
          </a:xfrm>
        </p:grpSpPr>
        <p:sp>
          <p:nvSpPr>
            <p:cNvPr id="31" name="Diamond 30">
              <a:extLst>
                <a:ext uri="{FF2B5EF4-FFF2-40B4-BE49-F238E27FC236}">
                  <a16:creationId xmlns:a16="http://schemas.microsoft.com/office/drawing/2014/main" id="{207CF2DE-069D-4C85-BEAD-2E28CCA1C94C}"/>
                </a:ext>
              </a:extLst>
            </p:cNvPr>
            <p:cNvSpPr/>
            <p:nvPr/>
          </p:nvSpPr>
          <p:spPr>
            <a:xfrm>
              <a:off x="4010426" y="3728956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00CC99"/>
                </a:gs>
                <a:gs pos="96000">
                  <a:srgbClr val="000099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A3E18344-D0B2-4670-9090-2280A38795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29" t="2353" r="12367" b="18923"/>
            <a:stretch/>
          </p:blipFill>
          <p:spPr>
            <a:xfrm>
              <a:off x="4277749" y="3981648"/>
              <a:ext cx="377919" cy="394558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071BD7E-6F15-404C-8D09-2430085966C4}"/>
              </a:ext>
            </a:extLst>
          </p:cNvPr>
          <p:cNvGrpSpPr/>
          <p:nvPr/>
        </p:nvGrpSpPr>
        <p:grpSpPr>
          <a:xfrm>
            <a:off x="1995385" y="4922849"/>
            <a:ext cx="902678" cy="902678"/>
            <a:chOff x="1995385" y="4922849"/>
            <a:chExt cx="902678" cy="902678"/>
          </a:xfrm>
        </p:grpSpPr>
        <p:sp>
          <p:nvSpPr>
            <p:cNvPr id="16" name="Diamond 15">
              <a:extLst>
                <a:ext uri="{FF2B5EF4-FFF2-40B4-BE49-F238E27FC236}">
                  <a16:creationId xmlns:a16="http://schemas.microsoft.com/office/drawing/2014/main" id="{6655D464-E84B-4B17-AF9E-F68B6B5506EB}"/>
                </a:ext>
              </a:extLst>
            </p:cNvPr>
            <p:cNvSpPr/>
            <p:nvPr/>
          </p:nvSpPr>
          <p:spPr>
            <a:xfrm>
              <a:off x="1995385" y="4922849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FF0066"/>
                </a:gs>
                <a:gs pos="96000">
                  <a:srgbClr val="660066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D11E73B2-272D-48D9-92EC-074BF29DB6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77" t="-1088" r="9260" b="16281"/>
            <a:stretch/>
          </p:blipFill>
          <p:spPr>
            <a:xfrm>
              <a:off x="2303072" y="5226778"/>
              <a:ext cx="313279" cy="33561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6EBB04F-D369-4330-9231-1F4B7E197D98}"/>
              </a:ext>
            </a:extLst>
          </p:cNvPr>
          <p:cNvGrpSpPr/>
          <p:nvPr/>
        </p:nvGrpSpPr>
        <p:grpSpPr>
          <a:xfrm>
            <a:off x="138331" y="3122206"/>
            <a:ext cx="902678" cy="902678"/>
            <a:chOff x="138331" y="3122206"/>
            <a:chExt cx="902678" cy="902678"/>
          </a:xfrm>
        </p:grpSpPr>
        <p:sp>
          <p:nvSpPr>
            <p:cNvPr id="23" name="Diamond 22">
              <a:extLst>
                <a:ext uri="{FF2B5EF4-FFF2-40B4-BE49-F238E27FC236}">
                  <a16:creationId xmlns:a16="http://schemas.microsoft.com/office/drawing/2014/main" id="{BF275860-46AC-4971-9B22-240722D3DE8A}"/>
                </a:ext>
              </a:extLst>
            </p:cNvPr>
            <p:cNvSpPr/>
            <p:nvPr/>
          </p:nvSpPr>
          <p:spPr>
            <a:xfrm>
              <a:off x="138331" y="3122206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FFFF00"/>
                </a:gs>
                <a:gs pos="96000">
                  <a:srgbClr val="FF9900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F6EBDC55-06BA-4869-BAD1-959D4CD10A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18" t="2435" r="11776" b="18280"/>
            <a:stretch/>
          </p:blipFill>
          <p:spPr>
            <a:xfrm>
              <a:off x="408691" y="3387402"/>
              <a:ext cx="361169" cy="370898"/>
            </a:xfrm>
            <a:prstGeom prst="rect">
              <a:avLst/>
            </a:prstGeom>
          </p:spPr>
        </p:pic>
      </p:grpSp>
      <p:grpSp>
        <p:nvGrpSpPr>
          <p:cNvPr id="72" name="مجموعة 43">
            <a:extLst>
              <a:ext uri="{FF2B5EF4-FFF2-40B4-BE49-F238E27FC236}">
                <a16:creationId xmlns:a16="http://schemas.microsoft.com/office/drawing/2014/main" id="{F0944DBB-0846-4A58-8F25-2AAC37672189}"/>
              </a:ext>
            </a:extLst>
          </p:cNvPr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73" name="مجموعة 44">
              <a:extLst>
                <a:ext uri="{FF2B5EF4-FFF2-40B4-BE49-F238E27FC236}">
                  <a16:creationId xmlns:a16="http://schemas.microsoft.com/office/drawing/2014/main" id="{AC353664-43D0-40E8-A07E-892588927657}"/>
                </a:ext>
              </a:extLst>
            </p:cNvPr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84" name="Rectangle: Top Corners Rounded 29">
                <a:extLst>
                  <a:ext uri="{FF2B5EF4-FFF2-40B4-BE49-F238E27FC236}">
                    <a16:creationId xmlns:a16="http://schemas.microsoft.com/office/drawing/2014/main" id="{C2154A02-A203-4380-9D06-35D486DDA999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xtBox 37">
                <a:extLst>
                  <a:ext uri="{FF2B5EF4-FFF2-40B4-BE49-F238E27FC236}">
                    <a16:creationId xmlns:a16="http://schemas.microsoft.com/office/drawing/2014/main" id="{B0D2A212-84BD-4ACB-85AE-5937F4566283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74" name="مجموعة 45">
              <a:extLst>
                <a:ext uri="{FF2B5EF4-FFF2-40B4-BE49-F238E27FC236}">
                  <a16:creationId xmlns:a16="http://schemas.microsoft.com/office/drawing/2014/main" id="{6F81C721-1ED1-4CA6-9D7C-9D3F61DD6F5F}"/>
                </a:ext>
              </a:extLst>
            </p:cNvPr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79" name="Rectangle: Top Corners Rounded 30">
                <a:extLst>
                  <a:ext uri="{FF2B5EF4-FFF2-40B4-BE49-F238E27FC236}">
                    <a16:creationId xmlns:a16="http://schemas.microsoft.com/office/drawing/2014/main" id="{DA84B58F-57AA-4231-B8AB-1CD2346D3EDC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0" name="Graphic 2" descr="Thought bubble">
                <a:extLst>
                  <a:ext uri="{FF2B5EF4-FFF2-40B4-BE49-F238E27FC236}">
                    <a16:creationId xmlns:a16="http://schemas.microsoft.com/office/drawing/2014/main" id="{70CC8968-A09C-4B06-8093-5AB9326646B0}"/>
                  </a:ext>
                </a:extLst>
              </p:cNvPr>
              <p:cNvPicPr>
                <a:picLocks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16657C96-EA81-4F6F-9959-E8241F2933A1}"/>
                  </a:ext>
                </a:extLst>
              </p:cNvPr>
              <p:cNvGrpSpPr/>
              <p:nvPr/>
            </p:nvGrpSpPr>
            <p:grpSpPr>
              <a:xfrm>
                <a:off x="3424189" y="165530"/>
                <a:ext cx="5116090" cy="794097"/>
                <a:chOff x="5206540" y="1484950"/>
                <a:chExt cx="5116090" cy="794097"/>
              </a:xfrm>
            </p:grpSpPr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D0486899-C01B-448F-A171-9EC053BEC55B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الثامن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6314CD37-E700-4387-B682-EA97E0505B63}"/>
                    </a:ext>
                  </a:extLst>
                </p:cNvPr>
                <p:cNvSpPr txBox="1"/>
                <p:nvPr/>
              </p:nvSpPr>
              <p:spPr>
                <a:xfrm>
                  <a:off x="5206540" y="18789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التفاعل الاجتماعي </a:t>
                  </a:r>
                </a:p>
              </p:txBody>
            </p:sp>
          </p:grpSp>
        </p:grpSp>
        <p:grpSp>
          <p:nvGrpSpPr>
            <p:cNvPr id="75" name="Group 31">
              <a:extLst>
                <a:ext uri="{FF2B5EF4-FFF2-40B4-BE49-F238E27FC236}">
                  <a16:creationId xmlns:a16="http://schemas.microsoft.com/office/drawing/2014/main" id="{EB9ECD11-1210-43D6-99C1-923C351F6D69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76" name="Oval 32">
                <a:extLst>
                  <a:ext uri="{FF2B5EF4-FFF2-40B4-BE49-F238E27FC236}">
                    <a16:creationId xmlns:a16="http://schemas.microsoft.com/office/drawing/2014/main" id="{354AB87C-8B80-46B3-A963-2C0355065CFA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33">
                <a:extLst>
                  <a:ext uri="{FF2B5EF4-FFF2-40B4-BE49-F238E27FC236}">
                    <a16:creationId xmlns:a16="http://schemas.microsoft.com/office/drawing/2014/main" id="{91D46181-2B95-44F4-B3C7-C61CBD992E38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lowchart: Terminator 34">
                <a:extLst>
                  <a:ext uri="{FF2B5EF4-FFF2-40B4-BE49-F238E27FC236}">
                    <a16:creationId xmlns:a16="http://schemas.microsoft.com/office/drawing/2014/main" id="{62DEAD3C-1923-4CB1-B17E-F2F22FE9435E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6" name="Rectangle 5">
            <a:extLst>
              <a:ext uri="{FF2B5EF4-FFF2-40B4-BE49-F238E27FC236}">
                <a16:creationId xmlns:a16="http://schemas.microsoft.com/office/drawing/2014/main" id="{E40D88E9-3E53-4235-88BD-8708232DE17A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8A4B773-9B47-4C2B-B323-C53C874F6553}"/>
              </a:ext>
            </a:extLst>
          </p:cNvPr>
          <p:cNvSpPr txBox="1"/>
          <p:nvPr/>
        </p:nvSpPr>
        <p:spPr>
          <a:xfrm>
            <a:off x="2748683" y="1228395"/>
            <a:ext cx="69844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</a:rPr>
              <a:t>التفاعل الاجتماعي داخل الأسرة</a:t>
            </a:r>
          </a:p>
        </p:txBody>
      </p:sp>
    </p:spTree>
    <p:extLst>
      <p:ext uri="{BB962C8B-B14F-4D97-AF65-F5344CB8AC3E}">
        <p14:creationId xmlns:p14="http://schemas.microsoft.com/office/powerpoint/2010/main" val="297046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6" dur="200" fill="hold"/>
                                        <p:tgtEl>
                                          <p:spTgt spid="2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4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"/>
                            </p:stCondLst>
                            <p:childTnLst>
                              <p:par>
                                <p:cTn id="2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"/>
                            </p:stCondLst>
                            <p:childTnLst>
                              <p:par>
                                <p:cTn id="3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56" dur="200" fill="hold"/>
                                        <p:tgtEl>
                                          <p:spTgt spid="1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7" presetClass="entr" presetSubtype="4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"/>
                            </p:stCondLst>
                            <p:childTnLst>
                              <p:par>
                                <p:cTn id="6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"/>
                            </p:stCondLst>
                            <p:childTnLst>
                              <p:par>
                                <p:cTn id="7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6" dur="200" fill="hold"/>
                                        <p:tgtEl>
                                          <p:spTgt spid="2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7" presetClass="entr" presetSubtype="4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"/>
                            </p:stCondLst>
                            <p:childTnLst>
                              <p:par>
                                <p:cTn id="10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50"/>
                            </p:stCondLst>
                            <p:childTnLst>
                              <p:par>
                                <p:cTn id="11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36" dur="200" fill="hold"/>
                                        <p:tgtEl>
                                          <p:spTgt spid="3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7" presetClass="entr" presetSubtype="4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50"/>
                            </p:stCondLst>
                            <p:childTnLst>
                              <p:par>
                                <p:cTn id="14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2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850"/>
                            </p:stCondLst>
                            <p:childTnLst>
                              <p:par>
                                <p:cTn id="15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76" dur="200" fill="hold"/>
                                        <p:tgtEl>
                                          <p:spTgt spid="4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17" presetClass="entr" presetSubtype="4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650"/>
                            </p:stCondLst>
                            <p:childTnLst>
                              <p:par>
                                <p:cTn id="18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850"/>
                            </p:stCondLst>
                            <p:childTnLst>
                              <p:par>
                                <p:cTn id="19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2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16" dur="200" fill="hold"/>
                                        <p:tgtEl>
                                          <p:spTgt spid="5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7" presetClass="entr" presetSubtype="4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650"/>
                            </p:stCondLst>
                            <p:childTnLst>
                              <p:par>
                                <p:cTn id="22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850"/>
                            </p:stCondLst>
                            <p:childTnLst>
                              <p:par>
                                <p:cTn id="23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2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2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5" grpId="0" animBg="1"/>
      <p:bldP spid="24" grpId="0" animBg="1"/>
      <p:bldP spid="2" grpId="0"/>
      <p:bldP spid="13" grpId="0" animBg="1"/>
      <p:bldP spid="14" grpId="0" animBg="1"/>
      <p:bldP spid="14" grpId="1" animBg="1"/>
      <p:bldP spid="15" grpId="0" animBg="1"/>
      <p:bldP spid="17" grpId="0"/>
      <p:bldP spid="28" grpId="0" animBg="1"/>
      <p:bldP spid="29" grpId="0" animBg="1"/>
      <p:bldP spid="29" grpId="1" animBg="1"/>
      <p:bldP spid="30" grpId="0" animBg="1"/>
      <p:bldP spid="32" grpId="0"/>
      <p:bldP spid="36" grpId="0" animBg="1"/>
      <p:bldP spid="37" grpId="0" animBg="1"/>
      <p:bldP spid="37" grpId="1" animBg="1"/>
      <p:bldP spid="38" grpId="0" animBg="1"/>
      <p:bldP spid="40" grpId="0"/>
      <p:bldP spid="44" grpId="0" animBg="1"/>
      <p:bldP spid="45" grpId="0" animBg="1"/>
      <p:bldP spid="45" grpId="1" animBg="1"/>
      <p:bldP spid="46" grpId="0" animBg="1"/>
      <p:bldP spid="48" grpId="0"/>
      <p:bldP spid="52" grpId="0" animBg="1"/>
      <p:bldP spid="53" grpId="0" animBg="1"/>
      <p:bldP spid="53" grpId="1" animBg="1"/>
      <p:bldP spid="54" grpId="0" animBg="1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8AF3033-C352-4860-A75B-FB2CD72BF30B}"/>
              </a:ext>
            </a:extLst>
          </p:cNvPr>
          <p:cNvCxnSpPr>
            <a:stCxn id="21" idx="2"/>
            <a:endCxn id="23" idx="0"/>
          </p:cNvCxnSpPr>
          <p:nvPr/>
        </p:nvCxnSpPr>
        <p:spPr>
          <a:xfrm flipH="1">
            <a:off x="589670" y="1754795"/>
            <a:ext cx="4945" cy="13674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iamond 20">
            <a:extLst>
              <a:ext uri="{FF2B5EF4-FFF2-40B4-BE49-F238E27FC236}">
                <a16:creationId xmlns:a16="http://schemas.microsoft.com/office/drawing/2014/main" id="{52ADA01F-D54B-433F-B7FC-C3B439DA4879}"/>
              </a:ext>
            </a:extLst>
          </p:cNvPr>
          <p:cNvSpPr/>
          <p:nvPr/>
        </p:nvSpPr>
        <p:spPr>
          <a:xfrm>
            <a:off x="415710" y="1396986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FFFF00"/>
              </a:gs>
              <a:gs pos="96000">
                <a:srgbClr val="FF9900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4">
            <a:extLst>
              <a:ext uri="{FF2B5EF4-FFF2-40B4-BE49-F238E27FC236}">
                <a16:creationId xmlns:a16="http://schemas.microsoft.com/office/drawing/2014/main" id="{D390C68E-9C4A-4E43-8867-B2542312FCC9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7BEADA-2315-49FA-988D-F17C4E691517}"/>
              </a:ext>
            </a:extLst>
          </p:cNvPr>
          <p:cNvSpPr/>
          <p:nvPr/>
        </p:nvSpPr>
        <p:spPr>
          <a:xfrm>
            <a:off x="588880" y="1386228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B30D744-4424-4D09-B316-05B34DDF8C04}"/>
              </a:ext>
            </a:extLst>
          </p:cNvPr>
          <p:cNvSpPr/>
          <p:nvPr/>
        </p:nvSpPr>
        <p:spPr>
          <a:xfrm>
            <a:off x="1" y="1293625"/>
            <a:ext cx="12191999" cy="932742"/>
          </a:xfrm>
          <a:custGeom>
            <a:avLst/>
            <a:gdLst>
              <a:gd name="connsiteX0" fmla="*/ 0 w 12191999"/>
              <a:gd name="connsiteY0" fmla="*/ 0 h 932742"/>
              <a:gd name="connsiteX1" fmla="*/ 234580 w 12191999"/>
              <a:gd name="connsiteY1" fmla="*/ 97027 h 932742"/>
              <a:gd name="connsiteX2" fmla="*/ 6096000 w 12191999"/>
              <a:gd name="connsiteY2" fmla="*/ 859854 h 932742"/>
              <a:gd name="connsiteX3" fmla="*/ 11957421 w 12191999"/>
              <a:gd name="connsiteY3" fmla="*/ 97027 h 932742"/>
              <a:gd name="connsiteX4" fmla="*/ 12191999 w 12191999"/>
              <a:gd name="connsiteY4" fmla="*/ 1 h 932742"/>
              <a:gd name="connsiteX5" fmla="*/ 12191999 w 12191999"/>
              <a:gd name="connsiteY5" fmla="*/ 75420 h 932742"/>
              <a:gd name="connsiteX6" fmla="*/ 12190366 w 12191999"/>
              <a:gd name="connsiteY6" fmla="*/ 76220 h 932742"/>
              <a:gd name="connsiteX7" fmla="*/ 6096000 w 12191999"/>
              <a:gd name="connsiteY7" fmla="*/ 932742 h 932742"/>
              <a:gd name="connsiteX8" fmla="*/ 1634 w 12191999"/>
              <a:gd name="connsiteY8" fmla="*/ 76220 h 932742"/>
              <a:gd name="connsiteX9" fmla="*/ 0 w 12191999"/>
              <a:gd name="connsiteY9" fmla="*/ 75419 h 93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1999" h="932742">
                <a:moveTo>
                  <a:pt x="0" y="0"/>
                </a:moveTo>
                <a:lnTo>
                  <a:pt x="234580" y="97027"/>
                </a:lnTo>
                <a:cubicBezTo>
                  <a:pt x="1462777" y="555455"/>
                  <a:pt x="3628849" y="859854"/>
                  <a:pt x="6096000" y="859854"/>
                </a:cubicBezTo>
                <a:cubicBezTo>
                  <a:pt x="8563152" y="859854"/>
                  <a:pt x="10729223" y="555455"/>
                  <a:pt x="11957421" y="97027"/>
                </a:cubicBezTo>
                <a:lnTo>
                  <a:pt x="12191999" y="1"/>
                </a:lnTo>
                <a:lnTo>
                  <a:pt x="12191999" y="75420"/>
                </a:lnTo>
                <a:lnTo>
                  <a:pt x="12190366" y="76220"/>
                </a:lnTo>
                <a:cubicBezTo>
                  <a:pt x="11016695" y="586403"/>
                  <a:pt x="8727628" y="932742"/>
                  <a:pt x="6096000" y="932742"/>
                </a:cubicBezTo>
                <a:cubicBezTo>
                  <a:pt x="3464372" y="932742"/>
                  <a:pt x="1175306" y="586403"/>
                  <a:pt x="1634" y="76220"/>
                </a:cubicBezTo>
                <a:lnTo>
                  <a:pt x="0" y="75419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9A9A9A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4CDE21F-580A-4657-A8AE-FD0940EF1655}"/>
              </a:ext>
            </a:extLst>
          </p:cNvPr>
          <p:cNvSpPr/>
          <p:nvPr/>
        </p:nvSpPr>
        <p:spPr>
          <a:xfrm>
            <a:off x="589670" y="3106891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F4EA8B-42ED-49C1-B692-DA1DFC9FF06E}"/>
              </a:ext>
            </a:extLst>
          </p:cNvPr>
          <p:cNvSpPr txBox="1"/>
          <p:nvPr/>
        </p:nvSpPr>
        <p:spPr>
          <a:xfrm>
            <a:off x="693468" y="1171680"/>
            <a:ext cx="84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إيجابي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C9E2AF7-3B18-44E8-9DB1-E7422478CB04}"/>
              </a:ext>
            </a:extLst>
          </p:cNvPr>
          <p:cNvGrpSpPr/>
          <p:nvPr/>
        </p:nvGrpSpPr>
        <p:grpSpPr>
          <a:xfrm>
            <a:off x="614454" y="1827233"/>
            <a:ext cx="1623965" cy="863933"/>
            <a:chOff x="614454" y="1814533"/>
            <a:chExt cx="1623965" cy="86393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16A6CB6-69DA-4BE6-A32C-EBFBA8CB829D}"/>
                </a:ext>
              </a:extLst>
            </p:cNvPr>
            <p:cNvSpPr txBox="1"/>
            <p:nvPr/>
          </p:nvSpPr>
          <p:spPr>
            <a:xfrm>
              <a:off x="616939" y="1814533"/>
              <a:ext cx="11684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1600" b="1" dirty="0">
                  <a:latin typeface="Century Gothic" panose="020B0502020202020204" pitchFamily="34" charset="0"/>
                </a:rPr>
                <a:t>المعلمون :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5AD7F21-A13E-461C-86F2-CF0429CFE4C8}"/>
                </a:ext>
              </a:extLst>
            </p:cNvPr>
            <p:cNvSpPr txBox="1"/>
            <p:nvPr/>
          </p:nvSpPr>
          <p:spPr>
            <a:xfrm>
              <a:off x="614454" y="2093691"/>
              <a:ext cx="16239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00">
                  <a:latin typeface="Century Gothic" panose="020B0502020202020204" pitchFamily="34" charset="0"/>
                </a:defRPr>
              </a:lvl1pPr>
            </a:lstStyle>
            <a:p>
              <a:r>
                <a:rPr lang="ar-SY" sz="1600" dirty="0"/>
                <a:t>التعلم من خبراتهم و معارفهم و تقديرهم</a:t>
              </a:r>
              <a:endParaRPr lang="en-US" sz="1600" dirty="0"/>
            </a:p>
          </p:txBody>
        </p: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45F0BD-BD64-45B9-94E6-4916B4F504F9}"/>
              </a:ext>
            </a:extLst>
          </p:cNvPr>
          <p:cNvCxnSpPr>
            <a:stCxn id="14" idx="2"/>
            <a:endCxn id="16" idx="0"/>
          </p:cNvCxnSpPr>
          <p:nvPr/>
        </p:nvCxnSpPr>
        <p:spPr>
          <a:xfrm flipH="1">
            <a:off x="2446724" y="2163962"/>
            <a:ext cx="4945" cy="27588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B9024-7BB0-4170-9F47-C608FE3872A5}"/>
              </a:ext>
            </a:extLst>
          </p:cNvPr>
          <p:cNvSpPr/>
          <p:nvPr/>
        </p:nvSpPr>
        <p:spPr>
          <a:xfrm>
            <a:off x="2445934" y="1795395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81047BA1-ECEC-4D21-BBAC-AC39BE21F42A}"/>
              </a:ext>
            </a:extLst>
          </p:cNvPr>
          <p:cNvSpPr/>
          <p:nvPr/>
        </p:nvSpPr>
        <p:spPr>
          <a:xfrm>
            <a:off x="2272764" y="1806153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FF0066"/>
              </a:gs>
              <a:gs pos="96000">
                <a:srgbClr val="660066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98DE00-D041-4F5A-ACC1-B7CF48BAD680}"/>
              </a:ext>
            </a:extLst>
          </p:cNvPr>
          <p:cNvSpPr/>
          <p:nvPr/>
        </p:nvSpPr>
        <p:spPr>
          <a:xfrm>
            <a:off x="2439034" y="4893607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FC29C9-F48D-466F-A801-50E09398B5FB}"/>
              </a:ext>
            </a:extLst>
          </p:cNvPr>
          <p:cNvSpPr txBox="1"/>
          <p:nvPr/>
        </p:nvSpPr>
        <p:spPr>
          <a:xfrm>
            <a:off x="2049923" y="1455874"/>
            <a:ext cx="84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سلبي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E18944B-A594-4923-894F-A368E83C56DD}"/>
              </a:ext>
            </a:extLst>
          </p:cNvPr>
          <p:cNvGrpSpPr/>
          <p:nvPr/>
        </p:nvGrpSpPr>
        <p:grpSpPr>
          <a:xfrm>
            <a:off x="2445934" y="3601560"/>
            <a:ext cx="1510748" cy="863084"/>
            <a:chOff x="2445934" y="3601560"/>
            <a:chExt cx="1510748" cy="86308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E6FBD8-B8BD-4880-9913-FC537236AA53}"/>
                </a:ext>
              </a:extLst>
            </p:cNvPr>
            <p:cNvSpPr txBox="1"/>
            <p:nvPr/>
          </p:nvSpPr>
          <p:spPr>
            <a:xfrm>
              <a:off x="2467468" y="3601560"/>
              <a:ext cx="13506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المعلمون 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FEB813F-E269-489A-B2C4-D639168D9A45}"/>
                </a:ext>
              </a:extLst>
            </p:cNvPr>
            <p:cNvSpPr txBox="1"/>
            <p:nvPr/>
          </p:nvSpPr>
          <p:spPr>
            <a:xfrm>
              <a:off x="2445934" y="3879869"/>
              <a:ext cx="15107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00">
                  <a:latin typeface="Century Gothic" panose="020B0502020202020204" pitchFamily="34" charset="0"/>
                </a:defRPr>
              </a:lvl1pPr>
            </a:lstStyle>
            <a:p>
              <a:pPr algn="r"/>
              <a:r>
                <a:rPr lang="ar-SY" sz="1600" dirty="0"/>
                <a:t>تجاهلهم و الانشغال عنهم وقت الدرس</a:t>
              </a:r>
              <a:endParaRPr lang="en-US" sz="1600" dirty="0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CCC07C-35EF-4F6F-8C60-7F871754B9EB}"/>
              </a:ext>
            </a:extLst>
          </p:cNvPr>
          <p:cNvCxnSpPr>
            <a:cxnSpLocks/>
            <a:stCxn id="29" idx="2"/>
            <a:endCxn id="31" idx="0"/>
          </p:cNvCxnSpPr>
          <p:nvPr/>
        </p:nvCxnSpPr>
        <p:spPr>
          <a:xfrm flipH="1">
            <a:off x="4461765" y="2348295"/>
            <a:ext cx="4945" cy="138066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B9E5EBA-48CE-4DFA-868E-D6E2053AECCF}"/>
              </a:ext>
            </a:extLst>
          </p:cNvPr>
          <p:cNvSpPr/>
          <p:nvPr/>
        </p:nvSpPr>
        <p:spPr>
          <a:xfrm>
            <a:off x="4460975" y="1979728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amond 28">
            <a:extLst>
              <a:ext uri="{FF2B5EF4-FFF2-40B4-BE49-F238E27FC236}">
                <a16:creationId xmlns:a16="http://schemas.microsoft.com/office/drawing/2014/main" id="{F56F6180-66A5-4B92-AF2A-B0DAF9EB99A0}"/>
              </a:ext>
            </a:extLst>
          </p:cNvPr>
          <p:cNvSpPr/>
          <p:nvPr/>
        </p:nvSpPr>
        <p:spPr>
          <a:xfrm>
            <a:off x="4287805" y="1990486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00CC99"/>
              </a:gs>
              <a:gs pos="96000">
                <a:srgbClr val="000099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5A24988-02B6-4273-99AA-C810D54110BB}"/>
              </a:ext>
            </a:extLst>
          </p:cNvPr>
          <p:cNvSpPr/>
          <p:nvPr/>
        </p:nvSpPr>
        <p:spPr>
          <a:xfrm>
            <a:off x="4468283" y="3708495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12E880-6A50-4E60-89E2-3AD41B9000C7}"/>
              </a:ext>
            </a:extLst>
          </p:cNvPr>
          <p:cNvSpPr txBox="1"/>
          <p:nvPr/>
        </p:nvSpPr>
        <p:spPr>
          <a:xfrm>
            <a:off x="4064964" y="1668782"/>
            <a:ext cx="84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prstClr val="black"/>
                </a:solidFill>
                <a:latin typeface="Century Gothic" panose="020B0502020202020204" pitchFamily="34" charset="0"/>
              </a:rPr>
              <a:t>إيجابي</a:t>
            </a:r>
            <a:endParaRPr lang="en-US" sz="1400" b="1" dirty="0">
              <a:latin typeface="Century Gothic" panose="020B0502020202020204" pitchFamily="34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0CAFEC7-12DA-4A8D-9634-130512FBDCAD}"/>
              </a:ext>
            </a:extLst>
          </p:cNvPr>
          <p:cNvGrpSpPr/>
          <p:nvPr/>
        </p:nvGrpSpPr>
        <p:grpSpPr>
          <a:xfrm>
            <a:off x="4516124" y="2476445"/>
            <a:ext cx="1726472" cy="813133"/>
            <a:chOff x="4516124" y="2476445"/>
            <a:chExt cx="1726472" cy="81313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B0B237A-63F0-4F0A-A68C-524A9C8A7241}"/>
                </a:ext>
              </a:extLst>
            </p:cNvPr>
            <p:cNvSpPr txBox="1"/>
            <p:nvPr/>
          </p:nvSpPr>
          <p:spPr>
            <a:xfrm>
              <a:off x="4537658" y="2476445"/>
              <a:ext cx="17049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1600" b="1" dirty="0">
                  <a:latin typeface="Century Gothic" panose="020B0502020202020204" pitchFamily="34" charset="0"/>
                </a:rPr>
                <a:t>الطلاب و الأقران :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9576820-4497-4744-B7FA-7FA5DC331186}"/>
                </a:ext>
              </a:extLst>
            </p:cNvPr>
            <p:cNvSpPr txBox="1"/>
            <p:nvPr/>
          </p:nvSpPr>
          <p:spPr>
            <a:xfrm>
              <a:off x="4516124" y="2704803"/>
              <a:ext cx="15107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00">
                  <a:latin typeface="Century Gothic" panose="020B0502020202020204" pitchFamily="34" charset="0"/>
                </a:defRPr>
              </a:lvl1pPr>
            </a:lstStyle>
            <a:p>
              <a:r>
                <a:rPr lang="ar-SY" sz="1600" dirty="0"/>
                <a:t>التآخي و التعاون و المنافسة الشريفة</a:t>
              </a:r>
              <a:endParaRPr lang="en-US" sz="1600" dirty="0"/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CF74841-F6DF-4563-8A26-AF5554C8645D}"/>
              </a:ext>
            </a:extLst>
          </p:cNvPr>
          <p:cNvCxnSpPr>
            <a:stCxn id="37" idx="2"/>
            <a:endCxn id="39" idx="0"/>
          </p:cNvCxnSpPr>
          <p:nvPr/>
        </p:nvCxnSpPr>
        <p:spPr>
          <a:xfrm flipH="1">
            <a:off x="6213643" y="2407285"/>
            <a:ext cx="4945" cy="34347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6212853" y="2038718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6039683" y="2049476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FF66CC"/>
              </a:gs>
              <a:gs pos="96000">
                <a:srgbClr val="6600CC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0F4404A-6B81-428D-818D-447F2F0A9904}"/>
              </a:ext>
            </a:extLst>
          </p:cNvPr>
          <p:cNvSpPr/>
          <p:nvPr/>
        </p:nvSpPr>
        <p:spPr>
          <a:xfrm>
            <a:off x="6225098" y="5827415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EC62BB3-08C9-4B38-A9C4-8BD6AD15080E}"/>
              </a:ext>
            </a:extLst>
          </p:cNvPr>
          <p:cNvSpPr txBox="1"/>
          <p:nvPr/>
        </p:nvSpPr>
        <p:spPr>
          <a:xfrm>
            <a:off x="5816842" y="1727772"/>
            <a:ext cx="84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prstClr val="black"/>
                </a:solidFill>
                <a:latin typeface="Century Gothic" panose="020B0502020202020204" pitchFamily="34" charset="0"/>
              </a:rPr>
              <a:t>سلبي</a:t>
            </a:r>
            <a:endParaRPr lang="en-US" sz="1400" b="1" dirty="0">
              <a:latin typeface="Century Gothic" panose="020B0502020202020204" pitchFamily="34" charset="0"/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155691B-316E-45F1-AEF5-FCF2D228A46C}"/>
              </a:ext>
            </a:extLst>
          </p:cNvPr>
          <p:cNvGrpSpPr/>
          <p:nvPr/>
        </p:nvGrpSpPr>
        <p:grpSpPr>
          <a:xfrm>
            <a:off x="6202042" y="4412057"/>
            <a:ext cx="1726472" cy="813133"/>
            <a:chOff x="6202042" y="4412057"/>
            <a:chExt cx="1726472" cy="81313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1901E75-C6B9-4A65-B125-01718A0FBF05}"/>
                </a:ext>
              </a:extLst>
            </p:cNvPr>
            <p:cNvSpPr txBox="1"/>
            <p:nvPr/>
          </p:nvSpPr>
          <p:spPr>
            <a:xfrm>
              <a:off x="6223576" y="4412057"/>
              <a:ext cx="17049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الطلاب و الأقران :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endParaRPr lang="en-US" sz="12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D76D72F-E6EB-434E-BE58-83E9EC92EA09}"/>
                </a:ext>
              </a:extLst>
            </p:cNvPr>
            <p:cNvSpPr txBox="1"/>
            <p:nvPr/>
          </p:nvSpPr>
          <p:spPr>
            <a:xfrm>
              <a:off x="6202042" y="4640415"/>
              <a:ext cx="15107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00">
                  <a:latin typeface="Century Gothic" panose="020B0502020202020204" pitchFamily="34" charset="0"/>
                </a:defRPr>
              </a:lvl1pPr>
            </a:lstStyle>
            <a:p>
              <a:r>
                <a:rPr lang="ar-SY" sz="1600" dirty="0"/>
                <a:t>الضغينة و الحسد و السباب</a:t>
              </a:r>
              <a:endParaRPr lang="en-US" sz="1600" dirty="0"/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8BC8361-8C62-4334-99EE-44A5C126EA5A}"/>
              </a:ext>
            </a:extLst>
          </p:cNvPr>
          <p:cNvCxnSpPr>
            <a:stCxn id="45" idx="2"/>
            <a:endCxn id="47" idx="0"/>
          </p:cNvCxnSpPr>
          <p:nvPr/>
        </p:nvCxnSpPr>
        <p:spPr>
          <a:xfrm flipH="1">
            <a:off x="8424180" y="2294958"/>
            <a:ext cx="4945" cy="17252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55AEFBCB-8E60-4365-AD90-0D68717AC83D}"/>
              </a:ext>
            </a:extLst>
          </p:cNvPr>
          <p:cNvSpPr/>
          <p:nvPr/>
        </p:nvSpPr>
        <p:spPr>
          <a:xfrm>
            <a:off x="8423390" y="1926391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iamond 44">
            <a:extLst>
              <a:ext uri="{FF2B5EF4-FFF2-40B4-BE49-F238E27FC236}">
                <a16:creationId xmlns:a16="http://schemas.microsoft.com/office/drawing/2014/main" id="{9229EEC8-7DBC-4B20-8C1E-0C7A3903196D}"/>
              </a:ext>
            </a:extLst>
          </p:cNvPr>
          <p:cNvSpPr/>
          <p:nvPr/>
        </p:nvSpPr>
        <p:spPr>
          <a:xfrm>
            <a:off x="8250220" y="1937149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00CCFF"/>
              </a:gs>
              <a:gs pos="96000">
                <a:srgbClr val="669900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C7E9DED-62E9-4C1C-A1F8-2EAB0A1E372E}"/>
              </a:ext>
            </a:extLst>
          </p:cNvPr>
          <p:cNvSpPr/>
          <p:nvPr/>
        </p:nvSpPr>
        <p:spPr>
          <a:xfrm>
            <a:off x="8422607" y="4001231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5DB357C-0356-4596-8E23-73CC903B60BD}"/>
              </a:ext>
            </a:extLst>
          </p:cNvPr>
          <p:cNvSpPr txBox="1"/>
          <p:nvPr/>
        </p:nvSpPr>
        <p:spPr>
          <a:xfrm>
            <a:off x="8027379" y="1615445"/>
            <a:ext cx="84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prstClr val="black"/>
                </a:solidFill>
                <a:latin typeface="Century Gothic" panose="020B0502020202020204" pitchFamily="34" charset="0"/>
              </a:rPr>
              <a:t>إيجابي</a:t>
            </a:r>
            <a:endParaRPr lang="en-US" sz="1400" b="1" dirty="0">
              <a:latin typeface="Century Gothic" panose="020B0502020202020204" pitchFamily="34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6612554-A31A-454A-A231-72E043E012CB}"/>
              </a:ext>
            </a:extLst>
          </p:cNvPr>
          <p:cNvGrpSpPr/>
          <p:nvPr/>
        </p:nvGrpSpPr>
        <p:grpSpPr>
          <a:xfrm>
            <a:off x="8478539" y="2423108"/>
            <a:ext cx="1731417" cy="813133"/>
            <a:chOff x="8478539" y="2423108"/>
            <a:chExt cx="1731417" cy="81313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3ACBD14-1199-4F85-B1EF-BBD1700A2E12}"/>
                </a:ext>
              </a:extLst>
            </p:cNvPr>
            <p:cNvSpPr txBox="1"/>
            <p:nvPr/>
          </p:nvSpPr>
          <p:spPr>
            <a:xfrm>
              <a:off x="8500073" y="2423108"/>
              <a:ext cx="17098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1600" b="1" dirty="0">
                  <a:latin typeface="Century Gothic" panose="020B0502020202020204" pitchFamily="34" charset="0"/>
                </a:rPr>
                <a:t>أفراد المجتمع :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029C5C6-D93D-487E-90F9-19F9040DC818}"/>
                </a:ext>
              </a:extLst>
            </p:cNvPr>
            <p:cNvSpPr txBox="1"/>
            <p:nvPr/>
          </p:nvSpPr>
          <p:spPr>
            <a:xfrm>
              <a:off x="8478539" y="2651466"/>
              <a:ext cx="1558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00">
                  <a:latin typeface="Century Gothic" panose="020B0502020202020204" pitchFamily="34" charset="0"/>
                </a:defRPr>
              </a:lvl1pPr>
            </a:lstStyle>
            <a:p>
              <a:r>
                <a:rPr lang="ar-SY" sz="1600" dirty="0"/>
                <a:t>التعاون و الإنجاز و خدمة الوطن</a:t>
              </a:r>
              <a:endParaRPr lang="en-US" sz="1600" dirty="0"/>
            </a:p>
          </p:txBody>
        </p: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93D3B9E-2492-4E96-B9BA-35118E4C50CC}"/>
              </a:ext>
            </a:extLst>
          </p:cNvPr>
          <p:cNvCxnSpPr>
            <a:stCxn id="53" idx="2"/>
            <a:endCxn id="55" idx="0"/>
          </p:cNvCxnSpPr>
          <p:nvPr/>
        </p:nvCxnSpPr>
        <p:spPr>
          <a:xfrm flipH="1">
            <a:off x="10573499" y="1987091"/>
            <a:ext cx="4945" cy="12481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53789A3B-26D6-4F50-BD47-9A40AD17593A}"/>
              </a:ext>
            </a:extLst>
          </p:cNvPr>
          <p:cNvSpPr/>
          <p:nvPr/>
        </p:nvSpPr>
        <p:spPr>
          <a:xfrm>
            <a:off x="10572709" y="1618524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B1FA84AE-59B3-4247-B1A8-0732C41195D4}"/>
              </a:ext>
            </a:extLst>
          </p:cNvPr>
          <p:cNvSpPr/>
          <p:nvPr/>
        </p:nvSpPr>
        <p:spPr>
          <a:xfrm>
            <a:off x="10399539" y="1629282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FFCC00"/>
              </a:gs>
              <a:gs pos="96000">
                <a:srgbClr val="003366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1EA01BE-99A2-4D0B-BF6B-0C58F6E21567}"/>
              </a:ext>
            </a:extLst>
          </p:cNvPr>
          <p:cNvSpPr/>
          <p:nvPr/>
        </p:nvSpPr>
        <p:spPr>
          <a:xfrm>
            <a:off x="10566981" y="3231159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B4CD8F1-FEBD-4AC2-B7EF-9E1BF22A331C}"/>
              </a:ext>
            </a:extLst>
          </p:cNvPr>
          <p:cNvSpPr txBox="1"/>
          <p:nvPr/>
        </p:nvSpPr>
        <p:spPr>
          <a:xfrm>
            <a:off x="10176698" y="1307578"/>
            <a:ext cx="84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prstClr val="black"/>
                </a:solidFill>
                <a:latin typeface="Century Gothic" panose="020B0502020202020204" pitchFamily="34" charset="0"/>
              </a:rPr>
              <a:t>سلبي</a:t>
            </a:r>
            <a:endParaRPr lang="en-US" sz="1400" b="1" dirty="0">
              <a:latin typeface="Century Gothic" panose="020B0502020202020204" pitchFamily="34" charset="0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7E33FBD-D564-467E-802C-A343EF35E09D}"/>
              </a:ext>
            </a:extLst>
          </p:cNvPr>
          <p:cNvGrpSpPr/>
          <p:nvPr/>
        </p:nvGrpSpPr>
        <p:grpSpPr>
          <a:xfrm>
            <a:off x="10636507" y="2016759"/>
            <a:ext cx="1707370" cy="813133"/>
            <a:chOff x="10627858" y="1956217"/>
            <a:chExt cx="1707370" cy="81313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E5E0F61-34A1-4C10-882C-83D5F0D3E32F}"/>
                </a:ext>
              </a:extLst>
            </p:cNvPr>
            <p:cNvSpPr txBox="1"/>
            <p:nvPr/>
          </p:nvSpPr>
          <p:spPr>
            <a:xfrm>
              <a:off x="10649392" y="1956217"/>
              <a:ext cx="16858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أفراد المجتمع :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2625FC0-ABE3-4701-873B-38202E81E8FD}"/>
                </a:ext>
              </a:extLst>
            </p:cNvPr>
            <p:cNvSpPr txBox="1"/>
            <p:nvPr/>
          </p:nvSpPr>
          <p:spPr>
            <a:xfrm>
              <a:off x="10627858" y="2184575"/>
              <a:ext cx="15107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1600" dirty="0">
                  <a:latin typeface="Century Gothic" panose="020B0502020202020204" pitchFamily="34" charset="0"/>
                </a:rPr>
                <a:t>مخالفة الذوق العام و إزعاج الآخرين</a:t>
              </a:r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F33FC6C-A62C-4096-BA1F-B11A0C8F28B9}"/>
              </a:ext>
            </a:extLst>
          </p:cNvPr>
          <p:cNvGrpSpPr/>
          <p:nvPr/>
        </p:nvGrpSpPr>
        <p:grpSpPr>
          <a:xfrm>
            <a:off x="10122160" y="3235225"/>
            <a:ext cx="902678" cy="902678"/>
            <a:chOff x="10122160" y="3235225"/>
            <a:chExt cx="902678" cy="902678"/>
          </a:xfrm>
        </p:grpSpPr>
        <p:sp>
          <p:nvSpPr>
            <p:cNvPr id="55" name="Diamond 54">
              <a:extLst>
                <a:ext uri="{FF2B5EF4-FFF2-40B4-BE49-F238E27FC236}">
                  <a16:creationId xmlns:a16="http://schemas.microsoft.com/office/drawing/2014/main" id="{F8E00BC0-406E-4C65-BE2F-014A15388A9C}"/>
                </a:ext>
              </a:extLst>
            </p:cNvPr>
            <p:cNvSpPr/>
            <p:nvPr/>
          </p:nvSpPr>
          <p:spPr>
            <a:xfrm>
              <a:off x="10122160" y="3235225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FFCC00"/>
                </a:gs>
                <a:gs pos="96000">
                  <a:srgbClr val="003366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3E611CC-C0D4-48B0-8A66-EC252AAC8F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25" t="2655" r="8906" b="16340"/>
            <a:stretch/>
          </p:blipFill>
          <p:spPr>
            <a:xfrm>
              <a:off x="10393460" y="3490186"/>
              <a:ext cx="369279" cy="369898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D38AFD5-935A-43B5-9583-07DCBB5EC618}"/>
              </a:ext>
            </a:extLst>
          </p:cNvPr>
          <p:cNvGrpSpPr/>
          <p:nvPr/>
        </p:nvGrpSpPr>
        <p:grpSpPr>
          <a:xfrm>
            <a:off x="7972841" y="4020171"/>
            <a:ext cx="902678" cy="902678"/>
            <a:chOff x="7972841" y="4020171"/>
            <a:chExt cx="902678" cy="902678"/>
          </a:xfrm>
        </p:grpSpPr>
        <p:sp>
          <p:nvSpPr>
            <p:cNvPr id="47" name="Diamond 46">
              <a:extLst>
                <a:ext uri="{FF2B5EF4-FFF2-40B4-BE49-F238E27FC236}">
                  <a16:creationId xmlns:a16="http://schemas.microsoft.com/office/drawing/2014/main" id="{F6274A7D-83C4-4FD0-A0E3-3B6CBEE78F30}"/>
                </a:ext>
              </a:extLst>
            </p:cNvPr>
            <p:cNvSpPr/>
            <p:nvPr/>
          </p:nvSpPr>
          <p:spPr>
            <a:xfrm>
              <a:off x="7972841" y="4020171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00CCFF"/>
                </a:gs>
                <a:gs pos="96000">
                  <a:srgbClr val="669900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5F572A1-A101-4C82-AC87-413F2A7B0F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45" t="5181" r="13169" b="17887"/>
            <a:stretch/>
          </p:blipFill>
          <p:spPr>
            <a:xfrm>
              <a:off x="8294438" y="4276582"/>
              <a:ext cx="313591" cy="325197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57DA8DD-AD57-428D-BA63-DF22A15127E1}"/>
              </a:ext>
            </a:extLst>
          </p:cNvPr>
          <p:cNvGrpSpPr/>
          <p:nvPr/>
        </p:nvGrpSpPr>
        <p:grpSpPr>
          <a:xfrm>
            <a:off x="5762304" y="5842036"/>
            <a:ext cx="902678" cy="902678"/>
            <a:chOff x="5762304" y="5842036"/>
            <a:chExt cx="902678" cy="902678"/>
          </a:xfrm>
        </p:grpSpPr>
        <p:sp>
          <p:nvSpPr>
            <p:cNvPr id="39" name="Diamond 38">
              <a:extLst>
                <a:ext uri="{FF2B5EF4-FFF2-40B4-BE49-F238E27FC236}">
                  <a16:creationId xmlns:a16="http://schemas.microsoft.com/office/drawing/2014/main" id="{BED46A01-6F6B-44F9-937B-2906FC973F55}"/>
                </a:ext>
              </a:extLst>
            </p:cNvPr>
            <p:cNvSpPr/>
            <p:nvPr/>
          </p:nvSpPr>
          <p:spPr>
            <a:xfrm>
              <a:off x="5762304" y="5842036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FF66CC"/>
                </a:gs>
                <a:gs pos="96000">
                  <a:srgbClr val="6600CC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E4FD077-6DFC-4617-98FE-094AAB540C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32" t="4453" r="14459" b="16130"/>
            <a:stretch/>
          </p:blipFill>
          <p:spPr>
            <a:xfrm>
              <a:off x="6088016" y="6084462"/>
              <a:ext cx="309476" cy="325495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81173B3-191D-4533-83E5-EE9457E32842}"/>
              </a:ext>
            </a:extLst>
          </p:cNvPr>
          <p:cNvGrpSpPr/>
          <p:nvPr/>
        </p:nvGrpSpPr>
        <p:grpSpPr>
          <a:xfrm>
            <a:off x="4010426" y="3728956"/>
            <a:ext cx="902678" cy="902678"/>
            <a:chOff x="4010426" y="3728956"/>
            <a:chExt cx="902678" cy="902678"/>
          </a:xfrm>
        </p:grpSpPr>
        <p:sp>
          <p:nvSpPr>
            <p:cNvPr id="31" name="Diamond 30">
              <a:extLst>
                <a:ext uri="{FF2B5EF4-FFF2-40B4-BE49-F238E27FC236}">
                  <a16:creationId xmlns:a16="http://schemas.microsoft.com/office/drawing/2014/main" id="{207CF2DE-069D-4C85-BEAD-2E28CCA1C94C}"/>
                </a:ext>
              </a:extLst>
            </p:cNvPr>
            <p:cNvSpPr/>
            <p:nvPr/>
          </p:nvSpPr>
          <p:spPr>
            <a:xfrm>
              <a:off x="4010426" y="3728956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00CC99"/>
                </a:gs>
                <a:gs pos="96000">
                  <a:srgbClr val="000099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A3E18344-D0B2-4670-9090-2280A38795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29" t="2353" r="12367" b="18923"/>
            <a:stretch/>
          </p:blipFill>
          <p:spPr>
            <a:xfrm>
              <a:off x="4277749" y="3981648"/>
              <a:ext cx="377919" cy="394558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071BD7E-6F15-404C-8D09-2430085966C4}"/>
              </a:ext>
            </a:extLst>
          </p:cNvPr>
          <p:cNvGrpSpPr/>
          <p:nvPr/>
        </p:nvGrpSpPr>
        <p:grpSpPr>
          <a:xfrm>
            <a:off x="1995385" y="4922849"/>
            <a:ext cx="902678" cy="902678"/>
            <a:chOff x="1995385" y="4922849"/>
            <a:chExt cx="902678" cy="902678"/>
          </a:xfrm>
        </p:grpSpPr>
        <p:sp>
          <p:nvSpPr>
            <p:cNvPr id="16" name="Diamond 15">
              <a:extLst>
                <a:ext uri="{FF2B5EF4-FFF2-40B4-BE49-F238E27FC236}">
                  <a16:creationId xmlns:a16="http://schemas.microsoft.com/office/drawing/2014/main" id="{6655D464-E84B-4B17-AF9E-F68B6B5506EB}"/>
                </a:ext>
              </a:extLst>
            </p:cNvPr>
            <p:cNvSpPr/>
            <p:nvPr/>
          </p:nvSpPr>
          <p:spPr>
            <a:xfrm>
              <a:off x="1995385" y="4922849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FF0066"/>
                </a:gs>
                <a:gs pos="96000">
                  <a:srgbClr val="660066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D11E73B2-272D-48D9-92EC-074BF29DB6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77" t="-1088" r="9260" b="16281"/>
            <a:stretch/>
          </p:blipFill>
          <p:spPr>
            <a:xfrm>
              <a:off x="2303072" y="5226778"/>
              <a:ext cx="313279" cy="33561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6EBB04F-D369-4330-9231-1F4B7E197D98}"/>
              </a:ext>
            </a:extLst>
          </p:cNvPr>
          <p:cNvGrpSpPr/>
          <p:nvPr/>
        </p:nvGrpSpPr>
        <p:grpSpPr>
          <a:xfrm>
            <a:off x="138331" y="3122206"/>
            <a:ext cx="902678" cy="902678"/>
            <a:chOff x="138331" y="3122206"/>
            <a:chExt cx="902678" cy="902678"/>
          </a:xfrm>
        </p:grpSpPr>
        <p:sp>
          <p:nvSpPr>
            <p:cNvPr id="23" name="Diamond 22">
              <a:extLst>
                <a:ext uri="{FF2B5EF4-FFF2-40B4-BE49-F238E27FC236}">
                  <a16:creationId xmlns:a16="http://schemas.microsoft.com/office/drawing/2014/main" id="{BF275860-46AC-4971-9B22-240722D3DE8A}"/>
                </a:ext>
              </a:extLst>
            </p:cNvPr>
            <p:cNvSpPr/>
            <p:nvPr/>
          </p:nvSpPr>
          <p:spPr>
            <a:xfrm>
              <a:off x="138331" y="3122206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FFFF00"/>
                </a:gs>
                <a:gs pos="96000">
                  <a:srgbClr val="FF9900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F6EBDC55-06BA-4869-BAD1-959D4CD10A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18" t="2435" r="11776" b="18280"/>
            <a:stretch/>
          </p:blipFill>
          <p:spPr>
            <a:xfrm>
              <a:off x="408691" y="3387402"/>
              <a:ext cx="361169" cy="370898"/>
            </a:xfrm>
            <a:prstGeom prst="rect">
              <a:avLst/>
            </a:prstGeom>
          </p:spPr>
        </p:pic>
      </p:grpSp>
      <p:grpSp>
        <p:nvGrpSpPr>
          <p:cNvPr id="72" name="مجموعة 43">
            <a:extLst>
              <a:ext uri="{FF2B5EF4-FFF2-40B4-BE49-F238E27FC236}">
                <a16:creationId xmlns:a16="http://schemas.microsoft.com/office/drawing/2014/main" id="{F0944DBB-0846-4A58-8F25-2AAC37672189}"/>
              </a:ext>
            </a:extLst>
          </p:cNvPr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73" name="مجموعة 44">
              <a:extLst>
                <a:ext uri="{FF2B5EF4-FFF2-40B4-BE49-F238E27FC236}">
                  <a16:creationId xmlns:a16="http://schemas.microsoft.com/office/drawing/2014/main" id="{AC353664-43D0-40E8-A07E-892588927657}"/>
                </a:ext>
              </a:extLst>
            </p:cNvPr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84" name="Rectangle: Top Corners Rounded 29">
                <a:extLst>
                  <a:ext uri="{FF2B5EF4-FFF2-40B4-BE49-F238E27FC236}">
                    <a16:creationId xmlns:a16="http://schemas.microsoft.com/office/drawing/2014/main" id="{C2154A02-A203-4380-9D06-35D486DDA999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xtBox 37">
                <a:extLst>
                  <a:ext uri="{FF2B5EF4-FFF2-40B4-BE49-F238E27FC236}">
                    <a16:creationId xmlns:a16="http://schemas.microsoft.com/office/drawing/2014/main" id="{B0D2A212-84BD-4ACB-85AE-5937F4566283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74" name="مجموعة 45">
              <a:extLst>
                <a:ext uri="{FF2B5EF4-FFF2-40B4-BE49-F238E27FC236}">
                  <a16:creationId xmlns:a16="http://schemas.microsoft.com/office/drawing/2014/main" id="{6F81C721-1ED1-4CA6-9D7C-9D3F61DD6F5F}"/>
                </a:ext>
              </a:extLst>
            </p:cNvPr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79" name="Rectangle: Top Corners Rounded 30">
                <a:extLst>
                  <a:ext uri="{FF2B5EF4-FFF2-40B4-BE49-F238E27FC236}">
                    <a16:creationId xmlns:a16="http://schemas.microsoft.com/office/drawing/2014/main" id="{DA84B58F-57AA-4231-B8AB-1CD2346D3EDC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0" name="Graphic 2" descr="Thought bubble">
                <a:extLst>
                  <a:ext uri="{FF2B5EF4-FFF2-40B4-BE49-F238E27FC236}">
                    <a16:creationId xmlns:a16="http://schemas.microsoft.com/office/drawing/2014/main" id="{70CC8968-A09C-4B06-8093-5AB9326646B0}"/>
                  </a:ext>
                </a:extLst>
              </p:cNvPr>
              <p:cNvPicPr>
                <a:picLocks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16657C96-EA81-4F6F-9959-E8241F2933A1}"/>
                  </a:ext>
                </a:extLst>
              </p:cNvPr>
              <p:cNvGrpSpPr/>
              <p:nvPr/>
            </p:nvGrpSpPr>
            <p:grpSpPr>
              <a:xfrm>
                <a:off x="3424189" y="165530"/>
                <a:ext cx="5116090" cy="794097"/>
                <a:chOff x="5206540" y="1484950"/>
                <a:chExt cx="5116090" cy="794097"/>
              </a:xfrm>
            </p:grpSpPr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D0486899-C01B-448F-A171-9EC053BEC55B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الثامن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6314CD37-E700-4387-B682-EA97E0505B63}"/>
                    </a:ext>
                  </a:extLst>
                </p:cNvPr>
                <p:cNvSpPr txBox="1"/>
                <p:nvPr/>
              </p:nvSpPr>
              <p:spPr>
                <a:xfrm>
                  <a:off x="5206540" y="18789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التفاعل الاجتماعي </a:t>
                  </a:r>
                </a:p>
              </p:txBody>
            </p:sp>
          </p:grpSp>
        </p:grpSp>
        <p:grpSp>
          <p:nvGrpSpPr>
            <p:cNvPr id="75" name="Group 31">
              <a:extLst>
                <a:ext uri="{FF2B5EF4-FFF2-40B4-BE49-F238E27FC236}">
                  <a16:creationId xmlns:a16="http://schemas.microsoft.com/office/drawing/2014/main" id="{EB9ECD11-1210-43D6-99C1-923C351F6D69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76" name="Oval 32">
                <a:extLst>
                  <a:ext uri="{FF2B5EF4-FFF2-40B4-BE49-F238E27FC236}">
                    <a16:creationId xmlns:a16="http://schemas.microsoft.com/office/drawing/2014/main" id="{354AB87C-8B80-46B3-A963-2C0355065CFA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33">
                <a:extLst>
                  <a:ext uri="{FF2B5EF4-FFF2-40B4-BE49-F238E27FC236}">
                    <a16:creationId xmlns:a16="http://schemas.microsoft.com/office/drawing/2014/main" id="{91D46181-2B95-44F4-B3C7-C61CBD992E38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lowchart: Terminator 34">
                <a:extLst>
                  <a:ext uri="{FF2B5EF4-FFF2-40B4-BE49-F238E27FC236}">
                    <a16:creationId xmlns:a16="http://schemas.microsoft.com/office/drawing/2014/main" id="{62DEAD3C-1923-4CB1-B17E-F2F22FE9435E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6" name="Rectangle 5">
            <a:extLst>
              <a:ext uri="{FF2B5EF4-FFF2-40B4-BE49-F238E27FC236}">
                <a16:creationId xmlns:a16="http://schemas.microsoft.com/office/drawing/2014/main" id="{E40D88E9-3E53-4235-88BD-8708232DE17A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8A4B773-9B47-4C2B-B323-C53C874F6553}"/>
              </a:ext>
            </a:extLst>
          </p:cNvPr>
          <p:cNvSpPr txBox="1"/>
          <p:nvPr/>
        </p:nvSpPr>
        <p:spPr>
          <a:xfrm>
            <a:off x="2748683" y="1228395"/>
            <a:ext cx="69844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</a:rPr>
              <a:t>التفاعل الاجتماعي داخل المدرسة و المجتمع</a:t>
            </a:r>
          </a:p>
        </p:txBody>
      </p:sp>
    </p:spTree>
    <p:extLst>
      <p:ext uri="{BB962C8B-B14F-4D97-AF65-F5344CB8AC3E}">
        <p14:creationId xmlns:p14="http://schemas.microsoft.com/office/powerpoint/2010/main" val="263545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6" dur="200" fill="hold"/>
                                        <p:tgtEl>
                                          <p:spTgt spid="2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4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"/>
                            </p:stCondLst>
                            <p:childTnLst>
                              <p:par>
                                <p:cTn id="2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"/>
                            </p:stCondLst>
                            <p:childTnLst>
                              <p:par>
                                <p:cTn id="3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56" dur="200" fill="hold"/>
                                        <p:tgtEl>
                                          <p:spTgt spid="1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7" presetClass="entr" presetSubtype="4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"/>
                            </p:stCondLst>
                            <p:childTnLst>
                              <p:par>
                                <p:cTn id="6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"/>
                            </p:stCondLst>
                            <p:childTnLst>
                              <p:par>
                                <p:cTn id="7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6" dur="200" fill="hold"/>
                                        <p:tgtEl>
                                          <p:spTgt spid="2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7" presetClass="entr" presetSubtype="4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"/>
                            </p:stCondLst>
                            <p:childTnLst>
                              <p:par>
                                <p:cTn id="10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50"/>
                            </p:stCondLst>
                            <p:childTnLst>
                              <p:par>
                                <p:cTn id="11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36" dur="200" fill="hold"/>
                                        <p:tgtEl>
                                          <p:spTgt spid="3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7" presetClass="entr" presetSubtype="4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50"/>
                            </p:stCondLst>
                            <p:childTnLst>
                              <p:par>
                                <p:cTn id="14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2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850"/>
                            </p:stCondLst>
                            <p:childTnLst>
                              <p:par>
                                <p:cTn id="15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76" dur="200" fill="hold"/>
                                        <p:tgtEl>
                                          <p:spTgt spid="4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17" presetClass="entr" presetSubtype="4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650"/>
                            </p:stCondLst>
                            <p:childTnLst>
                              <p:par>
                                <p:cTn id="18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850"/>
                            </p:stCondLst>
                            <p:childTnLst>
                              <p:par>
                                <p:cTn id="19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2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16" dur="200" fill="hold"/>
                                        <p:tgtEl>
                                          <p:spTgt spid="5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7" presetClass="entr" presetSubtype="4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650"/>
                            </p:stCondLst>
                            <p:childTnLst>
                              <p:par>
                                <p:cTn id="22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850"/>
                            </p:stCondLst>
                            <p:childTnLst>
                              <p:par>
                                <p:cTn id="23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2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2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5" grpId="0" animBg="1"/>
      <p:bldP spid="24" grpId="0" animBg="1"/>
      <p:bldP spid="2" grpId="0"/>
      <p:bldP spid="13" grpId="0" animBg="1"/>
      <p:bldP spid="14" grpId="0" animBg="1"/>
      <p:bldP spid="14" grpId="1" animBg="1"/>
      <p:bldP spid="15" grpId="0" animBg="1"/>
      <p:bldP spid="17" grpId="0"/>
      <p:bldP spid="28" grpId="0" animBg="1"/>
      <p:bldP spid="29" grpId="0" animBg="1"/>
      <p:bldP spid="29" grpId="1" animBg="1"/>
      <p:bldP spid="30" grpId="0" animBg="1"/>
      <p:bldP spid="32" grpId="0"/>
      <p:bldP spid="36" grpId="0" animBg="1"/>
      <p:bldP spid="37" grpId="0" animBg="1"/>
      <p:bldP spid="37" grpId="1" animBg="1"/>
      <p:bldP spid="38" grpId="0" animBg="1"/>
      <p:bldP spid="40" grpId="0"/>
      <p:bldP spid="44" grpId="0" animBg="1"/>
      <p:bldP spid="45" grpId="0" animBg="1"/>
      <p:bldP spid="45" grpId="1" animBg="1"/>
      <p:bldP spid="46" grpId="0" animBg="1"/>
      <p:bldP spid="48" grpId="0"/>
      <p:bldP spid="52" grpId="0" animBg="1"/>
      <p:bldP spid="53" grpId="0" animBg="1"/>
      <p:bldP spid="53" grpId="1" animBg="1"/>
      <p:bldP spid="54" grpId="0" animBg="1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الثامن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التفاعل الاجتماعي 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9" name="مجموعة 70">
            <a:extLst>
              <a:ext uri="{FF2B5EF4-FFF2-40B4-BE49-F238E27FC236}">
                <a16:creationId xmlns:a16="http://schemas.microsoft.com/office/drawing/2014/main" id="{09BF87BD-DDE6-43EE-8387-34F353F398F6}"/>
              </a:ext>
            </a:extLst>
          </p:cNvPr>
          <p:cNvGrpSpPr/>
          <p:nvPr/>
        </p:nvGrpSpPr>
        <p:grpSpPr>
          <a:xfrm>
            <a:off x="1212449" y="1218287"/>
            <a:ext cx="10801479" cy="658724"/>
            <a:chOff x="1216751" y="3294133"/>
            <a:chExt cx="10801479" cy="658724"/>
          </a:xfrm>
        </p:grpSpPr>
        <p:sp>
          <p:nvSpPr>
            <p:cNvPr id="110" name="Rectangle: Top Corners Rounded 17">
              <a:extLst>
                <a:ext uri="{FF2B5EF4-FFF2-40B4-BE49-F238E27FC236}">
                  <a16:creationId xmlns:a16="http://schemas.microsoft.com/office/drawing/2014/main" id="{FD6D0506-CD3B-4A86-9992-EB05B81902F9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: Top Corners Rounded 16">
              <a:extLst>
                <a:ext uri="{FF2B5EF4-FFF2-40B4-BE49-F238E27FC236}">
                  <a16:creationId xmlns:a16="http://schemas.microsoft.com/office/drawing/2014/main" id="{5AE2C3F3-9AAE-4B05-AA3E-3C6DD2A4BD6A}"/>
                </a:ext>
              </a:extLst>
            </p:cNvPr>
            <p:cNvSpPr/>
            <p:nvPr/>
          </p:nvSpPr>
          <p:spPr>
            <a:xfrm rot="5400000">
              <a:off x="5853374" y="-204449"/>
              <a:ext cx="640080" cy="763724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36">
              <a:extLst>
                <a:ext uri="{FF2B5EF4-FFF2-40B4-BE49-F238E27FC236}">
                  <a16:creationId xmlns:a16="http://schemas.microsoft.com/office/drawing/2014/main" id="{78A82C29-D543-449B-8868-4BEC552372E7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نشاط 1</a:t>
              </a:r>
            </a:p>
          </p:txBody>
        </p:sp>
        <p:pic>
          <p:nvPicPr>
            <p:cNvPr id="113" name="Graphic 10" descr="Marketing">
              <a:extLst>
                <a:ext uri="{FF2B5EF4-FFF2-40B4-BE49-F238E27FC236}">
                  <a16:creationId xmlns:a16="http://schemas.microsoft.com/office/drawing/2014/main" id="{F3A1925B-CDE1-4D34-B6EE-D959FDD0DC4A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8909820" y="3312777"/>
              <a:ext cx="640080" cy="640080"/>
            </a:xfrm>
            <a:prstGeom prst="rect">
              <a:avLst/>
            </a:prstGeom>
          </p:spPr>
        </p:pic>
        <p:sp>
          <p:nvSpPr>
            <p:cNvPr id="114" name="TextBox 47">
              <a:extLst>
                <a:ext uri="{FF2B5EF4-FFF2-40B4-BE49-F238E27FC236}">
                  <a16:creationId xmlns:a16="http://schemas.microsoft.com/office/drawing/2014/main" id="{39EE3286-23FD-41E8-AE94-21ACEF8D15CB}"/>
                </a:ext>
              </a:extLst>
            </p:cNvPr>
            <p:cNvSpPr txBox="1"/>
            <p:nvPr/>
          </p:nvSpPr>
          <p:spPr>
            <a:xfrm>
              <a:off x="1216751" y="3475290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صنف الطلبة ما في المجموعة بما يناسبها – التفاعل الإيجابي – التفاعل السلبي</a:t>
              </a:r>
            </a:p>
          </p:txBody>
        </p:sp>
        <p:grpSp>
          <p:nvGrpSpPr>
            <p:cNvPr id="115" name="Group 55">
              <a:extLst>
                <a:ext uri="{FF2B5EF4-FFF2-40B4-BE49-F238E27FC236}">
                  <a16:creationId xmlns:a16="http://schemas.microsoft.com/office/drawing/2014/main" id="{4CB93537-AE77-4472-A990-F7E4A4E2DA28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116" name="Oval 56">
                <a:extLst>
                  <a:ext uri="{FF2B5EF4-FFF2-40B4-BE49-F238E27FC236}">
                    <a16:creationId xmlns:a16="http://schemas.microsoft.com/office/drawing/2014/main" id="{FDDDC300-4329-420E-A4CF-221FB307E0F8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57">
                <a:extLst>
                  <a:ext uri="{FF2B5EF4-FFF2-40B4-BE49-F238E27FC236}">
                    <a16:creationId xmlns:a16="http://schemas.microsoft.com/office/drawing/2014/main" id="{CC4730A6-375B-40BF-B295-984537FC2E7E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lowchart: Terminator 58">
                <a:extLst>
                  <a:ext uri="{FF2B5EF4-FFF2-40B4-BE49-F238E27FC236}">
                    <a16:creationId xmlns:a16="http://schemas.microsoft.com/office/drawing/2014/main" id="{E5BFB551-9444-46F8-A9A1-D0F1785028D9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0" name="مجموعة 70">
            <a:extLst>
              <a:ext uri="{FF2B5EF4-FFF2-40B4-BE49-F238E27FC236}">
                <a16:creationId xmlns:a16="http://schemas.microsoft.com/office/drawing/2014/main" id="{3CC67640-D61D-4397-A245-BDC125112EBF}"/>
              </a:ext>
            </a:extLst>
          </p:cNvPr>
          <p:cNvGrpSpPr/>
          <p:nvPr/>
        </p:nvGrpSpPr>
        <p:grpSpPr>
          <a:xfrm>
            <a:off x="1212449" y="1985496"/>
            <a:ext cx="10801479" cy="658724"/>
            <a:chOff x="1216751" y="3294133"/>
            <a:chExt cx="10801479" cy="658724"/>
          </a:xfrm>
        </p:grpSpPr>
        <p:sp>
          <p:nvSpPr>
            <p:cNvPr id="251" name="Rectangle: Top Corners Rounded 17">
              <a:extLst>
                <a:ext uri="{FF2B5EF4-FFF2-40B4-BE49-F238E27FC236}">
                  <a16:creationId xmlns:a16="http://schemas.microsoft.com/office/drawing/2014/main" id="{AED16B78-59B7-4F1F-908F-B1F4C224534F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: Top Corners Rounded 16">
              <a:extLst>
                <a:ext uri="{FF2B5EF4-FFF2-40B4-BE49-F238E27FC236}">
                  <a16:creationId xmlns:a16="http://schemas.microsoft.com/office/drawing/2014/main" id="{33C578E7-AFED-43D5-B814-86C96A7ECC71}"/>
                </a:ext>
              </a:extLst>
            </p:cNvPr>
            <p:cNvSpPr/>
            <p:nvPr/>
          </p:nvSpPr>
          <p:spPr>
            <a:xfrm rot="5400000">
              <a:off x="6809100" y="751277"/>
              <a:ext cx="640080" cy="572579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TextBox 36">
              <a:extLst>
                <a:ext uri="{FF2B5EF4-FFF2-40B4-BE49-F238E27FC236}">
                  <a16:creationId xmlns:a16="http://schemas.microsoft.com/office/drawing/2014/main" id="{6E390C1D-3E01-4B91-BD47-AF668B0DC8CA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2</a:t>
              </a:r>
            </a:p>
          </p:txBody>
        </p:sp>
        <p:pic>
          <p:nvPicPr>
            <p:cNvPr id="254" name="Graphic 10" descr="Marketing">
              <a:extLst>
                <a:ext uri="{FF2B5EF4-FFF2-40B4-BE49-F238E27FC236}">
                  <a16:creationId xmlns:a16="http://schemas.microsoft.com/office/drawing/2014/main" id="{4C699053-8AE8-4AF0-8517-42DB0840C3B3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8909820" y="3312777"/>
              <a:ext cx="640080" cy="640080"/>
            </a:xfrm>
            <a:prstGeom prst="rect">
              <a:avLst/>
            </a:prstGeom>
          </p:spPr>
        </p:pic>
        <p:sp>
          <p:nvSpPr>
            <p:cNvPr id="255" name="TextBox 47">
              <a:extLst>
                <a:ext uri="{FF2B5EF4-FFF2-40B4-BE49-F238E27FC236}">
                  <a16:creationId xmlns:a16="http://schemas.microsoft.com/office/drawing/2014/main" id="{4FF6885C-6A92-4531-A487-CE0482C4B542}"/>
                </a:ext>
              </a:extLst>
            </p:cNvPr>
            <p:cNvSpPr txBox="1"/>
            <p:nvPr/>
          </p:nvSpPr>
          <p:spPr>
            <a:xfrm>
              <a:off x="1216751" y="3475290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الإيثار بين الأخوة</a:t>
              </a:r>
            </a:p>
          </p:txBody>
        </p:sp>
        <p:grpSp>
          <p:nvGrpSpPr>
            <p:cNvPr id="256" name="Group 55">
              <a:extLst>
                <a:ext uri="{FF2B5EF4-FFF2-40B4-BE49-F238E27FC236}">
                  <a16:creationId xmlns:a16="http://schemas.microsoft.com/office/drawing/2014/main" id="{4B9FEA8B-925E-4024-8C37-FC3F0C933691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257" name="Oval 56">
                <a:extLst>
                  <a:ext uri="{FF2B5EF4-FFF2-40B4-BE49-F238E27FC236}">
                    <a16:creationId xmlns:a16="http://schemas.microsoft.com/office/drawing/2014/main" id="{7C2EB523-D71E-4D70-8D99-300D0AFE70CC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57">
                <a:extLst>
                  <a:ext uri="{FF2B5EF4-FFF2-40B4-BE49-F238E27FC236}">
                    <a16:creationId xmlns:a16="http://schemas.microsoft.com/office/drawing/2014/main" id="{FAE39FFE-BEF6-4C69-AC99-9DD380CE6BD4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Flowchart: Terminator 58">
                <a:extLst>
                  <a:ext uri="{FF2B5EF4-FFF2-40B4-BE49-F238E27FC236}">
                    <a16:creationId xmlns:a16="http://schemas.microsoft.com/office/drawing/2014/main" id="{E0417F60-CD40-42C2-BD26-F475EC532983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0" name="مجموعة 70">
            <a:extLst>
              <a:ext uri="{FF2B5EF4-FFF2-40B4-BE49-F238E27FC236}">
                <a16:creationId xmlns:a16="http://schemas.microsoft.com/office/drawing/2014/main" id="{1C96FF35-79EC-41FF-B470-C13789AD7B3D}"/>
              </a:ext>
            </a:extLst>
          </p:cNvPr>
          <p:cNvGrpSpPr/>
          <p:nvPr/>
        </p:nvGrpSpPr>
        <p:grpSpPr>
          <a:xfrm>
            <a:off x="1166462" y="2676552"/>
            <a:ext cx="10801479" cy="658724"/>
            <a:chOff x="1216751" y="3294133"/>
            <a:chExt cx="10801479" cy="658724"/>
          </a:xfrm>
        </p:grpSpPr>
        <p:sp>
          <p:nvSpPr>
            <p:cNvPr id="261" name="Rectangle: Top Corners Rounded 17">
              <a:extLst>
                <a:ext uri="{FF2B5EF4-FFF2-40B4-BE49-F238E27FC236}">
                  <a16:creationId xmlns:a16="http://schemas.microsoft.com/office/drawing/2014/main" id="{D153C911-5289-4B58-BAED-839E099537BB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: Top Corners Rounded 16">
              <a:extLst>
                <a:ext uri="{FF2B5EF4-FFF2-40B4-BE49-F238E27FC236}">
                  <a16:creationId xmlns:a16="http://schemas.microsoft.com/office/drawing/2014/main" id="{F60189ED-AAA6-4646-89B4-21F6CB99A036}"/>
                </a:ext>
              </a:extLst>
            </p:cNvPr>
            <p:cNvSpPr/>
            <p:nvPr/>
          </p:nvSpPr>
          <p:spPr>
            <a:xfrm rot="5400000">
              <a:off x="6832093" y="774270"/>
              <a:ext cx="640080" cy="567980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TextBox 36">
              <a:extLst>
                <a:ext uri="{FF2B5EF4-FFF2-40B4-BE49-F238E27FC236}">
                  <a16:creationId xmlns:a16="http://schemas.microsoft.com/office/drawing/2014/main" id="{AF3309DF-D6C1-4E48-A96B-AD077A91EB88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3</a:t>
              </a:r>
            </a:p>
          </p:txBody>
        </p:sp>
        <p:pic>
          <p:nvPicPr>
            <p:cNvPr id="264" name="Graphic 10" descr="Marketing">
              <a:extLst>
                <a:ext uri="{FF2B5EF4-FFF2-40B4-BE49-F238E27FC236}">
                  <a16:creationId xmlns:a16="http://schemas.microsoft.com/office/drawing/2014/main" id="{519BC404-BBB3-4439-873C-322B4C5F6DDF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8909820" y="3312777"/>
              <a:ext cx="640080" cy="640080"/>
            </a:xfrm>
            <a:prstGeom prst="rect">
              <a:avLst/>
            </a:prstGeom>
          </p:spPr>
        </p:pic>
        <p:sp>
          <p:nvSpPr>
            <p:cNvPr id="265" name="TextBox 47">
              <a:extLst>
                <a:ext uri="{FF2B5EF4-FFF2-40B4-BE49-F238E27FC236}">
                  <a16:creationId xmlns:a16="http://schemas.microsoft.com/office/drawing/2014/main" id="{6032E7C0-EDCE-41F9-9A30-871F6E1A2D0B}"/>
                </a:ext>
              </a:extLst>
            </p:cNvPr>
            <p:cNvSpPr txBox="1"/>
            <p:nvPr/>
          </p:nvSpPr>
          <p:spPr>
            <a:xfrm>
              <a:off x="1216751" y="3475290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طاعة الوالدين</a:t>
              </a:r>
            </a:p>
          </p:txBody>
        </p:sp>
        <p:grpSp>
          <p:nvGrpSpPr>
            <p:cNvPr id="266" name="Group 55">
              <a:extLst>
                <a:ext uri="{FF2B5EF4-FFF2-40B4-BE49-F238E27FC236}">
                  <a16:creationId xmlns:a16="http://schemas.microsoft.com/office/drawing/2014/main" id="{7268EA20-037A-4616-A424-10120458474A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267" name="Oval 56">
                <a:extLst>
                  <a:ext uri="{FF2B5EF4-FFF2-40B4-BE49-F238E27FC236}">
                    <a16:creationId xmlns:a16="http://schemas.microsoft.com/office/drawing/2014/main" id="{D81684DD-C805-47FE-97E8-A3A4EDEEFF48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57">
                <a:extLst>
                  <a:ext uri="{FF2B5EF4-FFF2-40B4-BE49-F238E27FC236}">
                    <a16:creationId xmlns:a16="http://schemas.microsoft.com/office/drawing/2014/main" id="{97B96EAD-A4B0-417C-9258-CECB2F7E49C8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Flowchart: Terminator 58">
                <a:extLst>
                  <a:ext uri="{FF2B5EF4-FFF2-40B4-BE49-F238E27FC236}">
                    <a16:creationId xmlns:a16="http://schemas.microsoft.com/office/drawing/2014/main" id="{4FACDB6F-F7B3-4A70-8BD9-BC3E5307A472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0" name="مجموعة 70">
            <a:extLst>
              <a:ext uri="{FF2B5EF4-FFF2-40B4-BE49-F238E27FC236}">
                <a16:creationId xmlns:a16="http://schemas.microsoft.com/office/drawing/2014/main" id="{A3489245-BE93-405A-886D-8799CF833168}"/>
              </a:ext>
            </a:extLst>
          </p:cNvPr>
          <p:cNvGrpSpPr/>
          <p:nvPr/>
        </p:nvGrpSpPr>
        <p:grpSpPr>
          <a:xfrm>
            <a:off x="1212449" y="3367514"/>
            <a:ext cx="10801479" cy="658724"/>
            <a:chOff x="1216751" y="3294133"/>
            <a:chExt cx="10801479" cy="658724"/>
          </a:xfrm>
        </p:grpSpPr>
        <p:sp>
          <p:nvSpPr>
            <p:cNvPr id="271" name="Rectangle: Top Corners Rounded 17">
              <a:extLst>
                <a:ext uri="{FF2B5EF4-FFF2-40B4-BE49-F238E27FC236}">
                  <a16:creationId xmlns:a16="http://schemas.microsoft.com/office/drawing/2014/main" id="{84C368A5-EB70-4375-8392-C769FDC44E3D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: Top Corners Rounded 16">
              <a:extLst>
                <a:ext uri="{FF2B5EF4-FFF2-40B4-BE49-F238E27FC236}">
                  <a16:creationId xmlns:a16="http://schemas.microsoft.com/office/drawing/2014/main" id="{F8FC6F7B-2B17-4DED-8D0B-DED0EF4397D0}"/>
                </a:ext>
              </a:extLst>
            </p:cNvPr>
            <p:cNvSpPr/>
            <p:nvPr/>
          </p:nvSpPr>
          <p:spPr>
            <a:xfrm rot="5400000">
              <a:off x="6809100" y="751277"/>
              <a:ext cx="640080" cy="572579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TextBox 36">
              <a:extLst>
                <a:ext uri="{FF2B5EF4-FFF2-40B4-BE49-F238E27FC236}">
                  <a16:creationId xmlns:a16="http://schemas.microsoft.com/office/drawing/2014/main" id="{B2F91FE4-CC9B-4197-A92B-77AA365B90E7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4</a:t>
              </a:r>
            </a:p>
          </p:txBody>
        </p:sp>
        <p:pic>
          <p:nvPicPr>
            <p:cNvPr id="274" name="Graphic 10" descr="Marketing">
              <a:extLst>
                <a:ext uri="{FF2B5EF4-FFF2-40B4-BE49-F238E27FC236}">
                  <a16:creationId xmlns:a16="http://schemas.microsoft.com/office/drawing/2014/main" id="{8FB1ACA1-2478-4723-9527-4C7F5CE500EE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8909820" y="3312777"/>
              <a:ext cx="640080" cy="640080"/>
            </a:xfrm>
            <a:prstGeom prst="rect">
              <a:avLst/>
            </a:prstGeom>
          </p:spPr>
        </p:pic>
        <p:sp>
          <p:nvSpPr>
            <p:cNvPr id="275" name="TextBox 47">
              <a:extLst>
                <a:ext uri="{FF2B5EF4-FFF2-40B4-BE49-F238E27FC236}">
                  <a16:creationId xmlns:a16="http://schemas.microsoft.com/office/drawing/2014/main" id="{35B589F4-840D-4D9C-AA46-BFDB8A802F9D}"/>
                </a:ext>
              </a:extLst>
            </p:cNvPr>
            <p:cNvSpPr txBox="1"/>
            <p:nvPr/>
          </p:nvSpPr>
          <p:spPr>
            <a:xfrm>
              <a:off x="1216751" y="3475290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الجلوس مع أصدقاء السوء</a:t>
              </a:r>
            </a:p>
          </p:txBody>
        </p:sp>
        <p:grpSp>
          <p:nvGrpSpPr>
            <p:cNvPr id="276" name="Group 55">
              <a:extLst>
                <a:ext uri="{FF2B5EF4-FFF2-40B4-BE49-F238E27FC236}">
                  <a16:creationId xmlns:a16="http://schemas.microsoft.com/office/drawing/2014/main" id="{6680047D-EC5F-4175-B9A9-F48FEF8D9D08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277" name="Oval 56">
                <a:extLst>
                  <a:ext uri="{FF2B5EF4-FFF2-40B4-BE49-F238E27FC236}">
                    <a16:creationId xmlns:a16="http://schemas.microsoft.com/office/drawing/2014/main" id="{AA1B0C09-3A04-482B-9672-D0DBCDDBA8F5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57">
                <a:extLst>
                  <a:ext uri="{FF2B5EF4-FFF2-40B4-BE49-F238E27FC236}">
                    <a16:creationId xmlns:a16="http://schemas.microsoft.com/office/drawing/2014/main" id="{835161CA-1062-4FFA-9C49-C7DD169DD66D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Flowchart: Terminator 58">
                <a:extLst>
                  <a:ext uri="{FF2B5EF4-FFF2-40B4-BE49-F238E27FC236}">
                    <a16:creationId xmlns:a16="http://schemas.microsoft.com/office/drawing/2014/main" id="{B7635895-3458-43D8-9275-26CEAD2B986D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0" name="مجموعة 70">
            <a:extLst>
              <a:ext uri="{FF2B5EF4-FFF2-40B4-BE49-F238E27FC236}">
                <a16:creationId xmlns:a16="http://schemas.microsoft.com/office/drawing/2014/main" id="{D0752CF0-A0AB-4AA3-8C99-D7A46BFB3619}"/>
              </a:ext>
            </a:extLst>
          </p:cNvPr>
          <p:cNvGrpSpPr/>
          <p:nvPr/>
        </p:nvGrpSpPr>
        <p:grpSpPr>
          <a:xfrm>
            <a:off x="1212449" y="4058523"/>
            <a:ext cx="10801479" cy="658724"/>
            <a:chOff x="1216751" y="3294133"/>
            <a:chExt cx="10801479" cy="658724"/>
          </a:xfrm>
        </p:grpSpPr>
        <p:sp>
          <p:nvSpPr>
            <p:cNvPr id="281" name="Rectangle: Top Corners Rounded 17">
              <a:extLst>
                <a:ext uri="{FF2B5EF4-FFF2-40B4-BE49-F238E27FC236}">
                  <a16:creationId xmlns:a16="http://schemas.microsoft.com/office/drawing/2014/main" id="{D1199AAA-13AB-457A-86A6-9839E99F65DF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: Top Corners Rounded 16">
              <a:extLst>
                <a:ext uri="{FF2B5EF4-FFF2-40B4-BE49-F238E27FC236}">
                  <a16:creationId xmlns:a16="http://schemas.microsoft.com/office/drawing/2014/main" id="{A69B3C56-84DC-42D3-9DBD-667974FA85C3}"/>
                </a:ext>
              </a:extLst>
            </p:cNvPr>
            <p:cNvSpPr/>
            <p:nvPr/>
          </p:nvSpPr>
          <p:spPr>
            <a:xfrm rot="5400000">
              <a:off x="6809100" y="751277"/>
              <a:ext cx="640080" cy="572579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TextBox 36">
              <a:extLst>
                <a:ext uri="{FF2B5EF4-FFF2-40B4-BE49-F238E27FC236}">
                  <a16:creationId xmlns:a16="http://schemas.microsoft.com/office/drawing/2014/main" id="{7A50136E-6242-481E-A782-00630F0031E4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5</a:t>
              </a:r>
            </a:p>
          </p:txBody>
        </p:sp>
        <p:pic>
          <p:nvPicPr>
            <p:cNvPr id="284" name="Graphic 10" descr="Marketing">
              <a:extLst>
                <a:ext uri="{FF2B5EF4-FFF2-40B4-BE49-F238E27FC236}">
                  <a16:creationId xmlns:a16="http://schemas.microsoft.com/office/drawing/2014/main" id="{9BC9ECE6-B2F1-4C22-8F2A-821860F7D3FF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8909820" y="3312777"/>
              <a:ext cx="640080" cy="640080"/>
            </a:xfrm>
            <a:prstGeom prst="rect">
              <a:avLst/>
            </a:prstGeom>
          </p:spPr>
        </p:pic>
        <p:sp>
          <p:nvSpPr>
            <p:cNvPr id="285" name="TextBox 47">
              <a:extLst>
                <a:ext uri="{FF2B5EF4-FFF2-40B4-BE49-F238E27FC236}">
                  <a16:creationId xmlns:a16="http://schemas.microsoft.com/office/drawing/2014/main" id="{E4A36057-183E-4AC7-88C1-5FEF814B3EA1}"/>
                </a:ext>
              </a:extLst>
            </p:cNvPr>
            <p:cNvSpPr txBox="1"/>
            <p:nvPr/>
          </p:nvSpPr>
          <p:spPr>
            <a:xfrm>
              <a:off x="1216751" y="3475290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التعريف بالوطن و إنجازاته</a:t>
              </a:r>
            </a:p>
          </p:txBody>
        </p:sp>
        <p:grpSp>
          <p:nvGrpSpPr>
            <p:cNvPr id="286" name="Group 55">
              <a:extLst>
                <a:ext uri="{FF2B5EF4-FFF2-40B4-BE49-F238E27FC236}">
                  <a16:creationId xmlns:a16="http://schemas.microsoft.com/office/drawing/2014/main" id="{0673661F-F56C-4997-80A4-90AD87611697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287" name="Oval 56">
                <a:extLst>
                  <a:ext uri="{FF2B5EF4-FFF2-40B4-BE49-F238E27FC236}">
                    <a16:creationId xmlns:a16="http://schemas.microsoft.com/office/drawing/2014/main" id="{21F3711D-1198-4A83-9BAD-067DD99C6590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Oval 57">
                <a:extLst>
                  <a:ext uri="{FF2B5EF4-FFF2-40B4-BE49-F238E27FC236}">
                    <a16:creationId xmlns:a16="http://schemas.microsoft.com/office/drawing/2014/main" id="{1EEB1846-32C2-4B1A-807B-767016D336BD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Flowchart: Terminator 58">
                <a:extLst>
                  <a:ext uri="{FF2B5EF4-FFF2-40B4-BE49-F238E27FC236}">
                    <a16:creationId xmlns:a16="http://schemas.microsoft.com/office/drawing/2014/main" id="{00B5C24F-D484-4BF1-8BEF-872F4BB38A9C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0" name="مجموعة 70">
            <a:extLst>
              <a:ext uri="{FF2B5EF4-FFF2-40B4-BE49-F238E27FC236}">
                <a16:creationId xmlns:a16="http://schemas.microsoft.com/office/drawing/2014/main" id="{5938466F-A68F-4738-A18C-AC9FE4D089A3}"/>
              </a:ext>
            </a:extLst>
          </p:cNvPr>
          <p:cNvGrpSpPr/>
          <p:nvPr/>
        </p:nvGrpSpPr>
        <p:grpSpPr>
          <a:xfrm>
            <a:off x="1212449" y="4749532"/>
            <a:ext cx="10801479" cy="658724"/>
            <a:chOff x="1216751" y="3294133"/>
            <a:chExt cx="10801479" cy="658724"/>
          </a:xfrm>
        </p:grpSpPr>
        <p:sp>
          <p:nvSpPr>
            <p:cNvPr id="291" name="Rectangle: Top Corners Rounded 17">
              <a:extLst>
                <a:ext uri="{FF2B5EF4-FFF2-40B4-BE49-F238E27FC236}">
                  <a16:creationId xmlns:a16="http://schemas.microsoft.com/office/drawing/2014/main" id="{9DDBDEA7-8C95-435F-B857-ABE00D9BEF4B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: Top Corners Rounded 16">
              <a:extLst>
                <a:ext uri="{FF2B5EF4-FFF2-40B4-BE49-F238E27FC236}">
                  <a16:creationId xmlns:a16="http://schemas.microsoft.com/office/drawing/2014/main" id="{9C5E94F2-3C1C-46EF-A031-EC47188D9996}"/>
                </a:ext>
              </a:extLst>
            </p:cNvPr>
            <p:cNvSpPr/>
            <p:nvPr/>
          </p:nvSpPr>
          <p:spPr>
            <a:xfrm rot="5400000">
              <a:off x="6809100" y="751277"/>
              <a:ext cx="640080" cy="572579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TextBox 36">
              <a:extLst>
                <a:ext uri="{FF2B5EF4-FFF2-40B4-BE49-F238E27FC236}">
                  <a16:creationId xmlns:a16="http://schemas.microsoft.com/office/drawing/2014/main" id="{128068EA-BDE6-44B1-A485-EECE3C5BA5CC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6</a:t>
              </a:r>
            </a:p>
          </p:txBody>
        </p:sp>
        <p:pic>
          <p:nvPicPr>
            <p:cNvPr id="294" name="Graphic 10" descr="Marketing">
              <a:extLst>
                <a:ext uri="{FF2B5EF4-FFF2-40B4-BE49-F238E27FC236}">
                  <a16:creationId xmlns:a16="http://schemas.microsoft.com/office/drawing/2014/main" id="{A0CEA68A-2721-44EE-B37E-C692493F1288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8909820" y="3312777"/>
              <a:ext cx="640080" cy="640080"/>
            </a:xfrm>
            <a:prstGeom prst="rect">
              <a:avLst/>
            </a:prstGeom>
          </p:spPr>
        </p:pic>
        <p:sp>
          <p:nvSpPr>
            <p:cNvPr id="295" name="TextBox 47">
              <a:extLst>
                <a:ext uri="{FF2B5EF4-FFF2-40B4-BE49-F238E27FC236}">
                  <a16:creationId xmlns:a16="http://schemas.microsoft.com/office/drawing/2014/main" id="{D6DEFEC9-B023-4E55-8D20-F4D58262D15C}"/>
                </a:ext>
              </a:extLst>
            </p:cNvPr>
            <p:cNvSpPr txBox="1"/>
            <p:nvPr/>
          </p:nvSpPr>
          <p:spPr>
            <a:xfrm>
              <a:off x="1216751" y="3475290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مخالفة أنظمة المرور</a:t>
              </a:r>
            </a:p>
          </p:txBody>
        </p:sp>
        <p:grpSp>
          <p:nvGrpSpPr>
            <p:cNvPr id="296" name="Group 55">
              <a:extLst>
                <a:ext uri="{FF2B5EF4-FFF2-40B4-BE49-F238E27FC236}">
                  <a16:creationId xmlns:a16="http://schemas.microsoft.com/office/drawing/2014/main" id="{D4406107-E92C-41D7-ACA9-2537BDEB58DE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297" name="Oval 56">
                <a:extLst>
                  <a:ext uri="{FF2B5EF4-FFF2-40B4-BE49-F238E27FC236}">
                    <a16:creationId xmlns:a16="http://schemas.microsoft.com/office/drawing/2014/main" id="{0F5D7914-38AC-4F1E-9095-540D10D461A1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Oval 57">
                <a:extLst>
                  <a:ext uri="{FF2B5EF4-FFF2-40B4-BE49-F238E27FC236}">
                    <a16:creationId xmlns:a16="http://schemas.microsoft.com/office/drawing/2014/main" id="{41432F70-608E-4A47-91AD-DC971D3B24AF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Flowchart: Terminator 58">
                <a:extLst>
                  <a:ext uri="{FF2B5EF4-FFF2-40B4-BE49-F238E27FC236}">
                    <a16:creationId xmlns:a16="http://schemas.microsoft.com/office/drawing/2014/main" id="{0952568B-623A-4933-BD95-D54D1662544D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0" name="مجموعة 70">
            <a:extLst>
              <a:ext uri="{FF2B5EF4-FFF2-40B4-BE49-F238E27FC236}">
                <a16:creationId xmlns:a16="http://schemas.microsoft.com/office/drawing/2014/main" id="{704D3873-11D1-4C0F-890E-D4D12C5DBCD7}"/>
              </a:ext>
            </a:extLst>
          </p:cNvPr>
          <p:cNvGrpSpPr/>
          <p:nvPr/>
        </p:nvGrpSpPr>
        <p:grpSpPr>
          <a:xfrm>
            <a:off x="1212449" y="5440541"/>
            <a:ext cx="10801479" cy="658724"/>
            <a:chOff x="1216751" y="3294133"/>
            <a:chExt cx="10801479" cy="658724"/>
          </a:xfrm>
        </p:grpSpPr>
        <p:sp>
          <p:nvSpPr>
            <p:cNvPr id="301" name="Rectangle: Top Corners Rounded 17">
              <a:extLst>
                <a:ext uri="{FF2B5EF4-FFF2-40B4-BE49-F238E27FC236}">
                  <a16:creationId xmlns:a16="http://schemas.microsoft.com/office/drawing/2014/main" id="{12FB3A5E-2DDA-47A9-A183-BF252816C5E3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: Top Corners Rounded 16">
              <a:extLst>
                <a:ext uri="{FF2B5EF4-FFF2-40B4-BE49-F238E27FC236}">
                  <a16:creationId xmlns:a16="http://schemas.microsoft.com/office/drawing/2014/main" id="{48465D99-5A98-4949-85DB-F75CF422EC3B}"/>
                </a:ext>
              </a:extLst>
            </p:cNvPr>
            <p:cNvSpPr/>
            <p:nvPr/>
          </p:nvSpPr>
          <p:spPr>
            <a:xfrm rot="5400000">
              <a:off x="6809100" y="751277"/>
              <a:ext cx="640080" cy="572579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TextBox 36">
              <a:extLst>
                <a:ext uri="{FF2B5EF4-FFF2-40B4-BE49-F238E27FC236}">
                  <a16:creationId xmlns:a16="http://schemas.microsoft.com/office/drawing/2014/main" id="{5D6BA3A8-36C3-4378-81F3-BD44529F588F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7</a:t>
              </a:r>
            </a:p>
          </p:txBody>
        </p:sp>
        <p:pic>
          <p:nvPicPr>
            <p:cNvPr id="304" name="Graphic 10" descr="Marketing">
              <a:extLst>
                <a:ext uri="{FF2B5EF4-FFF2-40B4-BE49-F238E27FC236}">
                  <a16:creationId xmlns:a16="http://schemas.microsoft.com/office/drawing/2014/main" id="{B5C97E65-9EDC-447B-8CB3-D21E2725941D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8909820" y="3312777"/>
              <a:ext cx="640080" cy="640080"/>
            </a:xfrm>
            <a:prstGeom prst="rect">
              <a:avLst/>
            </a:prstGeom>
          </p:spPr>
        </p:pic>
        <p:sp>
          <p:nvSpPr>
            <p:cNvPr id="305" name="TextBox 47">
              <a:extLst>
                <a:ext uri="{FF2B5EF4-FFF2-40B4-BE49-F238E27FC236}">
                  <a16:creationId xmlns:a16="http://schemas.microsoft.com/office/drawing/2014/main" id="{027DFB7A-A8F6-40D0-962E-EAE476ADEFB3}"/>
                </a:ext>
              </a:extLst>
            </p:cNvPr>
            <p:cNvSpPr txBox="1"/>
            <p:nvPr/>
          </p:nvSpPr>
          <p:spPr>
            <a:xfrm>
              <a:off x="1216751" y="3475290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المشاركة داخل الصف مع المعلم</a:t>
              </a:r>
            </a:p>
          </p:txBody>
        </p:sp>
        <p:grpSp>
          <p:nvGrpSpPr>
            <p:cNvPr id="306" name="Group 55">
              <a:extLst>
                <a:ext uri="{FF2B5EF4-FFF2-40B4-BE49-F238E27FC236}">
                  <a16:creationId xmlns:a16="http://schemas.microsoft.com/office/drawing/2014/main" id="{793CC5F5-0B72-4717-8DD0-DC5A6298355A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307" name="Oval 56">
                <a:extLst>
                  <a:ext uri="{FF2B5EF4-FFF2-40B4-BE49-F238E27FC236}">
                    <a16:creationId xmlns:a16="http://schemas.microsoft.com/office/drawing/2014/main" id="{0B3DC795-DA33-46DA-8C9C-433D5444F725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Oval 57">
                <a:extLst>
                  <a:ext uri="{FF2B5EF4-FFF2-40B4-BE49-F238E27FC236}">
                    <a16:creationId xmlns:a16="http://schemas.microsoft.com/office/drawing/2014/main" id="{C765D71E-10C7-422D-8A85-EB777783CEC1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Flowchart: Terminator 58">
                <a:extLst>
                  <a:ext uri="{FF2B5EF4-FFF2-40B4-BE49-F238E27FC236}">
                    <a16:creationId xmlns:a16="http://schemas.microsoft.com/office/drawing/2014/main" id="{D474E550-3DC4-43BD-A90B-628681CAFC14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7" y="1177559"/>
            <a:ext cx="403243" cy="5612715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0" name="مجموعة 70">
            <a:extLst>
              <a:ext uri="{FF2B5EF4-FFF2-40B4-BE49-F238E27FC236}">
                <a16:creationId xmlns:a16="http://schemas.microsoft.com/office/drawing/2014/main" id="{EBB2A282-3FFA-4B22-B33D-D5F09702FBC3}"/>
              </a:ext>
            </a:extLst>
          </p:cNvPr>
          <p:cNvGrpSpPr/>
          <p:nvPr/>
        </p:nvGrpSpPr>
        <p:grpSpPr>
          <a:xfrm flipH="1">
            <a:off x="-467984" y="1987324"/>
            <a:ext cx="3916260" cy="640080"/>
            <a:chOff x="8101970" y="3294133"/>
            <a:chExt cx="3916260" cy="640080"/>
          </a:xfrm>
        </p:grpSpPr>
        <p:sp>
          <p:nvSpPr>
            <p:cNvPr id="321" name="Rectangle: Top Corners Rounded 17">
              <a:extLst>
                <a:ext uri="{FF2B5EF4-FFF2-40B4-BE49-F238E27FC236}">
                  <a16:creationId xmlns:a16="http://schemas.microsoft.com/office/drawing/2014/main" id="{D0DFF894-521A-4335-9432-81C59CCA24EA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Rectangle: Top Corners Rounded 16">
              <a:extLst>
                <a:ext uri="{FF2B5EF4-FFF2-40B4-BE49-F238E27FC236}">
                  <a16:creationId xmlns:a16="http://schemas.microsoft.com/office/drawing/2014/main" id="{0B6A5248-CA19-451D-AA70-7FBD71607213}"/>
                </a:ext>
              </a:extLst>
            </p:cNvPr>
            <p:cNvSpPr/>
            <p:nvPr/>
          </p:nvSpPr>
          <p:spPr>
            <a:xfrm rot="5400000">
              <a:off x="8726962" y="2669141"/>
              <a:ext cx="640080" cy="18900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3" name="TextBox 36">
              <a:extLst>
                <a:ext uri="{FF2B5EF4-FFF2-40B4-BE49-F238E27FC236}">
                  <a16:creationId xmlns:a16="http://schemas.microsoft.com/office/drawing/2014/main" id="{FD1C960B-BE66-4C16-9A1D-493A92F62431}"/>
                </a:ext>
              </a:extLst>
            </p:cNvPr>
            <p:cNvSpPr txBox="1"/>
            <p:nvPr/>
          </p:nvSpPr>
          <p:spPr>
            <a:xfrm>
              <a:off x="10480347" y="3380686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325" name="TextBox 47">
              <a:extLst>
                <a:ext uri="{FF2B5EF4-FFF2-40B4-BE49-F238E27FC236}">
                  <a16:creationId xmlns:a16="http://schemas.microsoft.com/office/drawing/2014/main" id="{1FBC5CA9-AD6F-4FEC-B04A-7663A90FAC77}"/>
                </a:ext>
              </a:extLst>
            </p:cNvPr>
            <p:cNvSpPr txBox="1"/>
            <p:nvPr/>
          </p:nvSpPr>
          <p:spPr>
            <a:xfrm>
              <a:off x="8185415" y="3436148"/>
              <a:ext cx="24126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التفاعل الإيجابي </a:t>
              </a:r>
            </a:p>
          </p:txBody>
        </p:sp>
        <p:grpSp>
          <p:nvGrpSpPr>
            <p:cNvPr id="326" name="Group 55">
              <a:extLst>
                <a:ext uri="{FF2B5EF4-FFF2-40B4-BE49-F238E27FC236}">
                  <a16:creationId xmlns:a16="http://schemas.microsoft.com/office/drawing/2014/main" id="{9034F258-C49E-44A2-B1E4-7E76BDDD3F11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327" name="Oval 56">
                <a:extLst>
                  <a:ext uri="{FF2B5EF4-FFF2-40B4-BE49-F238E27FC236}">
                    <a16:creationId xmlns:a16="http://schemas.microsoft.com/office/drawing/2014/main" id="{09DF401B-06CC-4FF9-9E57-536B5273BF2D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Oval 57">
                <a:extLst>
                  <a:ext uri="{FF2B5EF4-FFF2-40B4-BE49-F238E27FC236}">
                    <a16:creationId xmlns:a16="http://schemas.microsoft.com/office/drawing/2014/main" id="{5778084D-F616-4609-B174-2E1BF7E1398A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Flowchart: Terminator 58">
                <a:extLst>
                  <a:ext uri="{FF2B5EF4-FFF2-40B4-BE49-F238E27FC236}">
                    <a16:creationId xmlns:a16="http://schemas.microsoft.com/office/drawing/2014/main" id="{527C60BF-1F85-4064-9451-843C1A398372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30" name="مجموعة 70">
            <a:extLst>
              <a:ext uri="{FF2B5EF4-FFF2-40B4-BE49-F238E27FC236}">
                <a16:creationId xmlns:a16="http://schemas.microsoft.com/office/drawing/2014/main" id="{17AAE6DA-7596-4FF4-B5CD-96F5447B8AF7}"/>
              </a:ext>
            </a:extLst>
          </p:cNvPr>
          <p:cNvGrpSpPr/>
          <p:nvPr/>
        </p:nvGrpSpPr>
        <p:grpSpPr>
          <a:xfrm flipH="1">
            <a:off x="-479340" y="2669864"/>
            <a:ext cx="3916260" cy="640080"/>
            <a:chOff x="8101970" y="3294133"/>
            <a:chExt cx="3916260" cy="640080"/>
          </a:xfrm>
        </p:grpSpPr>
        <p:sp>
          <p:nvSpPr>
            <p:cNvPr id="331" name="Rectangle: Top Corners Rounded 17">
              <a:extLst>
                <a:ext uri="{FF2B5EF4-FFF2-40B4-BE49-F238E27FC236}">
                  <a16:creationId xmlns:a16="http://schemas.microsoft.com/office/drawing/2014/main" id="{617355BC-298C-436A-ADA5-964EC1154A29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Rectangle: Top Corners Rounded 16">
              <a:extLst>
                <a:ext uri="{FF2B5EF4-FFF2-40B4-BE49-F238E27FC236}">
                  <a16:creationId xmlns:a16="http://schemas.microsoft.com/office/drawing/2014/main" id="{4E82A2AA-B78B-4B90-A923-4D0E25B9918E}"/>
                </a:ext>
              </a:extLst>
            </p:cNvPr>
            <p:cNvSpPr/>
            <p:nvPr/>
          </p:nvSpPr>
          <p:spPr>
            <a:xfrm rot="5400000">
              <a:off x="8726962" y="2669141"/>
              <a:ext cx="640080" cy="18900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3" name="TextBox 36">
              <a:extLst>
                <a:ext uri="{FF2B5EF4-FFF2-40B4-BE49-F238E27FC236}">
                  <a16:creationId xmlns:a16="http://schemas.microsoft.com/office/drawing/2014/main" id="{18C3F927-3178-49DB-BA98-2CCEBB8560D2}"/>
                </a:ext>
              </a:extLst>
            </p:cNvPr>
            <p:cNvSpPr txBox="1"/>
            <p:nvPr/>
          </p:nvSpPr>
          <p:spPr>
            <a:xfrm>
              <a:off x="10480347" y="3380686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334" name="TextBox 47">
              <a:extLst>
                <a:ext uri="{FF2B5EF4-FFF2-40B4-BE49-F238E27FC236}">
                  <a16:creationId xmlns:a16="http://schemas.microsoft.com/office/drawing/2014/main" id="{674DDDA9-0210-4D1E-9C8F-C52137EEED17}"/>
                </a:ext>
              </a:extLst>
            </p:cNvPr>
            <p:cNvSpPr txBox="1"/>
            <p:nvPr/>
          </p:nvSpPr>
          <p:spPr>
            <a:xfrm>
              <a:off x="8185415" y="3436148"/>
              <a:ext cx="2194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التفاعل الإيجابي </a:t>
              </a:r>
            </a:p>
          </p:txBody>
        </p:sp>
        <p:grpSp>
          <p:nvGrpSpPr>
            <p:cNvPr id="335" name="Group 55">
              <a:extLst>
                <a:ext uri="{FF2B5EF4-FFF2-40B4-BE49-F238E27FC236}">
                  <a16:creationId xmlns:a16="http://schemas.microsoft.com/office/drawing/2014/main" id="{FDDE45B9-D55F-40CA-925B-D4C9DC1FAFB4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336" name="Oval 56">
                <a:extLst>
                  <a:ext uri="{FF2B5EF4-FFF2-40B4-BE49-F238E27FC236}">
                    <a16:creationId xmlns:a16="http://schemas.microsoft.com/office/drawing/2014/main" id="{EA1C8076-F450-452A-BA85-1D49AE91B8FF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Oval 57">
                <a:extLst>
                  <a:ext uri="{FF2B5EF4-FFF2-40B4-BE49-F238E27FC236}">
                    <a16:creationId xmlns:a16="http://schemas.microsoft.com/office/drawing/2014/main" id="{DBE75589-B436-4010-890A-CC4E8B4421A1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Flowchart: Terminator 58">
                <a:extLst>
                  <a:ext uri="{FF2B5EF4-FFF2-40B4-BE49-F238E27FC236}">
                    <a16:creationId xmlns:a16="http://schemas.microsoft.com/office/drawing/2014/main" id="{284DDC8F-813C-46B1-A0EF-398234C7CB69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48" name="مجموعة 70">
            <a:extLst>
              <a:ext uri="{FF2B5EF4-FFF2-40B4-BE49-F238E27FC236}">
                <a16:creationId xmlns:a16="http://schemas.microsoft.com/office/drawing/2014/main" id="{D7349E88-AB69-4DD1-BB4D-8A3B199A66F6}"/>
              </a:ext>
            </a:extLst>
          </p:cNvPr>
          <p:cNvGrpSpPr/>
          <p:nvPr/>
        </p:nvGrpSpPr>
        <p:grpSpPr>
          <a:xfrm flipH="1">
            <a:off x="-479340" y="3353186"/>
            <a:ext cx="3916260" cy="640080"/>
            <a:chOff x="8101970" y="3294133"/>
            <a:chExt cx="3916260" cy="640080"/>
          </a:xfrm>
        </p:grpSpPr>
        <p:sp>
          <p:nvSpPr>
            <p:cNvPr id="349" name="Rectangle: Top Corners Rounded 17">
              <a:extLst>
                <a:ext uri="{FF2B5EF4-FFF2-40B4-BE49-F238E27FC236}">
                  <a16:creationId xmlns:a16="http://schemas.microsoft.com/office/drawing/2014/main" id="{80A09DF1-B90E-4F7E-B4E3-994DFAFEA422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: Top Corners Rounded 16">
              <a:extLst>
                <a:ext uri="{FF2B5EF4-FFF2-40B4-BE49-F238E27FC236}">
                  <a16:creationId xmlns:a16="http://schemas.microsoft.com/office/drawing/2014/main" id="{D4A8F157-2CD1-4ED0-8295-450EE9D22BED}"/>
                </a:ext>
              </a:extLst>
            </p:cNvPr>
            <p:cNvSpPr/>
            <p:nvPr/>
          </p:nvSpPr>
          <p:spPr>
            <a:xfrm rot="5400000">
              <a:off x="8726962" y="2669141"/>
              <a:ext cx="640080" cy="18900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1" name="TextBox 36">
              <a:extLst>
                <a:ext uri="{FF2B5EF4-FFF2-40B4-BE49-F238E27FC236}">
                  <a16:creationId xmlns:a16="http://schemas.microsoft.com/office/drawing/2014/main" id="{DEA47DAD-9C64-4148-885A-7D8EAC5B829A}"/>
                </a:ext>
              </a:extLst>
            </p:cNvPr>
            <p:cNvSpPr txBox="1"/>
            <p:nvPr/>
          </p:nvSpPr>
          <p:spPr>
            <a:xfrm>
              <a:off x="10480347" y="3380686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352" name="TextBox 47">
              <a:extLst>
                <a:ext uri="{FF2B5EF4-FFF2-40B4-BE49-F238E27FC236}">
                  <a16:creationId xmlns:a16="http://schemas.microsoft.com/office/drawing/2014/main" id="{6B3E1999-8F64-48F5-94A7-3BF9F118078A}"/>
                </a:ext>
              </a:extLst>
            </p:cNvPr>
            <p:cNvSpPr txBox="1"/>
            <p:nvPr/>
          </p:nvSpPr>
          <p:spPr>
            <a:xfrm>
              <a:off x="8185415" y="3436148"/>
              <a:ext cx="25233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التفاعل السلبي</a:t>
              </a:r>
            </a:p>
          </p:txBody>
        </p:sp>
        <p:grpSp>
          <p:nvGrpSpPr>
            <p:cNvPr id="353" name="Group 55">
              <a:extLst>
                <a:ext uri="{FF2B5EF4-FFF2-40B4-BE49-F238E27FC236}">
                  <a16:creationId xmlns:a16="http://schemas.microsoft.com/office/drawing/2014/main" id="{08D3DE7E-4503-4557-9BE8-78A1CED4F588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354" name="Oval 56">
                <a:extLst>
                  <a:ext uri="{FF2B5EF4-FFF2-40B4-BE49-F238E27FC236}">
                    <a16:creationId xmlns:a16="http://schemas.microsoft.com/office/drawing/2014/main" id="{3CC07225-06A7-4838-8D07-A57E52C2C87C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Oval 57">
                <a:extLst>
                  <a:ext uri="{FF2B5EF4-FFF2-40B4-BE49-F238E27FC236}">
                    <a16:creationId xmlns:a16="http://schemas.microsoft.com/office/drawing/2014/main" id="{8236A900-9679-4BBE-9AB9-0B83A6FBC6DF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Flowchart: Terminator 58">
                <a:extLst>
                  <a:ext uri="{FF2B5EF4-FFF2-40B4-BE49-F238E27FC236}">
                    <a16:creationId xmlns:a16="http://schemas.microsoft.com/office/drawing/2014/main" id="{30BFDE9A-CCDF-40F7-BDA1-B341726193B9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7" name="مجموعة 70">
            <a:extLst>
              <a:ext uri="{FF2B5EF4-FFF2-40B4-BE49-F238E27FC236}">
                <a16:creationId xmlns:a16="http://schemas.microsoft.com/office/drawing/2014/main" id="{0CB986A2-6776-4AAB-8831-0D3A8D7F7F9C}"/>
              </a:ext>
            </a:extLst>
          </p:cNvPr>
          <p:cNvGrpSpPr/>
          <p:nvPr/>
        </p:nvGrpSpPr>
        <p:grpSpPr>
          <a:xfrm flipH="1">
            <a:off x="-479340" y="4036508"/>
            <a:ext cx="3916260" cy="640080"/>
            <a:chOff x="8101970" y="3294133"/>
            <a:chExt cx="3916260" cy="640080"/>
          </a:xfrm>
        </p:grpSpPr>
        <p:sp>
          <p:nvSpPr>
            <p:cNvPr id="358" name="Rectangle: Top Corners Rounded 17">
              <a:extLst>
                <a:ext uri="{FF2B5EF4-FFF2-40B4-BE49-F238E27FC236}">
                  <a16:creationId xmlns:a16="http://schemas.microsoft.com/office/drawing/2014/main" id="{F731BF79-16CA-4406-9C69-0216AB94C21F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Rectangle: Top Corners Rounded 16">
              <a:extLst>
                <a:ext uri="{FF2B5EF4-FFF2-40B4-BE49-F238E27FC236}">
                  <a16:creationId xmlns:a16="http://schemas.microsoft.com/office/drawing/2014/main" id="{5FA94D48-85CF-4E9B-B298-0F7DC133FBF0}"/>
                </a:ext>
              </a:extLst>
            </p:cNvPr>
            <p:cNvSpPr/>
            <p:nvPr/>
          </p:nvSpPr>
          <p:spPr>
            <a:xfrm rot="5400000">
              <a:off x="8726962" y="2669141"/>
              <a:ext cx="640080" cy="18900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0" name="TextBox 36">
              <a:extLst>
                <a:ext uri="{FF2B5EF4-FFF2-40B4-BE49-F238E27FC236}">
                  <a16:creationId xmlns:a16="http://schemas.microsoft.com/office/drawing/2014/main" id="{49C31515-81EC-483B-BEDC-98A6AAF5DFC9}"/>
                </a:ext>
              </a:extLst>
            </p:cNvPr>
            <p:cNvSpPr txBox="1"/>
            <p:nvPr/>
          </p:nvSpPr>
          <p:spPr>
            <a:xfrm>
              <a:off x="10480347" y="3380686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361" name="TextBox 47">
              <a:extLst>
                <a:ext uri="{FF2B5EF4-FFF2-40B4-BE49-F238E27FC236}">
                  <a16:creationId xmlns:a16="http://schemas.microsoft.com/office/drawing/2014/main" id="{E0A32797-CF32-4BA8-85F2-B0F879FC933F}"/>
                </a:ext>
              </a:extLst>
            </p:cNvPr>
            <p:cNvSpPr txBox="1"/>
            <p:nvPr/>
          </p:nvSpPr>
          <p:spPr>
            <a:xfrm>
              <a:off x="8185415" y="3436148"/>
              <a:ext cx="24012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التفاعل الإيجابي </a:t>
              </a:r>
            </a:p>
          </p:txBody>
        </p:sp>
        <p:grpSp>
          <p:nvGrpSpPr>
            <p:cNvPr id="362" name="Group 55">
              <a:extLst>
                <a:ext uri="{FF2B5EF4-FFF2-40B4-BE49-F238E27FC236}">
                  <a16:creationId xmlns:a16="http://schemas.microsoft.com/office/drawing/2014/main" id="{AC24F2D9-CA9D-4B1B-8920-67AB844F2551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363" name="Oval 56">
                <a:extLst>
                  <a:ext uri="{FF2B5EF4-FFF2-40B4-BE49-F238E27FC236}">
                    <a16:creationId xmlns:a16="http://schemas.microsoft.com/office/drawing/2014/main" id="{50AC480D-B2F2-4D80-BC0B-CEDE6FE92A93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Oval 57">
                <a:extLst>
                  <a:ext uri="{FF2B5EF4-FFF2-40B4-BE49-F238E27FC236}">
                    <a16:creationId xmlns:a16="http://schemas.microsoft.com/office/drawing/2014/main" id="{A9CEC514-4A44-4AE5-85DF-1BC224DEED51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Flowchart: Terminator 58">
                <a:extLst>
                  <a:ext uri="{FF2B5EF4-FFF2-40B4-BE49-F238E27FC236}">
                    <a16:creationId xmlns:a16="http://schemas.microsoft.com/office/drawing/2014/main" id="{475B443D-3349-41A7-9C0C-1E512EAF6DE8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6" name="مجموعة 70">
            <a:extLst>
              <a:ext uri="{FF2B5EF4-FFF2-40B4-BE49-F238E27FC236}">
                <a16:creationId xmlns:a16="http://schemas.microsoft.com/office/drawing/2014/main" id="{99F7529A-D684-4C1A-AF1C-2FC3FD09008D}"/>
              </a:ext>
            </a:extLst>
          </p:cNvPr>
          <p:cNvGrpSpPr/>
          <p:nvPr/>
        </p:nvGrpSpPr>
        <p:grpSpPr>
          <a:xfrm flipH="1">
            <a:off x="-479340" y="4719830"/>
            <a:ext cx="3916260" cy="640080"/>
            <a:chOff x="8101970" y="3294133"/>
            <a:chExt cx="3916260" cy="640080"/>
          </a:xfrm>
        </p:grpSpPr>
        <p:sp>
          <p:nvSpPr>
            <p:cNvPr id="367" name="Rectangle: Top Corners Rounded 17">
              <a:extLst>
                <a:ext uri="{FF2B5EF4-FFF2-40B4-BE49-F238E27FC236}">
                  <a16:creationId xmlns:a16="http://schemas.microsoft.com/office/drawing/2014/main" id="{98B81223-9F2F-4D4F-AE87-3975AFE9C01A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ectangle: Top Corners Rounded 16">
              <a:extLst>
                <a:ext uri="{FF2B5EF4-FFF2-40B4-BE49-F238E27FC236}">
                  <a16:creationId xmlns:a16="http://schemas.microsoft.com/office/drawing/2014/main" id="{0606293D-C854-45D5-976A-F296A015B9F8}"/>
                </a:ext>
              </a:extLst>
            </p:cNvPr>
            <p:cNvSpPr/>
            <p:nvPr/>
          </p:nvSpPr>
          <p:spPr>
            <a:xfrm rot="5400000">
              <a:off x="8726962" y="2669141"/>
              <a:ext cx="640080" cy="18900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9" name="TextBox 36">
              <a:extLst>
                <a:ext uri="{FF2B5EF4-FFF2-40B4-BE49-F238E27FC236}">
                  <a16:creationId xmlns:a16="http://schemas.microsoft.com/office/drawing/2014/main" id="{401B8613-BF2A-4114-8A93-3AA9B5438CFF}"/>
                </a:ext>
              </a:extLst>
            </p:cNvPr>
            <p:cNvSpPr txBox="1"/>
            <p:nvPr/>
          </p:nvSpPr>
          <p:spPr>
            <a:xfrm>
              <a:off x="10480347" y="3380686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370" name="TextBox 47">
              <a:extLst>
                <a:ext uri="{FF2B5EF4-FFF2-40B4-BE49-F238E27FC236}">
                  <a16:creationId xmlns:a16="http://schemas.microsoft.com/office/drawing/2014/main" id="{D0E98A01-D4CF-4605-8679-152BC5DA2ECD}"/>
                </a:ext>
              </a:extLst>
            </p:cNvPr>
            <p:cNvSpPr txBox="1"/>
            <p:nvPr/>
          </p:nvSpPr>
          <p:spPr>
            <a:xfrm>
              <a:off x="8185415" y="3436148"/>
              <a:ext cx="23661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التفاعل السلبي</a:t>
              </a:r>
            </a:p>
          </p:txBody>
        </p:sp>
        <p:grpSp>
          <p:nvGrpSpPr>
            <p:cNvPr id="371" name="Group 55">
              <a:extLst>
                <a:ext uri="{FF2B5EF4-FFF2-40B4-BE49-F238E27FC236}">
                  <a16:creationId xmlns:a16="http://schemas.microsoft.com/office/drawing/2014/main" id="{D750632B-8055-4268-BFC0-AA8F56FDA82F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372" name="Oval 56">
                <a:extLst>
                  <a:ext uri="{FF2B5EF4-FFF2-40B4-BE49-F238E27FC236}">
                    <a16:creationId xmlns:a16="http://schemas.microsoft.com/office/drawing/2014/main" id="{C6F7DD91-A884-4C37-8F97-05E69F61DE7D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57">
                <a:extLst>
                  <a:ext uri="{FF2B5EF4-FFF2-40B4-BE49-F238E27FC236}">
                    <a16:creationId xmlns:a16="http://schemas.microsoft.com/office/drawing/2014/main" id="{660437D7-3080-4763-A185-F4A47A6AF9A4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Flowchart: Terminator 58">
                <a:extLst>
                  <a:ext uri="{FF2B5EF4-FFF2-40B4-BE49-F238E27FC236}">
                    <a16:creationId xmlns:a16="http://schemas.microsoft.com/office/drawing/2014/main" id="{653638C4-5305-493B-89F9-7273BD6150D0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75" name="مجموعة 70">
            <a:extLst>
              <a:ext uri="{FF2B5EF4-FFF2-40B4-BE49-F238E27FC236}">
                <a16:creationId xmlns:a16="http://schemas.microsoft.com/office/drawing/2014/main" id="{798BA9BF-4E2D-45C7-B1D0-F48F4B534E92}"/>
              </a:ext>
            </a:extLst>
          </p:cNvPr>
          <p:cNvGrpSpPr/>
          <p:nvPr/>
        </p:nvGrpSpPr>
        <p:grpSpPr>
          <a:xfrm flipH="1">
            <a:off x="-479340" y="5403152"/>
            <a:ext cx="3916260" cy="640080"/>
            <a:chOff x="8101970" y="3294133"/>
            <a:chExt cx="3916260" cy="640080"/>
          </a:xfrm>
        </p:grpSpPr>
        <p:sp>
          <p:nvSpPr>
            <p:cNvPr id="376" name="Rectangle: Top Corners Rounded 17">
              <a:extLst>
                <a:ext uri="{FF2B5EF4-FFF2-40B4-BE49-F238E27FC236}">
                  <a16:creationId xmlns:a16="http://schemas.microsoft.com/office/drawing/2014/main" id="{02051B9B-3D71-49E6-AB21-3E22D56D0047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ectangle: Top Corners Rounded 16">
              <a:extLst>
                <a:ext uri="{FF2B5EF4-FFF2-40B4-BE49-F238E27FC236}">
                  <a16:creationId xmlns:a16="http://schemas.microsoft.com/office/drawing/2014/main" id="{4E09A12A-6FC7-45D5-9A91-7FB64ED7CD82}"/>
                </a:ext>
              </a:extLst>
            </p:cNvPr>
            <p:cNvSpPr/>
            <p:nvPr/>
          </p:nvSpPr>
          <p:spPr>
            <a:xfrm rot="5400000">
              <a:off x="8726962" y="2669141"/>
              <a:ext cx="640080" cy="18900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8" name="TextBox 36">
              <a:extLst>
                <a:ext uri="{FF2B5EF4-FFF2-40B4-BE49-F238E27FC236}">
                  <a16:creationId xmlns:a16="http://schemas.microsoft.com/office/drawing/2014/main" id="{E8E6E86E-0D8F-4569-A558-B13171F34DAA}"/>
                </a:ext>
              </a:extLst>
            </p:cNvPr>
            <p:cNvSpPr txBox="1"/>
            <p:nvPr/>
          </p:nvSpPr>
          <p:spPr>
            <a:xfrm>
              <a:off x="10480347" y="3380686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6</a:t>
              </a:r>
            </a:p>
          </p:txBody>
        </p:sp>
        <p:sp>
          <p:nvSpPr>
            <p:cNvPr id="379" name="TextBox 47">
              <a:extLst>
                <a:ext uri="{FF2B5EF4-FFF2-40B4-BE49-F238E27FC236}">
                  <a16:creationId xmlns:a16="http://schemas.microsoft.com/office/drawing/2014/main" id="{B7E24585-92CD-416D-8952-09CF5E57D794}"/>
                </a:ext>
              </a:extLst>
            </p:cNvPr>
            <p:cNvSpPr txBox="1"/>
            <p:nvPr/>
          </p:nvSpPr>
          <p:spPr>
            <a:xfrm>
              <a:off x="8185415" y="3436148"/>
              <a:ext cx="23661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التفاعل الإيجابي </a:t>
              </a:r>
            </a:p>
          </p:txBody>
        </p:sp>
        <p:grpSp>
          <p:nvGrpSpPr>
            <p:cNvPr id="380" name="Group 55">
              <a:extLst>
                <a:ext uri="{FF2B5EF4-FFF2-40B4-BE49-F238E27FC236}">
                  <a16:creationId xmlns:a16="http://schemas.microsoft.com/office/drawing/2014/main" id="{27501121-6968-4846-AD49-84E06352BBD8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381" name="Oval 56">
                <a:extLst>
                  <a:ext uri="{FF2B5EF4-FFF2-40B4-BE49-F238E27FC236}">
                    <a16:creationId xmlns:a16="http://schemas.microsoft.com/office/drawing/2014/main" id="{BA450D5C-7AD7-49CE-99FD-7B895E1177DA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Oval 57">
                <a:extLst>
                  <a:ext uri="{FF2B5EF4-FFF2-40B4-BE49-F238E27FC236}">
                    <a16:creationId xmlns:a16="http://schemas.microsoft.com/office/drawing/2014/main" id="{A8B15684-069A-41C0-8EF6-DF3FDF054323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Flowchart: Terminator 58">
                <a:extLst>
                  <a:ext uri="{FF2B5EF4-FFF2-40B4-BE49-F238E27FC236}">
                    <a16:creationId xmlns:a16="http://schemas.microsoft.com/office/drawing/2014/main" id="{6C768706-EDAF-4A27-A962-C7AE40C25663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8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6473946" y="1803212"/>
            <a:ext cx="213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الصداقة 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655023" y="1760499"/>
            <a:ext cx="5709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نوع من أنواع التفاعل الاجتماعي يقوم على علاقة اجتماعية بين شخصين أو أكثر على أساس المودة و الفائدة بينهم وفق ما يقرره الدين</a:t>
            </a: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و الصديق هو الخليل المعين على كل خير ذو الخلق الحسن المحافظ على حق الصحبة حاضرا أو غائبا المراعي لها قولا و فعلا المفيد في كل عممل و. يرجو رضا الله تعالى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424189" y="165530"/>
                <a:ext cx="5116090" cy="794097"/>
                <a:chOff x="5206540" y="1484950"/>
                <a:chExt cx="5116090" cy="79409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الثامن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206540" y="18789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التفاعل الاجتماعي 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5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56D5EAD8-7D21-47DF-93A3-58585531ED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B3C59832-7A13-40BE-BAA2-B1306BA33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3B53DF8D-750D-4B81-80B9-987A2D90B3C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E5762DA9-68F7-460A-BDF7-E7734743785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C5B7261-F03A-499B-A98E-6B36A5D689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مجموعة 90"/>
          <p:cNvGrpSpPr/>
          <p:nvPr/>
        </p:nvGrpSpPr>
        <p:grpSpPr>
          <a:xfrm>
            <a:off x="6116901" y="1379603"/>
            <a:ext cx="5787983" cy="1193406"/>
            <a:chOff x="6230247" y="3294128"/>
            <a:chExt cx="5787983" cy="1193406"/>
          </a:xfrm>
        </p:grpSpPr>
        <p:sp>
          <p:nvSpPr>
            <p:cNvPr id="9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7557439" y="2038423"/>
              <a:ext cx="1193403" cy="370482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9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9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6230247" y="3591627"/>
              <a:ext cx="28191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الصداقة الإيجابية :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grpSp>
          <p:nvGrpSpPr>
            <p:cNvPr id="9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9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274941" y="165530"/>
                <a:ext cx="5221359" cy="823317"/>
                <a:chOff x="5057292" y="1484950"/>
                <a:chExt cx="5221359" cy="82331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الثامن عشر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057292" y="190815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التفاعل الاجتماعي 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43">
            <a:extLst>
              <a:ext uri="{FF2B5EF4-FFF2-40B4-BE49-F238E27FC236}">
                <a16:creationId xmlns:a16="http://schemas.microsoft.com/office/drawing/2014/main" id="{5AA5AFE2-545A-4C7C-A0A7-C1716FEFFC97}"/>
              </a:ext>
            </a:extLst>
          </p:cNvPr>
          <p:cNvGrpSpPr/>
          <p:nvPr/>
        </p:nvGrpSpPr>
        <p:grpSpPr>
          <a:xfrm>
            <a:off x="1051184" y="2589338"/>
            <a:ext cx="1349827" cy="2091875"/>
            <a:chOff x="673500" y="1740804"/>
            <a:chExt cx="1349827" cy="2091875"/>
          </a:xfrm>
        </p:grpSpPr>
        <p:sp>
          <p:nvSpPr>
            <p:cNvPr id="27" name="Rectangle: Rounded Corners 7">
              <a:extLst>
                <a:ext uri="{FF2B5EF4-FFF2-40B4-BE49-F238E27FC236}">
                  <a16:creationId xmlns:a16="http://schemas.microsoft.com/office/drawing/2014/main" id="{915589CC-AC0A-4688-9DC1-691613216F59}"/>
                </a:ext>
              </a:extLst>
            </p:cNvPr>
            <p:cNvSpPr/>
            <p:nvPr/>
          </p:nvSpPr>
          <p:spPr>
            <a:xfrm>
              <a:off x="673500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CC3300"/>
                </a:gs>
                <a:gs pos="100000">
                  <a:srgbClr val="FF99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8">
              <a:extLst>
                <a:ext uri="{FF2B5EF4-FFF2-40B4-BE49-F238E27FC236}">
                  <a16:creationId xmlns:a16="http://schemas.microsoft.com/office/drawing/2014/main" id="{6CD40279-21B7-4B22-9E92-01D428DBF946}"/>
                </a:ext>
              </a:extLst>
            </p:cNvPr>
            <p:cNvSpPr txBox="1"/>
            <p:nvPr/>
          </p:nvSpPr>
          <p:spPr>
            <a:xfrm>
              <a:off x="776573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29" name="Freeform: Shape 6">
            <a:extLst>
              <a:ext uri="{FF2B5EF4-FFF2-40B4-BE49-F238E27FC236}">
                <a16:creationId xmlns:a16="http://schemas.microsoft.com/office/drawing/2014/main" id="{5A9001C2-5BA0-46D1-A468-CF95AE8BAD70}"/>
              </a:ext>
            </a:extLst>
          </p:cNvPr>
          <p:cNvSpPr/>
          <p:nvPr/>
        </p:nvSpPr>
        <p:spPr>
          <a:xfrm>
            <a:off x="884270" y="363527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9">
            <a:extLst>
              <a:ext uri="{FF2B5EF4-FFF2-40B4-BE49-F238E27FC236}">
                <a16:creationId xmlns:a16="http://schemas.microsoft.com/office/drawing/2014/main" id="{EE5F8F42-327D-4AF1-BEC1-8435B9BD4115}"/>
              </a:ext>
            </a:extLst>
          </p:cNvPr>
          <p:cNvSpPr txBox="1"/>
          <p:nvPr/>
        </p:nvSpPr>
        <p:spPr>
          <a:xfrm>
            <a:off x="1479350" y="515927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9900"/>
                    </a:gs>
                    <a:gs pos="68000">
                      <a:srgbClr val="CC33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1</a:t>
            </a:r>
          </a:p>
        </p:txBody>
      </p:sp>
      <p:pic>
        <p:nvPicPr>
          <p:cNvPr id="31" name="Graphic 11" descr="Bullseye">
            <a:extLst>
              <a:ext uri="{FF2B5EF4-FFF2-40B4-BE49-F238E27FC236}">
                <a16:creationId xmlns:a16="http://schemas.microsoft.com/office/drawing/2014/main" id="{51037562-57DB-411D-AE37-6525158F88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86610" y="3931919"/>
            <a:ext cx="478971" cy="478971"/>
          </a:xfrm>
          <a:prstGeom prst="rect">
            <a:avLst/>
          </a:prstGeom>
        </p:spPr>
      </p:pic>
      <p:sp>
        <p:nvSpPr>
          <p:cNvPr id="32" name="TextBox 12">
            <a:extLst>
              <a:ext uri="{FF2B5EF4-FFF2-40B4-BE49-F238E27FC236}">
                <a16:creationId xmlns:a16="http://schemas.microsoft.com/office/drawing/2014/main" id="{E0BECEF6-96B6-471A-8D35-AF75977B27CA}"/>
              </a:ext>
            </a:extLst>
          </p:cNvPr>
          <p:cNvSpPr txBox="1"/>
          <p:nvPr/>
        </p:nvSpPr>
        <p:spPr>
          <a:xfrm>
            <a:off x="884270" y="4459804"/>
            <a:ext cx="1683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يحقق التنافس المستمر</a:t>
            </a:r>
            <a:endParaRPr lang="en-US" sz="2000" dirty="0"/>
          </a:p>
        </p:txBody>
      </p:sp>
      <p:grpSp>
        <p:nvGrpSpPr>
          <p:cNvPr id="33" name="Group 44">
            <a:extLst>
              <a:ext uri="{FF2B5EF4-FFF2-40B4-BE49-F238E27FC236}">
                <a16:creationId xmlns:a16="http://schemas.microsoft.com/office/drawing/2014/main" id="{78375AD4-012F-453A-9555-72FD0E8186C8}"/>
              </a:ext>
            </a:extLst>
          </p:cNvPr>
          <p:cNvGrpSpPr/>
          <p:nvPr/>
        </p:nvGrpSpPr>
        <p:grpSpPr>
          <a:xfrm>
            <a:off x="2795109" y="2589338"/>
            <a:ext cx="1349827" cy="2091875"/>
            <a:chOff x="3078475" y="1740804"/>
            <a:chExt cx="1349827" cy="2091875"/>
          </a:xfrm>
        </p:grpSpPr>
        <p:sp>
          <p:nvSpPr>
            <p:cNvPr id="34" name="Rectangle: Rounded Corners 15">
              <a:extLst>
                <a:ext uri="{FF2B5EF4-FFF2-40B4-BE49-F238E27FC236}">
                  <a16:creationId xmlns:a16="http://schemas.microsoft.com/office/drawing/2014/main" id="{71650F66-50ED-4A97-A090-C56D0970CCE0}"/>
                </a:ext>
              </a:extLst>
            </p:cNvPr>
            <p:cNvSpPr/>
            <p:nvPr/>
          </p:nvSpPr>
          <p:spPr>
            <a:xfrm>
              <a:off x="3078475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66"/>
                </a:gs>
                <a:gs pos="100000">
                  <a:srgbClr val="CC00CC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7">
              <a:extLst>
                <a:ext uri="{FF2B5EF4-FFF2-40B4-BE49-F238E27FC236}">
                  <a16:creationId xmlns:a16="http://schemas.microsoft.com/office/drawing/2014/main" id="{847B8F15-9B0E-4494-A392-779F95C3957E}"/>
                </a:ext>
              </a:extLst>
            </p:cNvPr>
            <p:cNvSpPr txBox="1"/>
            <p:nvPr/>
          </p:nvSpPr>
          <p:spPr>
            <a:xfrm>
              <a:off x="3181548" y="1993198"/>
              <a:ext cx="1143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36" name="Freeform: Shape 16">
            <a:extLst>
              <a:ext uri="{FF2B5EF4-FFF2-40B4-BE49-F238E27FC236}">
                <a16:creationId xmlns:a16="http://schemas.microsoft.com/office/drawing/2014/main" id="{6EAABEFB-F56D-4877-834E-B3295D64FE78}"/>
              </a:ext>
            </a:extLst>
          </p:cNvPr>
          <p:cNvSpPr/>
          <p:nvPr/>
        </p:nvSpPr>
        <p:spPr>
          <a:xfrm>
            <a:off x="2628195" y="363527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18">
            <a:extLst>
              <a:ext uri="{FF2B5EF4-FFF2-40B4-BE49-F238E27FC236}">
                <a16:creationId xmlns:a16="http://schemas.microsoft.com/office/drawing/2014/main" id="{6834140B-B33D-49CD-855D-873B5DB5BF2F}"/>
              </a:ext>
            </a:extLst>
          </p:cNvPr>
          <p:cNvSpPr txBox="1"/>
          <p:nvPr/>
        </p:nvSpPr>
        <p:spPr>
          <a:xfrm>
            <a:off x="3223275" y="515927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CC00CC"/>
                    </a:gs>
                    <a:gs pos="68000">
                      <a:srgbClr val="FF0066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2</a:t>
            </a:r>
          </a:p>
        </p:txBody>
      </p:sp>
      <p:pic>
        <p:nvPicPr>
          <p:cNvPr id="38" name="Graphic 19" descr="Presentation with bar chart">
            <a:extLst>
              <a:ext uri="{FF2B5EF4-FFF2-40B4-BE49-F238E27FC236}">
                <a16:creationId xmlns:a16="http://schemas.microsoft.com/office/drawing/2014/main" id="{56496E00-8FBF-4FC2-848D-B807DAF5384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230535" y="3931919"/>
            <a:ext cx="478971" cy="478971"/>
          </a:xfrm>
          <a:prstGeom prst="rect">
            <a:avLst/>
          </a:prstGeom>
        </p:spPr>
      </p:pic>
      <p:sp>
        <p:nvSpPr>
          <p:cNvPr id="39" name="TextBox 20">
            <a:extLst>
              <a:ext uri="{FF2B5EF4-FFF2-40B4-BE49-F238E27FC236}">
                <a16:creationId xmlns:a16="http://schemas.microsoft.com/office/drawing/2014/main" id="{E2F3681D-BEEB-4604-85D5-BD7F30F28C1E}"/>
              </a:ext>
            </a:extLst>
          </p:cNvPr>
          <p:cNvSpPr txBox="1"/>
          <p:nvPr/>
        </p:nvSpPr>
        <p:spPr>
          <a:xfrm>
            <a:off x="2628195" y="4421704"/>
            <a:ext cx="1683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تحث على الإبداع</a:t>
            </a:r>
            <a:endParaRPr lang="en-US" sz="2000" dirty="0"/>
          </a:p>
        </p:txBody>
      </p:sp>
      <p:grpSp>
        <p:nvGrpSpPr>
          <p:cNvPr id="40" name="Group 45">
            <a:extLst>
              <a:ext uri="{FF2B5EF4-FFF2-40B4-BE49-F238E27FC236}">
                <a16:creationId xmlns:a16="http://schemas.microsoft.com/office/drawing/2014/main" id="{9E2C72BB-A694-4060-AF23-DD36BCCBFB12}"/>
              </a:ext>
            </a:extLst>
          </p:cNvPr>
          <p:cNvGrpSpPr/>
          <p:nvPr/>
        </p:nvGrpSpPr>
        <p:grpSpPr>
          <a:xfrm>
            <a:off x="4539376" y="2589338"/>
            <a:ext cx="1349827" cy="2091875"/>
            <a:chOff x="5483450" y="1740804"/>
            <a:chExt cx="1349827" cy="2091875"/>
          </a:xfrm>
        </p:grpSpPr>
        <p:sp>
          <p:nvSpPr>
            <p:cNvPr id="41" name="Rectangle: Rounded Corners 22">
              <a:extLst>
                <a:ext uri="{FF2B5EF4-FFF2-40B4-BE49-F238E27FC236}">
                  <a16:creationId xmlns:a16="http://schemas.microsoft.com/office/drawing/2014/main" id="{DE01D5C7-1BDA-42C6-986F-10B28FE2FB00}"/>
                </a:ext>
              </a:extLst>
            </p:cNvPr>
            <p:cNvSpPr/>
            <p:nvPr/>
          </p:nvSpPr>
          <p:spPr>
            <a:xfrm>
              <a:off x="5483450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0000CC"/>
                </a:gs>
                <a:gs pos="100000">
                  <a:srgbClr val="00CCFF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24">
              <a:extLst>
                <a:ext uri="{FF2B5EF4-FFF2-40B4-BE49-F238E27FC236}">
                  <a16:creationId xmlns:a16="http://schemas.microsoft.com/office/drawing/2014/main" id="{B0FA7330-9359-4E00-B16D-34805995A21F}"/>
                </a:ext>
              </a:extLst>
            </p:cNvPr>
            <p:cNvSpPr txBox="1"/>
            <p:nvPr/>
          </p:nvSpPr>
          <p:spPr>
            <a:xfrm>
              <a:off x="5586523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59" name="Freeform: Shape 23">
            <a:extLst>
              <a:ext uri="{FF2B5EF4-FFF2-40B4-BE49-F238E27FC236}">
                <a16:creationId xmlns:a16="http://schemas.microsoft.com/office/drawing/2014/main" id="{6317176E-CF13-450B-88B5-01F2710AC969}"/>
              </a:ext>
            </a:extLst>
          </p:cNvPr>
          <p:cNvSpPr/>
          <p:nvPr/>
        </p:nvSpPr>
        <p:spPr>
          <a:xfrm>
            <a:off x="4372462" y="363527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25">
            <a:extLst>
              <a:ext uri="{FF2B5EF4-FFF2-40B4-BE49-F238E27FC236}">
                <a16:creationId xmlns:a16="http://schemas.microsoft.com/office/drawing/2014/main" id="{1313A825-5BD2-4B11-A866-E1A440475789}"/>
              </a:ext>
            </a:extLst>
          </p:cNvPr>
          <p:cNvSpPr txBox="1"/>
          <p:nvPr/>
        </p:nvSpPr>
        <p:spPr>
          <a:xfrm>
            <a:off x="4967542" y="515927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00CCFF"/>
                    </a:gs>
                    <a:gs pos="68000">
                      <a:srgbClr val="0000CC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3</a:t>
            </a:r>
          </a:p>
        </p:txBody>
      </p:sp>
      <p:pic>
        <p:nvPicPr>
          <p:cNvPr id="61" name="Graphic 26" descr="Sign Language">
            <a:extLst>
              <a:ext uri="{FF2B5EF4-FFF2-40B4-BE49-F238E27FC236}">
                <a16:creationId xmlns:a16="http://schemas.microsoft.com/office/drawing/2014/main" id="{9E87B766-0197-42B9-80A0-824AA529FFB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4974802" y="3931919"/>
            <a:ext cx="478971" cy="478971"/>
          </a:xfrm>
          <a:prstGeom prst="rect">
            <a:avLst/>
          </a:prstGeom>
        </p:spPr>
      </p:pic>
      <p:sp>
        <p:nvSpPr>
          <p:cNvPr id="62" name="TextBox 27">
            <a:extLst>
              <a:ext uri="{FF2B5EF4-FFF2-40B4-BE49-F238E27FC236}">
                <a16:creationId xmlns:a16="http://schemas.microsoft.com/office/drawing/2014/main" id="{AC1078E0-C21B-4F84-A172-EC69285D55B7}"/>
              </a:ext>
            </a:extLst>
          </p:cNvPr>
          <p:cNvSpPr txBox="1"/>
          <p:nvPr/>
        </p:nvSpPr>
        <p:spPr>
          <a:xfrm>
            <a:off x="4372458" y="4446647"/>
            <a:ext cx="1683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تعزز الثقة </a:t>
            </a:r>
            <a:endParaRPr lang="en-US" sz="2000" dirty="0"/>
          </a:p>
        </p:txBody>
      </p:sp>
      <p:grpSp>
        <p:nvGrpSpPr>
          <p:cNvPr id="63" name="Group 46">
            <a:extLst>
              <a:ext uri="{FF2B5EF4-FFF2-40B4-BE49-F238E27FC236}">
                <a16:creationId xmlns:a16="http://schemas.microsoft.com/office/drawing/2014/main" id="{1802364F-1119-496E-B494-47F1B1B03125}"/>
              </a:ext>
            </a:extLst>
          </p:cNvPr>
          <p:cNvGrpSpPr/>
          <p:nvPr/>
        </p:nvGrpSpPr>
        <p:grpSpPr>
          <a:xfrm>
            <a:off x="6280391" y="2589338"/>
            <a:ext cx="1349827" cy="2091875"/>
            <a:chOff x="7888425" y="1740804"/>
            <a:chExt cx="1349827" cy="2091875"/>
          </a:xfrm>
        </p:grpSpPr>
        <p:sp>
          <p:nvSpPr>
            <p:cNvPr id="64" name="Rectangle: Rounded Corners 29">
              <a:extLst>
                <a:ext uri="{FF2B5EF4-FFF2-40B4-BE49-F238E27FC236}">
                  <a16:creationId xmlns:a16="http://schemas.microsoft.com/office/drawing/2014/main" id="{50E84C66-BE65-4C99-8167-78979A6F79C9}"/>
                </a:ext>
              </a:extLst>
            </p:cNvPr>
            <p:cNvSpPr/>
            <p:nvPr/>
          </p:nvSpPr>
          <p:spPr>
            <a:xfrm>
              <a:off x="7888425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006666"/>
                </a:gs>
                <a:gs pos="100000">
                  <a:srgbClr val="00CC99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31">
              <a:extLst>
                <a:ext uri="{FF2B5EF4-FFF2-40B4-BE49-F238E27FC236}">
                  <a16:creationId xmlns:a16="http://schemas.microsoft.com/office/drawing/2014/main" id="{59C77BA0-5D99-436B-BFAD-051A142FAA33}"/>
                </a:ext>
              </a:extLst>
            </p:cNvPr>
            <p:cNvSpPr txBox="1"/>
            <p:nvPr/>
          </p:nvSpPr>
          <p:spPr>
            <a:xfrm>
              <a:off x="7991498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66" name="Freeform: Shape 30">
            <a:extLst>
              <a:ext uri="{FF2B5EF4-FFF2-40B4-BE49-F238E27FC236}">
                <a16:creationId xmlns:a16="http://schemas.microsoft.com/office/drawing/2014/main" id="{1292E6D2-D719-4B64-9A4B-CB7BAC1D8232}"/>
              </a:ext>
            </a:extLst>
          </p:cNvPr>
          <p:cNvSpPr/>
          <p:nvPr/>
        </p:nvSpPr>
        <p:spPr>
          <a:xfrm>
            <a:off x="6113477" y="363527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32">
            <a:extLst>
              <a:ext uri="{FF2B5EF4-FFF2-40B4-BE49-F238E27FC236}">
                <a16:creationId xmlns:a16="http://schemas.microsoft.com/office/drawing/2014/main" id="{4AD3243F-4EFA-49FD-8006-37379AC9D6D5}"/>
              </a:ext>
            </a:extLst>
          </p:cNvPr>
          <p:cNvSpPr txBox="1"/>
          <p:nvPr/>
        </p:nvSpPr>
        <p:spPr>
          <a:xfrm>
            <a:off x="6708557" y="515927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00CC99"/>
                    </a:gs>
                    <a:gs pos="68000">
                      <a:srgbClr val="006666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4</a:t>
            </a:r>
          </a:p>
        </p:txBody>
      </p:sp>
      <p:grpSp>
        <p:nvGrpSpPr>
          <p:cNvPr id="68" name="Group 47">
            <a:extLst>
              <a:ext uri="{FF2B5EF4-FFF2-40B4-BE49-F238E27FC236}">
                <a16:creationId xmlns:a16="http://schemas.microsoft.com/office/drawing/2014/main" id="{E36F9E53-4F5C-4391-B93B-9B1E961EE2FE}"/>
              </a:ext>
            </a:extLst>
          </p:cNvPr>
          <p:cNvGrpSpPr/>
          <p:nvPr/>
        </p:nvGrpSpPr>
        <p:grpSpPr>
          <a:xfrm>
            <a:off x="8005607" y="2589338"/>
            <a:ext cx="1349827" cy="2091875"/>
            <a:chOff x="10293399" y="1740804"/>
            <a:chExt cx="1349827" cy="2091875"/>
          </a:xfrm>
        </p:grpSpPr>
        <p:sp>
          <p:nvSpPr>
            <p:cNvPr id="69" name="Rectangle: Rounded Corners 36">
              <a:extLst>
                <a:ext uri="{FF2B5EF4-FFF2-40B4-BE49-F238E27FC236}">
                  <a16:creationId xmlns:a16="http://schemas.microsoft.com/office/drawing/2014/main" id="{09F2180D-27B9-447A-AE99-844DDF1F7618}"/>
                </a:ext>
              </a:extLst>
            </p:cNvPr>
            <p:cNvSpPr/>
            <p:nvPr/>
          </p:nvSpPr>
          <p:spPr>
            <a:xfrm>
              <a:off x="10293399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00"/>
                </a:gs>
                <a:gs pos="100000">
                  <a:srgbClr val="FF66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38">
              <a:extLst>
                <a:ext uri="{FF2B5EF4-FFF2-40B4-BE49-F238E27FC236}">
                  <a16:creationId xmlns:a16="http://schemas.microsoft.com/office/drawing/2014/main" id="{1847A9E7-992D-41C8-8E2F-025F80EA8A79}"/>
                </a:ext>
              </a:extLst>
            </p:cNvPr>
            <p:cNvSpPr txBox="1"/>
            <p:nvPr/>
          </p:nvSpPr>
          <p:spPr>
            <a:xfrm>
              <a:off x="10396472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pic>
        <p:nvPicPr>
          <p:cNvPr id="71" name="Graphic 33" descr="Head with gears">
            <a:extLst>
              <a:ext uri="{FF2B5EF4-FFF2-40B4-BE49-F238E27FC236}">
                <a16:creationId xmlns:a16="http://schemas.microsoft.com/office/drawing/2014/main" id="{CC9531B5-BC69-47B7-9A56-0CF3DED9C85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715817" y="3931919"/>
            <a:ext cx="478971" cy="478971"/>
          </a:xfrm>
          <a:prstGeom prst="rect">
            <a:avLst/>
          </a:prstGeom>
        </p:spPr>
      </p:pic>
      <p:sp>
        <p:nvSpPr>
          <p:cNvPr id="72" name="TextBox 34">
            <a:extLst>
              <a:ext uri="{FF2B5EF4-FFF2-40B4-BE49-F238E27FC236}">
                <a16:creationId xmlns:a16="http://schemas.microsoft.com/office/drawing/2014/main" id="{4D53248F-CBB5-4F66-BCB4-CA355B1C2A83}"/>
              </a:ext>
            </a:extLst>
          </p:cNvPr>
          <p:cNvSpPr txBox="1"/>
          <p:nvPr/>
        </p:nvSpPr>
        <p:spPr>
          <a:xfrm>
            <a:off x="6123695" y="4414255"/>
            <a:ext cx="1683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تثري المجتمع </a:t>
            </a:r>
            <a:endParaRPr lang="en-US" sz="2000" dirty="0"/>
          </a:p>
        </p:txBody>
      </p:sp>
      <p:sp>
        <p:nvSpPr>
          <p:cNvPr id="73" name="Freeform: Shape 37">
            <a:extLst>
              <a:ext uri="{FF2B5EF4-FFF2-40B4-BE49-F238E27FC236}">
                <a16:creationId xmlns:a16="http://schemas.microsoft.com/office/drawing/2014/main" id="{7FB35CAB-1254-4560-9DEF-859A52F67730}"/>
              </a:ext>
            </a:extLst>
          </p:cNvPr>
          <p:cNvSpPr/>
          <p:nvPr/>
        </p:nvSpPr>
        <p:spPr>
          <a:xfrm>
            <a:off x="7838693" y="363527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39">
            <a:extLst>
              <a:ext uri="{FF2B5EF4-FFF2-40B4-BE49-F238E27FC236}">
                <a16:creationId xmlns:a16="http://schemas.microsoft.com/office/drawing/2014/main" id="{9DC4DBBF-02AF-412B-B09F-3580DC635BC9}"/>
              </a:ext>
            </a:extLst>
          </p:cNvPr>
          <p:cNvSpPr txBox="1"/>
          <p:nvPr/>
        </p:nvSpPr>
        <p:spPr>
          <a:xfrm>
            <a:off x="8433773" y="515927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6600"/>
                    </a:gs>
                    <a:gs pos="68000">
                      <a:srgbClr val="FF00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5</a:t>
            </a:r>
          </a:p>
        </p:txBody>
      </p:sp>
      <p:pic>
        <p:nvPicPr>
          <p:cNvPr id="75" name="Graphic 40" descr="Watch">
            <a:extLst>
              <a:ext uri="{FF2B5EF4-FFF2-40B4-BE49-F238E27FC236}">
                <a16:creationId xmlns:a16="http://schemas.microsoft.com/office/drawing/2014/main" id="{B0D87B60-2C85-4D4A-9637-9DA0E1F51C4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8441033" y="3931919"/>
            <a:ext cx="478971" cy="478971"/>
          </a:xfrm>
          <a:prstGeom prst="rect">
            <a:avLst/>
          </a:prstGeom>
        </p:spPr>
      </p:pic>
      <p:sp>
        <p:nvSpPr>
          <p:cNvPr id="76" name="TextBox 41">
            <a:extLst>
              <a:ext uri="{FF2B5EF4-FFF2-40B4-BE49-F238E27FC236}">
                <a16:creationId xmlns:a16="http://schemas.microsoft.com/office/drawing/2014/main" id="{E000C3D9-946C-47B8-A04B-D5649E9C9576}"/>
              </a:ext>
            </a:extLst>
          </p:cNvPr>
          <p:cNvSpPr txBox="1"/>
          <p:nvPr/>
        </p:nvSpPr>
        <p:spPr>
          <a:xfrm>
            <a:off x="7838693" y="4459804"/>
            <a:ext cx="1683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تزيد من الروابط الاجتماعية</a:t>
            </a:r>
            <a:endParaRPr lang="en-US" sz="2000" dirty="0"/>
          </a:p>
        </p:txBody>
      </p:sp>
      <p:grpSp>
        <p:nvGrpSpPr>
          <p:cNvPr id="77" name="Group 47">
            <a:extLst>
              <a:ext uri="{FF2B5EF4-FFF2-40B4-BE49-F238E27FC236}">
                <a16:creationId xmlns:a16="http://schemas.microsoft.com/office/drawing/2014/main" id="{E36F9E53-4F5C-4391-B93B-9B1E961EE2FE}"/>
              </a:ext>
            </a:extLst>
          </p:cNvPr>
          <p:cNvGrpSpPr/>
          <p:nvPr/>
        </p:nvGrpSpPr>
        <p:grpSpPr>
          <a:xfrm>
            <a:off x="9767501" y="2608388"/>
            <a:ext cx="1349827" cy="2091875"/>
            <a:chOff x="10293399" y="1740804"/>
            <a:chExt cx="1349827" cy="2091875"/>
          </a:xfrm>
        </p:grpSpPr>
        <p:sp>
          <p:nvSpPr>
            <p:cNvPr id="78" name="Rectangle: Rounded Corners 36">
              <a:extLst>
                <a:ext uri="{FF2B5EF4-FFF2-40B4-BE49-F238E27FC236}">
                  <a16:creationId xmlns:a16="http://schemas.microsoft.com/office/drawing/2014/main" id="{09F2180D-27B9-447A-AE99-844DDF1F7618}"/>
                </a:ext>
              </a:extLst>
            </p:cNvPr>
            <p:cNvSpPr/>
            <p:nvPr/>
          </p:nvSpPr>
          <p:spPr>
            <a:xfrm>
              <a:off x="10293399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00"/>
                </a:gs>
                <a:gs pos="100000">
                  <a:srgbClr val="FF66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38">
              <a:extLst>
                <a:ext uri="{FF2B5EF4-FFF2-40B4-BE49-F238E27FC236}">
                  <a16:creationId xmlns:a16="http://schemas.microsoft.com/office/drawing/2014/main" id="{1847A9E7-992D-41C8-8E2F-025F80EA8A79}"/>
                </a:ext>
              </a:extLst>
            </p:cNvPr>
            <p:cNvSpPr txBox="1"/>
            <p:nvPr/>
          </p:nvSpPr>
          <p:spPr>
            <a:xfrm>
              <a:off x="10396472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80" name="Freeform: Shape 37">
            <a:extLst>
              <a:ext uri="{FF2B5EF4-FFF2-40B4-BE49-F238E27FC236}">
                <a16:creationId xmlns:a16="http://schemas.microsoft.com/office/drawing/2014/main" id="{7FB35CAB-1254-4560-9DEF-859A52F67730}"/>
              </a:ext>
            </a:extLst>
          </p:cNvPr>
          <p:cNvSpPr/>
          <p:nvPr/>
        </p:nvSpPr>
        <p:spPr>
          <a:xfrm>
            <a:off x="9600587" y="365432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TextBox 39">
            <a:extLst>
              <a:ext uri="{FF2B5EF4-FFF2-40B4-BE49-F238E27FC236}">
                <a16:creationId xmlns:a16="http://schemas.microsoft.com/office/drawing/2014/main" id="{9DC4DBBF-02AF-412B-B09F-3580DC635BC9}"/>
              </a:ext>
            </a:extLst>
          </p:cNvPr>
          <p:cNvSpPr txBox="1"/>
          <p:nvPr/>
        </p:nvSpPr>
        <p:spPr>
          <a:xfrm>
            <a:off x="10195667" y="517832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6600"/>
                    </a:gs>
                    <a:gs pos="68000">
                      <a:srgbClr val="FF00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6</a:t>
            </a:r>
          </a:p>
        </p:txBody>
      </p:sp>
      <p:pic>
        <p:nvPicPr>
          <p:cNvPr id="82" name="Graphic 40" descr="Watch">
            <a:extLst>
              <a:ext uri="{FF2B5EF4-FFF2-40B4-BE49-F238E27FC236}">
                <a16:creationId xmlns:a16="http://schemas.microsoft.com/office/drawing/2014/main" id="{B0D87B60-2C85-4D4A-9637-9DA0E1F51C4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10202927" y="3950969"/>
            <a:ext cx="478971" cy="478971"/>
          </a:xfrm>
          <a:prstGeom prst="rect">
            <a:avLst/>
          </a:prstGeom>
        </p:spPr>
      </p:pic>
      <p:sp>
        <p:nvSpPr>
          <p:cNvPr id="83" name="TextBox 41">
            <a:extLst>
              <a:ext uri="{FF2B5EF4-FFF2-40B4-BE49-F238E27FC236}">
                <a16:creationId xmlns:a16="http://schemas.microsoft.com/office/drawing/2014/main" id="{E000C3D9-946C-47B8-A04B-D5649E9C9576}"/>
              </a:ext>
            </a:extLst>
          </p:cNvPr>
          <p:cNvSpPr txBox="1"/>
          <p:nvPr/>
        </p:nvSpPr>
        <p:spPr>
          <a:xfrm>
            <a:off x="9600587" y="4478854"/>
            <a:ext cx="1683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تنمي المعارف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803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3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3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3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3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3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3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7" grpId="0"/>
      <p:bldP spid="39" grpId="0"/>
      <p:bldP spid="60" grpId="0"/>
      <p:bldP spid="62" grpId="0"/>
      <p:bldP spid="67" grpId="0"/>
      <p:bldP spid="72" grpId="0"/>
      <p:bldP spid="74" grpId="0"/>
      <p:bldP spid="76" grpId="0"/>
      <p:bldP spid="81" grpId="0"/>
      <p:bldP spid="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6473946" y="1803212"/>
            <a:ext cx="213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الأقران 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655023" y="1760499"/>
            <a:ext cx="570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هم من يكونون على مستوى واحد في جانب معين مثل الأقران في التخصص أو العمل في فصل المدرسة أو السن .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424189" y="165530"/>
                <a:ext cx="5116090" cy="794097"/>
                <a:chOff x="5206540" y="1484950"/>
                <a:chExt cx="5116090" cy="79409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الثامن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206540" y="18789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التفاعل الاجتماعي 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6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484</Words>
  <Application>Microsoft Office PowerPoint</Application>
  <PresentationFormat>شاشة عريضة</PresentationFormat>
  <Paragraphs>138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Cooper Black</vt:lpstr>
      <vt:lpstr>Hand Of Sean</vt:lpstr>
      <vt:lpstr>Helvetica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1148</cp:revision>
  <dcterms:created xsi:type="dcterms:W3CDTF">2020-11-11T11:02:52Z</dcterms:created>
  <dcterms:modified xsi:type="dcterms:W3CDTF">2021-01-23T13:40:08Z</dcterms:modified>
</cp:coreProperties>
</file>