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541" r:id="rId3"/>
    <p:sldId id="524" r:id="rId4"/>
    <p:sldId id="495" r:id="rId5"/>
    <p:sldId id="521" r:id="rId6"/>
    <p:sldId id="508" r:id="rId7"/>
    <p:sldId id="335" r:id="rId8"/>
    <p:sldId id="530" r:id="rId9"/>
    <p:sldId id="542" r:id="rId10"/>
    <p:sldId id="468" r:id="rId11"/>
    <p:sldId id="544" r:id="rId12"/>
    <p:sldId id="520" r:id="rId13"/>
    <p:sldId id="516" r:id="rId14"/>
    <p:sldId id="340" r:id="rId15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168">
          <p15:clr>
            <a:srgbClr val="A4A3A4"/>
          </p15:clr>
        </p15:guide>
        <p15:guide id="4" pos="44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00CC99"/>
    <a:srgbClr val="9933FF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22" autoAdjust="0"/>
    <p:restoredTop sz="99364" autoAdjust="0"/>
  </p:normalViewPr>
  <p:slideViewPr>
    <p:cSldViewPr snapToGrid="0">
      <p:cViewPr varScale="1">
        <p:scale>
          <a:sx n="59" d="100"/>
          <a:sy n="59" d="100"/>
        </p:scale>
        <p:origin x="96" y="1446"/>
      </p:cViewPr>
      <p:guideLst>
        <p:guide orient="horz" pos="2183"/>
        <p:guide pos="3840"/>
        <p:guide orient="horz" pos="1168"/>
        <p:guide pos="44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12/06/1442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12/06/1442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12/06/1442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12/06/1442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12/06/1442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12/06/1442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12/06/1442</a:t>
            </a:fld>
            <a:endParaRPr lang="ar-SY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12/06/1442</a:t>
            </a:fld>
            <a:endParaRPr lang="ar-SY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12/06/1442</a:t>
            </a:fld>
            <a:endParaRPr lang="ar-SY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12/06/1442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12/06/1442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12/06/1442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4.svg"/><Relationship Id="rId7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1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51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97A61CED-E2B9-436D-8068-6EE4030FD5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70822">
            <a:off x="8012948" y="4707104"/>
            <a:ext cx="6383543" cy="3479031"/>
          </a:xfrm>
          <a:prstGeom prst="rect">
            <a:avLst/>
          </a:prstGeom>
        </p:spPr>
      </p:pic>
      <p:pic>
        <p:nvPicPr>
          <p:cNvPr id="51" name="Picture 50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BACAF892-DE81-458C-90C7-DCE3F92442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480" y="6356520"/>
            <a:ext cx="2820912" cy="1537397"/>
          </a:xfrm>
          <a:prstGeom prst="rect">
            <a:avLst/>
          </a:prstGeom>
        </p:spPr>
      </p:pic>
      <p:pic>
        <p:nvPicPr>
          <p:cNvPr id="50" name="Picture 49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0545C141-EDC9-48CC-9395-30DE389764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8226" y="6226752"/>
            <a:ext cx="2820912" cy="1537397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0CA847AD-E146-4FBD-AA2A-F329BBDBF4C7}"/>
              </a:ext>
            </a:extLst>
          </p:cNvPr>
          <p:cNvGrpSpPr/>
          <p:nvPr/>
        </p:nvGrpSpPr>
        <p:grpSpPr>
          <a:xfrm>
            <a:off x="4702126" y="1330686"/>
            <a:ext cx="2787748" cy="4281825"/>
            <a:chOff x="4702126" y="1330686"/>
            <a:chExt cx="2787748" cy="4281825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A717CAA8-B2B0-4DA7-8C6D-2CFA6695DC07}"/>
                </a:ext>
              </a:extLst>
            </p:cNvPr>
            <p:cNvSpPr/>
            <p:nvPr/>
          </p:nvSpPr>
          <p:spPr>
            <a:xfrm>
              <a:off x="4887830" y="2205649"/>
              <a:ext cx="599872" cy="3218548"/>
            </a:xfrm>
            <a:custGeom>
              <a:avLst/>
              <a:gdLst>
                <a:gd name="connsiteX0" fmla="*/ 299936 w 599872"/>
                <a:gd name="connsiteY0" fmla="*/ 191 h 3218548"/>
                <a:gd name="connsiteX1" fmla="*/ 590308 w 599872"/>
                <a:gd name="connsiteY1" fmla="*/ 389540 h 3218548"/>
                <a:gd name="connsiteX2" fmla="*/ 597988 w 599872"/>
                <a:gd name="connsiteY2" fmla="*/ 445627 h 3218548"/>
                <a:gd name="connsiteX3" fmla="*/ 599872 w 599872"/>
                <a:gd name="connsiteY3" fmla="*/ 445627 h 3218548"/>
                <a:gd name="connsiteX4" fmla="*/ 599872 w 599872"/>
                <a:gd name="connsiteY4" fmla="*/ 3218548 h 3218548"/>
                <a:gd name="connsiteX5" fmla="*/ 0 w 599872"/>
                <a:gd name="connsiteY5" fmla="*/ 3218548 h 3218548"/>
                <a:gd name="connsiteX6" fmla="*/ 0 w 599872"/>
                <a:gd name="connsiteY6" fmla="*/ 445627 h 3218548"/>
                <a:gd name="connsiteX7" fmla="*/ 2064 w 599872"/>
                <a:gd name="connsiteY7" fmla="*/ 445627 h 3218548"/>
                <a:gd name="connsiteX8" fmla="*/ 9564 w 599872"/>
                <a:gd name="connsiteY8" fmla="*/ 392513 h 3218548"/>
                <a:gd name="connsiteX9" fmla="*/ 299936 w 599872"/>
                <a:gd name="connsiteY9" fmla="*/ 191 h 3218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99872" h="3218548">
                  <a:moveTo>
                    <a:pt x="299936" y="191"/>
                  </a:moveTo>
                  <a:cubicBezTo>
                    <a:pt x="427472" y="-7737"/>
                    <a:pt x="555008" y="233097"/>
                    <a:pt x="590308" y="389540"/>
                  </a:cubicBezTo>
                  <a:lnTo>
                    <a:pt x="597988" y="445627"/>
                  </a:lnTo>
                  <a:lnTo>
                    <a:pt x="599872" y="445627"/>
                  </a:lnTo>
                  <a:lnTo>
                    <a:pt x="599872" y="3218548"/>
                  </a:lnTo>
                  <a:lnTo>
                    <a:pt x="0" y="3218548"/>
                  </a:lnTo>
                  <a:lnTo>
                    <a:pt x="0" y="445627"/>
                  </a:lnTo>
                  <a:lnTo>
                    <a:pt x="2064" y="445627"/>
                  </a:lnTo>
                  <a:lnTo>
                    <a:pt x="9564" y="392513"/>
                  </a:lnTo>
                  <a:cubicBezTo>
                    <a:pt x="44864" y="241024"/>
                    <a:pt x="172400" y="8117"/>
                    <a:pt x="299936" y="191"/>
                  </a:cubicBezTo>
                  <a:close/>
                </a:path>
              </a:pathLst>
            </a:cu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F4D2AB39-E670-4678-A96E-6F7B60503671}"/>
                </a:ext>
              </a:extLst>
            </p:cNvPr>
            <p:cNvSpPr/>
            <p:nvPr/>
          </p:nvSpPr>
          <p:spPr>
            <a:xfrm>
              <a:off x="4992743" y="5407946"/>
              <a:ext cx="399243" cy="178037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BC100A4E-E0FB-4BC6-8234-1C0714759352}"/>
                </a:ext>
              </a:extLst>
            </p:cNvPr>
            <p:cNvSpPr/>
            <p:nvPr/>
          </p:nvSpPr>
          <p:spPr>
            <a:xfrm>
              <a:off x="4992743" y="5540123"/>
              <a:ext cx="399243" cy="7238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11CD9F49-FC43-489F-AAE9-4D251DBFAFCC}"/>
                </a:ext>
              </a:extLst>
            </p:cNvPr>
            <p:cNvGrpSpPr/>
            <p:nvPr/>
          </p:nvGrpSpPr>
          <p:grpSpPr>
            <a:xfrm>
              <a:off x="6677849" y="2205649"/>
              <a:ext cx="599872" cy="3406841"/>
              <a:chOff x="9274907" y="2171801"/>
              <a:chExt cx="599872" cy="3406841"/>
            </a:xfrm>
          </p:grpSpPr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56C9251F-5494-438A-B72F-D96DB5E66C46}"/>
                  </a:ext>
                </a:extLst>
              </p:cNvPr>
              <p:cNvSpPr/>
              <p:nvPr/>
            </p:nvSpPr>
            <p:spPr>
              <a:xfrm>
                <a:off x="9274907" y="2171801"/>
                <a:ext cx="599872" cy="3218548"/>
              </a:xfrm>
              <a:custGeom>
                <a:avLst/>
                <a:gdLst>
                  <a:gd name="connsiteX0" fmla="*/ 299936 w 599872"/>
                  <a:gd name="connsiteY0" fmla="*/ 191 h 3218548"/>
                  <a:gd name="connsiteX1" fmla="*/ 590308 w 599872"/>
                  <a:gd name="connsiteY1" fmla="*/ 389540 h 3218548"/>
                  <a:gd name="connsiteX2" fmla="*/ 597988 w 599872"/>
                  <a:gd name="connsiteY2" fmla="*/ 445627 h 3218548"/>
                  <a:gd name="connsiteX3" fmla="*/ 599872 w 599872"/>
                  <a:gd name="connsiteY3" fmla="*/ 445627 h 3218548"/>
                  <a:gd name="connsiteX4" fmla="*/ 599872 w 599872"/>
                  <a:gd name="connsiteY4" fmla="*/ 3218548 h 3218548"/>
                  <a:gd name="connsiteX5" fmla="*/ 0 w 599872"/>
                  <a:gd name="connsiteY5" fmla="*/ 3218548 h 3218548"/>
                  <a:gd name="connsiteX6" fmla="*/ 0 w 599872"/>
                  <a:gd name="connsiteY6" fmla="*/ 445627 h 3218548"/>
                  <a:gd name="connsiteX7" fmla="*/ 2064 w 599872"/>
                  <a:gd name="connsiteY7" fmla="*/ 445627 h 3218548"/>
                  <a:gd name="connsiteX8" fmla="*/ 9564 w 599872"/>
                  <a:gd name="connsiteY8" fmla="*/ 392513 h 3218548"/>
                  <a:gd name="connsiteX9" fmla="*/ 299936 w 599872"/>
                  <a:gd name="connsiteY9" fmla="*/ 191 h 3218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99872" h="3218548">
                    <a:moveTo>
                      <a:pt x="299936" y="191"/>
                    </a:moveTo>
                    <a:cubicBezTo>
                      <a:pt x="427472" y="-7737"/>
                      <a:pt x="555008" y="233097"/>
                      <a:pt x="590308" y="389540"/>
                    </a:cubicBezTo>
                    <a:lnTo>
                      <a:pt x="597988" y="445627"/>
                    </a:lnTo>
                    <a:lnTo>
                      <a:pt x="599872" y="445627"/>
                    </a:lnTo>
                    <a:lnTo>
                      <a:pt x="599872" y="3218548"/>
                    </a:lnTo>
                    <a:lnTo>
                      <a:pt x="0" y="3218548"/>
                    </a:lnTo>
                    <a:lnTo>
                      <a:pt x="0" y="445627"/>
                    </a:lnTo>
                    <a:lnTo>
                      <a:pt x="2064" y="445627"/>
                    </a:lnTo>
                    <a:lnTo>
                      <a:pt x="9564" y="392513"/>
                    </a:lnTo>
                    <a:cubicBezTo>
                      <a:pt x="44864" y="241024"/>
                      <a:pt x="172400" y="8117"/>
                      <a:pt x="299936" y="19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grpSp>
            <p:nvGrpSpPr>
              <p:cNvPr id="97" name="Group 96">
                <a:extLst>
                  <a:ext uri="{FF2B5EF4-FFF2-40B4-BE49-F238E27FC236}">
                    <a16:creationId xmlns:a16="http://schemas.microsoft.com/office/drawing/2014/main" id="{00BD77A1-6626-449F-BA40-237B19461D46}"/>
                  </a:ext>
                </a:extLst>
              </p:cNvPr>
              <p:cNvGrpSpPr/>
              <p:nvPr/>
            </p:nvGrpSpPr>
            <p:grpSpPr>
              <a:xfrm>
                <a:off x="9379820" y="5374078"/>
                <a:ext cx="399243" cy="204564"/>
                <a:chOff x="6011993" y="5368363"/>
                <a:chExt cx="624334" cy="241298"/>
              </a:xfrm>
            </p:grpSpPr>
            <p:sp>
              <p:nvSpPr>
                <p:cNvPr id="98" name="Rectangle 97">
                  <a:extLst>
                    <a:ext uri="{FF2B5EF4-FFF2-40B4-BE49-F238E27FC236}">
                      <a16:creationId xmlns:a16="http://schemas.microsoft.com/office/drawing/2014/main" id="{FF031438-8B66-4F02-A8BD-8BFF66B8A600}"/>
                    </a:ext>
                  </a:extLst>
                </p:cNvPr>
                <p:cNvSpPr/>
                <p:nvPr/>
              </p:nvSpPr>
              <p:spPr>
                <a:xfrm>
                  <a:off x="6011993" y="5368363"/>
                  <a:ext cx="624334" cy="210007"/>
                </a:xfrm>
                <a:prstGeom prst="rect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9" name="Oval 98">
                  <a:extLst>
                    <a:ext uri="{FF2B5EF4-FFF2-40B4-BE49-F238E27FC236}">
                      <a16:creationId xmlns:a16="http://schemas.microsoft.com/office/drawing/2014/main" id="{56840EA0-3FB7-4D05-B68B-181737E9C5B8}"/>
                    </a:ext>
                  </a:extLst>
                </p:cNvPr>
                <p:cNvSpPr/>
                <p:nvPr/>
              </p:nvSpPr>
              <p:spPr>
                <a:xfrm>
                  <a:off x="6011993" y="5524275"/>
                  <a:ext cx="624334" cy="853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8E362B2A-6AF1-4954-ABBB-67EDC1833459}"/>
                </a:ext>
              </a:extLst>
            </p:cNvPr>
            <p:cNvGrpSpPr/>
            <p:nvPr/>
          </p:nvGrpSpPr>
          <p:grpSpPr>
            <a:xfrm>
              <a:off x="5792620" y="5113260"/>
              <a:ext cx="598702" cy="306762"/>
              <a:chOff x="6011993" y="5368363"/>
              <a:chExt cx="624334" cy="241298"/>
            </a:xfrm>
          </p:grpSpPr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D82EA3E7-8354-4879-A55C-51834E0FF44A}"/>
                  </a:ext>
                </a:extLst>
              </p:cNvPr>
              <p:cNvSpPr/>
              <p:nvPr/>
            </p:nvSpPr>
            <p:spPr>
              <a:xfrm>
                <a:off x="6011993" y="5368363"/>
                <a:ext cx="624334" cy="210007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046CA0CF-4C0E-4252-A2B0-4A3361387719}"/>
                  </a:ext>
                </a:extLst>
              </p:cNvPr>
              <p:cNvSpPr/>
              <p:nvPr/>
            </p:nvSpPr>
            <p:spPr>
              <a:xfrm>
                <a:off x="6011993" y="5524275"/>
                <a:ext cx="624334" cy="853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4994715B-CBE1-4065-AAE0-7E3753A78C5C}"/>
                </a:ext>
              </a:extLst>
            </p:cNvPr>
            <p:cNvSpPr/>
            <p:nvPr/>
          </p:nvSpPr>
          <p:spPr>
            <a:xfrm>
              <a:off x="5492099" y="1330686"/>
              <a:ext cx="1184752" cy="3740743"/>
            </a:xfrm>
            <a:custGeom>
              <a:avLst/>
              <a:gdLst>
                <a:gd name="connsiteX0" fmla="*/ 926355 w 1852709"/>
                <a:gd name="connsiteY0" fmla="*/ 507 h 4412487"/>
                <a:gd name="connsiteX1" fmla="*/ 1852625 w 1852709"/>
                <a:gd name="connsiteY1" fmla="*/ 1222403 h 4412487"/>
                <a:gd name="connsiteX2" fmla="*/ 1850681 w 1852709"/>
                <a:gd name="connsiteY2" fmla="*/ 1247256 h 4412487"/>
                <a:gd name="connsiteX3" fmla="*/ 1852709 w 1852709"/>
                <a:gd name="connsiteY3" fmla="*/ 1247256 h 4412487"/>
                <a:gd name="connsiteX4" fmla="*/ 1852709 w 1852709"/>
                <a:gd name="connsiteY4" fmla="*/ 4412487 h 4412487"/>
                <a:gd name="connsiteX5" fmla="*/ 0 w 1852709"/>
                <a:gd name="connsiteY5" fmla="*/ 4412487 h 4412487"/>
                <a:gd name="connsiteX6" fmla="*/ 0 w 1852709"/>
                <a:gd name="connsiteY6" fmla="*/ 1247256 h 4412487"/>
                <a:gd name="connsiteX7" fmla="*/ 1891 w 1852709"/>
                <a:gd name="connsiteY7" fmla="*/ 1247256 h 4412487"/>
                <a:gd name="connsiteX8" fmla="*/ 85 w 1852709"/>
                <a:gd name="connsiteY8" fmla="*/ 1224711 h 4412487"/>
                <a:gd name="connsiteX9" fmla="*/ 926355 w 1852709"/>
                <a:gd name="connsiteY9" fmla="*/ 507 h 4412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52709" h="4412487">
                  <a:moveTo>
                    <a:pt x="926355" y="507"/>
                  </a:moveTo>
                  <a:cubicBezTo>
                    <a:pt x="1385901" y="-24112"/>
                    <a:pt x="1845445" y="852633"/>
                    <a:pt x="1852625" y="1222403"/>
                  </a:cubicBezTo>
                  <a:lnTo>
                    <a:pt x="1850681" y="1247256"/>
                  </a:lnTo>
                  <a:lnTo>
                    <a:pt x="1852709" y="1247256"/>
                  </a:lnTo>
                  <a:lnTo>
                    <a:pt x="1852709" y="4412487"/>
                  </a:lnTo>
                  <a:lnTo>
                    <a:pt x="0" y="4412487"/>
                  </a:lnTo>
                  <a:lnTo>
                    <a:pt x="0" y="1247256"/>
                  </a:lnTo>
                  <a:lnTo>
                    <a:pt x="1891" y="1247256"/>
                  </a:lnTo>
                  <a:lnTo>
                    <a:pt x="85" y="1224711"/>
                  </a:lnTo>
                  <a:cubicBezTo>
                    <a:pt x="7266" y="864942"/>
                    <a:pt x="466810" y="25126"/>
                    <a:pt x="926355" y="507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A065541B-1DAA-4B7A-AEC4-74685943C523}"/>
                </a:ext>
              </a:extLst>
            </p:cNvPr>
            <p:cNvSpPr/>
            <p:nvPr/>
          </p:nvSpPr>
          <p:spPr>
            <a:xfrm>
              <a:off x="5492099" y="1369124"/>
              <a:ext cx="1184752" cy="3721956"/>
            </a:xfrm>
            <a:custGeom>
              <a:avLst/>
              <a:gdLst>
                <a:gd name="connsiteX0" fmla="*/ 1067976 w 1852709"/>
                <a:gd name="connsiteY0" fmla="*/ 0 h 4390326"/>
                <a:gd name="connsiteX1" fmla="*/ 1097801 w 1852709"/>
                <a:gd name="connsiteY1" fmla="*/ 8615 h 4390326"/>
                <a:gd name="connsiteX2" fmla="*/ 1852625 w 1852709"/>
                <a:gd name="connsiteY2" fmla="*/ 1200242 h 4390326"/>
                <a:gd name="connsiteX3" fmla="*/ 1850681 w 1852709"/>
                <a:gd name="connsiteY3" fmla="*/ 1225095 h 4390326"/>
                <a:gd name="connsiteX4" fmla="*/ 1852709 w 1852709"/>
                <a:gd name="connsiteY4" fmla="*/ 1225095 h 4390326"/>
                <a:gd name="connsiteX5" fmla="*/ 1852709 w 1852709"/>
                <a:gd name="connsiteY5" fmla="*/ 4390326 h 4390326"/>
                <a:gd name="connsiteX6" fmla="*/ 0 w 1852709"/>
                <a:gd name="connsiteY6" fmla="*/ 4390326 h 4390326"/>
                <a:gd name="connsiteX7" fmla="*/ 0 w 1852709"/>
                <a:gd name="connsiteY7" fmla="*/ 4389078 h 4390326"/>
                <a:gd name="connsiteX8" fmla="*/ 1638152 w 1852709"/>
                <a:gd name="connsiteY8" fmla="*/ 4389078 h 4390326"/>
                <a:gd name="connsiteX9" fmla="*/ 1638152 w 1852709"/>
                <a:gd name="connsiteY9" fmla="*/ 1132182 h 4390326"/>
                <a:gd name="connsiteX10" fmla="*/ 1636124 w 1852709"/>
                <a:gd name="connsiteY10" fmla="*/ 1132182 h 4390326"/>
                <a:gd name="connsiteX11" fmla="*/ 1638068 w 1852709"/>
                <a:gd name="connsiteY11" fmla="*/ 1106609 h 4390326"/>
                <a:gd name="connsiteX12" fmla="*/ 1204931 w 1852709"/>
                <a:gd name="connsiteY12" fmla="*/ 135685 h 4390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52709" h="4390326">
                  <a:moveTo>
                    <a:pt x="1067976" y="0"/>
                  </a:moveTo>
                  <a:lnTo>
                    <a:pt x="1097801" y="8615"/>
                  </a:lnTo>
                  <a:cubicBezTo>
                    <a:pt x="1493719" y="164992"/>
                    <a:pt x="1846343" y="876693"/>
                    <a:pt x="1852625" y="1200242"/>
                  </a:cubicBezTo>
                  <a:lnTo>
                    <a:pt x="1850681" y="1225095"/>
                  </a:lnTo>
                  <a:lnTo>
                    <a:pt x="1852709" y="1225095"/>
                  </a:lnTo>
                  <a:lnTo>
                    <a:pt x="1852709" y="4390326"/>
                  </a:lnTo>
                  <a:lnTo>
                    <a:pt x="0" y="4390326"/>
                  </a:lnTo>
                  <a:lnTo>
                    <a:pt x="0" y="4389078"/>
                  </a:lnTo>
                  <a:lnTo>
                    <a:pt x="1638152" y="4389078"/>
                  </a:lnTo>
                  <a:lnTo>
                    <a:pt x="1638152" y="1132182"/>
                  </a:lnTo>
                  <a:lnTo>
                    <a:pt x="1636124" y="1132182"/>
                  </a:lnTo>
                  <a:lnTo>
                    <a:pt x="1638068" y="1106609"/>
                  </a:lnTo>
                  <a:cubicBezTo>
                    <a:pt x="1633580" y="868810"/>
                    <a:pt x="1452388" y="427238"/>
                    <a:pt x="1204931" y="135685"/>
                  </a:cubicBezTo>
                  <a:close/>
                </a:path>
              </a:pathLst>
            </a:custGeom>
            <a:solidFill>
              <a:schemeClr val="bg1">
                <a:lumMod val="50000"/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D5B06EE2-4DC5-4C05-8BA7-E1E30146F28C}"/>
                </a:ext>
              </a:extLst>
            </p:cNvPr>
            <p:cNvSpPr/>
            <p:nvPr/>
          </p:nvSpPr>
          <p:spPr>
            <a:xfrm>
              <a:off x="6484712" y="3292162"/>
              <a:ext cx="1005162" cy="1832934"/>
            </a:xfrm>
            <a:custGeom>
              <a:avLst/>
              <a:gdLst>
                <a:gd name="connsiteX0" fmla="*/ 1971 w 1571867"/>
                <a:gd name="connsiteY0" fmla="*/ 0 h 2162083"/>
                <a:gd name="connsiteX1" fmla="*/ 1571867 w 1571867"/>
                <a:gd name="connsiteY1" fmla="*/ 1503414 h 2162083"/>
                <a:gd name="connsiteX2" fmla="*/ 1571867 w 1571867"/>
                <a:gd name="connsiteY2" fmla="*/ 2162083 h 2162083"/>
                <a:gd name="connsiteX3" fmla="*/ 0 w 1571867"/>
                <a:gd name="connsiteY3" fmla="*/ 2162083 h 2162083"/>
                <a:gd name="connsiteX4" fmla="*/ 0 w 1571867"/>
                <a:gd name="connsiteY4" fmla="*/ 1503414 h 2162083"/>
                <a:gd name="connsiteX5" fmla="*/ 1971 w 1571867"/>
                <a:gd name="connsiteY5" fmla="*/ 1503414 h 216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71867" h="2162083">
                  <a:moveTo>
                    <a:pt x="1971" y="0"/>
                  </a:moveTo>
                  <a:lnTo>
                    <a:pt x="1571867" y="1503414"/>
                  </a:lnTo>
                  <a:lnTo>
                    <a:pt x="1571867" y="2162083"/>
                  </a:lnTo>
                  <a:lnTo>
                    <a:pt x="0" y="2162083"/>
                  </a:lnTo>
                  <a:lnTo>
                    <a:pt x="0" y="1503414"/>
                  </a:lnTo>
                  <a:lnTo>
                    <a:pt x="1971" y="150341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C36B7BF7-3E0B-485F-95B7-420166D8036C}"/>
                </a:ext>
              </a:extLst>
            </p:cNvPr>
            <p:cNvSpPr/>
            <p:nvPr/>
          </p:nvSpPr>
          <p:spPr>
            <a:xfrm>
              <a:off x="5699229" y="2353425"/>
              <a:ext cx="785483" cy="2825339"/>
            </a:xfrm>
            <a:custGeom>
              <a:avLst/>
              <a:gdLst>
                <a:gd name="connsiteX0" fmla="*/ 614168 w 1228334"/>
                <a:gd name="connsiteY0" fmla="*/ 397 h 3332699"/>
                <a:gd name="connsiteX1" fmla="*/ 1228278 w 1228334"/>
                <a:gd name="connsiteY1" fmla="*/ 956462 h 3332699"/>
                <a:gd name="connsiteX2" fmla="*/ 1226210 w 1228334"/>
                <a:gd name="connsiteY2" fmla="*/ 987671 h 3332699"/>
                <a:gd name="connsiteX3" fmla="*/ 1228334 w 1228334"/>
                <a:gd name="connsiteY3" fmla="*/ 987671 h 3332699"/>
                <a:gd name="connsiteX4" fmla="*/ 1228334 w 1228334"/>
                <a:gd name="connsiteY4" fmla="*/ 3332699 h 3332699"/>
                <a:gd name="connsiteX5" fmla="*/ 0 w 1228334"/>
                <a:gd name="connsiteY5" fmla="*/ 3332699 h 3332699"/>
                <a:gd name="connsiteX6" fmla="*/ 0 w 1228334"/>
                <a:gd name="connsiteY6" fmla="*/ 987671 h 3332699"/>
                <a:gd name="connsiteX7" fmla="*/ 2053 w 1228334"/>
                <a:gd name="connsiteY7" fmla="*/ 987671 h 3332699"/>
                <a:gd name="connsiteX8" fmla="*/ 57 w 1228334"/>
                <a:gd name="connsiteY8" fmla="*/ 958268 h 3332699"/>
                <a:gd name="connsiteX9" fmla="*/ 614168 w 1228334"/>
                <a:gd name="connsiteY9" fmla="*/ 397 h 3332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28334" h="3332699">
                  <a:moveTo>
                    <a:pt x="614168" y="397"/>
                  </a:moveTo>
                  <a:cubicBezTo>
                    <a:pt x="918843" y="-18866"/>
                    <a:pt x="1223518" y="667138"/>
                    <a:pt x="1228278" y="956462"/>
                  </a:cubicBezTo>
                  <a:lnTo>
                    <a:pt x="1226210" y="987671"/>
                  </a:lnTo>
                  <a:lnTo>
                    <a:pt x="1228334" y="987671"/>
                  </a:lnTo>
                  <a:lnTo>
                    <a:pt x="1228334" y="3332699"/>
                  </a:lnTo>
                  <a:lnTo>
                    <a:pt x="0" y="3332699"/>
                  </a:lnTo>
                  <a:lnTo>
                    <a:pt x="0" y="987671"/>
                  </a:lnTo>
                  <a:lnTo>
                    <a:pt x="2053" y="987671"/>
                  </a:lnTo>
                  <a:lnTo>
                    <a:pt x="57" y="958268"/>
                  </a:lnTo>
                  <a:cubicBezTo>
                    <a:pt x="4817" y="676769"/>
                    <a:pt x="309492" y="19660"/>
                    <a:pt x="614168" y="397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DD496DCE-A65D-482D-B02A-AD4A58AF494C}"/>
                </a:ext>
              </a:extLst>
            </p:cNvPr>
            <p:cNvSpPr/>
            <p:nvPr/>
          </p:nvSpPr>
          <p:spPr>
            <a:xfrm>
              <a:off x="6877689" y="3781075"/>
              <a:ext cx="65017" cy="1332185"/>
            </a:xfrm>
            <a:custGeom>
              <a:avLst/>
              <a:gdLst>
                <a:gd name="connsiteX0" fmla="*/ 0 w 101674"/>
                <a:gd name="connsiteY0" fmla="*/ 0 h 1571412"/>
                <a:gd name="connsiteX1" fmla="*/ 101674 w 101674"/>
                <a:gd name="connsiteY1" fmla="*/ 97368 h 1571412"/>
                <a:gd name="connsiteX2" fmla="*/ 101674 w 101674"/>
                <a:gd name="connsiteY2" fmla="*/ 1571412 h 1571412"/>
                <a:gd name="connsiteX3" fmla="*/ 0 w 101674"/>
                <a:gd name="connsiteY3" fmla="*/ 1571412 h 1571412"/>
                <a:gd name="connsiteX4" fmla="*/ 0 w 101674"/>
                <a:gd name="connsiteY4" fmla="*/ 0 h 1571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571412">
                  <a:moveTo>
                    <a:pt x="0" y="0"/>
                  </a:moveTo>
                  <a:lnTo>
                    <a:pt x="101674" y="97368"/>
                  </a:lnTo>
                  <a:lnTo>
                    <a:pt x="101674" y="1571412"/>
                  </a:lnTo>
                  <a:lnTo>
                    <a:pt x="0" y="15714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F808EB9A-48BE-4138-9B96-4A91E30A4899}"/>
                </a:ext>
              </a:extLst>
            </p:cNvPr>
            <p:cNvSpPr/>
            <p:nvPr/>
          </p:nvSpPr>
          <p:spPr>
            <a:xfrm>
              <a:off x="7182946" y="4168624"/>
              <a:ext cx="65017" cy="944636"/>
            </a:xfrm>
            <a:custGeom>
              <a:avLst/>
              <a:gdLst>
                <a:gd name="connsiteX0" fmla="*/ 0 w 101674"/>
                <a:gd name="connsiteY0" fmla="*/ 0 h 1114269"/>
                <a:gd name="connsiteX1" fmla="*/ 101674 w 101674"/>
                <a:gd name="connsiteY1" fmla="*/ 97368 h 1114269"/>
                <a:gd name="connsiteX2" fmla="*/ 101674 w 101674"/>
                <a:gd name="connsiteY2" fmla="*/ 1114269 h 1114269"/>
                <a:gd name="connsiteX3" fmla="*/ 0 w 101674"/>
                <a:gd name="connsiteY3" fmla="*/ 1114269 h 1114269"/>
                <a:gd name="connsiteX4" fmla="*/ 0 w 101674"/>
                <a:gd name="connsiteY4" fmla="*/ 0 h 1114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114269">
                  <a:moveTo>
                    <a:pt x="0" y="0"/>
                  </a:moveTo>
                  <a:lnTo>
                    <a:pt x="101674" y="97368"/>
                  </a:lnTo>
                  <a:lnTo>
                    <a:pt x="101674" y="1114269"/>
                  </a:lnTo>
                  <a:lnTo>
                    <a:pt x="0" y="11142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5968EF62-F085-4879-B0E0-ED3DF7A55895}"/>
                </a:ext>
              </a:extLst>
            </p:cNvPr>
            <p:cNvSpPr/>
            <p:nvPr/>
          </p:nvSpPr>
          <p:spPr>
            <a:xfrm flipH="1">
              <a:off x="4702126" y="3265329"/>
              <a:ext cx="1005162" cy="1832934"/>
            </a:xfrm>
            <a:custGeom>
              <a:avLst/>
              <a:gdLst>
                <a:gd name="connsiteX0" fmla="*/ 1971 w 1571867"/>
                <a:gd name="connsiteY0" fmla="*/ 0 h 2162083"/>
                <a:gd name="connsiteX1" fmla="*/ 1971 w 1571867"/>
                <a:gd name="connsiteY1" fmla="*/ 1503414 h 2162083"/>
                <a:gd name="connsiteX2" fmla="*/ 0 w 1571867"/>
                <a:gd name="connsiteY2" fmla="*/ 1503414 h 2162083"/>
                <a:gd name="connsiteX3" fmla="*/ 0 w 1571867"/>
                <a:gd name="connsiteY3" fmla="*/ 2162083 h 2162083"/>
                <a:gd name="connsiteX4" fmla="*/ 1571867 w 1571867"/>
                <a:gd name="connsiteY4" fmla="*/ 2162083 h 2162083"/>
                <a:gd name="connsiteX5" fmla="*/ 1571867 w 1571867"/>
                <a:gd name="connsiteY5" fmla="*/ 1503414 h 216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71867" h="2162083">
                  <a:moveTo>
                    <a:pt x="1971" y="0"/>
                  </a:moveTo>
                  <a:lnTo>
                    <a:pt x="1971" y="1503414"/>
                  </a:lnTo>
                  <a:lnTo>
                    <a:pt x="0" y="1503414"/>
                  </a:lnTo>
                  <a:lnTo>
                    <a:pt x="0" y="2162083"/>
                  </a:lnTo>
                  <a:lnTo>
                    <a:pt x="1571867" y="2162083"/>
                  </a:lnTo>
                  <a:lnTo>
                    <a:pt x="1571867" y="150341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2C9CD6EA-6318-4CBA-B3CF-F083FA0467F2}"/>
                </a:ext>
              </a:extLst>
            </p:cNvPr>
            <p:cNvSpPr/>
            <p:nvPr/>
          </p:nvSpPr>
          <p:spPr>
            <a:xfrm flipH="1">
              <a:off x="5249293" y="3754242"/>
              <a:ext cx="65017" cy="1332185"/>
            </a:xfrm>
            <a:custGeom>
              <a:avLst/>
              <a:gdLst>
                <a:gd name="connsiteX0" fmla="*/ 0 w 101674"/>
                <a:gd name="connsiteY0" fmla="*/ 0 h 1571412"/>
                <a:gd name="connsiteX1" fmla="*/ 101674 w 101674"/>
                <a:gd name="connsiteY1" fmla="*/ 97368 h 1571412"/>
                <a:gd name="connsiteX2" fmla="*/ 101674 w 101674"/>
                <a:gd name="connsiteY2" fmla="*/ 1571412 h 1571412"/>
                <a:gd name="connsiteX3" fmla="*/ 0 w 101674"/>
                <a:gd name="connsiteY3" fmla="*/ 1571412 h 1571412"/>
                <a:gd name="connsiteX4" fmla="*/ 0 w 101674"/>
                <a:gd name="connsiteY4" fmla="*/ 0 h 1571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571412">
                  <a:moveTo>
                    <a:pt x="0" y="0"/>
                  </a:moveTo>
                  <a:lnTo>
                    <a:pt x="101674" y="97368"/>
                  </a:lnTo>
                  <a:lnTo>
                    <a:pt x="101674" y="1571412"/>
                  </a:lnTo>
                  <a:lnTo>
                    <a:pt x="0" y="15714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3402D123-5C28-43E7-BE3E-A29901DCCB51}"/>
                </a:ext>
              </a:extLst>
            </p:cNvPr>
            <p:cNvSpPr/>
            <p:nvPr/>
          </p:nvSpPr>
          <p:spPr>
            <a:xfrm flipH="1">
              <a:off x="4944037" y="4141791"/>
              <a:ext cx="65017" cy="944636"/>
            </a:xfrm>
            <a:custGeom>
              <a:avLst/>
              <a:gdLst>
                <a:gd name="connsiteX0" fmla="*/ 0 w 101674"/>
                <a:gd name="connsiteY0" fmla="*/ 0 h 1114269"/>
                <a:gd name="connsiteX1" fmla="*/ 101674 w 101674"/>
                <a:gd name="connsiteY1" fmla="*/ 97368 h 1114269"/>
                <a:gd name="connsiteX2" fmla="*/ 101674 w 101674"/>
                <a:gd name="connsiteY2" fmla="*/ 1114269 h 1114269"/>
                <a:gd name="connsiteX3" fmla="*/ 0 w 101674"/>
                <a:gd name="connsiteY3" fmla="*/ 1114269 h 1114269"/>
                <a:gd name="connsiteX4" fmla="*/ 0 w 101674"/>
                <a:gd name="connsiteY4" fmla="*/ 0 h 1114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114269">
                  <a:moveTo>
                    <a:pt x="0" y="0"/>
                  </a:moveTo>
                  <a:lnTo>
                    <a:pt x="101674" y="97368"/>
                  </a:lnTo>
                  <a:lnTo>
                    <a:pt x="101674" y="1114269"/>
                  </a:lnTo>
                  <a:lnTo>
                    <a:pt x="0" y="11142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3" name="Moon 102">
              <a:extLst>
                <a:ext uri="{FF2B5EF4-FFF2-40B4-BE49-F238E27FC236}">
                  <a16:creationId xmlns:a16="http://schemas.microsoft.com/office/drawing/2014/main" id="{818537AB-2700-4628-9C06-A9F78CBB4765}"/>
                </a:ext>
              </a:extLst>
            </p:cNvPr>
            <p:cNvSpPr/>
            <p:nvPr/>
          </p:nvSpPr>
          <p:spPr>
            <a:xfrm rot="5400000">
              <a:off x="6003992" y="2556204"/>
              <a:ext cx="175958" cy="365868"/>
            </a:xfrm>
            <a:prstGeom prst="moon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71EF80CE-D533-4D49-B8E2-5CE2E5389992}"/>
                </a:ext>
              </a:extLst>
            </p:cNvPr>
            <p:cNvSpPr/>
            <p:nvPr/>
          </p:nvSpPr>
          <p:spPr>
            <a:xfrm>
              <a:off x="6029191" y="4554644"/>
              <a:ext cx="110565" cy="692107"/>
            </a:xfrm>
            <a:custGeom>
              <a:avLst/>
              <a:gdLst>
                <a:gd name="connsiteX0" fmla="*/ 0 w 821795"/>
                <a:gd name="connsiteY0" fmla="*/ 603199 h 1206397"/>
                <a:gd name="connsiteX1" fmla="*/ 410898 w 821795"/>
                <a:gd name="connsiteY1" fmla="*/ 0 h 1206397"/>
                <a:gd name="connsiteX2" fmla="*/ 821796 w 821795"/>
                <a:gd name="connsiteY2" fmla="*/ 603199 h 1206397"/>
                <a:gd name="connsiteX3" fmla="*/ 410898 w 821795"/>
                <a:gd name="connsiteY3" fmla="*/ 1206398 h 1206397"/>
                <a:gd name="connsiteX4" fmla="*/ 0 w 821795"/>
                <a:gd name="connsiteY4" fmla="*/ 603199 h 1206397"/>
                <a:gd name="connsiteX0" fmla="*/ 0 w 821796"/>
                <a:gd name="connsiteY0" fmla="*/ 603199 h 1208350"/>
                <a:gd name="connsiteX1" fmla="*/ 410898 w 821796"/>
                <a:gd name="connsiteY1" fmla="*/ 0 h 1208350"/>
                <a:gd name="connsiteX2" fmla="*/ 821796 w 821796"/>
                <a:gd name="connsiteY2" fmla="*/ 603199 h 1208350"/>
                <a:gd name="connsiteX3" fmla="*/ 410898 w 821796"/>
                <a:gd name="connsiteY3" fmla="*/ 1206398 h 1208350"/>
                <a:gd name="connsiteX4" fmla="*/ 0 w 821796"/>
                <a:gd name="connsiteY4" fmla="*/ 603199 h 1208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1796" h="1208350">
                  <a:moveTo>
                    <a:pt x="0" y="603199"/>
                  </a:moveTo>
                  <a:cubicBezTo>
                    <a:pt x="0" y="270061"/>
                    <a:pt x="183965" y="0"/>
                    <a:pt x="410898" y="0"/>
                  </a:cubicBezTo>
                  <a:cubicBezTo>
                    <a:pt x="637831" y="0"/>
                    <a:pt x="821796" y="270061"/>
                    <a:pt x="821796" y="603199"/>
                  </a:cubicBezTo>
                  <a:cubicBezTo>
                    <a:pt x="821796" y="936337"/>
                    <a:pt x="492688" y="1235427"/>
                    <a:pt x="410898" y="1206398"/>
                  </a:cubicBezTo>
                  <a:cubicBezTo>
                    <a:pt x="329108" y="1177369"/>
                    <a:pt x="0" y="936337"/>
                    <a:pt x="0" y="60319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B96DE284-631E-47DD-9933-095B18D0A7CE}"/>
                </a:ext>
              </a:extLst>
            </p:cNvPr>
            <p:cNvSpPr/>
            <p:nvPr/>
          </p:nvSpPr>
          <p:spPr>
            <a:xfrm>
              <a:off x="6203223" y="2426321"/>
              <a:ext cx="277449" cy="2765499"/>
            </a:xfrm>
            <a:custGeom>
              <a:avLst/>
              <a:gdLst>
                <a:gd name="connsiteX0" fmla="*/ 0 w 433874"/>
                <a:gd name="connsiteY0" fmla="*/ 0 h 3262113"/>
                <a:gd name="connsiteX1" fmla="*/ 43528 w 433874"/>
                <a:gd name="connsiteY1" fmla="*/ 30384 h 3262113"/>
                <a:gd name="connsiteX2" fmla="*/ 433818 w 433874"/>
                <a:gd name="connsiteY2" fmla="*/ 885876 h 3262113"/>
                <a:gd name="connsiteX3" fmla="*/ 431750 w 433874"/>
                <a:gd name="connsiteY3" fmla="*/ 917085 h 3262113"/>
                <a:gd name="connsiteX4" fmla="*/ 433874 w 433874"/>
                <a:gd name="connsiteY4" fmla="*/ 917085 h 3262113"/>
                <a:gd name="connsiteX5" fmla="*/ 433874 w 433874"/>
                <a:gd name="connsiteY5" fmla="*/ 3262113 h 3262113"/>
                <a:gd name="connsiteX6" fmla="*/ 310318 w 433874"/>
                <a:gd name="connsiteY6" fmla="*/ 3262113 h 3262113"/>
                <a:gd name="connsiteX7" fmla="*/ 310318 w 433874"/>
                <a:gd name="connsiteY7" fmla="*/ 826503 h 3262113"/>
                <a:gd name="connsiteX8" fmla="*/ 308194 w 433874"/>
                <a:gd name="connsiteY8" fmla="*/ 826503 h 3262113"/>
                <a:gd name="connsiteX9" fmla="*/ 310262 w 433874"/>
                <a:gd name="connsiteY9" fmla="*/ 794089 h 3262113"/>
                <a:gd name="connsiteX10" fmla="*/ 23096 w 433874"/>
                <a:gd name="connsiteY10" fmla="*/ 27258 h 3262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33874" h="3262113">
                  <a:moveTo>
                    <a:pt x="0" y="0"/>
                  </a:moveTo>
                  <a:lnTo>
                    <a:pt x="43528" y="30384"/>
                  </a:lnTo>
                  <a:cubicBezTo>
                    <a:pt x="257976" y="228758"/>
                    <a:pt x="430248" y="668883"/>
                    <a:pt x="433818" y="885876"/>
                  </a:cubicBezTo>
                  <a:lnTo>
                    <a:pt x="431750" y="917085"/>
                  </a:lnTo>
                  <a:lnTo>
                    <a:pt x="433874" y="917085"/>
                  </a:lnTo>
                  <a:lnTo>
                    <a:pt x="433874" y="3262113"/>
                  </a:lnTo>
                  <a:lnTo>
                    <a:pt x="310318" y="3262113"/>
                  </a:lnTo>
                  <a:lnTo>
                    <a:pt x="310318" y="826503"/>
                  </a:lnTo>
                  <a:lnTo>
                    <a:pt x="308194" y="826503"/>
                  </a:lnTo>
                  <a:lnTo>
                    <a:pt x="310262" y="794089"/>
                  </a:lnTo>
                  <a:cubicBezTo>
                    <a:pt x="307287" y="606276"/>
                    <a:pt x="187158" y="257525"/>
                    <a:pt x="23096" y="27258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3" name="Oval 83">
            <a:extLst>
              <a:ext uri="{FF2B5EF4-FFF2-40B4-BE49-F238E27FC236}">
                <a16:creationId xmlns:a16="http://schemas.microsoft.com/office/drawing/2014/main" id="{92025928-DE58-479B-AE5F-36E067152AB5}"/>
              </a:ext>
            </a:extLst>
          </p:cNvPr>
          <p:cNvSpPr/>
          <p:nvPr/>
        </p:nvSpPr>
        <p:spPr>
          <a:xfrm rot="20040933">
            <a:off x="5569980" y="5048889"/>
            <a:ext cx="1104722" cy="1500618"/>
          </a:xfrm>
          <a:custGeom>
            <a:avLst/>
            <a:gdLst>
              <a:gd name="connsiteX0" fmla="*/ 0 w 603304"/>
              <a:gd name="connsiteY0" fmla="*/ 881651 h 1763302"/>
              <a:gd name="connsiteX1" fmla="*/ 301652 w 603304"/>
              <a:gd name="connsiteY1" fmla="*/ 0 h 1763302"/>
              <a:gd name="connsiteX2" fmla="*/ 603304 w 603304"/>
              <a:gd name="connsiteY2" fmla="*/ 881651 h 1763302"/>
              <a:gd name="connsiteX3" fmla="*/ 301652 w 603304"/>
              <a:gd name="connsiteY3" fmla="*/ 1763302 h 1763302"/>
              <a:gd name="connsiteX4" fmla="*/ 0 w 603304"/>
              <a:gd name="connsiteY4" fmla="*/ 881651 h 1763302"/>
              <a:gd name="connsiteX0" fmla="*/ 0 w 747324"/>
              <a:gd name="connsiteY0" fmla="*/ 881651 h 1763302"/>
              <a:gd name="connsiteX1" fmla="*/ 301652 w 747324"/>
              <a:gd name="connsiteY1" fmla="*/ 0 h 1763302"/>
              <a:gd name="connsiteX2" fmla="*/ 603304 w 747324"/>
              <a:gd name="connsiteY2" fmla="*/ 881651 h 1763302"/>
              <a:gd name="connsiteX3" fmla="*/ 301652 w 747324"/>
              <a:gd name="connsiteY3" fmla="*/ 1763302 h 1763302"/>
              <a:gd name="connsiteX4" fmla="*/ 0 w 747324"/>
              <a:gd name="connsiteY4" fmla="*/ 881651 h 1763302"/>
              <a:gd name="connsiteX0" fmla="*/ 9439 w 841033"/>
              <a:gd name="connsiteY0" fmla="*/ 689145 h 1570796"/>
              <a:gd name="connsiteX1" fmla="*/ 635944 w 841033"/>
              <a:gd name="connsiteY1" fmla="*/ 0 h 1570796"/>
              <a:gd name="connsiteX2" fmla="*/ 612743 w 841033"/>
              <a:gd name="connsiteY2" fmla="*/ 689145 h 1570796"/>
              <a:gd name="connsiteX3" fmla="*/ 311091 w 841033"/>
              <a:gd name="connsiteY3" fmla="*/ 1570796 h 1570796"/>
              <a:gd name="connsiteX4" fmla="*/ 9439 w 841033"/>
              <a:gd name="connsiteY4" fmla="*/ 689145 h 1570796"/>
              <a:gd name="connsiteX0" fmla="*/ 20253 w 593246"/>
              <a:gd name="connsiteY0" fmla="*/ 846931 h 1573171"/>
              <a:gd name="connsiteX1" fmla="*/ 418158 w 593246"/>
              <a:gd name="connsiteY1" fmla="*/ 1375 h 1573171"/>
              <a:gd name="connsiteX2" fmla="*/ 394957 w 593246"/>
              <a:gd name="connsiteY2" fmla="*/ 690520 h 1573171"/>
              <a:gd name="connsiteX3" fmla="*/ 93305 w 593246"/>
              <a:gd name="connsiteY3" fmla="*/ 1572171 h 1573171"/>
              <a:gd name="connsiteX4" fmla="*/ 20253 w 593246"/>
              <a:gd name="connsiteY4" fmla="*/ 846931 h 1573171"/>
              <a:gd name="connsiteX0" fmla="*/ 238030 w 710453"/>
              <a:gd name="connsiteY0" fmla="*/ 870911 h 1597159"/>
              <a:gd name="connsiteX1" fmla="*/ 10293 w 710453"/>
              <a:gd name="connsiteY1" fmla="*/ 1292 h 1597159"/>
              <a:gd name="connsiteX2" fmla="*/ 612734 w 710453"/>
              <a:gd name="connsiteY2" fmla="*/ 714500 h 1597159"/>
              <a:gd name="connsiteX3" fmla="*/ 311082 w 710453"/>
              <a:gd name="connsiteY3" fmla="*/ 1596151 h 1597159"/>
              <a:gd name="connsiteX4" fmla="*/ 238030 w 710453"/>
              <a:gd name="connsiteY4" fmla="*/ 870911 h 1597159"/>
              <a:gd name="connsiteX0" fmla="*/ 238030 w 612734"/>
              <a:gd name="connsiteY0" fmla="*/ 871925 h 1598173"/>
              <a:gd name="connsiteX1" fmla="*/ 10293 w 612734"/>
              <a:gd name="connsiteY1" fmla="*/ 2306 h 1598173"/>
              <a:gd name="connsiteX2" fmla="*/ 612734 w 612734"/>
              <a:gd name="connsiteY2" fmla="*/ 715514 h 1598173"/>
              <a:gd name="connsiteX3" fmla="*/ 311082 w 612734"/>
              <a:gd name="connsiteY3" fmla="*/ 1597165 h 1598173"/>
              <a:gd name="connsiteX4" fmla="*/ 238030 w 612734"/>
              <a:gd name="connsiteY4" fmla="*/ 871925 h 1598173"/>
              <a:gd name="connsiteX0" fmla="*/ 3106 w 377810"/>
              <a:gd name="connsiteY0" fmla="*/ 824392 h 1550625"/>
              <a:gd name="connsiteX1" fmla="*/ 148348 w 377810"/>
              <a:gd name="connsiteY1" fmla="*/ 2899 h 1550625"/>
              <a:gd name="connsiteX2" fmla="*/ 377810 w 377810"/>
              <a:gd name="connsiteY2" fmla="*/ 667981 h 1550625"/>
              <a:gd name="connsiteX3" fmla="*/ 76158 w 377810"/>
              <a:gd name="connsiteY3" fmla="*/ 1549632 h 1550625"/>
              <a:gd name="connsiteX4" fmla="*/ 3106 w 377810"/>
              <a:gd name="connsiteY4" fmla="*/ 824392 h 1550625"/>
              <a:gd name="connsiteX0" fmla="*/ 1955 w 237277"/>
              <a:gd name="connsiteY0" fmla="*/ 824870 h 1551224"/>
              <a:gd name="connsiteX1" fmla="*/ 147197 w 237277"/>
              <a:gd name="connsiteY1" fmla="*/ 3377 h 1551224"/>
              <a:gd name="connsiteX2" fmla="*/ 237277 w 237277"/>
              <a:gd name="connsiteY2" fmla="*/ 658719 h 1551224"/>
              <a:gd name="connsiteX3" fmla="*/ 75007 w 237277"/>
              <a:gd name="connsiteY3" fmla="*/ 1550110 h 1551224"/>
              <a:gd name="connsiteX4" fmla="*/ 1955 w 237277"/>
              <a:gd name="connsiteY4" fmla="*/ 824870 h 1551224"/>
              <a:gd name="connsiteX0" fmla="*/ 4920 w 485300"/>
              <a:gd name="connsiteY0" fmla="*/ 824529 h 1550797"/>
              <a:gd name="connsiteX1" fmla="*/ 150162 w 485300"/>
              <a:gd name="connsiteY1" fmla="*/ 3036 h 1550797"/>
              <a:gd name="connsiteX2" fmla="*/ 485300 w 485300"/>
              <a:gd name="connsiteY2" fmla="*/ 665214 h 1550797"/>
              <a:gd name="connsiteX3" fmla="*/ 77972 w 485300"/>
              <a:gd name="connsiteY3" fmla="*/ 1549769 h 1550797"/>
              <a:gd name="connsiteX4" fmla="*/ 4920 w 485300"/>
              <a:gd name="connsiteY4" fmla="*/ 824529 h 1550797"/>
              <a:gd name="connsiteX0" fmla="*/ 48659 w 798984"/>
              <a:gd name="connsiteY0" fmla="*/ 831155 h 1557425"/>
              <a:gd name="connsiteX1" fmla="*/ 791647 w 798984"/>
              <a:gd name="connsiteY1" fmla="*/ 2931 h 1557425"/>
              <a:gd name="connsiteX2" fmla="*/ 529039 w 798984"/>
              <a:gd name="connsiteY2" fmla="*/ 671840 h 1557425"/>
              <a:gd name="connsiteX3" fmla="*/ 121711 w 798984"/>
              <a:gd name="connsiteY3" fmla="*/ 1556395 h 1557425"/>
              <a:gd name="connsiteX4" fmla="*/ 48659 w 798984"/>
              <a:gd name="connsiteY4" fmla="*/ 831155 h 1557425"/>
              <a:gd name="connsiteX0" fmla="*/ 448565 w 1198889"/>
              <a:gd name="connsiteY0" fmla="*/ 831155 h 1712703"/>
              <a:gd name="connsiteX1" fmla="*/ 1191553 w 1198889"/>
              <a:gd name="connsiteY1" fmla="*/ 2931 h 1712703"/>
              <a:gd name="connsiteX2" fmla="*/ 928945 w 1198889"/>
              <a:gd name="connsiteY2" fmla="*/ 671840 h 1712703"/>
              <a:gd name="connsiteX3" fmla="*/ 12616 w 1198889"/>
              <a:gd name="connsiteY3" fmla="*/ 1711880 h 1712703"/>
              <a:gd name="connsiteX4" fmla="*/ 448565 w 1198889"/>
              <a:gd name="connsiteY4" fmla="*/ 831155 h 1712703"/>
              <a:gd name="connsiteX0" fmla="*/ 447625 w 1005997"/>
              <a:gd name="connsiteY0" fmla="*/ 865406 h 1746961"/>
              <a:gd name="connsiteX1" fmla="*/ 995490 w 1005997"/>
              <a:gd name="connsiteY1" fmla="*/ 2484 h 1746961"/>
              <a:gd name="connsiteX2" fmla="*/ 928005 w 1005997"/>
              <a:gd name="connsiteY2" fmla="*/ 706091 h 1746961"/>
              <a:gd name="connsiteX3" fmla="*/ 11676 w 1005997"/>
              <a:gd name="connsiteY3" fmla="*/ 1746131 h 1746961"/>
              <a:gd name="connsiteX4" fmla="*/ 447625 w 1005997"/>
              <a:gd name="connsiteY4" fmla="*/ 865406 h 1746961"/>
              <a:gd name="connsiteX0" fmla="*/ 449531 w 1011056"/>
              <a:gd name="connsiteY0" fmla="*/ 865144 h 1746629"/>
              <a:gd name="connsiteX1" fmla="*/ 997396 w 1011056"/>
              <a:gd name="connsiteY1" fmla="*/ 2222 h 1746629"/>
              <a:gd name="connsiteX2" fmla="*/ 975938 w 1011056"/>
              <a:gd name="connsiteY2" fmla="*/ 712964 h 1746629"/>
              <a:gd name="connsiteX3" fmla="*/ 13582 w 1011056"/>
              <a:gd name="connsiteY3" fmla="*/ 1745869 h 1746629"/>
              <a:gd name="connsiteX4" fmla="*/ 449531 w 1011056"/>
              <a:gd name="connsiteY4" fmla="*/ 865144 h 1746629"/>
              <a:gd name="connsiteX0" fmla="*/ 532553 w 1094078"/>
              <a:gd name="connsiteY0" fmla="*/ 865144 h 1747824"/>
              <a:gd name="connsiteX1" fmla="*/ 1080418 w 1094078"/>
              <a:gd name="connsiteY1" fmla="*/ 2222 h 1747824"/>
              <a:gd name="connsiteX2" fmla="*/ 1058960 w 1094078"/>
              <a:gd name="connsiteY2" fmla="*/ 712964 h 1747824"/>
              <a:gd name="connsiteX3" fmla="*/ 96604 w 1094078"/>
              <a:gd name="connsiteY3" fmla="*/ 1745869 h 1747824"/>
              <a:gd name="connsiteX4" fmla="*/ 532553 w 1094078"/>
              <a:gd name="connsiteY4" fmla="*/ 865144 h 1747824"/>
              <a:gd name="connsiteX0" fmla="*/ 527154 w 1053561"/>
              <a:gd name="connsiteY0" fmla="*/ 425560 h 1308240"/>
              <a:gd name="connsiteX1" fmla="*/ 745890 w 1053561"/>
              <a:gd name="connsiteY1" fmla="*/ 190438 h 1308240"/>
              <a:gd name="connsiteX2" fmla="*/ 1053561 w 1053561"/>
              <a:gd name="connsiteY2" fmla="*/ 273380 h 1308240"/>
              <a:gd name="connsiteX3" fmla="*/ 91205 w 1053561"/>
              <a:gd name="connsiteY3" fmla="*/ 1306285 h 1308240"/>
              <a:gd name="connsiteX4" fmla="*/ 527154 w 1053561"/>
              <a:gd name="connsiteY4" fmla="*/ 425560 h 1308240"/>
              <a:gd name="connsiteX0" fmla="*/ 527154 w 1053561"/>
              <a:gd name="connsiteY0" fmla="*/ 413406 h 1296086"/>
              <a:gd name="connsiteX1" fmla="*/ 745890 w 1053561"/>
              <a:gd name="connsiteY1" fmla="*/ 178284 h 1296086"/>
              <a:gd name="connsiteX2" fmla="*/ 1053561 w 1053561"/>
              <a:gd name="connsiteY2" fmla="*/ 261226 h 1296086"/>
              <a:gd name="connsiteX3" fmla="*/ 91205 w 1053561"/>
              <a:gd name="connsiteY3" fmla="*/ 1294131 h 1296086"/>
              <a:gd name="connsiteX4" fmla="*/ 527154 w 1053561"/>
              <a:gd name="connsiteY4" fmla="*/ 413406 h 1296086"/>
              <a:gd name="connsiteX0" fmla="*/ 527154 w 1053561"/>
              <a:gd name="connsiteY0" fmla="*/ 238805 h 1121485"/>
              <a:gd name="connsiteX1" fmla="*/ 745890 w 1053561"/>
              <a:gd name="connsiteY1" fmla="*/ 3683 h 1121485"/>
              <a:gd name="connsiteX2" fmla="*/ 1053561 w 1053561"/>
              <a:gd name="connsiteY2" fmla="*/ 86625 h 1121485"/>
              <a:gd name="connsiteX3" fmla="*/ 91205 w 1053561"/>
              <a:gd name="connsiteY3" fmla="*/ 1119530 h 1121485"/>
              <a:gd name="connsiteX4" fmla="*/ 527154 w 1053561"/>
              <a:gd name="connsiteY4" fmla="*/ 238805 h 1121485"/>
              <a:gd name="connsiteX0" fmla="*/ 410589 w 936996"/>
              <a:gd name="connsiteY0" fmla="*/ 239069 h 1164717"/>
              <a:gd name="connsiteX1" fmla="*/ 629325 w 936996"/>
              <a:gd name="connsiteY1" fmla="*/ 3947 h 1164717"/>
              <a:gd name="connsiteX2" fmla="*/ 936996 w 936996"/>
              <a:gd name="connsiteY2" fmla="*/ 86889 h 1164717"/>
              <a:gd name="connsiteX3" fmla="*/ 103792 w 936996"/>
              <a:gd name="connsiteY3" fmla="*/ 1162888 h 1164717"/>
              <a:gd name="connsiteX4" fmla="*/ 410589 w 936996"/>
              <a:gd name="connsiteY4" fmla="*/ 239069 h 1164717"/>
              <a:gd name="connsiteX0" fmla="*/ 514414 w 1040821"/>
              <a:gd name="connsiteY0" fmla="*/ 239069 h 1200538"/>
              <a:gd name="connsiteX1" fmla="*/ 733150 w 1040821"/>
              <a:gd name="connsiteY1" fmla="*/ 3947 h 1200538"/>
              <a:gd name="connsiteX2" fmla="*/ 1040821 w 1040821"/>
              <a:gd name="connsiteY2" fmla="*/ 86889 h 1200538"/>
              <a:gd name="connsiteX3" fmla="*/ 207617 w 1040821"/>
              <a:gd name="connsiteY3" fmla="*/ 1162888 h 1200538"/>
              <a:gd name="connsiteX4" fmla="*/ 514414 w 1040821"/>
              <a:gd name="connsiteY4" fmla="*/ 239069 h 1200538"/>
              <a:gd name="connsiteX0" fmla="*/ 532593 w 1059000"/>
              <a:gd name="connsiteY0" fmla="*/ 237618 h 1199087"/>
              <a:gd name="connsiteX1" fmla="*/ 751329 w 1059000"/>
              <a:gd name="connsiteY1" fmla="*/ 2496 h 1199087"/>
              <a:gd name="connsiteX2" fmla="*/ 1059000 w 1059000"/>
              <a:gd name="connsiteY2" fmla="*/ 85438 h 1199087"/>
              <a:gd name="connsiteX3" fmla="*/ 225796 w 1059000"/>
              <a:gd name="connsiteY3" fmla="*/ 1161437 h 1199087"/>
              <a:gd name="connsiteX4" fmla="*/ 532593 w 1059000"/>
              <a:gd name="connsiteY4" fmla="*/ 237618 h 1199087"/>
              <a:gd name="connsiteX0" fmla="*/ 434821 w 961228"/>
              <a:gd name="connsiteY0" fmla="*/ 239508 h 1260265"/>
              <a:gd name="connsiteX1" fmla="*/ 653557 w 961228"/>
              <a:gd name="connsiteY1" fmla="*/ 4386 h 1260265"/>
              <a:gd name="connsiteX2" fmla="*/ 961228 w 961228"/>
              <a:gd name="connsiteY2" fmla="*/ 87328 h 1260265"/>
              <a:gd name="connsiteX3" fmla="*/ 222209 w 961228"/>
              <a:gd name="connsiteY3" fmla="*/ 1224787 h 1260265"/>
              <a:gd name="connsiteX4" fmla="*/ 434821 w 961228"/>
              <a:gd name="connsiteY4" fmla="*/ 239508 h 1260265"/>
              <a:gd name="connsiteX0" fmla="*/ 242318 w 939019"/>
              <a:gd name="connsiteY0" fmla="*/ 236426 h 1221881"/>
              <a:gd name="connsiteX1" fmla="*/ 461054 w 939019"/>
              <a:gd name="connsiteY1" fmla="*/ 1304 h 1221881"/>
              <a:gd name="connsiteX2" fmla="*/ 939019 w 939019"/>
              <a:gd name="connsiteY2" fmla="*/ 153840 h 1221881"/>
              <a:gd name="connsiteX3" fmla="*/ 29706 w 939019"/>
              <a:gd name="connsiteY3" fmla="*/ 1221705 h 1221881"/>
              <a:gd name="connsiteX4" fmla="*/ 242318 w 939019"/>
              <a:gd name="connsiteY4" fmla="*/ 236426 h 1221881"/>
              <a:gd name="connsiteX0" fmla="*/ 248526 w 1046178"/>
              <a:gd name="connsiteY0" fmla="*/ 236905 h 1222417"/>
              <a:gd name="connsiteX1" fmla="*/ 467262 w 1046178"/>
              <a:gd name="connsiteY1" fmla="*/ 1783 h 1222417"/>
              <a:gd name="connsiteX2" fmla="*/ 1046178 w 1046178"/>
              <a:gd name="connsiteY2" fmla="*/ 307868 h 1222417"/>
              <a:gd name="connsiteX3" fmla="*/ 35914 w 1046178"/>
              <a:gd name="connsiteY3" fmla="*/ 1222184 h 1222417"/>
              <a:gd name="connsiteX4" fmla="*/ 248526 w 1046178"/>
              <a:gd name="connsiteY4" fmla="*/ 236905 h 1222417"/>
              <a:gd name="connsiteX0" fmla="*/ 246326 w 1043978"/>
              <a:gd name="connsiteY0" fmla="*/ 270401 h 1255913"/>
              <a:gd name="connsiteX1" fmla="*/ 306820 w 1043978"/>
              <a:gd name="connsiteY1" fmla="*/ 1234 h 1255913"/>
              <a:gd name="connsiteX2" fmla="*/ 1043978 w 1043978"/>
              <a:gd name="connsiteY2" fmla="*/ 341364 h 1255913"/>
              <a:gd name="connsiteX3" fmla="*/ 33714 w 1043978"/>
              <a:gd name="connsiteY3" fmla="*/ 1255680 h 1255913"/>
              <a:gd name="connsiteX4" fmla="*/ 246326 w 1043978"/>
              <a:gd name="connsiteY4" fmla="*/ 270401 h 1255913"/>
              <a:gd name="connsiteX0" fmla="*/ 248106 w 1075145"/>
              <a:gd name="connsiteY0" fmla="*/ 270863 h 1256488"/>
              <a:gd name="connsiteX1" fmla="*/ 308600 w 1075145"/>
              <a:gd name="connsiteY1" fmla="*/ 1696 h 1256488"/>
              <a:gd name="connsiteX2" fmla="*/ 1075145 w 1075145"/>
              <a:gd name="connsiteY2" fmla="*/ 356389 h 1256488"/>
              <a:gd name="connsiteX3" fmla="*/ 35494 w 1075145"/>
              <a:gd name="connsiteY3" fmla="*/ 1256142 h 1256488"/>
              <a:gd name="connsiteX4" fmla="*/ 248106 w 1075145"/>
              <a:gd name="connsiteY4" fmla="*/ 270863 h 1256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5145" h="1256488">
                <a:moveTo>
                  <a:pt x="248106" y="270863"/>
                </a:moveTo>
                <a:cubicBezTo>
                  <a:pt x="293624" y="61789"/>
                  <a:pt x="170760" y="-12558"/>
                  <a:pt x="308600" y="1696"/>
                </a:cubicBezTo>
                <a:cubicBezTo>
                  <a:pt x="446440" y="15950"/>
                  <a:pt x="810055" y="288350"/>
                  <a:pt x="1075145" y="356389"/>
                </a:cubicBezTo>
                <a:cubicBezTo>
                  <a:pt x="1075145" y="843311"/>
                  <a:pt x="173334" y="1270396"/>
                  <a:pt x="35494" y="1256142"/>
                </a:cubicBezTo>
                <a:cubicBezTo>
                  <a:pt x="-102346" y="1241888"/>
                  <a:pt x="202588" y="479937"/>
                  <a:pt x="248106" y="270863"/>
                </a:cubicBezTo>
                <a:close/>
              </a:path>
            </a:pathLst>
          </a:custGeom>
          <a:gradFill flip="none" rotWithShape="1">
            <a:gsLst>
              <a:gs pos="99000">
                <a:schemeClr val="bg1"/>
              </a:gs>
              <a:gs pos="0">
                <a:srgbClr val="F4F4F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Oval 83">
            <a:extLst>
              <a:ext uri="{FF2B5EF4-FFF2-40B4-BE49-F238E27FC236}">
                <a16:creationId xmlns:a16="http://schemas.microsoft.com/office/drawing/2014/main" id="{CD268EBD-E7E4-4983-A89C-E67E7C76F17E}"/>
              </a:ext>
            </a:extLst>
          </p:cNvPr>
          <p:cNvSpPr/>
          <p:nvPr/>
        </p:nvSpPr>
        <p:spPr>
          <a:xfrm rot="20040933">
            <a:off x="4842603" y="5300455"/>
            <a:ext cx="738215" cy="1002767"/>
          </a:xfrm>
          <a:custGeom>
            <a:avLst/>
            <a:gdLst>
              <a:gd name="connsiteX0" fmla="*/ 0 w 603304"/>
              <a:gd name="connsiteY0" fmla="*/ 881651 h 1763302"/>
              <a:gd name="connsiteX1" fmla="*/ 301652 w 603304"/>
              <a:gd name="connsiteY1" fmla="*/ 0 h 1763302"/>
              <a:gd name="connsiteX2" fmla="*/ 603304 w 603304"/>
              <a:gd name="connsiteY2" fmla="*/ 881651 h 1763302"/>
              <a:gd name="connsiteX3" fmla="*/ 301652 w 603304"/>
              <a:gd name="connsiteY3" fmla="*/ 1763302 h 1763302"/>
              <a:gd name="connsiteX4" fmla="*/ 0 w 603304"/>
              <a:gd name="connsiteY4" fmla="*/ 881651 h 1763302"/>
              <a:gd name="connsiteX0" fmla="*/ 0 w 747324"/>
              <a:gd name="connsiteY0" fmla="*/ 881651 h 1763302"/>
              <a:gd name="connsiteX1" fmla="*/ 301652 w 747324"/>
              <a:gd name="connsiteY1" fmla="*/ 0 h 1763302"/>
              <a:gd name="connsiteX2" fmla="*/ 603304 w 747324"/>
              <a:gd name="connsiteY2" fmla="*/ 881651 h 1763302"/>
              <a:gd name="connsiteX3" fmla="*/ 301652 w 747324"/>
              <a:gd name="connsiteY3" fmla="*/ 1763302 h 1763302"/>
              <a:gd name="connsiteX4" fmla="*/ 0 w 747324"/>
              <a:gd name="connsiteY4" fmla="*/ 881651 h 1763302"/>
              <a:gd name="connsiteX0" fmla="*/ 9439 w 841033"/>
              <a:gd name="connsiteY0" fmla="*/ 689145 h 1570796"/>
              <a:gd name="connsiteX1" fmla="*/ 635944 w 841033"/>
              <a:gd name="connsiteY1" fmla="*/ 0 h 1570796"/>
              <a:gd name="connsiteX2" fmla="*/ 612743 w 841033"/>
              <a:gd name="connsiteY2" fmla="*/ 689145 h 1570796"/>
              <a:gd name="connsiteX3" fmla="*/ 311091 w 841033"/>
              <a:gd name="connsiteY3" fmla="*/ 1570796 h 1570796"/>
              <a:gd name="connsiteX4" fmla="*/ 9439 w 841033"/>
              <a:gd name="connsiteY4" fmla="*/ 689145 h 1570796"/>
              <a:gd name="connsiteX0" fmla="*/ 20253 w 593246"/>
              <a:gd name="connsiteY0" fmla="*/ 846931 h 1573171"/>
              <a:gd name="connsiteX1" fmla="*/ 418158 w 593246"/>
              <a:gd name="connsiteY1" fmla="*/ 1375 h 1573171"/>
              <a:gd name="connsiteX2" fmla="*/ 394957 w 593246"/>
              <a:gd name="connsiteY2" fmla="*/ 690520 h 1573171"/>
              <a:gd name="connsiteX3" fmla="*/ 93305 w 593246"/>
              <a:gd name="connsiteY3" fmla="*/ 1572171 h 1573171"/>
              <a:gd name="connsiteX4" fmla="*/ 20253 w 593246"/>
              <a:gd name="connsiteY4" fmla="*/ 846931 h 1573171"/>
              <a:gd name="connsiteX0" fmla="*/ 238030 w 710453"/>
              <a:gd name="connsiteY0" fmla="*/ 870911 h 1597159"/>
              <a:gd name="connsiteX1" fmla="*/ 10293 w 710453"/>
              <a:gd name="connsiteY1" fmla="*/ 1292 h 1597159"/>
              <a:gd name="connsiteX2" fmla="*/ 612734 w 710453"/>
              <a:gd name="connsiteY2" fmla="*/ 714500 h 1597159"/>
              <a:gd name="connsiteX3" fmla="*/ 311082 w 710453"/>
              <a:gd name="connsiteY3" fmla="*/ 1596151 h 1597159"/>
              <a:gd name="connsiteX4" fmla="*/ 238030 w 710453"/>
              <a:gd name="connsiteY4" fmla="*/ 870911 h 1597159"/>
              <a:gd name="connsiteX0" fmla="*/ 238030 w 612734"/>
              <a:gd name="connsiteY0" fmla="*/ 871925 h 1598173"/>
              <a:gd name="connsiteX1" fmla="*/ 10293 w 612734"/>
              <a:gd name="connsiteY1" fmla="*/ 2306 h 1598173"/>
              <a:gd name="connsiteX2" fmla="*/ 612734 w 612734"/>
              <a:gd name="connsiteY2" fmla="*/ 715514 h 1598173"/>
              <a:gd name="connsiteX3" fmla="*/ 311082 w 612734"/>
              <a:gd name="connsiteY3" fmla="*/ 1597165 h 1598173"/>
              <a:gd name="connsiteX4" fmla="*/ 238030 w 612734"/>
              <a:gd name="connsiteY4" fmla="*/ 871925 h 1598173"/>
              <a:gd name="connsiteX0" fmla="*/ 3106 w 377810"/>
              <a:gd name="connsiteY0" fmla="*/ 824392 h 1550625"/>
              <a:gd name="connsiteX1" fmla="*/ 148348 w 377810"/>
              <a:gd name="connsiteY1" fmla="*/ 2899 h 1550625"/>
              <a:gd name="connsiteX2" fmla="*/ 377810 w 377810"/>
              <a:gd name="connsiteY2" fmla="*/ 667981 h 1550625"/>
              <a:gd name="connsiteX3" fmla="*/ 76158 w 377810"/>
              <a:gd name="connsiteY3" fmla="*/ 1549632 h 1550625"/>
              <a:gd name="connsiteX4" fmla="*/ 3106 w 377810"/>
              <a:gd name="connsiteY4" fmla="*/ 824392 h 1550625"/>
              <a:gd name="connsiteX0" fmla="*/ 1955 w 237277"/>
              <a:gd name="connsiteY0" fmla="*/ 824870 h 1551224"/>
              <a:gd name="connsiteX1" fmla="*/ 147197 w 237277"/>
              <a:gd name="connsiteY1" fmla="*/ 3377 h 1551224"/>
              <a:gd name="connsiteX2" fmla="*/ 237277 w 237277"/>
              <a:gd name="connsiteY2" fmla="*/ 658719 h 1551224"/>
              <a:gd name="connsiteX3" fmla="*/ 75007 w 237277"/>
              <a:gd name="connsiteY3" fmla="*/ 1550110 h 1551224"/>
              <a:gd name="connsiteX4" fmla="*/ 1955 w 237277"/>
              <a:gd name="connsiteY4" fmla="*/ 824870 h 1551224"/>
              <a:gd name="connsiteX0" fmla="*/ 4920 w 485300"/>
              <a:gd name="connsiteY0" fmla="*/ 824529 h 1550797"/>
              <a:gd name="connsiteX1" fmla="*/ 150162 w 485300"/>
              <a:gd name="connsiteY1" fmla="*/ 3036 h 1550797"/>
              <a:gd name="connsiteX2" fmla="*/ 485300 w 485300"/>
              <a:gd name="connsiteY2" fmla="*/ 665214 h 1550797"/>
              <a:gd name="connsiteX3" fmla="*/ 77972 w 485300"/>
              <a:gd name="connsiteY3" fmla="*/ 1549769 h 1550797"/>
              <a:gd name="connsiteX4" fmla="*/ 4920 w 485300"/>
              <a:gd name="connsiteY4" fmla="*/ 824529 h 1550797"/>
              <a:gd name="connsiteX0" fmla="*/ 48659 w 798984"/>
              <a:gd name="connsiteY0" fmla="*/ 831155 h 1557425"/>
              <a:gd name="connsiteX1" fmla="*/ 791647 w 798984"/>
              <a:gd name="connsiteY1" fmla="*/ 2931 h 1557425"/>
              <a:gd name="connsiteX2" fmla="*/ 529039 w 798984"/>
              <a:gd name="connsiteY2" fmla="*/ 671840 h 1557425"/>
              <a:gd name="connsiteX3" fmla="*/ 121711 w 798984"/>
              <a:gd name="connsiteY3" fmla="*/ 1556395 h 1557425"/>
              <a:gd name="connsiteX4" fmla="*/ 48659 w 798984"/>
              <a:gd name="connsiteY4" fmla="*/ 831155 h 1557425"/>
              <a:gd name="connsiteX0" fmla="*/ 448565 w 1198889"/>
              <a:gd name="connsiteY0" fmla="*/ 831155 h 1712703"/>
              <a:gd name="connsiteX1" fmla="*/ 1191553 w 1198889"/>
              <a:gd name="connsiteY1" fmla="*/ 2931 h 1712703"/>
              <a:gd name="connsiteX2" fmla="*/ 928945 w 1198889"/>
              <a:gd name="connsiteY2" fmla="*/ 671840 h 1712703"/>
              <a:gd name="connsiteX3" fmla="*/ 12616 w 1198889"/>
              <a:gd name="connsiteY3" fmla="*/ 1711880 h 1712703"/>
              <a:gd name="connsiteX4" fmla="*/ 448565 w 1198889"/>
              <a:gd name="connsiteY4" fmla="*/ 831155 h 1712703"/>
              <a:gd name="connsiteX0" fmla="*/ 447625 w 1005997"/>
              <a:gd name="connsiteY0" fmla="*/ 865406 h 1746961"/>
              <a:gd name="connsiteX1" fmla="*/ 995490 w 1005997"/>
              <a:gd name="connsiteY1" fmla="*/ 2484 h 1746961"/>
              <a:gd name="connsiteX2" fmla="*/ 928005 w 1005997"/>
              <a:gd name="connsiteY2" fmla="*/ 706091 h 1746961"/>
              <a:gd name="connsiteX3" fmla="*/ 11676 w 1005997"/>
              <a:gd name="connsiteY3" fmla="*/ 1746131 h 1746961"/>
              <a:gd name="connsiteX4" fmla="*/ 447625 w 1005997"/>
              <a:gd name="connsiteY4" fmla="*/ 865406 h 1746961"/>
              <a:gd name="connsiteX0" fmla="*/ 449531 w 1011056"/>
              <a:gd name="connsiteY0" fmla="*/ 865144 h 1746629"/>
              <a:gd name="connsiteX1" fmla="*/ 997396 w 1011056"/>
              <a:gd name="connsiteY1" fmla="*/ 2222 h 1746629"/>
              <a:gd name="connsiteX2" fmla="*/ 975938 w 1011056"/>
              <a:gd name="connsiteY2" fmla="*/ 712964 h 1746629"/>
              <a:gd name="connsiteX3" fmla="*/ 13582 w 1011056"/>
              <a:gd name="connsiteY3" fmla="*/ 1745869 h 1746629"/>
              <a:gd name="connsiteX4" fmla="*/ 449531 w 1011056"/>
              <a:gd name="connsiteY4" fmla="*/ 865144 h 1746629"/>
              <a:gd name="connsiteX0" fmla="*/ 532553 w 1094078"/>
              <a:gd name="connsiteY0" fmla="*/ 865144 h 1747824"/>
              <a:gd name="connsiteX1" fmla="*/ 1080418 w 1094078"/>
              <a:gd name="connsiteY1" fmla="*/ 2222 h 1747824"/>
              <a:gd name="connsiteX2" fmla="*/ 1058960 w 1094078"/>
              <a:gd name="connsiteY2" fmla="*/ 712964 h 1747824"/>
              <a:gd name="connsiteX3" fmla="*/ 96604 w 1094078"/>
              <a:gd name="connsiteY3" fmla="*/ 1745869 h 1747824"/>
              <a:gd name="connsiteX4" fmla="*/ 532553 w 1094078"/>
              <a:gd name="connsiteY4" fmla="*/ 865144 h 1747824"/>
              <a:gd name="connsiteX0" fmla="*/ 527154 w 1053561"/>
              <a:gd name="connsiteY0" fmla="*/ 425560 h 1308240"/>
              <a:gd name="connsiteX1" fmla="*/ 745890 w 1053561"/>
              <a:gd name="connsiteY1" fmla="*/ 190438 h 1308240"/>
              <a:gd name="connsiteX2" fmla="*/ 1053561 w 1053561"/>
              <a:gd name="connsiteY2" fmla="*/ 273380 h 1308240"/>
              <a:gd name="connsiteX3" fmla="*/ 91205 w 1053561"/>
              <a:gd name="connsiteY3" fmla="*/ 1306285 h 1308240"/>
              <a:gd name="connsiteX4" fmla="*/ 527154 w 1053561"/>
              <a:gd name="connsiteY4" fmla="*/ 425560 h 1308240"/>
              <a:gd name="connsiteX0" fmla="*/ 527154 w 1053561"/>
              <a:gd name="connsiteY0" fmla="*/ 413406 h 1296086"/>
              <a:gd name="connsiteX1" fmla="*/ 745890 w 1053561"/>
              <a:gd name="connsiteY1" fmla="*/ 178284 h 1296086"/>
              <a:gd name="connsiteX2" fmla="*/ 1053561 w 1053561"/>
              <a:gd name="connsiteY2" fmla="*/ 261226 h 1296086"/>
              <a:gd name="connsiteX3" fmla="*/ 91205 w 1053561"/>
              <a:gd name="connsiteY3" fmla="*/ 1294131 h 1296086"/>
              <a:gd name="connsiteX4" fmla="*/ 527154 w 1053561"/>
              <a:gd name="connsiteY4" fmla="*/ 413406 h 1296086"/>
              <a:gd name="connsiteX0" fmla="*/ 527154 w 1053561"/>
              <a:gd name="connsiteY0" fmla="*/ 238805 h 1121485"/>
              <a:gd name="connsiteX1" fmla="*/ 745890 w 1053561"/>
              <a:gd name="connsiteY1" fmla="*/ 3683 h 1121485"/>
              <a:gd name="connsiteX2" fmla="*/ 1053561 w 1053561"/>
              <a:gd name="connsiteY2" fmla="*/ 86625 h 1121485"/>
              <a:gd name="connsiteX3" fmla="*/ 91205 w 1053561"/>
              <a:gd name="connsiteY3" fmla="*/ 1119530 h 1121485"/>
              <a:gd name="connsiteX4" fmla="*/ 527154 w 1053561"/>
              <a:gd name="connsiteY4" fmla="*/ 238805 h 1121485"/>
              <a:gd name="connsiteX0" fmla="*/ 410589 w 936996"/>
              <a:gd name="connsiteY0" fmla="*/ 239069 h 1164717"/>
              <a:gd name="connsiteX1" fmla="*/ 629325 w 936996"/>
              <a:gd name="connsiteY1" fmla="*/ 3947 h 1164717"/>
              <a:gd name="connsiteX2" fmla="*/ 936996 w 936996"/>
              <a:gd name="connsiteY2" fmla="*/ 86889 h 1164717"/>
              <a:gd name="connsiteX3" fmla="*/ 103792 w 936996"/>
              <a:gd name="connsiteY3" fmla="*/ 1162888 h 1164717"/>
              <a:gd name="connsiteX4" fmla="*/ 410589 w 936996"/>
              <a:gd name="connsiteY4" fmla="*/ 239069 h 1164717"/>
              <a:gd name="connsiteX0" fmla="*/ 514414 w 1040821"/>
              <a:gd name="connsiteY0" fmla="*/ 239069 h 1200538"/>
              <a:gd name="connsiteX1" fmla="*/ 733150 w 1040821"/>
              <a:gd name="connsiteY1" fmla="*/ 3947 h 1200538"/>
              <a:gd name="connsiteX2" fmla="*/ 1040821 w 1040821"/>
              <a:gd name="connsiteY2" fmla="*/ 86889 h 1200538"/>
              <a:gd name="connsiteX3" fmla="*/ 207617 w 1040821"/>
              <a:gd name="connsiteY3" fmla="*/ 1162888 h 1200538"/>
              <a:gd name="connsiteX4" fmla="*/ 514414 w 1040821"/>
              <a:gd name="connsiteY4" fmla="*/ 239069 h 1200538"/>
              <a:gd name="connsiteX0" fmla="*/ 532593 w 1059000"/>
              <a:gd name="connsiteY0" fmla="*/ 237618 h 1199087"/>
              <a:gd name="connsiteX1" fmla="*/ 751329 w 1059000"/>
              <a:gd name="connsiteY1" fmla="*/ 2496 h 1199087"/>
              <a:gd name="connsiteX2" fmla="*/ 1059000 w 1059000"/>
              <a:gd name="connsiteY2" fmla="*/ 85438 h 1199087"/>
              <a:gd name="connsiteX3" fmla="*/ 225796 w 1059000"/>
              <a:gd name="connsiteY3" fmla="*/ 1161437 h 1199087"/>
              <a:gd name="connsiteX4" fmla="*/ 532593 w 1059000"/>
              <a:gd name="connsiteY4" fmla="*/ 237618 h 1199087"/>
              <a:gd name="connsiteX0" fmla="*/ 434821 w 961228"/>
              <a:gd name="connsiteY0" fmla="*/ 239508 h 1260265"/>
              <a:gd name="connsiteX1" fmla="*/ 653557 w 961228"/>
              <a:gd name="connsiteY1" fmla="*/ 4386 h 1260265"/>
              <a:gd name="connsiteX2" fmla="*/ 961228 w 961228"/>
              <a:gd name="connsiteY2" fmla="*/ 87328 h 1260265"/>
              <a:gd name="connsiteX3" fmla="*/ 222209 w 961228"/>
              <a:gd name="connsiteY3" fmla="*/ 1224787 h 1260265"/>
              <a:gd name="connsiteX4" fmla="*/ 434821 w 961228"/>
              <a:gd name="connsiteY4" fmla="*/ 239508 h 1260265"/>
              <a:gd name="connsiteX0" fmla="*/ 242318 w 939019"/>
              <a:gd name="connsiteY0" fmla="*/ 236426 h 1221881"/>
              <a:gd name="connsiteX1" fmla="*/ 461054 w 939019"/>
              <a:gd name="connsiteY1" fmla="*/ 1304 h 1221881"/>
              <a:gd name="connsiteX2" fmla="*/ 939019 w 939019"/>
              <a:gd name="connsiteY2" fmla="*/ 153840 h 1221881"/>
              <a:gd name="connsiteX3" fmla="*/ 29706 w 939019"/>
              <a:gd name="connsiteY3" fmla="*/ 1221705 h 1221881"/>
              <a:gd name="connsiteX4" fmla="*/ 242318 w 939019"/>
              <a:gd name="connsiteY4" fmla="*/ 236426 h 1221881"/>
              <a:gd name="connsiteX0" fmla="*/ 248526 w 1046178"/>
              <a:gd name="connsiteY0" fmla="*/ 236905 h 1222417"/>
              <a:gd name="connsiteX1" fmla="*/ 467262 w 1046178"/>
              <a:gd name="connsiteY1" fmla="*/ 1783 h 1222417"/>
              <a:gd name="connsiteX2" fmla="*/ 1046178 w 1046178"/>
              <a:gd name="connsiteY2" fmla="*/ 307868 h 1222417"/>
              <a:gd name="connsiteX3" fmla="*/ 35914 w 1046178"/>
              <a:gd name="connsiteY3" fmla="*/ 1222184 h 1222417"/>
              <a:gd name="connsiteX4" fmla="*/ 248526 w 1046178"/>
              <a:gd name="connsiteY4" fmla="*/ 236905 h 1222417"/>
              <a:gd name="connsiteX0" fmla="*/ 246326 w 1043978"/>
              <a:gd name="connsiteY0" fmla="*/ 270401 h 1255913"/>
              <a:gd name="connsiteX1" fmla="*/ 306820 w 1043978"/>
              <a:gd name="connsiteY1" fmla="*/ 1234 h 1255913"/>
              <a:gd name="connsiteX2" fmla="*/ 1043978 w 1043978"/>
              <a:gd name="connsiteY2" fmla="*/ 341364 h 1255913"/>
              <a:gd name="connsiteX3" fmla="*/ 33714 w 1043978"/>
              <a:gd name="connsiteY3" fmla="*/ 1255680 h 1255913"/>
              <a:gd name="connsiteX4" fmla="*/ 246326 w 1043978"/>
              <a:gd name="connsiteY4" fmla="*/ 270401 h 1255913"/>
              <a:gd name="connsiteX0" fmla="*/ 248106 w 1075145"/>
              <a:gd name="connsiteY0" fmla="*/ 270863 h 1256488"/>
              <a:gd name="connsiteX1" fmla="*/ 308600 w 1075145"/>
              <a:gd name="connsiteY1" fmla="*/ 1696 h 1256488"/>
              <a:gd name="connsiteX2" fmla="*/ 1075145 w 1075145"/>
              <a:gd name="connsiteY2" fmla="*/ 356389 h 1256488"/>
              <a:gd name="connsiteX3" fmla="*/ 35494 w 1075145"/>
              <a:gd name="connsiteY3" fmla="*/ 1256142 h 1256488"/>
              <a:gd name="connsiteX4" fmla="*/ 248106 w 1075145"/>
              <a:gd name="connsiteY4" fmla="*/ 270863 h 1256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5145" h="1256488">
                <a:moveTo>
                  <a:pt x="248106" y="270863"/>
                </a:moveTo>
                <a:cubicBezTo>
                  <a:pt x="293624" y="61789"/>
                  <a:pt x="170760" y="-12558"/>
                  <a:pt x="308600" y="1696"/>
                </a:cubicBezTo>
                <a:cubicBezTo>
                  <a:pt x="446440" y="15950"/>
                  <a:pt x="810055" y="288350"/>
                  <a:pt x="1075145" y="356389"/>
                </a:cubicBezTo>
                <a:cubicBezTo>
                  <a:pt x="1075145" y="843311"/>
                  <a:pt x="173334" y="1270396"/>
                  <a:pt x="35494" y="1256142"/>
                </a:cubicBezTo>
                <a:cubicBezTo>
                  <a:pt x="-102346" y="1241888"/>
                  <a:pt x="202588" y="479937"/>
                  <a:pt x="248106" y="270863"/>
                </a:cubicBezTo>
                <a:close/>
              </a:path>
            </a:pathLst>
          </a:custGeom>
          <a:gradFill flip="none" rotWithShape="1">
            <a:gsLst>
              <a:gs pos="99000">
                <a:schemeClr val="bg1"/>
              </a:gs>
              <a:gs pos="0">
                <a:srgbClr val="F4F4F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Oval 83">
            <a:extLst>
              <a:ext uri="{FF2B5EF4-FFF2-40B4-BE49-F238E27FC236}">
                <a16:creationId xmlns:a16="http://schemas.microsoft.com/office/drawing/2014/main" id="{2749BEFA-1D48-4B8D-8819-8A6DBF27BE89}"/>
              </a:ext>
            </a:extLst>
          </p:cNvPr>
          <p:cNvSpPr/>
          <p:nvPr/>
        </p:nvSpPr>
        <p:spPr>
          <a:xfrm rot="20040933">
            <a:off x="6623164" y="5309674"/>
            <a:ext cx="738215" cy="1002767"/>
          </a:xfrm>
          <a:custGeom>
            <a:avLst/>
            <a:gdLst>
              <a:gd name="connsiteX0" fmla="*/ 0 w 603304"/>
              <a:gd name="connsiteY0" fmla="*/ 881651 h 1763302"/>
              <a:gd name="connsiteX1" fmla="*/ 301652 w 603304"/>
              <a:gd name="connsiteY1" fmla="*/ 0 h 1763302"/>
              <a:gd name="connsiteX2" fmla="*/ 603304 w 603304"/>
              <a:gd name="connsiteY2" fmla="*/ 881651 h 1763302"/>
              <a:gd name="connsiteX3" fmla="*/ 301652 w 603304"/>
              <a:gd name="connsiteY3" fmla="*/ 1763302 h 1763302"/>
              <a:gd name="connsiteX4" fmla="*/ 0 w 603304"/>
              <a:gd name="connsiteY4" fmla="*/ 881651 h 1763302"/>
              <a:gd name="connsiteX0" fmla="*/ 0 w 747324"/>
              <a:gd name="connsiteY0" fmla="*/ 881651 h 1763302"/>
              <a:gd name="connsiteX1" fmla="*/ 301652 w 747324"/>
              <a:gd name="connsiteY1" fmla="*/ 0 h 1763302"/>
              <a:gd name="connsiteX2" fmla="*/ 603304 w 747324"/>
              <a:gd name="connsiteY2" fmla="*/ 881651 h 1763302"/>
              <a:gd name="connsiteX3" fmla="*/ 301652 w 747324"/>
              <a:gd name="connsiteY3" fmla="*/ 1763302 h 1763302"/>
              <a:gd name="connsiteX4" fmla="*/ 0 w 747324"/>
              <a:gd name="connsiteY4" fmla="*/ 881651 h 1763302"/>
              <a:gd name="connsiteX0" fmla="*/ 9439 w 841033"/>
              <a:gd name="connsiteY0" fmla="*/ 689145 h 1570796"/>
              <a:gd name="connsiteX1" fmla="*/ 635944 w 841033"/>
              <a:gd name="connsiteY1" fmla="*/ 0 h 1570796"/>
              <a:gd name="connsiteX2" fmla="*/ 612743 w 841033"/>
              <a:gd name="connsiteY2" fmla="*/ 689145 h 1570796"/>
              <a:gd name="connsiteX3" fmla="*/ 311091 w 841033"/>
              <a:gd name="connsiteY3" fmla="*/ 1570796 h 1570796"/>
              <a:gd name="connsiteX4" fmla="*/ 9439 w 841033"/>
              <a:gd name="connsiteY4" fmla="*/ 689145 h 1570796"/>
              <a:gd name="connsiteX0" fmla="*/ 20253 w 593246"/>
              <a:gd name="connsiteY0" fmla="*/ 846931 h 1573171"/>
              <a:gd name="connsiteX1" fmla="*/ 418158 w 593246"/>
              <a:gd name="connsiteY1" fmla="*/ 1375 h 1573171"/>
              <a:gd name="connsiteX2" fmla="*/ 394957 w 593246"/>
              <a:gd name="connsiteY2" fmla="*/ 690520 h 1573171"/>
              <a:gd name="connsiteX3" fmla="*/ 93305 w 593246"/>
              <a:gd name="connsiteY3" fmla="*/ 1572171 h 1573171"/>
              <a:gd name="connsiteX4" fmla="*/ 20253 w 593246"/>
              <a:gd name="connsiteY4" fmla="*/ 846931 h 1573171"/>
              <a:gd name="connsiteX0" fmla="*/ 238030 w 710453"/>
              <a:gd name="connsiteY0" fmla="*/ 870911 h 1597159"/>
              <a:gd name="connsiteX1" fmla="*/ 10293 w 710453"/>
              <a:gd name="connsiteY1" fmla="*/ 1292 h 1597159"/>
              <a:gd name="connsiteX2" fmla="*/ 612734 w 710453"/>
              <a:gd name="connsiteY2" fmla="*/ 714500 h 1597159"/>
              <a:gd name="connsiteX3" fmla="*/ 311082 w 710453"/>
              <a:gd name="connsiteY3" fmla="*/ 1596151 h 1597159"/>
              <a:gd name="connsiteX4" fmla="*/ 238030 w 710453"/>
              <a:gd name="connsiteY4" fmla="*/ 870911 h 1597159"/>
              <a:gd name="connsiteX0" fmla="*/ 238030 w 612734"/>
              <a:gd name="connsiteY0" fmla="*/ 871925 h 1598173"/>
              <a:gd name="connsiteX1" fmla="*/ 10293 w 612734"/>
              <a:gd name="connsiteY1" fmla="*/ 2306 h 1598173"/>
              <a:gd name="connsiteX2" fmla="*/ 612734 w 612734"/>
              <a:gd name="connsiteY2" fmla="*/ 715514 h 1598173"/>
              <a:gd name="connsiteX3" fmla="*/ 311082 w 612734"/>
              <a:gd name="connsiteY3" fmla="*/ 1597165 h 1598173"/>
              <a:gd name="connsiteX4" fmla="*/ 238030 w 612734"/>
              <a:gd name="connsiteY4" fmla="*/ 871925 h 1598173"/>
              <a:gd name="connsiteX0" fmla="*/ 3106 w 377810"/>
              <a:gd name="connsiteY0" fmla="*/ 824392 h 1550625"/>
              <a:gd name="connsiteX1" fmla="*/ 148348 w 377810"/>
              <a:gd name="connsiteY1" fmla="*/ 2899 h 1550625"/>
              <a:gd name="connsiteX2" fmla="*/ 377810 w 377810"/>
              <a:gd name="connsiteY2" fmla="*/ 667981 h 1550625"/>
              <a:gd name="connsiteX3" fmla="*/ 76158 w 377810"/>
              <a:gd name="connsiteY3" fmla="*/ 1549632 h 1550625"/>
              <a:gd name="connsiteX4" fmla="*/ 3106 w 377810"/>
              <a:gd name="connsiteY4" fmla="*/ 824392 h 1550625"/>
              <a:gd name="connsiteX0" fmla="*/ 1955 w 237277"/>
              <a:gd name="connsiteY0" fmla="*/ 824870 h 1551224"/>
              <a:gd name="connsiteX1" fmla="*/ 147197 w 237277"/>
              <a:gd name="connsiteY1" fmla="*/ 3377 h 1551224"/>
              <a:gd name="connsiteX2" fmla="*/ 237277 w 237277"/>
              <a:gd name="connsiteY2" fmla="*/ 658719 h 1551224"/>
              <a:gd name="connsiteX3" fmla="*/ 75007 w 237277"/>
              <a:gd name="connsiteY3" fmla="*/ 1550110 h 1551224"/>
              <a:gd name="connsiteX4" fmla="*/ 1955 w 237277"/>
              <a:gd name="connsiteY4" fmla="*/ 824870 h 1551224"/>
              <a:gd name="connsiteX0" fmla="*/ 4920 w 485300"/>
              <a:gd name="connsiteY0" fmla="*/ 824529 h 1550797"/>
              <a:gd name="connsiteX1" fmla="*/ 150162 w 485300"/>
              <a:gd name="connsiteY1" fmla="*/ 3036 h 1550797"/>
              <a:gd name="connsiteX2" fmla="*/ 485300 w 485300"/>
              <a:gd name="connsiteY2" fmla="*/ 665214 h 1550797"/>
              <a:gd name="connsiteX3" fmla="*/ 77972 w 485300"/>
              <a:gd name="connsiteY3" fmla="*/ 1549769 h 1550797"/>
              <a:gd name="connsiteX4" fmla="*/ 4920 w 485300"/>
              <a:gd name="connsiteY4" fmla="*/ 824529 h 1550797"/>
              <a:gd name="connsiteX0" fmla="*/ 48659 w 798984"/>
              <a:gd name="connsiteY0" fmla="*/ 831155 h 1557425"/>
              <a:gd name="connsiteX1" fmla="*/ 791647 w 798984"/>
              <a:gd name="connsiteY1" fmla="*/ 2931 h 1557425"/>
              <a:gd name="connsiteX2" fmla="*/ 529039 w 798984"/>
              <a:gd name="connsiteY2" fmla="*/ 671840 h 1557425"/>
              <a:gd name="connsiteX3" fmla="*/ 121711 w 798984"/>
              <a:gd name="connsiteY3" fmla="*/ 1556395 h 1557425"/>
              <a:gd name="connsiteX4" fmla="*/ 48659 w 798984"/>
              <a:gd name="connsiteY4" fmla="*/ 831155 h 1557425"/>
              <a:gd name="connsiteX0" fmla="*/ 448565 w 1198889"/>
              <a:gd name="connsiteY0" fmla="*/ 831155 h 1712703"/>
              <a:gd name="connsiteX1" fmla="*/ 1191553 w 1198889"/>
              <a:gd name="connsiteY1" fmla="*/ 2931 h 1712703"/>
              <a:gd name="connsiteX2" fmla="*/ 928945 w 1198889"/>
              <a:gd name="connsiteY2" fmla="*/ 671840 h 1712703"/>
              <a:gd name="connsiteX3" fmla="*/ 12616 w 1198889"/>
              <a:gd name="connsiteY3" fmla="*/ 1711880 h 1712703"/>
              <a:gd name="connsiteX4" fmla="*/ 448565 w 1198889"/>
              <a:gd name="connsiteY4" fmla="*/ 831155 h 1712703"/>
              <a:gd name="connsiteX0" fmla="*/ 447625 w 1005997"/>
              <a:gd name="connsiteY0" fmla="*/ 865406 h 1746961"/>
              <a:gd name="connsiteX1" fmla="*/ 995490 w 1005997"/>
              <a:gd name="connsiteY1" fmla="*/ 2484 h 1746961"/>
              <a:gd name="connsiteX2" fmla="*/ 928005 w 1005997"/>
              <a:gd name="connsiteY2" fmla="*/ 706091 h 1746961"/>
              <a:gd name="connsiteX3" fmla="*/ 11676 w 1005997"/>
              <a:gd name="connsiteY3" fmla="*/ 1746131 h 1746961"/>
              <a:gd name="connsiteX4" fmla="*/ 447625 w 1005997"/>
              <a:gd name="connsiteY4" fmla="*/ 865406 h 1746961"/>
              <a:gd name="connsiteX0" fmla="*/ 449531 w 1011056"/>
              <a:gd name="connsiteY0" fmla="*/ 865144 h 1746629"/>
              <a:gd name="connsiteX1" fmla="*/ 997396 w 1011056"/>
              <a:gd name="connsiteY1" fmla="*/ 2222 h 1746629"/>
              <a:gd name="connsiteX2" fmla="*/ 975938 w 1011056"/>
              <a:gd name="connsiteY2" fmla="*/ 712964 h 1746629"/>
              <a:gd name="connsiteX3" fmla="*/ 13582 w 1011056"/>
              <a:gd name="connsiteY3" fmla="*/ 1745869 h 1746629"/>
              <a:gd name="connsiteX4" fmla="*/ 449531 w 1011056"/>
              <a:gd name="connsiteY4" fmla="*/ 865144 h 1746629"/>
              <a:gd name="connsiteX0" fmla="*/ 532553 w 1094078"/>
              <a:gd name="connsiteY0" fmla="*/ 865144 h 1747824"/>
              <a:gd name="connsiteX1" fmla="*/ 1080418 w 1094078"/>
              <a:gd name="connsiteY1" fmla="*/ 2222 h 1747824"/>
              <a:gd name="connsiteX2" fmla="*/ 1058960 w 1094078"/>
              <a:gd name="connsiteY2" fmla="*/ 712964 h 1747824"/>
              <a:gd name="connsiteX3" fmla="*/ 96604 w 1094078"/>
              <a:gd name="connsiteY3" fmla="*/ 1745869 h 1747824"/>
              <a:gd name="connsiteX4" fmla="*/ 532553 w 1094078"/>
              <a:gd name="connsiteY4" fmla="*/ 865144 h 1747824"/>
              <a:gd name="connsiteX0" fmla="*/ 527154 w 1053561"/>
              <a:gd name="connsiteY0" fmla="*/ 425560 h 1308240"/>
              <a:gd name="connsiteX1" fmla="*/ 745890 w 1053561"/>
              <a:gd name="connsiteY1" fmla="*/ 190438 h 1308240"/>
              <a:gd name="connsiteX2" fmla="*/ 1053561 w 1053561"/>
              <a:gd name="connsiteY2" fmla="*/ 273380 h 1308240"/>
              <a:gd name="connsiteX3" fmla="*/ 91205 w 1053561"/>
              <a:gd name="connsiteY3" fmla="*/ 1306285 h 1308240"/>
              <a:gd name="connsiteX4" fmla="*/ 527154 w 1053561"/>
              <a:gd name="connsiteY4" fmla="*/ 425560 h 1308240"/>
              <a:gd name="connsiteX0" fmla="*/ 527154 w 1053561"/>
              <a:gd name="connsiteY0" fmla="*/ 413406 h 1296086"/>
              <a:gd name="connsiteX1" fmla="*/ 745890 w 1053561"/>
              <a:gd name="connsiteY1" fmla="*/ 178284 h 1296086"/>
              <a:gd name="connsiteX2" fmla="*/ 1053561 w 1053561"/>
              <a:gd name="connsiteY2" fmla="*/ 261226 h 1296086"/>
              <a:gd name="connsiteX3" fmla="*/ 91205 w 1053561"/>
              <a:gd name="connsiteY3" fmla="*/ 1294131 h 1296086"/>
              <a:gd name="connsiteX4" fmla="*/ 527154 w 1053561"/>
              <a:gd name="connsiteY4" fmla="*/ 413406 h 1296086"/>
              <a:gd name="connsiteX0" fmla="*/ 527154 w 1053561"/>
              <a:gd name="connsiteY0" fmla="*/ 238805 h 1121485"/>
              <a:gd name="connsiteX1" fmla="*/ 745890 w 1053561"/>
              <a:gd name="connsiteY1" fmla="*/ 3683 h 1121485"/>
              <a:gd name="connsiteX2" fmla="*/ 1053561 w 1053561"/>
              <a:gd name="connsiteY2" fmla="*/ 86625 h 1121485"/>
              <a:gd name="connsiteX3" fmla="*/ 91205 w 1053561"/>
              <a:gd name="connsiteY3" fmla="*/ 1119530 h 1121485"/>
              <a:gd name="connsiteX4" fmla="*/ 527154 w 1053561"/>
              <a:gd name="connsiteY4" fmla="*/ 238805 h 1121485"/>
              <a:gd name="connsiteX0" fmla="*/ 410589 w 936996"/>
              <a:gd name="connsiteY0" fmla="*/ 239069 h 1164717"/>
              <a:gd name="connsiteX1" fmla="*/ 629325 w 936996"/>
              <a:gd name="connsiteY1" fmla="*/ 3947 h 1164717"/>
              <a:gd name="connsiteX2" fmla="*/ 936996 w 936996"/>
              <a:gd name="connsiteY2" fmla="*/ 86889 h 1164717"/>
              <a:gd name="connsiteX3" fmla="*/ 103792 w 936996"/>
              <a:gd name="connsiteY3" fmla="*/ 1162888 h 1164717"/>
              <a:gd name="connsiteX4" fmla="*/ 410589 w 936996"/>
              <a:gd name="connsiteY4" fmla="*/ 239069 h 1164717"/>
              <a:gd name="connsiteX0" fmla="*/ 514414 w 1040821"/>
              <a:gd name="connsiteY0" fmla="*/ 239069 h 1200538"/>
              <a:gd name="connsiteX1" fmla="*/ 733150 w 1040821"/>
              <a:gd name="connsiteY1" fmla="*/ 3947 h 1200538"/>
              <a:gd name="connsiteX2" fmla="*/ 1040821 w 1040821"/>
              <a:gd name="connsiteY2" fmla="*/ 86889 h 1200538"/>
              <a:gd name="connsiteX3" fmla="*/ 207617 w 1040821"/>
              <a:gd name="connsiteY3" fmla="*/ 1162888 h 1200538"/>
              <a:gd name="connsiteX4" fmla="*/ 514414 w 1040821"/>
              <a:gd name="connsiteY4" fmla="*/ 239069 h 1200538"/>
              <a:gd name="connsiteX0" fmla="*/ 532593 w 1059000"/>
              <a:gd name="connsiteY0" fmla="*/ 237618 h 1199087"/>
              <a:gd name="connsiteX1" fmla="*/ 751329 w 1059000"/>
              <a:gd name="connsiteY1" fmla="*/ 2496 h 1199087"/>
              <a:gd name="connsiteX2" fmla="*/ 1059000 w 1059000"/>
              <a:gd name="connsiteY2" fmla="*/ 85438 h 1199087"/>
              <a:gd name="connsiteX3" fmla="*/ 225796 w 1059000"/>
              <a:gd name="connsiteY3" fmla="*/ 1161437 h 1199087"/>
              <a:gd name="connsiteX4" fmla="*/ 532593 w 1059000"/>
              <a:gd name="connsiteY4" fmla="*/ 237618 h 1199087"/>
              <a:gd name="connsiteX0" fmla="*/ 434821 w 961228"/>
              <a:gd name="connsiteY0" fmla="*/ 239508 h 1260265"/>
              <a:gd name="connsiteX1" fmla="*/ 653557 w 961228"/>
              <a:gd name="connsiteY1" fmla="*/ 4386 h 1260265"/>
              <a:gd name="connsiteX2" fmla="*/ 961228 w 961228"/>
              <a:gd name="connsiteY2" fmla="*/ 87328 h 1260265"/>
              <a:gd name="connsiteX3" fmla="*/ 222209 w 961228"/>
              <a:gd name="connsiteY3" fmla="*/ 1224787 h 1260265"/>
              <a:gd name="connsiteX4" fmla="*/ 434821 w 961228"/>
              <a:gd name="connsiteY4" fmla="*/ 239508 h 1260265"/>
              <a:gd name="connsiteX0" fmla="*/ 242318 w 939019"/>
              <a:gd name="connsiteY0" fmla="*/ 236426 h 1221881"/>
              <a:gd name="connsiteX1" fmla="*/ 461054 w 939019"/>
              <a:gd name="connsiteY1" fmla="*/ 1304 h 1221881"/>
              <a:gd name="connsiteX2" fmla="*/ 939019 w 939019"/>
              <a:gd name="connsiteY2" fmla="*/ 153840 h 1221881"/>
              <a:gd name="connsiteX3" fmla="*/ 29706 w 939019"/>
              <a:gd name="connsiteY3" fmla="*/ 1221705 h 1221881"/>
              <a:gd name="connsiteX4" fmla="*/ 242318 w 939019"/>
              <a:gd name="connsiteY4" fmla="*/ 236426 h 1221881"/>
              <a:gd name="connsiteX0" fmla="*/ 248526 w 1046178"/>
              <a:gd name="connsiteY0" fmla="*/ 236905 h 1222417"/>
              <a:gd name="connsiteX1" fmla="*/ 467262 w 1046178"/>
              <a:gd name="connsiteY1" fmla="*/ 1783 h 1222417"/>
              <a:gd name="connsiteX2" fmla="*/ 1046178 w 1046178"/>
              <a:gd name="connsiteY2" fmla="*/ 307868 h 1222417"/>
              <a:gd name="connsiteX3" fmla="*/ 35914 w 1046178"/>
              <a:gd name="connsiteY3" fmla="*/ 1222184 h 1222417"/>
              <a:gd name="connsiteX4" fmla="*/ 248526 w 1046178"/>
              <a:gd name="connsiteY4" fmla="*/ 236905 h 1222417"/>
              <a:gd name="connsiteX0" fmla="*/ 246326 w 1043978"/>
              <a:gd name="connsiteY0" fmla="*/ 270401 h 1255913"/>
              <a:gd name="connsiteX1" fmla="*/ 306820 w 1043978"/>
              <a:gd name="connsiteY1" fmla="*/ 1234 h 1255913"/>
              <a:gd name="connsiteX2" fmla="*/ 1043978 w 1043978"/>
              <a:gd name="connsiteY2" fmla="*/ 341364 h 1255913"/>
              <a:gd name="connsiteX3" fmla="*/ 33714 w 1043978"/>
              <a:gd name="connsiteY3" fmla="*/ 1255680 h 1255913"/>
              <a:gd name="connsiteX4" fmla="*/ 246326 w 1043978"/>
              <a:gd name="connsiteY4" fmla="*/ 270401 h 1255913"/>
              <a:gd name="connsiteX0" fmla="*/ 248106 w 1075145"/>
              <a:gd name="connsiteY0" fmla="*/ 270863 h 1256488"/>
              <a:gd name="connsiteX1" fmla="*/ 308600 w 1075145"/>
              <a:gd name="connsiteY1" fmla="*/ 1696 h 1256488"/>
              <a:gd name="connsiteX2" fmla="*/ 1075145 w 1075145"/>
              <a:gd name="connsiteY2" fmla="*/ 356389 h 1256488"/>
              <a:gd name="connsiteX3" fmla="*/ 35494 w 1075145"/>
              <a:gd name="connsiteY3" fmla="*/ 1256142 h 1256488"/>
              <a:gd name="connsiteX4" fmla="*/ 248106 w 1075145"/>
              <a:gd name="connsiteY4" fmla="*/ 270863 h 1256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5145" h="1256488">
                <a:moveTo>
                  <a:pt x="248106" y="270863"/>
                </a:moveTo>
                <a:cubicBezTo>
                  <a:pt x="293624" y="61789"/>
                  <a:pt x="170760" y="-12558"/>
                  <a:pt x="308600" y="1696"/>
                </a:cubicBezTo>
                <a:cubicBezTo>
                  <a:pt x="446440" y="15950"/>
                  <a:pt x="810055" y="288350"/>
                  <a:pt x="1075145" y="356389"/>
                </a:cubicBezTo>
                <a:cubicBezTo>
                  <a:pt x="1075145" y="843311"/>
                  <a:pt x="173334" y="1270396"/>
                  <a:pt x="35494" y="1256142"/>
                </a:cubicBezTo>
                <a:cubicBezTo>
                  <a:pt x="-102346" y="1241888"/>
                  <a:pt x="202588" y="479937"/>
                  <a:pt x="248106" y="270863"/>
                </a:cubicBezTo>
                <a:close/>
              </a:path>
            </a:pathLst>
          </a:custGeom>
          <a:gradFill flip="none" rotWithShape="1">
            <a:gsLst>
              <a:gs pos="99000">
                <a:schemeClr val="bg1"/>
              </a:gs>
              <a:gs pos="0">
                <a:srgbClr val="F4F4F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88316331-BE69-4542-96C2-DD27D1360C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1046" y="5727366"/>
            <a:ext cx="3810000" cy="2076450"/>
          </a:xfrm>
          <a:prstGeom prst="rect">
            <a:avLst/>
          </a:prstGeom>
        </p:spPr>
      </p:pic>
      <p:pic>
        <p:nvPicPr>
          <p:cNvPr id="53" name="Picture 52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1C0F869B-8EE0-4454-A9D5-9DE794ADAE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34810">
            <a:off x="-1560397" y="4896001"/>
            <a:ext cx="6383543" cy="3479031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1138DFA9-DAD5-4646-92B8-5F3E3B4F2FFE}"/>
              </a:ext>
            </a:extLst>
          </p:cNvPr>
          <p:cNvGrpSpPr/>
          <p:nvPr/>
        </p:nvGrpSpPr>
        <p:grpSpPr>
          <a:xfrm>
            <a:off x="3182901" y="2185922"/>
            <a:ext cx="6416842" cy="2682044"/>
            <a:chOff x="3133526" y="2587057"/>
            <a:chExt cx="6416842" cy="2682044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E243E4AF-2107-4B54-9926-6CD83323B2D9}"/>
                </a:ext>
              </a:extLst>
            </p:cNvPr>
            <p:cNvGrpSpPr/>
            <p:nvPr/>
          </p:nvGrpSpPr>
          <p:grpSpPr>
            <a:xfrm>
              <a:off x="3133526" y="2587057"/>
              <a:ext cx="6416842" cy="2682044"/>
              <a:chOff x="3133526" y="2587057"/>
              <a:chExt cx="6416842" cy="2682044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6B8C313A-F2E2-4934-B1FC-4157F37CDC7A}"/>
                  </a:ext>
                </a:extLst>
              </p:cNvPr>
              <p:cNvSpPr/>
              <p:nvPr/>
            </p:nvSpPr>
            <p:spPr>
              <a:xfrm>
                <a:off x="3133526" y="2587057"/>
                <a:ext cx="6416842" cy="2682044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6C1B436C-4FFA-43D8-897E-4EA1704907D0}"/>
                  </a:ext>
                </a:extLst>
              </p:cNvPr>
              <p:cNvSpPr/>
              <p:nvPr/>
            </p:nvSpPr>
            <p:spPr>
              <a:xfrm>
                <a:off x="3215089" y="2662065"/>
                <a:ext cx="6253715" cy="2518793"/>
              </a:xfrm>
              <a:prstGeom prst="rect">
                <a:avLst/>
              </a:prstGeom>
              <a:solidFill>
                <a:schemeClr val="bg1">
                  <a:alpha val="9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226FE6C-A249-43C6-8EC1-5289A6C35CF2}"/>
                </a:ext>
              </a:extLst>
            </p:cNvPr>
            <p:cNvSpPr txBox="1"/>
            <p:nvPr/>
          </p:nvSpPr>
          <p:spPr>
            <a:xfrm>
              <a:off x="3733847" y="3543444"/>
              <a:ext cx="531495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Oswald" panose="02000503000000000000" pitchFamily="2" charset="0"/>
                </a:rPr>
                <a:t>الدعاية و الإعلان و أثرهما على سلوك المستهلك</a:t>
              </a:r>
              <a:endParaRPr lang="en-US" sz="2800" b="1" dirty="0">
                <a:solidFill>
                  <a:srgbClr val="FF0000"/>
                </a:solidFill>
                <a:latin typeface="Oswald" panose="02000503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54384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0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3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5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7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9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0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1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2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3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4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6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8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9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0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2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3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5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7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8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9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0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41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2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4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5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46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7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48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9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0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51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3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55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6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57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8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9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3750"/>
                                </p:stCondLst>
                                <p:childTnLst>
                                  <p:par>
                                    <p:cTn id="61" presetID="42" presetClass="path" presetSubtype="0" accel="1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2" dur="2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3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4" dur="2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5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6" dur="20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7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8" dur="20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9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1.875E-6 -4.07407E-6 L 0.00299 0.35093 " pathEditMode="relative" rAng="0" ptsTypes="AA">
                                          <p:cBhvr>
                                            <p:cTn id="70" dur="2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3" y="1754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1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4.58333E-6 2.59259E-6 L 0.00494 0.35856 " pathEditMode="relative" rAng="0" ptsTypes="AA">
                                          <p:cBhvr>
                                            <p:cTn id="72" dur="2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47" y="1791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3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1.25E-6 1.11111E-6 L -0.00195 0.37153 " pathEditMode="relative" rAng="0" ptsTypes="AA">
                                          <p:cBhvr>
                                            <p:cTn id="74" dur="20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04" y="18565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5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4.16667E-7 3.7037E-6 L -0.01107 0.3581 " pathEditMode="relative" rAng="0" ptsTypes="AA">
                                          <p:cBhvr>
                                            <p:cTn id="76" dur="2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560" y="1789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7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3.95833E-6 -2.59259E-6 L -0.00156 0.37269 " pathEditMode="relative" rAng="0" ptsTypes="AA">
                                          <p:cBhvr>
                                            <p:cTn id="78" dur="2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78" y="1863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9" presetID="2" presetClass="entr" presetSubtype="4" accel="18000" fill="hold" nodeType="withEffect" p14:presetBounceEnd="62000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2000">
                                          <p:cBhvr additive="base">
                                            <p:cTn id="81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2000">
                                          <p:cBhvr additive="base">
                                            <p:cTn id="82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3" grpId="0" animBg="1"/>
          <p:bldP spid="43" grpId="1" animBg="1"/>
          <p:bldP spid="44" grpId="0" animBg="1"/>
          <p:bldP spid="44" grpId="1" animBg="1"/>
          <p:bldP spid="45" grpId="0" animBg="1"/>
          <p:bldP spid="45" grpId="1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0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3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5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7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9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0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1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2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3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4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6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8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9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0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2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3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5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7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8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9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0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41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2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4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5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46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7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48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9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0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51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3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55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6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57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8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9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3750"/>
                                </p:stCondLst>
                                <p:childTnLst>
                                  <p:par>
                                    <p:cTn id="61" presetID="42" presetClass="path" presetSubtype="0" accel="1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2" dur="2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3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4" dur="2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5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6" dur="20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7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8" dur="20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9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1.875E-6 -4.07407E-6 L 0.00299 0.35093 " pathEditMode="relative" rAng="0" ptsTypes="AA">
                                          <p:cBhvr>
                                            <p:cTn id="70" dur="2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3" y="1754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1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4.58333E-6 2.59259E-6 L 0.00494 0.35856 " pathEditMode="relative" rAng="0" ptsTypes="AA">
                                          <p:cBhvr>
                                            <p:cTn id="72" dur="2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47" y="1791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3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1.25E-6 1.11111E-6 L -0.00195 0.37153 " pathEditMode="relative" rAng="0" ptsTypes="AA">
                                          <p:cBhvr>
                                            <p:cTn id="74" dur="20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04" y="18565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5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4.16667E-7 3.7037E-6 L -0.01107 0.3581 " pathEditMode="relative" rAng="0" ptsTypes="AA">
                                          <p:cBhvr>
                                            <p:cTn id="76" dur="2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560" y="1789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7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3.95833E-6 -2.59259E-6 L -0.00156 0.37269 " pathEditMode="relative" rAng="0" ptsTypes="AA">
                                          <p:cBhvr>
                                            <p:cTn id="78" dur="2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78" y="1863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9" presetID="2" presetClass="entr" presetSubtype="4" accel="18000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1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2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3" grpId="0" animBg="1"/>
          <p:bldP spid="43" grpId="1" animBg="1"/>
          <p:bldP spid="44" grpId="0" animBg="1"/>
          <p:bldP spid="44" grpId="1" animBg="1"/>
          <p:bldP spid="45" grpId="0" animBg="1"/>
          <p:bldP spid="45" grpId="1" animBg="1"/>
        </p:bldLst>
      </p:timing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>
            <a:extLst>
              <a:ext uri="{FF2B5EF4-FFF2-40B4-BE49-F238E27FC236}">
                <a16:creationId xmlns:a16="http://schemas.microsoft.com/office/drawing/2014/main" id="{3511D3EB-865D-4889-9F87-9D44BC1C5288}"/>
              </a:ext>
            </a:extLst>
          </p:cNvPr>
          <p:cNvGrpSpPr/>
          <p:nvPr/>
        </p:nvGrpSpPr>
        <p:grpSpPr>
          <a:xfrm>
            <a:off x="675247" y="4114444"/>
            <a:ext cx="5297715" cy="1872343"/>
            <a:chOff x="3447142" y="1248229"/>
            <a:chExt cx="5297715" cy="1872343"/>
          </a:xfrm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F1DB7F48-0863-484F-A5E2-22D1A4DEB065}"/>
                </a:ext>
              </a:extLst>
            </p:cNvPr>
            <p:cNvSpPr/>
            <p:nvPr/>
          </p:nvSpPr>
          <p:spPr>
            <a:xfrm>
              <a:off x="3904342" y="2336800"/>
              <a:ext cx="4122057" cy="783772"/>
            </a:xfrm>
            <a:custGeom>
              <a:avLst/>
              <a:gdLst>
                <a:gd name="connsiteX0" fmla="*/ 0 w 4746172"/>
                <a:gd name="connsiteY0" fmla="*/ 0 h 2373087"/>
                <a:gd name="connsiteX1" fmla="*/ 4746172 w 4746172"/>
                <a:gd name="connsiteY1" fmla="*/ 0 h 2373087"/>
                <a:gd name="connsiteX2" fmla="*/ 4746172 w 4746172"/>
                <a:gd name="connsiteY2" fmla="*/ 1 h 2373087"/>
                <a:gd name="connsiteX3" fmla="*/ 2373086 w 4746172"/>
                <a:gd name="connsiteY3" fmla="*/ 2373087 h 2373087"/>
                <a:gd name="connsiteX4" fmla="*/ 0 w 4746172"/>
                <a:gd name="connsiteY4" fmla="*/ 1 h 2373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46172" h="2373087">
                  <a:moveTo>
                    <a:pt x="0" y="0"/>
                  </a:moveTo>
                  <a:lnTo>
                    <a:pt x="4746172" y="0"/>
                  </a:lnTo>
                  <a:lnTo>
                    <a:pt x="4746172" y="1"/>
                  </a:lnTo>
                  <a:cubicBezTo>
                    <a:pt x="4746172" y="1310620"/>
                    <a:pt x="3683705" y="2373087"/>
                    <a:pt x="2373086" y="2373087"/>
                  </a:cubicBezTo>
                  <a:cubicBezTo>
                    <a:pt x="1062467" y="2373087"/>
                    <a:pt x="0" y="131062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13000">
                  <a:schemeClr val="tx1">
                    <a:alpha val="60000"/>
                  </a:schemeClr>
                </a:gs>
                <a:gs pos="100000">
                  <a:srgbClr val="D7D8DC">
                    <a:alpha val="0"/>
                  </a:srgbClr>
                </a:gs>
              </a:gsLst>
              <a:lin ang="5400000" scaled="1"/>
              <a:tileRect/>
            </a:gra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C30D1CF7-B671-4C58-B171-E5A72281CA7A}"/>
                </a:ext>
              </a:extLst>
            </p:cNvPr>
            <p:cNvSpPr/>
            <p:nvPr/>
          </p:nvSpPr>
          <p:spPr>
            <a:xfrm>
              <a:off x="3447142" y="1248229"/>
              <a:ext cx="5297715" cy="1262742"/>
            </a:xfrm>
            <a:prstGeom prst="rect">
              <a:avLst/>
            </a:prstGeom>
            <a:gradFill flip="none" rotWithShape="1">
              <a:gsLst>
                <a:gs pos="10000">
                  <a:srgbClr val="D7D8DC"/>
                </a:gs>
                <a:gs pos="35000">
                  <a:srgbClr val="F3F3F3"/>
                </a:gs>
                <a:gs pos="64000">
                  <a:srgbClr val="F3F3F3"/>
                </a:gs>
                <a:gs pos="96000">
                  <a:srgbClr val="D7D8DC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8F1CC41E-DD06-4E5C-84E4-BA75766F9ABF}"/>
                </a:ext>
              </a:extLst>
            </p:cNvPr>
            <p:cNvSpPr/>
            <p:nvPr/>
          </p:nvSpPr>
          <p:spPr>
            <a:xfrm>
              <a:off x="3639085" y="1494970"/>
              <a:ext cx="747485" cy="747485"/>
            </a:xfrm>
            <a:prstGeom prst="ellipse">
              <a:avLst/>
            </a:prstGeom>
            <a:solidFill>
              <a:srgbClr val="0066CC"/>
            </a:solidFill>
            <a:ln>
              <a:noFill/>
            </a:ln>
            <a:effectLst>
              <a:innerShdw blurRad="266700" dist="762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4A67E37C-0FFB-45C4-8DF8-F98B60B12C89}"/>
                </a:ext>
              </a:extLst>
            </p:cNvPr>
            <p:cNvSpPr txBox="1"/>
            <p:nvPr/>
          </p:nvSpPr>
          <p:spPr>
            <a:xfrm>
              <a:off x="3622219" y="1607102"/>
              <a:ext cx="74748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B1B7F90A-661A-4696-821B-B9CAA464FA3C}"/>
                </a:ext>
              </a:extLst>
            </p:cNvPr>
            <p:cNvSpPr txBox="1"/>
            <p:nvPr/>
          </p:nvSpPr>
          <p:spPr>
            <a:xfrm>
              <a:off x="5333998" y="1294915"/>
              <a:ext cx="314295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000" b="1" dirty="0">
                <a:solidFill>
                  <a:srgbClr val="0066CC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DD2C8D28-2EC4-449E-BCEC-9EF7842E2321}"/>
                </a:ext>
              </a:extLst>
            </p:cNvPr>
            <p:cNvSpPr txBox="1"/>
            <p:nvPr/>
          </p:nvSpPr>
          <p:spPr>
            <a:xfrm>
              <a:off x="4386572" y="1494970"/>
              <a:ext cx="422182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/>
                <a:t>مقارنة المستهلك بين سعر ما يعلن عنه و ميزانيته قبل الإقدام على الشراء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70FAA672-A64A-48F0-A061-B9591F075E07}"/>
              </a:ext>
            </a:extLst>
          </p:cNvPr>
          <p:cNvGrpSpPr/>
          <p:nvPr/>
        </p:nvGrpSpPr>
        <p:grpSpPr>
          <a:xfrm>
            <a:off x="6212224" y="4114444"/>
            <a:ext cx="5297715" cy="1872343"/>
            <a:chOff x="3447142" y="1248229"/>
            <a:chExt cx="5297715" cy="1872343"/>
          </a:xfrm>
        </p:grpSpPr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B134518F-E107-4BE1-BAC8-41D1DC904D01}"/>
                </a:ext>
              </a:extLst>
            </p:cNvPr>
            <p:cNvSpPr/>
            <p:nvPr/>
          </p:nvSpPr>
          <p:spPr>
            <a:xfrm>
              <a:off x="3904342" y="2336800"/>
              <a:ext cx="4122057" cy="783772"/>
            </a:xfrm>
            <a:custGeom>
              <a:avLst/>
              <a:gdLst>
                <a:gd name="connsiteX0" fmla="*/ 0 w 4746172"/>
                <a:gd name="connsiteY0" fmla="*/ 0 h 2373087"/>
                <a:gd name="connsiteX1" fmla="*/ 4746172 w 4746172"/>
                <a:gd name="connsiteY1" fmla="*/ 0 h 2373087"/>
                <a:gd name="connsiteX2" fmla="*/ 4746172 w 4746172"/>
                <a:gd name="connsiteY2" fmla="*/ 1 h 2373087"/>
                <a:gd name="connsiteX3" fmla="*/ 2373086 w 4746172"/>
                <a:gd name="connsiteY3" fmla="*/ 2373087 h 2373087"/>
                <a:gd name="connsiteX4" fmla="*/ 0 w 4746172"/>
                <a:gd name="connsiteY4" fmla="*/ 1 h 2373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46172" h="2373087">
                  <a:moveTo>
                    <a:pt x="0" y="0"/>
                  </a:moveTo>
                  <a:lnTo>
                    <a:pt x="4746172" y="0"/>
                  </a:lnTo>
                  <a:lnTo>
                    <a:pt x="4746172" y="1"/>
                  </a:lnTo>
                  <a:cubicBezTo>
                    <a:pt x="4746172" y="1310620"/>
                    <a:pt x="3683705" y="2373087"/>
                    <a:pt x="2373086" y="2373087"/>
                  </a:cubicBezTo>
                  <a:cubicBezTo>
                    <a:pt x="1062467" y="2373087"/>
                    <a:pt x="0" y="131062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13000">
                  <a:schemeClr val="tx1">
                    <a:alpha val="60000"/>
                  </a:schemeClr>
                </a:gs>
                <a:gs pos="100000">
                  <a:srgbClr val="D7D8DC">
                    <a:alpha val="0"/>
                  </a:srgbClr>
                </a:gs>
              </a:gsLst>
              <a:lin ang="5400000" scaled="1"/>
              <a:tileRect/>
            </a:gra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B1DBD8F6-1E3F-462A-B8CF-07E53A53AAD1}"/>
                </a:ext>
              </a:extLst>
            </p:cNvPr>
            <p:cNvSpPr/>
            <p:nvPr/>
          </p:nvSpPr>
          <p:spPr>
            <a:xfrm>
              <a:off x="3447142" y="1248229"/>
              <a:ext cx="5297715" cy="1262742"/>
            </a:xfrm>
            <a:prstGeom prst="rect">
              <a:avLst/>
            </a:prstGeom>
            <a:gradFill flip="none" rotWithShape="1">
              <a:gsLst>
                <a:gs pos="10000">
                  <a:srgbClr val="D7D8DC"/>
                </a:gs>
                <a:gs pos="35000">
                  <a:srgbClr val="F3F3F3"/>
                </a:gs>
                <a:gs pos="64000">
                  <a:srgbClr val="F3F3F3"/>
                </a:gs>
                <a:gs pos="96000">
                  <a:srgbClr val="D7D8DC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8AC89658-9FDB-444E-B68E-367A8C6D2609}"/>
                </a:ext>
              </a:extLst>
            </p:cNvPr>
            <p:cNvSpPr/>
            <p:nvPr/>
          </p:nvSpPr>
          <p:spPr>
            <a:xfrm>
              <a:off x="3661474" y="1505943"/>
              <a:ext cx="747485" cy="747485"/>
            </a:xfrm>
            <a:prstGeom prst="ellipse">
              <a:avLst/>
            </a:prstGeom>
            <a:solidFill>
              <a:srgbClr val="9900CC"/>
            </a:solidFill>
            <a:ln>
              <a:noFill/>
            </a:ln>
            <a:effectLst>
              <a:innerShdw blurRad="266700" dist="762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76BC3025-A4C2-427A-93D5-24B5359F5B95}"/>
                </a:ext>
              </a:extLst>
            </p:cNvPr>
            <p:cNvSpPr txBox="1"/>
            <p:nvPr/>
          </p:nvSpPr>
          <p:spPr>
            <a:xfrm>
              <a:off x="3685290" y="1618075"/>
              <a:ext cx="74748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36B6B431-6877-4661-A2BF-0AF60446BBEC}"/>
                </a:ext>
              </a:extLst>
            </p:cNvPr>
            <p:cNvSpPr txBox="1"/>
            <p:nvPr/>
          </p:nvSpPr>
          <p:spPr>
            <a:xfrm>
              <a:off x="5333996" y="1248229"/>
              <a:ext cx="327128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000" b="1" dirty="0">
                <a:solidFill>
                  <a:srgbClr val="9900CC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C7F4149E-1311-4032-9D77-EC2E92133D12}"/>
                </a:ext>
              </a:extLst>
            </p:cNvPr>
            <p:cNvSpPr txBox="1"/>
            <p:nvPr/>
          </p:nvSpPr>
          <p:spPr>
            <a:xfrm>
              <a:off x="4269383" y="1514769"/>
              <a:ext cx="433589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/>
                <a:t>البعد عن الإعلانات التي تحوي محظوراً شرعياً كشرط الشراء للحصول على جائزة أو الدخول في السحب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A7289489-C1C6-473A-8D08-62CDB13BCBA5}"/>
              </a:ext>
            </a:extLst>
          </p:cNvPr>
          <p:cNvGrpSpPr/>
          <p:nvPr/>
        </p:nvGrpSpPr>
        <p:grpSpPr>
          <a:xfrm>
            <a:off x="675247" y="1596572"/>
            <a:ext cx="5297715" cy="1872343"/>
            <a:chOff x="3447142" y="1248229"/>
            <a:chExt cx="5297715" cy="1872343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4FFEBD75-CB09-4FFB-AE4F-9C354554489F}"/>
                </a:ext>
              </a:extLst>
            </p:cNvPr>
            <p:cNvSpPr/>
            <p:nvPr/>
          </p:nvSpPr>
          <p:spPr>
            <a:xfrm>
              <a:off x="3904342" y="2336800"/>
              <a:ext cx="4122057" cy="783772"/>
            </a:xfrm>
            <a:custGeom>
              <a:avLst/>
              <a:gdLst>
                <a:gd name="connsiteX0" fmla="*/ 0 w 4746172"/>
                <a:gd name="connsiteY0" fmla="*/ 0 h 2373087"/>
                <a:gd name="connsiteX1" fmla="*/ 4746172 w 4746172"/>
                <a:gd name="connsiteY1" fmla="*/ 0 h 2373087"/>
                <a:gd name="connsiteX2" fmla="*/ 4746172 w 4746172"/>
                <a:gd name="connsiteY2" fmla="*/ 1 h 2373087"/>
                <a:gd name="connsiteX3" fmla="*/ 2373086 w 4746172"/>
                <a:gd name="connsiteY3" fmla="*/ 2373087 h 2373087"/>
                <a:gd name="connsiteX4" fmla="*/ 0 w 4746172"/>
                <a:gd name="connsiteY4" fmla="*/ 1 h 2373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46172" h="2373087">
                  <a:moveTo>
                    <a:pt x="0" y="0"/>
                  </a:moveTo>
                  <a:lnTo>
                    <a:pt x="4746172" y="0"/>
                  </a:lnTo>
                  <a:lnTo>
                    <a:pt x="4746172" y="1"/>
                  </a:lnTo>
                  <a:cubicBezTo>
                    <a:pt x="4746172" y="1310620"/>
                    <a:pt x="3683705" y="2373087"/>
                    <a:pt x="2373086" y="2373087"/>
                  </a:cubicBezTo>
                  <a:cubicBezTo>
                    <a:pt x="1062467" y="2373087"/>
                    <a:pt x="0" y="131062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13000">
                  <a:schemeClr val="tx1">
                    <a:alpha val="60000"/>
                  </a:schemeClr>
                </a:gs>
                <a:gs pos="100000">
                  <a:srgbClr val="D7D8DC">
                    <a:alpha val="0"/>
                  </a:srgbClr>
                </a:gs>
              </a:gsLst>
              <a:lin ang="5400000" scaled="1"/>
              <a:tileRect/>
            </a:gra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449C522-E095-44D3-B485-A26748BB7D48}"/>
                </a:ext>
              </a:extLst>
            </p:cNvPr>
            <p:cNvSpPr/>
            <p:nvPr/>
          </p:nvSpPr>
          <p:spPr>
            <a:xfrm>
              <a:off x="3447142" y="1248229"/>
              <a:ext cx="5297715" cy="1262742"/>
            </a:xfrm>
            <a:prstGeom prst="rect">
              <a:avLst/>
            </a:prstGeom>
            <a:gradFill flip="none" rotWithShape="1">
              <a:gsLst>
                <a:gs pos="10000">
                  <a:srgbClr val="D7D8DC"/>
                </a:gs>
                <a:gs pos="35000">
                  <a:srgbClr val="F3F3F3"/>
                </a:gs>
                <a:gs pos="64000">
                  <a:srgbClr val="F3F3F3"/>
                </a:gs>
                <a:gs pos="96000">
                  <a:srgbClr val="D7D8DC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E177CB52-CA0F-43AB-AEB2-5719F38D00C3}"/>
                </a:ext>
              </a:extLst>
            </p:cNvPr>
            <p:cNvSpPr/>
            <p:nvPr/>
          </p:nvSpPr>
          <p:spPr>
            <a:xfrm>
              <a:off x="3639087" y="1514358"/>
              <a:ext cx="747485" cy="747485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  <a:effectLst>
              <a:innerShdw blurRad="266700" dist="762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8A9A131-42AC-4F4E-8613-1EB89E15AD38}"/>
                </a:ext>
              </a:extLst>
            </p:cNvPr>
            <p:cNvSpPr txBox="1"/>
            <p:nvPr/>
          </p:nvSpPr>
          <p:spPr>
            <a:xfrm>
              <a:off x="3639086" y="1626490"/>
              <a:ext cx="74748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A5A04EA-11D4-4185-844F-4BCA38D029C2}"/>
                </a:ext>
              </a:extLst>
            </p:cNvPr>
            <p:cNvSpPr txBox="1"/>
            <p:nvPr/>
          </p:nvSpPr>
          <p:spPr>
            <a:xfrm>
              <a:off x="5300892" y="1265228"/>
              <a:ext cx="24320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000" b="1" dirty="0">
                <a:solidFill>
                  <a:srgbClr val="339966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2FA63BC-673C-4FCA-B7CF-A6BADCF40082}"/>
                </a:ext>
              </a:extLst>
            </p:cNvPr>
            <p:cNvSpPr txBox="1"/>
            <p:nvPr/>
          </p:nvSpPr>
          <p:spPr>
            <a:xfrm>
              <a:off x="4832924" y="1552597"/>
              <a:ext cx="391193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/>
                <a:t>التأكد من حقيقة الإعلان و مدى صلاحيته قبل قرار الشراء </a:t>
              </a:r>
              <a:endParaRPr lang="en-US" sz="2000" b="1" dirty="0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0A6E9735-2FB0-4421-8EF2-B18BCBF31D8C}"/>
              </a:ext>
            </a:extLst>
          </p:cNvPr>
          <p:cNvGrpSpPr/>
          <p:nvPr/>
        </p:nvGrpSpPr>
        <p:grpSpPr>
          <a:xfrm>
            <a:off x="6212224" y="1607454"/>
            <a:ext cx="5297715" cy="1872343"/>
            <a:chOff x="3447142" y="1248229"/>
            <a:chExt cx="5297715" cy="1872343"/>
          </a:xfrm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FBB9CE03-3B61-4110-956A-D3E520506BEE}"/>
                </a:ext>
              </a:extLst>
            </p:cNvPr>
            <p:cNvSpPr/>
            <p:nvPr/>
          </p:nvSpPr>
          <p:spPr>
            <a:xfrm>
              <a:off x="3904342" y="2336800"/>
              <a:ext cx="4122057" cy="783772"/>
            </a:xfrm>
            <a:custGeom>
              <a:avLst/>
              <a:gdLst>
                <a:gd name="connsiteX0" fmla="*/ 0 w 4746172"/>
                <a:gd name="connsiteY0" fmla="*/ 0 h 2373087"/>
                <a:gd name="connsiteX1" fmla="*/ 4746172 w 4746172"/>
                <a:gd name="connsiteY1" fmla="*/ 0 h 2373087"/>
                <a:gd name="connsiteX2" fmla="*/ 4746172 w 4746172"/>
                <a:gd name="connsiteY2" fmla="*/ 1 h 2373087"/>
                <a:gd name="connsiteX3" fmla="*/ 2373086 w 4746172"/>
                <a:gd name="connsiteY3" fmla="*/ 2373087 h 2373087"/>
                <a:gd name="connsiteX4" fmla="*/ 0 w 4746172"/>
                <a:gd name="connsiteY4" fmla="*/ 1 h 2373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46172" h="2373087">
                  <a:moveTo>
                    <a:pt x="0" y="0"/>
                  </a:moveTo>
                  <a:lnTo>
                    <a:pt x="4746172" y="0"/>
                  </a:lnTo>
                  <a:lnTo>
                    <a:pt x="4746172" y="1"/>
                  </a:lnTo>
                  <a:cubicBezTo>
                    <a:pt x="4746172" y="1310620"/>
                    <a:pt x="3683705" y="2373087"/>
                    <a:pt x="2373086" y="2373087"/>
                  </a:cubicBezTo>
                  <a:cubicBezTo>
                    <a:pt x="1062467" y="2373087"/>
                    <a:pt x="0" y="131062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13000">
                  <a:schemeClr val="tx1">
                    <a:alpha val="60000"/>
                  </a:schemeClr>
                </a:gs>
                <a:gs pos="100000">
                  <a:srgbClr val="D7D8DC">
                    <a:alpha val="0"/>
                  </a:srgbClr>
                </a:gs>
              </a:gsLst>
              <a:lin ang="5400000" scaled="1"/>
              <a:tileRect/>
            </a:gra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085F8605-76BC-4FF5-A6E5-002C7B502EEC}"/>
                </a:ext>
              </a:extLst>
            </p:cNvPr>
            <p:cNvSpPr/>
            <p:nvPr/>
          </p:nvSpPr>
          <p:spPr>
            <a:xfrm>
              <a:off x="3447142" y="1248229"/>
              <a:ext cx="5297715" cy="1262742"/>
            </a:xfrm>
            <a:prstGeom prst="rect">
              <a:avLst/>
            </a:prstGeom>
            <a:gradFill flip="none" rotWithShape="1">
              <a:gsLst>
                <a:gs pos="10000">
                  <a:srgbClr val="D7D8DC"/>
                </a:gs>
                <a:gs pos="35000">
                  <a:srgbClr val="F3F3F3"/>
                </a:gs>
                <a:gs pos="64000">
                  <a:srgbClr val="F3F3F3"/>
                </a:gs>
                <a:gs pos="96000">
                  <a:srgbClr val="D7D8DC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04C4D275-D059-49B3-A6BA-673A5DA385E1}"/>
                </a:ext>
              </a:extLst>
            </p:cNvPr>
            <p:cNvSpPr/>
            <p:nvPr/>
          </p:nvSpPr>
          <p:spPr>
            <a:xfrm>
              <a:off x="3574081" y="1472479"/>
              <a:ext cx="747485" cy="747485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ffectLst>
              <a:innerShdw blurRad="266700" dist="762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C3C0131-F55A-4360-B167-A10998DFC780}"/>
                </a:ext>
              </a:extLst>
            </p:cNvPr>
            <p:cNvSpPr txBox="1"/>
            <p:nvPr/>
          </p:nvSpPr>
          <p:spPr>
            <a:xfrm>
              <a:off x="3545223" y="1584611"/>
              <a:ext cx="74748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3FCA17F-4597-42A5-BAA2-5A03C0E91876}"/>
                </a:ext>
              </a:extLst>
            </p:cNvPr>
            <p:cNvSpPr txBox="1"/>
            <p:nvPr/>
          </p:nvSpPr>
          <p:spPr>
            <a:xfrm>
              <a:off x="5333997" y="1254347"/>
              <a:ext cx="236582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000" b="1" dirty="0">
                <a:solidFill>
                  <a:srgbClr val="FF0066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81B69C3-D67E-4819-95B2-5204461FC18B}"/>
                </a:ext>
              </a:extLst>
            </p:cNvPr>
            <p:cNvSpPr txBox="1"/>
            <p:nvPr/>
          </p:nvSpPr>
          <p:spPr>
            <a:xfrm>
              <a:off x="4292708" y="1668663"/>
              <a:ext cx="44232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/>
                <a:t>التمييز بين الإعلانات العاطفية و الإعلانات الحقيقية </a:t>
              </a:r>
              <a:endParaRPr lang="en-US" sz="2000" b="1" dirty="0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C7E496A9-A8DB-4992-A7D7-5D2FBDDC22A8}"/>
              </a:ext>
            </a:extLst>
          </p:cNvPr>
          <p:cNvSpPr txBox="1"/>
          <p:nvPr/>
        </p:nvSpPr>
        <p:spPr>
          <a:xfrm>
            <a:off x="1814286" y="216637"/>
            <a:ext cx="79204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800" b="1" dirty="0">
                <a:solidFill>
                  <a:srgbClr val="FF0000"/>
                </a:solidFill>
              </a:rPr>
              <a:t>كيف يواجه المستهلك تأثير الدعاية و الإعلان عليه؟ 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62CA6EE-CAE0-4A13-8A61-8D1BCDFEE846}"/>
              </a:ext>
            </a:extLst>
          </p:cNvPr>
          <p:cNvCxnSpPr/>
          <p:nvPr/>
        </p:nvCxnSpPr>
        <p:spPr>
          <a:xfrm>
            <a:off x="3585029" y="899143"/>
            <a:ext cx="415108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2858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مربع نص 21"/>
          <p:cNvSpPr txBox="1"/>
          <p:nvPr/>
        </p:nvSpPr>
        <p:spPr>
          <a:xfrm>
            <a:off x="4833257" y="0"/>
            <a:ext cx="4310743" cy="52322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Y" sz="2800" b="1" dirty="0">
                <a:solidFill>
                  <a:srgbClr val="002060"/>
                </a:solidFill>
              </a:rPr>
              <a:t>إيجابيات الإعلانات </a:t>
            </a:r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6B81ABCC-58E5-4E8F-8975-8475AC3E8B06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507825BE-B598-48D4-B860-5291B584E1C0}"/>
              </a:ext>
            </a:extLst>
          </p:cNvPr>
          <p:cNvGrpSpPr/>
          <p:nvPr/>
        </p:nvGrpSpPr>
        <p:grpSpPr>
          <a:xfrm flipH="1">
            <a:off x="2630624" y="2977280"/>
            <a:ext cx="9084623" cy="855772"/>
            <a:chOff x="1437359" y="1142711"/>
            <a:chExt cx="8613520" cy="567717"/>
          </a:xfrm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B9FB5EE-0A81-4789-96DC-FE28FAC08ADA}"/>
                </a:ext>
              </a:extLst>
            </p:cNvPr>
            <p:cNvSpPr/>
            <p:nvPr/>
          </p:nvSpPr>
          <p:spPr>
            <a:xfrm flipV="1">
              <a:off x="1437359" y="1142711"/>
              <a:ext cx="8613519" cy="567717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2BA1E19-C31D-402C-8DAC-056E384EA18B}"/>
                </a:ext>
              </a:extLst>
            </p:cNvPr>
            <p:cNvSpPr txBox="1"/>
            <p:nvPr/>
          </p:nvSpPr>
          <p:spPr>
            <a:xfrm>
              <a:off x="1906373" y="1420143"/>
              <a:ext cx="8144506" cy="265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بعض الإعلانات تشجع على شراء المنتج المحلي الوطني و تدعو لتوفير الاستهلاك و ترشيده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654D1B5-6A97-43D5-95C1-5D76FAD828C1}"/>
              </a:ext>
            </a:extLst>
          </p:cNvPr>
          <p:cNvGrpSpPr/>
          <p:nvPr/>
        </p:nvGrpSpPr>
        <p:grpSpPr>
          <a:xfrm flipH="1">
            <a:off x="6988627" y="1517602"/>
            <a:ext cx="4755823" cy="907409"/>
            <a:chOff x="1437356" y="1109467"/>
            <a:chExt cx="4651927" cy="601974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2C5BF4B-BEB3-4557-AD07-E6BEACEF175F}"/>
                </a:ext>
              </a:extLst>
            </p:cNvPr>
            <p:cNvSpPr/>
            <p:nvPr/>
          </p:nvSpPr>
          <p:spPr>
            <a:xfrm flipV="1">
              <a:off x="1437356" y="1109467"/>
              <a:ext cx="4651927" cy="601974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CC99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D5782EB-D32D-48DB-A2F9-13DE2917C55E}"/>
                </a:ext>
              </a:extLst>
            </p:cNvPr>
            <p:cNvSpPr txBox="1"/>
            <p:nvPr/>
          </p:nvSpPr>
          <p:spPr>
            <a:xfrm>
              <a:off x="2326308" y="1436532"/>
              <a:ext cx="3582693" cy="265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التعريف بالسلع و المنتجات الجديدة </a:t>
              </a:r>
            </a:p>
          </p:txBody>
        </p: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C905DA6A-0C58-4900-BD36-1A19C99A8B5E}"/>
              </a:ext>
            </a:extLst>
          </p:cNvPr>
          <p:cNvSpPr txBox="1"/>
          <p:nvPr/>
        </p:nvSpPr>
        <p:spPr>
          <a:xfrm>
            <a:off x="11047517" y="1280534"/>
            <a:ext cx="6677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  <a:endParaRPr lang="en-US" sz="36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34E3D08-9833-47D6-AEC8-93C4E363CADC}"/>
              </a:ext>
            </a:extLst>
          </p:cNvPr>
          <p:cNvSpPr txBox="1"/>
          <p:nvPr/>
        </p:nvSpPr>
        <p:spPr>
          <a:xfrm>
            <a:off x="11076721" y="2654114"/>
            <a:ext cx="6677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</a:t>
            </a:r>
            <a:endParaRPr lang="en-US" sz="36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62CDE7BA-D265-4C33-8630-92E3EF6CF2EE}"/>
              </a:ext>
            </a:extLst>
          </p:cNvPr>
          <p:cNvGrpSpPr/>
          <p:nvPr/>
        </p:nvGrpSpPr>
        <p:grpSpPr>
          <a:xfrm>
            <a:off x="560431" y="1240514"/>
            <a:ext cx="2244499" cy="2434510"/>
            <a:chOff x="7624954" y="1603531"/>
            <a:chExt cx="2244499" cy="2434510"/>
          </a:xfrm>
        </p:grpSpPr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46E70F32-F81F-417C-AD3C-1C1A4A9DB8A2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13293760-B4E4-404D-A608-F82CA7B70B04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3" name="Rectangle: Top Corners One Rounded and One Snipped 72">
                <a:extLst>
                  <a:ext uri="{FF2B5EF4-FFF2-40B4-BE49-F238E27FC236}">
                    <a16:creationId xmlns:a16="http://schemas.microsoft.com/office/drawing/2014/main" id="{99840BF7-CB3F-4F61-9153-C986DA0A1728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4" name="Right Triangle 19">
                <a:extLst>
                  <a:ext uri="{FF2B5EF4-FFF2-40B4-BE49-F238E27FC236}">
                    <a16:creationId xmlns:a16="http://schemas.microsoft.com/office/drawing/2014/main" id="{AFD2A2BA-51E4-46F1-88AB-25DE6F42F9A2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00814163-0C88-4288-A06C-7E312080B42F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12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71" name="Graphic 70" descr="Target Audience">
              <a:extLst>
                <a:ext uri="{FF2B5EF4-FFF2-40B4-BE49-F238E27FC236}">
                  <a16:creationId xmlns:a16="http://schemas.microsoft.com/office/drawing/2014/main" id="{08E7C5F3-9FCB-4048-A98F-E287C393872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EC641EAD-F06C-4E2B-BAF0-56350C19C4F7}"/>
              </a:ext>
            </a:extLst>
          </p:cNvPr>
          <p:cNvGrpSpPr/>
          <p:nvPr/>
        </p:nvGrpSpPr>
        <p:grpSpPr>
          <a:xfrm>
            <a:off x="1322384" y="691717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D2779515-2D21-4251-BD09-4C195064A585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D3E4DFE0-3649-464A-8452-42806C8BF137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Trapezoid 10">
              <a:extLst>
                <a:ext uri="{FF2B5EF4-FFF2-40B4-BE49-F238E27FC236}">
                  <a16:creationId xmlns:a16="http://schemas.microsoft.com/office/drawing/2014/main" id="{F24C31F6-256F-4279-A925-86727017A48D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3EEC6BC3-F691-4D61-9F82-58D2507C1A82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37452E22-7754-42A4-B8CA-F1E206FCFA10}"/>
              </a:ext>
            </a:extLst>
          </p:cNvPr>
          <p:cNvGrpSpPr/>
          <p:nvPr/>
        </p:nvGrpSpPr>
        <p:grpSpPr>
          <a:xfrm rot="21371849">
            <a:off x="364520" y="3461881"/>
            <a:ext cx="1891407" cy="2656857"/>
            <a:chOff x="388555" y="4292848"/>
            <a:chExt cx="1891407" cy="2656857"/>
          </a:xfrm>
          <a:solidFill>
            <a:schemeClr val="bg1"/>
          </a:solidFill>
          <a:effectLst>
            <a:outerShdw blurRad="317500" dist="889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31B7AFF6-4BE3-4A16-91D5-B33C6B2CE765}"/>
                </a:ext>
              </a:extLst>
            </p:cNvPr>
            <p:cNvSpPr txBox="1"/>
            <p:nvPr/>
          </p:nvSpPr>
          <p:spPr>
            <a:xfrm>
              <a:off x="395817" y="4292848"/>
              <a:ext cx="1884145" cy="4001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ترشيد الاستهلاك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AF63FAD8-8C2F-4457-BEB3-EED0DEC16284}"/>
                </a:ext>
              </a:extLst>
            </p:cNvPr>
            <p:cNvSpPr txBox="1"/>
            <p:nvPr/>
          </p:nvSpPr>
          <p:spPr>
            <a:xfrm>
              <a:off x="388555" y="4702936"/>
              <a:ext cx="1871561" cy="224676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Century Gothic" panose="020B0502020202020204" pitchFamily="34" charset="0"/>
                </a:rPr>
                <a:t>الدعاية و الإعلان</a:t>
              </a:r>
            </a:p>
            <a:p>
              <a:pPr algn="r"/>
              <a:endParaRPr lang="ar-SY" sz="2400" b="1" dirty="0">
                <a:latin typeface="Century Gothic" panose="020B0502020202020204" pitchFamily="34" charset="0"/>
              </a:endParaRPr>
            </a:p>
            <a:p>
              <a:pPr algn="r"/>
              <a:endParaRPr lang="ar-SY" sz="2400" b="1" dirty="0">
                <a:latin typeface="Century Gothic" panose="020B0502020202020204" pitchFamily="34" charset="0"/>
              </a:endParaRPr>
            </a:p>
            <a:p>
              <a:pPr algn="r"/>
              <a:endParaRPr lang="ar-SY" sz="2400" b="1" dirty="0">
                <a:latin typeface="Century Gothic" panose="020B0502020202020204" pitchFamily="34" charset="0"/>
              </a:endParaRPr>
            </a:p>
            <a:p>
              <a:pPr algn="r"/>
              <a:endParaRPr lang="ar-SY" sz="2400" b="1" dirty="0">
                <a:latin typeface="Century Gothic" panose="020B0502020202020204" pitchFamily="34" charset="0"/>
              </a:endParaRPr>
            </a:p>
            <a:p>
              <a:pPr algn="r"/>
              <a:endParaRPr lang="ar-SY" sz="2400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89" name="Rectangle 21">
            <a:extLst>
              <a:ext uri="{FF2B5EF4-FFF2-40B4-BE49-F238E27FC236}">
                <a16:creationId xmlns:a16="http://schemas.microsoft.com/office/drawing/2014/main" id="{B86E3085-480B-40E6-988D-A308F3A698FE}"/>
              </a:ext>
            </a:extLst>
          </p:cNvPr>
          <p:cNvSpPr/>
          <p:nvPr/>
        </p:nvSpPr>
        <p:spPr>
          <a:xfrm rot="15142371">
            <a:off x="1001726" y="3147542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06809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64" grpId="0" animBg="1"/>
      <p:bldP spid="39" grpId="0"/>
      <p:bldP spid="44" grpId="0"/>
      <p:bldP spid="8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مربع نص 21"/>
          <p:cNvSpPr txBox="1"/>
          <p:nvPr/>
        </p:nvSpPr>
        <p:spPr>
          <a:xfrm>
            <a:off x="4833257" y="0"/>
            <a:ext cx="4310743" cy="52322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Y" sz="2800" b="1" dirty="0">
                <a:solidFill>
                  <a:srgbClr val="002060"/>
                </a:solidFill>
              </a:rPr>
              <a:t>سلبيات الإعلانات </a:t>
            </a:r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6B81ABCC-58E5-4E8F-8975-8475AC3E8B06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507825BE-B598-48D4-B860-5291B584E1C0}"/>
              </a:ext>
            </a:extLst>
          </p:cNvPr>
          <p:cNvGrpSpPr/>
          <p:nvPr/>
        </p:nvGrpSpPr>
        <p:grpSpPr>
          <a:xfrm flipH="1">
            <a:off x="2571490" y="2210672"/>
            <a:ext cx="9084622" cy="871930"/>
            <a:chOff x="1437359" y="1131991"/>
            <a:chExt cx="8613519" cy="578436"/>
          </a:xfrm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B9FB5EE-0A81-4789-96DC-FE28FAC08ADA}"/>
                </a:ext>
              </a:extLst>
            </p:cNvPr>
            <p:cNvSpPr/>
            <p:nvPr/>
          </p:nvSpPr>
          <p:spPr>
            <a:xfrm flipV="1">
              <a:off x="1437359" y="1131991"/>
              <a:ext cx="8613519" cy="578436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2BA1E19-C31D-402C-8DAC-056E384EA18B}"/>
                </a:ext>
              </a:extLst>
            </p:cNvPr>
            <p:cNvSpPr txBox="1"/>
            <p:nvPr/>
          </p:nvSpPr>
          <p:spPr>
            <a:xfrm>
              <a:off x="1891006" y="1414935"/>
              <a:ext cx="8159872" cy="265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بعض الإعلانات تتضمن قيماً أو عادات أو مؤثرات صوتية أو مناظر و سلوكيات غير لائقة أخلاقياً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1B76B69A-30F2-4EE5-A833-660C299DFB7D}"/>
              </a:ext>
            </a:extLst>
          </p:cNvPr>
          <p:cNvGrpSpPr/>
          <p:nvPr/>
        </p:nvGrpSpPr>
        <p:grpSpPr>
          <a:xfrm flipH="1">
            <a:off x="5808175" y="3351393"/>
            <a:ext cx="5877142" cy="782492"/>
            <a:chOff x="1437356" y="2358628"/>
            <a:chExt cx="5237157" cy="497837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FB1E7B28-4736-420A-B2C0-0DAEFA178252}"/>
                </a:ext>
              </a:extLst>
            </p:cNvPr>
            <p:cNvSpPr/>
            <p:nvPr/>
          </p:nvSpPr>
          <p:spPr>
            <a:xfrm flipV="1">
              <a:off x="1437356" y="2358628"/>
              <a:ext cx="5237157" cy="497837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A4613F5E-B99C-4523-9C9A-C9098A37AFD0}"/>
                </a:ext>
              </a:extLst>
            </p:cNvPr>
            <p:cNvSpPr txBox="1"/>
            <p:nvPr/>
          </p:nvSpPr>
          <p:spPr>
            <a:xfrm>
              <a:off x="1972630" y="2591148"/>
              <a:ext cx="4694451" cy="2545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التعويد على البذخ و الإسراف و شراء سلع لا حاجة لها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E7D1139-5C39-4664-87EA-542A8D07DB04}"/>
              </a:ext>
            </a:extLst>
          </p:cNvPr>
          <p:cNvGrpSpPr/>
          <p:nvPr/>
        </p:nvGrpSpPr>
        <p:grpSpPr>
          <a:xfrm flipH="1">
            <a:off x="2792480" y="4287675"/>
            <a:ext cx="8892837" cy="1243504"/>
            <a:chOff x="748235" y="2748107"/>
            <a:chExt cx="8892837" cy="1243504"/>
          </a:xfrm>
        </p:grpSpPr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1CD4D379-A2C3-4EAE-80D1-38E1E05CE602}"/>
                </a:ext>
              </a:extLst>
            </p:cNvPr>
            <p:cNvSpPr/>
            <p:nvPr/>
          </p:nvSpPr>
          <p:spPr>
            <a:xfrm flipV="1">
              <a:off x="748235" y="2748107"/>
              <a:ext cx="8892836" cy="1206003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49E362EA-DBD9-46D8-B87B-84A34292C9F8}"/>
                </a:ext>
              </a:extLst>
            </p:cNvPr>
            <p:cNvSpPr txBox="1"/>
            <p:nvPr/>
          </p:nvSpPr>
          <p:spPr>
            <a:xfrm>
              <a:off x="1302267" y="3283725"/>
              <a:ext cx="833880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بعض الإعلانات لا تتوفر فيها المصداقية و تعتمد على خداع البصر فلا يمكن التأكد من مصداقة المنتج أو اكتشاف رداءته إلا بعد شرائه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654D1B5-6A97-43D5-95C1-5D76FAD828C1}"/>
              </a:ext>
            </a:extLst>
          </p:cNvPr>
          <p:cNvGrpSpPr/>
          <p:nvPr/>
        </p:nvGrpSpPr>
        <p:grpSpPr>
          <a:xfrm flipH="1">
            <a:off x="3268175" y="957879"/>
            <a:ext cx="8417141" cy="915675"/>
            <a:chOff x="1437355" y="1103983"/>
            <a:chExt cx="8233259" cy="607457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2C5BF4B-BEB3-4557-AD07-E6BEACEF175F}"/>
                </a:ext>
              </a:extLst>
            </p:cNvPr>
            <p:cNvSpPr/>
            <p:nvPr/>
          </p:nvSpPr>
          <p:spPr>
            <a:xfrm flipV="1">
              <a:off x="1437355" y="1103983"/>
              <a:ext cx="8105484" cy="607457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CC99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D5782EB-D32D-48DB-A2F9-13DE2917C55E}"/>
                </a:ext>
              </a:extLst>
            </p:cNvPr>
            <p:cNvSpPr txBox="1"/>
            <p:nvPr/>
          </p:nvSpPr>
          <p:spPr>
            <a:xfrm>
              <a:off x="1933929" y="1408791"/>
              <a:ext cx="7736685" cy="265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العديد من السلع و المنتجات الغذائية المعلنة لا تتوفر بها المكونات أو العناصر الغذائية المفيدة</a:t>
              </a:r>
            </a:p>
          </p:txBody>
        </p: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C905DA6A-0C58-4900-BD36-1A19C99A8B5E}"/>
              </a:ext>
            </a:extLst>
          </p:cNvPr>
          <p:cNvSpPr txBox="1"/>
          <p:nvPr/>
        </p:nvSpPr>
        <p:spPr>
          <a:xfrm>
            <a:off x="11055823" y="738005"/>
            <a:ext cx="667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  <a:endParaRPr lang="en-US" sz="36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34E3D08-9833-47D6-AEC8-93C4E363CADC}"/>
              </a:ext>
            </a:extLst>
          </p:cNvPr>
          <p:cNvSpPr txBox="1"/>
          <p:nvPr/>
        </p:nvSpPr>
        <p:spPr>
          <a:xfrm>
            <a:off x="11092756" y="1933103"/>
            <a:ext cx="667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</a:t>
            </a:r>
            <a:endParaRPr lang="en-US" sz="36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751CB1A-C2CF-4120-8C92-D5291F61523A}"/>
              </a:ext>
            </a:extLst>
          </p:cNvPr>
          <p:cNvSpPr txBox="1"/>
          <p:nvPr/>
        </p:nvSpPr>
        <p:spPr>
          <a:xfrm>
            <a:off x="11177653" y="3133609"/>
            <a:ext cx="5951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</a:t>
            </a:r>
            <a:endParaRPr lang="en-US" sz="36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EB890414-956B-41C8-B3F7-68D9220D5411}"/>
              </a:ext>
            </a:extLst>
          </p:cNvPr>
          <p:cNvSpPr txBox="1"/>
          <p:nvPr/>
        </p:nvSpPr>
        <p:spPr>
          <a:xfrm>
            <a:off x="11055823" y="4173259"/>
            <a:ext cx="6857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</a:t>
            </a:r>
            <a:endParaRPr lang="en-US" sz="36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62CDE7BA-D265-4C33-8630-92E3EF6CF2EE}"/>
              </a:ext>
            </a:extLst>
          </p:cNvPr>
          <p:cNvGrpSpPr/>
          <p:nvPr/>
        </p:nvGrpSpPr>
        <p:grpSpPr>
          <a:xfrm>
            <a:off x="560431" y="1240514"/>
            <a:ext cx="2244499" cy="2434510"/>
            <a:chOff x="7624954" y="1603531"/>
            <a:chExt cx="2244499" cy="2434510"/>
          </a:xfrm>
        </p:grpSpPr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46E70F32-F81F-417C-AD3C-1C1A4A9DB8A2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13293760-B4E4-404D-A608-F82CA7B70B04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3" name="Rectangle: Top Corners One Rounded and One Snipped 72">
                <a:extLst>
                  <a:ext uri="{FF2B5EF4-FFF2-40B4-BE49-F238E27FC236}">
                    <a16:creationId xmlns:a16="http://schemas.microsoft.com/office/drawing/2014/main" id="{99840BF7-CB3F-4F61-9153-C986DA0A1728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4" name="Right Triangle 19">
                <a:extLst>
                  <a:ext uri="{FF2B5EF4-FFF2-40B4-BE49-F238E27FC236}">
                    <a16:creationId xmlns:a16="http://schemas.microsoft.com/office/drawing/2014/main" id="{AFD2A2BA-51E4-46F1-88AB-25DE6F42F9A2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00814163-0C88-4288-A06C-7E312080B42F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12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71" name="Graphic 70" descr="Target Audience">
              <a:extLst>
                <a:ext uri="{FF2B5EF4-FFF2-40B4-BE49-F238E27FC236}">
                  <a16:creationId xmlns:a16="http://schemas.microsoft.com/office/drawing/2014/main" id="{08E7C5F3-9FCB-4048-A98F-E287C393872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EC641EAD-F06C-4E2B-BAF0-56350C19C4F7}"/>
              </a:ext>
            </a:extLst>
          </p:cNvPr>
          <p:cNvGrpSpPr/>
          <p:nvPr/>
        </p:nvGrpSpPr>
        <p:grpSpPr>
          <a:xfrm>
            <a:off x="1322384" y="691717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D2779515-2D21-4251-BD09-4C195064A585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D3E4DFE0-3649-464A-8452-42806C8BF137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Trapezoid 10">
              <a:extLst>
                <a:ext uri="{FF2B5EF4-FFF2-40B4-BE49-F238E27FC236}">
                  <a16:creationId xmlns:a16="http://schemas.microsoft.com/office/drawing/2014/main" id="{F24C31F6-256F-4279-A925-86727017A48D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3EEC6BC3-F691-4D61-9F82-58D2507C1A82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37452E22-7754-42A4-B8CA-F1E206FCFA10}"/>
              </a:ext>
            </a:extLst>
          </p:cNvPr>
          <p:cNvGrpSpPr/>
          <p:nvPr/>
        </p:nvGrpSpPr>
        <p:grpSpPr>
          <a:xfrm rot="21371849">
            <a:off x="364520" y="3461881"/>
            <a:ext cx="1891407" cy="2656857"/>
            <a:chOff x="388555" y="4292848"/>
            <a:chExt cx="1891407" cy="2656857"/>
          </a:xfrm>
          <a:solidFill>
            <a:schemeClr val="bg1"/>
          </a:solidFill>
          <a:effectLst>
            <a:outerShdw blurRad="317500" dist="889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31B7AFF6-4BE3-4A16-91D5-B33C6B2CE765}"/>
                </a:ext>
              </a:extLst>
            </p:cNvPr>
            <p:cNvSpPr txBox="1"/>
            <p:nvPr/>
          </p:nvSpPr>
          <p:spPr>
            <a:xfrm>
              <a:off x="395817" y="4292848"/>
              <a:ext cx="1884145" cy="4001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ترشيد الاستهلاك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AF63FAD8-8C2F-4457-BEB3-EED0DEC16284}"/>
                </a:ext>
              </a:extLst>
            </p:cNvPr>
            <p:cNvSpPr txBox="1"/>
            <p:nvPr/>
          </p:nvSpPr>
          <p:spPr>
            <a:xfrm>
              <a:off x="388555" y="4702936"/>
              <a:ext cx="1871561" cy="224676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Century Gothic" panose="020B0502020202020204" pitchFamily="34" charset="0"/>
                </a:rPr>
                <a:t>الدعاية و الإعلان</a:t>
              </a:r>
            </a:p>
            <a:p>
              <a:pPr algn="r"/>
              <a:endParaRPr lang="ar-SY" sz="2400" b="1" dirty="0">
                <a:latin typeface="Century Gothic" panose="020B0502020202020204" pitchFamily="34" charset="0"/>
              </a:endParaRPr>
            </a:p>
            <a:p>
              <a:pPr algn="r"/>
              <a:endParaRPr lang="ar-SY" sz="2400" b="1" dirty="0">
                <a:latin typeface="Century Gothic" panose="020B0502020202020204" pitchFamily="34" charset="0"/>
              </a:endParaRPr>
            </a:p>
            <a:p>
              <a:pPr algn="r"/>
              <a:endParaRPr lang="ar-SY" sz="2400" b="1" dirty="0">
                <a:latin typeface="Century Gothic" panose="020B0502020202020204" pitchFamily="34" charset="0"/>
              </a:endParaRPr>
            </a:p>
            <a:p>
              <a:pPr algn="r"/>
              <a:endParaRPr lang="ar-SY" sz="2400" b="1" dirty="0">
                <a:latin typeface="Century Gothic" panose="020B0502020202020204" pitchFamily="34" charset="0"/>
              </a:endParaRPr>
            </a:p>
            <a:p>
              <a:pPr algn="r"/>
              <a:endParaRPr lang="ar-SY" sz="2400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89" name="Rectangle 21">
            <a:extLst>
              <a:ext uri="{FF2B5EF4-FFF2-40B4-BE49-F238E27FC236}">
                <a16:creationId xmlns:a16="http://schemas.microsoft.com/office/drawing/2014/main" id="{B86E3085-480B-40E6-988D-A308F3A698FE}"/>
              </a:ext>
            </a:extLst>
          </p:cNvPr>
          <p:cNvSpPr/>
          <p:nvPr/>
        </p:nvSpPr>
        <p:spPr>
          <a:xfrm rot="15142371">
            <a:off x="1001726" y="3147542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49613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64" grpId="0" animBg="1"/>
      <p:bldP spid="39" grpId="0"/>
      <p:bldP spid="44" grpId="0"/>
      <p:bldP spid="49" grpId="0"/>
      <p:bldP spid="81" grpId="0"/>
      <p:bldP spid="8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7228114" y="710788"/>
            <a:ext cx="4466380" cy="973220"/>
            <a:chOff x="1431950" y="2643420"/>
            <a:chExt cx="3921288" cy="973220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50" y="2643420"/>
              <a:ext cx="3921288" cy="973220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482934" y="2791476"/>
              <a:ext cx="95777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7228114" y="1184824"/>
            <a:ext cx="38628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</a:rPr>
              <a:t>أضيفي إيجابيات و سلبيات لما سبق ؟ 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12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71685" y="3457634"/>
            <a:ext cx="1887814" cy="2662429"/>
            <a:chOff x="10091412" y="2809140"/>
            <a:chExt cx="1887814" cy="2662429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91412" y="2809140"/>
              <a:ext cx="1887814" cy="2662429"/>
              <a:chOff x="395816" y="4292849"/>
              <a:chExt cx="1887814" cy="2662429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6" y="4292849"/>
                <a:ext cx="1884145" cy="40011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ترشيد الاستهلاك</a:t>
                </a: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08080" y="4708509"/>
                <a:ext cx="1875550" cy="2246769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latin typeface="Century Gothic" panose="020B0502020202020204" pitchFamily="34" charset="0"/>
                  </a:rPr>
                  <a:t>الدعاية و الإعلان</a:t>
                </a: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372708" y="3854762"/>
              <a:ext cx="1274956" cy="1055137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6400" y="3147263"/>
            <a:ext cx="881230" cy="397351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42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57834" y="2289349"/>
            <a:ext cx="1787644" cy="635091"/>
            <a:chOff x="1431941" y="2643418"/>
            <a:chExt cx="1834212" cy="635091"/>
          </a:xfrm>
        </p:grpSpPr>
        <p:sp>
          <p:nvSpPr>
            <p:cNvPr id="43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8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3149601" y="2496524"/>
            <a:ext cx="7612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solidFill>
                  <a:srgbClr val="FF0000"/>
                </a:solidFill>
              </a:rPr>
              <a:t>ايجابيات : </a:t>
            </a:r>
            <a:r>
              <a:rPr lang="ar-SY" sz="2400" b="1" dirty="0"/>
              <a:t>استغلال أوقات التخفيضات في شراء ما نحتاجه</a:t>
            </a:r>
          </a:p>
        </p:txBody>
      </p:sp>
      <p:grpSp>
        <p:nvGrpSpPr>
          <p:cNvPr id="29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57834" y="3077583"/>
            <a:ext cx="1787644" cy="635091"/>
            <a:chOff x="1431941" y="2643418"/>
            <a:chExt cx="1834212" cy="635091"/>
          </a:xfrm>
        </p:grpSpPr>
        <p:sp>
          <p:nvSpPr>
            <p:cNvPr id="30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32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4709894" y="3345938"/>
            <a:ext cx="60524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solidFill>
                  <a:srgbClr val="FF0000"/>
                </a:solidFill>
              </a:rPr>
              <a:t>سلبيات : </a:t>
            </a:r>
            <a:r>
              <a:rPr lang="ar-SY" sz="2400" b="1" dirty="0"/>
              <a:t>شراء منتجات طبية بدون استشارة الطبيب</a:t>
            </a:r>
          </a:p>
        </p:txBody>
      </p:sp>
    </p:spTree>
    <p:extLst>
      <p:ext uri="{BB962C8B-B14F-4D97-AF65-F5344CB8AC3E}">
        <p14:creationId xmlns:p14="http://schemas.microsoft.com/office/powerpoint/2010/main" val="3240445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4" grpId="0"/>
      <p:bldP spid="101" grpId="0" animBg="1"/>
      <p:bldP spid="48" grpId="0"/>
      <p:bldP spid="3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51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97A61CED-E2B9-436D-8068-6EE4030FD5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70822">
            <a:off x="8012948" y="4707104"/>
            <a:ext cx="6383543" cy="3479031"/>
          </a:xfrm>
          <a:prstGeom prst="rect">
            <a:avLst/>
          </a:prstGeom>
        </p:spPr>
      </p:pic>
      <p:pic>
        <p:nvPicPr>
          <p:cNvPr id="51" name="Picture 50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BACAF892-DE81-458C-90C7-DCE3F92442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480" y="6356520"/>
            <a:ext cx="2820912" cy="1537397"/>
          </a:xfrm>
          <a:prstGeom prst="rect">
            <a:avLst/>
          </a:prstGeom>
        </p:spPr>
      </p:pic>
      <p:pic>
        <p:nvPicPr>
          <p:cNvPr id="50" name="Picture 49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0545C141-EDC9-48CC-9395-30DE389764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8226" y="6226752"/>
            <a:ext cx="2820912" cy="1537397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0CA847AD-E146-4FBD-AA2A-F329BBDBF4C7}"/>
              </a:ext>
            </a:extLst>
          </p:cNvPr>
          <p:cNvGrpSpPr/>
          <p:nvPr/>
        </p:nvGrpSpPr>
        <p:grpSpPr>
          <a:xfrm>
            <a:off x="4702126" y="1330686"/>
            <a:ext cx="2787748" cy="4281825"/>
            <a:chOff x="4702126" y="1330686"/>
            <a:chExt cx="2787748" cy="4281825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A717CAA8-B2B0-4DA7-8C6D-2CFA6695DC07}"/>
                </a:ext>
              </a:extLst>
            </p:cNvPr>
            <p:cNvSpPr/>
            <p:nvPr/>
          </p:nvSpPr>
          <p:spPr>
            <a:xfrm>
              <a:off x="4887830" y="2205649"/>
              <a:ext cx="599872" cy="3218548"/>
            </a:xfrm>
            <a:custGeom>
              <a:avLst/>
              <a:gdLst>
                <a:gd name="connsiteX0" fmla="*/ 299936 w 599872"/>
                <a:gd name="connsiteY0" fmla="*/ 191 h 3218548"/>
                <a:gd name="connsiteX1" fmla="*/ 590308 w 599872"/>
                <a:gd name="connsiteY1" fmla="*/ 389540 h 3218548"/>
                <a:gd name="connsiteX2" fmla="*/ 597988 w 599872"/>
                <a:gd name="connsiteY2" fmla="*/ 445627 h 3218548"/>
                <a:gd name="connsiteX3" fmla="*/ 599872 w 599872"/>
                <a:gd name="connsiteY3" fmla="*/ 445627 h 3218548"/>
                <a:gd name="connsiteX4" fmla="*/ 599872 w 599872"/>
                <a:gd name="connsiteY4" fmla="*/ 3218548 h 3218548"/>
                <a:gd name="connsiteX5" fmla="*/ 0 w 599872"/>
                <a:gd name="connsiteY5" fmla="*/ 3218548 h 3218548"/>
                <a:gd name="connsiteX6" fmla="*/ 0 w 599872"/>
                <a:gd name="connsiteY6" fmla="*/ 445627 h 3218548"/>
                <a:gd name="connsiteX7" fmla="*/ 2064 w 599872"/>
                <a:gd name="connsiteY7" fmla="*/ 445627 h 3218548"/>
                <a:gd name="connsiteX8" fmla="*/ 9564 w 599872"/>
                <a:gd name="connsiteY8" fmla="*/ 392513 h 3218548"/>
                <a:gd name="connsiteX9" fmla="*/ 299936 w 599872"/>
                <a:gd name="connsiteY9" fmla="*/ 191 h 3218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99872" h="3218548">
                  <a:moveTo>
                    <a:pt x="299936" y="191"/>
                  </a:moveTo>
                  <a:cubicBezTo>
                    <a:pt x="427472" y="-7737"/>
                    <a:pt x="555008" y="233097"/>
                    <a:pt x="590308" y="389540"/>
                  </a:cubicBezTo>
                  <a:lnTo>
                    <a:pt x="597988" y="445627"/>
                  </a:lnTo>
                  <a:lnTo>
                    <a:pt x="599872" y="445627"/>
                  </a:lnTo>
                  <a:lnTo>
                    <a:pt x="599872" y="3218548"/>
                  </a:lnTo>
                  <a:lnTo>
                    <a:pt x="0" y="3218548"/>
                  </a:lnTo>
                  <a:lnTo>
                    <a:pt x="0" y="445627"/>
                  </a:lnTo>
                  <a:lnTo>
                    <a:pt x="2064" y="445627"/>
                  </a:lnTo>
                  <a:lnTo>
                    <a:pt x="9564" y="392513"/>
                  </a:lnTo>
                  <a:cubicBezTo>
                    <a:pt x="44864" y="241024"/>
                    <a:pt x="172400" y="8117"/>
                    <a:pt x="299936" y="191"/>
                  </a:cubicBezTo>
                  <a:close/>
                </a:path>
              </a:pathLst>
            </a:cu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F4D2AB39-E670-4678-A96E-6F7B60503671}"/>
                </a:ext>
              </a:extLst>
            </p:cNvPr>
            <p:cNvSpPr/>
            <p:nvPr/>
          </p:nvSpPr>
          <p:spPr>
            <a:xfrm>
              <a:off x="4992743" y="5407946"/>
              <a:ext cx="399243" cy="178037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BC100A4E-E0FB-4BC6-8234-1C0714759352}"/>
                </a:ext>
              </a:extLst>
            </p:cNvPr>
            <p:cNvSpPr/>
            <p:nvPr/>
          </p:nvSpPr>
          <p:spPr>
            <a:xfrm>
              <a:off x="4992743" y="5540123"/>
              <a:ext cx="399243" cy="7238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11CD9F49-FC43-489F-AAE9-4D251DBFAFCC}"/>
                </a:ext>
              </a:extLst>
            </p:cNvPr>
            <p:cNvGrpSpPr/>
            <p:nvPr/>
          </p:nvGrpSpPr>
          <p:grpSpPr>
            <a:xfrm>
              <a:off x="6677849" y="2205649"/>
              <a:ext cx="599872" cy="3406841"/>
              <a:chOff x="9274907" y="2171801"/>
              <a:chExt cx="599872" cy="3406841"/>
            </a:xfrm>
          </p:grpSpPr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56C9251F-5494-438A-B72F-D96DB5E66C46}"/>
                  </a:ext>
                </a:extLst>
              </p:cNvPr>
              <p:cNvSpPr/>
              <p:nvPr/>
            </p:nvSpPr>
            <p:spPr>
              <a:xfrm>
                <a:off x="9274907" y="2171801"/>
                <a:ext cx="599872" cy="3218548"/>
              </a:xfrm>
              <a:custGeom>
                <a:avLst/>
                <a:gdLst>
                  <a:gd name="connsiteX0" fmla="*/ 299936 w 599872"/>
                  <a:gd name="connsiteY0" fmla="*/ 191 h 3218548"/>
                  <a:gd name="connsiteX1" fmla="*/ 590308 w 599872"/>
                  <a:gd name="connsiteY1" fmla="*/ 389540 h 3218548"/>
                  <a:gd name="connsiteX2" fmla="*/ 597988 w 599872"/>
                  <a:gd name="connsiteY2" fmla="*/ 445627 h 3218548"/>
                  <a:gd name="connsiteX3" fmla="*/ 599872 w 599872"/>
                  <a:gd name="connsiteY3" fmla="*/ 445627 h 3218548"/>
                  <a:gd name="connsiteX4" fmla="*/ 599872 w 599872"/>
                  <a:gd name="connsiteY4" fmla="*/ 3218548 h 3218548"/>
                  <a:gd name="connsiteX5" fmla="*/ 0 w 599872"/>
                  <a:gd name="connsiteY5" fmla="*/ 3218548 h 3218548"/>
                  <a:gd name="connsiteX6" fmla="*/ 0 w 599872"/>
                  <a:gd name="connsiteY6" fmla="*/ 445627 h 3218548"/>
                  <a:gd name="connsiteX7" fmla="*/ 2064 w 599872"/>
                  <a:gd name="connsiteY7" fmla="*/ 445627 h 3218548"/>
                  <a:gd name="connsiteX8" fmla="*/ 9564 w 599872"/>
                  <a:gd name="connsiteY8" fmla="*/ 392513 h 3218548"/>
                  <a:gd name="connsiteX9" fmla="*/ 299936 w 599872"/>
                  <a:gd name="connsiteY9" fmla="*/ 191 h 3218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99872" h="3218548">
                    <a:moveTo>
                      <a:pt x="299936" y="191"/>
                    </a:moveTo>
                    <a:cubicBezTo>
                      <a:pt x="427472" y="-7737"/>
                      <a:pt x="555008" y="233097"/>
                      <a:pt x="590308" y="389540"/>
                    </a:cubicBezTo>
                    <a:lnTo>
                      <a:pt x="597988" y="445627"/>
                    </a:lnTo>
                    <a:lnTo>
                      <a:pt x="599872" y="445627"/>
                    </a:lnTo>
                    <a:lnTo>
                      <a:pt x="599872" y="3218548"/>
                    </a:lnTo>
                    <a:lnTo>
                      <a:pt x="0" y="3218548"/>
                    </a:lnTo>
                    <a:lnTo>
                      <a:pt x="0" y="445627"/>
                    </a:lnTo>
                    <a:lnTo>
                      <a:pt x="2064" y="445627"/>
                    </a:lnTo>
                    <a:lnTo>
                      <a:pt x="9564" y="392513"/>
                    </a:lnTo>
                    <a:cubicBezTo>
                      <a:pt x="44864" y="241024"/>
                      <a:pt x="172400" y="8117"/>
                      <a:pt x="299936" y="19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grpSp>
            <p:nvGrpSpPr>
              <p:cNvPr id="97" name="Group 96">
                <a:extLst>
                  <a:ext uri="{FF2B5EF4-FFF2-40B4-BE49-F238E27FC236}">
                    <a16:creationId xmlns:a16="http://schemas.microsoft.com/office/drawing/2014/main" id="{00BD77A1-6626-449F-BA40-237B19461D46}"/>
                  </a:ext>
                </a:extLst>
              </p:cNvPr>
              <p:cNvGrpSpPr/>
              <p:nvPr/>
            </p:nvGrpSpPr>
            <p:grpSpPr>
              <a:xfrm>
                <a:off x="9379820" y="5374078"/>
                <a:ext cx="399243" cy="204564"/>
                <a:chOff x="6011993" y="5368363"/>
                <a:chExt cx="624334" cy="241298"/>
              </a:xfrm>
            </p:grpSpPr>
            <p:sp>
              <p:nvSpPr>
                <p:cNvPr id="98" name="Rectangle 97">
                  <a:extLst>
                    <a:ext uri="{FF2B5EF4-FFF2-40B4-BE49-F238E27FC236}">
                      <a16:creationId xmlns:a16="http://schemas.microsoft.com/office/drawing/2014/main" id="{FF031438-8B66-4F02-A8BD-8BFF66B8A600}"/>
                    </a:ext>
                  </a:extLst>
                </p:cNvPr>
                <p:cNvSpPr/>
                <p:nvPr/>
              </p:nvSpPr>
              <p:spPr>
                <a:xfrm>
                  <a:off x="6011993" y="5368363"/>
                  <a:ext cx="624334" cy="210007"/>
                </a:xfrm>
                <a:prstGeom prst="rect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9" name="Oval 98">
                  <a:extLst>
                    <a:ext uri="{FF2B5EF4-FFF2-40B4-BE49-F238E27FC236}">
                      <a16:creationId xmlns:a16="http://schemas.microsoft.com/office/drawing/2014/main" id="{56840EA0-3FB7-4D05-B68B-181737E9C5B8}"/>
                    </a:ext>
                  </a:extLst>
                </p:cNvPr>
                <p:cNvSpPr/>
                <p:nvPr/>
              </p:nvSpPr>
              <p:spPr>
                <a:xfrm>
                  <a:off x="6011993" y="5524275"/>
                  <a:ext cx="624334" cy="853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8E362B2A-6AF1-4954-ABBB-67EDC1833459}"/>
                </a:ext>
              </a:extLst>
            </p:cNvPr>
            <p:cNvGrpSpPr/>
            <p:nvPr/>
          </p:nvGrpSpPr>
          <p:grpSpPr>
            <a:xfrm>
              <a:off x="5792620" y="5113260"/>
              <a:ext cx="598702" cy="306762"/>
              <a:chOff x="6011993" y="5368363"/>
              <a:chExt cx="624334" cy="241298"/>
            </a:xfrm>
          </p:grpSpPr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D82EA3E7-8354-4879-A55C-51834E0FF44A}"/>
                  </a:ext>
                </a:extLst>
              </p:cNvPr>
              <p:cNvSpPr/>
              <p:nvPr/>
            </p:nvSpPr>
            <p:spPr>
              <a:xfrm>
                <a:off x="6011993" y="5368363"/>
                <a:ext cx="624334" cy="210007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046CA0CF-4C0E-4252-A2B0-4A3361387719}"/>
                  </a:ext>
                </a:extLst>
              </p:cNvPr>
              <p:cNvSpPr/>
              <p:nvPr/>
            </p:nvSpPr>
            <p:spPr>
              <a:xfrm>
                <a:off x="6011993" y="5524275"/>
                <a:ext cx="624334" cy="853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4994715B-CBE1-4065-AAE0-7E3753A78C5C}"/>
                </a:ext>
              </a:extLst>
            </p:cNvPr>
            <p:cNvSpPr/>
            <p:nvPr/>
          </p:nvSpPr>
          <p:spPr>
            <a:xfrm>
              <a:off x="5492099" y="1330686"/>
              <a:ext cx="1184752" cy="3740743"/>
            </a:xfrm>
            <a:custGeom>
              <a:avLst/>
              <a:gdLst>
                <a:gd name="connsiteX0" fmla="*/ 926355 w 1852709"/>
                <a:gd name="connsiteY0" fmla="*/ 507 h 4412487"/>
                <a:gd name="connsiteX1" fmla="*/ 1852625 w 1852709"/>
                <a:gd name="connsiteY1" fmla="*/ 1222403 h 4412487"/>
                <a:gd name="connsiteX2" fmla="*/ 1850681 w 1852709"/>
                <a:gd name="connsiteY2" fmla="*/ 1247256 h 4412487"/>
                <a:gd name="connsiteX3" fmla="*/ 1852709 w 1852709"/>
                <a:gd name="connsiteY3" fmla="*/ 1247256 h 4412487"/>
                <a:gd name="connsiteX4" fmla="*/ 1852709 w 1852709"/>
                <a:gd name="connsiteY4" fmla="*/ 4412487 h 4412487"/>
                <a:gd name="connsiteX5" fmla="*/ 0 w 1852709"/>
                <a:gd name="connsiteY5" fmla="*/ 4412487 h 4412487"/>
                <a:gd name="connsiteX6" fmla="*/ 0 w 1852709"/>
                <a:gd name="connsiteY6" fmla="*/ 1247256 h 4412487"/>
                <a:gd name="connsiteX7" fmla="*/ 1891 w 1852709"/>
                <a:gd name="connsiteY7" fmla="*/ 1247256 h 4412487"/>
                <a:gd name="connsiteX8" fmla="*/ 85 w 1852709"/>
                <a:gd name="connsiteY8" fmla="*/ 1224711 h 4412487"/>
                <a:gd name="connsiteX9" fmla="*/ 926355 w 1852709"/>
                <a:gd name="connsiteY9" fmla="*/ 507 h 4412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52709" h="4412487">
                  <a:moveTo>
                    <a:pt x="926355" y="507"/>
                  </a:moveTo>
                  <a:cubicBezTo>
                    <a:pt x="1385901" y="-24112"/>
                    <a:pt x="1845445" y="852633"/>
                    <a:pt x="1852625" y="1222403"/>
                  </a:cubicBezTo>
                  <a:lnTo>
                    <a:pt x="1850681" y="1247256"/>
                  </a:lnTo>
                  <a:lnTo>
                    <a:pt x="1852709" y="1247256"/>
                  </a:lnTo>
                  <a:lnTo>
                    <a:pt x="1852709" y="4412487"/>
                  </a:lnTo>
                  <a:lnTo>
                    <a:pt x="0" y="4412487"/>
                  </a:lnTo>
                  <a:lnTo>
                    <a:pt x="0" y="1247256"/>
                  </a:lnTo>
                  <a:lnTo>
                    <a:pt x="1891" y="1247256"/>
                  </a:lnTo>
                  <a:lnTo>
                    <a:pt x="85" y="1224711"/>
                  </a:lnTo>
                  <a:cubicBezTo>
                    <a:pt x="7266" y="864942"/>
                    <a:pt x="466810" y="25126"/>
                    <a:pt x="926355" y="507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A065541B-1DAA-4B7A-AEC4-74685943C523}"/>
                </a:ext>
              </a:extLst>
            </p:cNvPr>
            <p:cNvSpPr/>
            <p:nvPr/>
          </p:nvSpPr>
          <p:spPr>
            <a:xfrm>
              <a:off x="5492099" y="1369124"/>
              <a:ext cx="1184752" cy="3721956"/>
            </a:xfrm>
            <a:custGeom>
              <a:avLst/>
              <a:gdLst>
                <a:gd name="connsiteX0" fmla="*/ 1067976 w 1852709"/>
                <a:gd name="connsiteY0" fmla="*/ 0 h 4390326"/>
                <a:gd name="connsiteX1" fmla="*/ 1097801 w 1852709"/>
                <a:gd name="connsiteY1" fmla="*/ 8615 h 4390326"/>
                <a:gd name="connsiteX2" fmla="*/ 1852625 w 1852709"/>
                <a:gd name="connsiteY2" fmla="*/ 1200242 h 4390326"/>
                <a:gd name="connsiteX3" fmla="*/ 1850681 w 1852709"/>
                <a:gd name="connsiteY3" fmla="*/ 1225095 h 4390326"/>
                <a:gd name="connsiteX4" fmla="*/ 1852709 w 1852709"/>
                <a:gd name="connsiteY4" fmla="*/ 1225095 h 4390326"/>
                <a:gd name="connsiteX5" fmla="*/ 1852709 w 1852709"/>
                <a:gd name="connsiteY5" fmla="*/ 4390326 h 4390326"/>
                <a:gd name="connsiteX6" fmla="*/ 0 w 1852709"/>
                <a:gd name="connsiteY6" fmla="*/ 4390326 h 4390326"/>
                <a:gd name="connsiteX7" fmla="*/ 0 w 1852709"/>
                <a:gd name="connsiteY7" fmla="*/ 4389078 h 4390326"/>
                <a:gd name="connsiteX8" fmla="*/ 1638152 w 1852709"/>
                <a:gd name="connsiteY8" fmla="*/ 4389078 h 4390326"/>
                <a:gd name="connsiteX9" fmla="*/ 1638152 w 1852709"/>
                <a:gd name="connsiteY9" fmla="*/ 1132182 h 4390326"/>
                <a:gd name="connsiteX10" fmla="*/ 1636124 w 1852709"/>
                <a:gd name="connsiteY10" fmla="*/ 1132182 h 4390326"/>
                <a:gd name="connsiteX11" fmla="*/ 1638068 w 1852709"/>
                <a:gd name="connsiteY11" fmla="*/ 1106609 h 4390326"/>
                <a:gd name="connsiteX12" fmla="*/ 1204931 w 1852709"/>
                <a:gd name="connsiteY12" fmla="*/ 135685 h 4390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52709" h="4390326">
                  <a:moveTo>
                    <a:pt x="1067976" y="0"/>
                  </a:moveTo>
                  <a:lnTo>
                    <a:pt x="1097801" y="8615"/>
                  </a:lnTo>
                  <a:cubicBezTo>
                    <a:pt x="1493719" y="164992"/>
                    <a:pt x="1846343" y="876693"/>
                    <a:pt x="1852625" y="1200242"/>
                  </a:cubicBezTo>
                  <a:lnTo>
                    <a:pt x="1850681" y="1225095"/>
                  </a:lnTo>
                  <a:lnTo>
                    <a:pt x="1852709" y="1225095"/>
                  </a:lnTo>
                  <a:lnTo>
                    <a:pt x="1852709" y="4390326"/>
                  </a:lnTo>
                  <a:lnTo>
                    <a:pt x="0" y="4390326"/>
                  </a:lnTo>
                  <a:lnTo>
                    <a:pt x="0" y="4389078"/>
                  </a:lnTo>
                  <a:lnTo>
                    <a:pt x="1638152" y="4389078"/>
                  </a:lnTo>
                  <a:lnTo>
                    <a:pt x="1638152" y="1132182"/>
                  </a:lnTo>
                  <a:lnTo>
                    <a:pt x="1636124" y="1132182"/>
                  </a:lnTo>
                  <a:lnTo>
                    <a:pt x="1638068" y="1106609"/>
                  </a:lnTo>
                  <a:cubicBezTo>
                    <a:pt x="1633580" y="868810"/>
                    <a:pt x="1452388" y="427238"/>
                    <a:pt x="1204931" y="135685"/>
                  </a:cubicBezTo>
                  <a:close/>
                </a:path>
              </a:pathLst>
            </a:custGeom>
            <a:solidFill>
              <a:schemeClr val="bg1">
                <a:lumMod val="50000"/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D5B06EE2-4DC5-4C05-8BA7-E1E30146F28C}"/>
                </a:ext>
              </a:extLst>
            </p:cNvPr>
            <p:cNvSpPr/>
            <p:nvPr/>
          </p:nvSpPr>
          <p:spPr>
            <a:xfrm>
              <a:off x="6484712" y="3292162"/>
              <a:ext cx="1005162" cy="1832934"/>
            </a:xfrm>
            <a:custGeom>
              <a:avLst/>
              <a:gdLst>
                <a:gd name="connsiteX0" fmla="*/ 1971 w 1571867"/>
                <a:gd name="connsiteY0" fmla="*/ 0 h 2162083"/>
                <a:gd name="connsiteX1" fmla="*/ 1571867 w 1571867"/>
                <a:gd name="connsiteY1" fmla="*/ 1503414 h 2162083"/>
                <a:gd name="connsiteX2" fmla="*/ 1571867 w 1571867"/>
                <a:gd name="connsiteY2" fmla="*/ 2162083 h 2162083"/>
                <a:gd name="connsiteX3" fmla="*/ 0 w 1571867"/>
                <a:gd name="connsiteY3" fmla="*/ 2162083 h 2162083"/>
                <a:gd name="connsiteX4" fmla="*/ 0 w 1571867"/>
                <a:gd name="connsiteY4" fmla="*/ 1503414 h 2162083"/>
                <a:gd name="connsiteX5" fmla="*/ 1971 w 1571867"/>
                <a:gd name="connsiteY5" fmla="*/ 1503414 h 216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71867" h="2162083">
                  <a:moveTo>
                    <a:pt x="1971" y="0"/>
                  </a:moveTo>
                  <a:lnTo>
                    <a:pt x="1571867" y="1503414"/>
                  </a:lnTo>
                  <a:lnTo>
                    <a:pt x="1571867" y="2162083"/>
                  </a:lnTo>
                  <a:lnTo>
                    <a:pt x="0" y="2162083"/>
                  </a:lnTo>
                  <a:lnTo>
                    <a:pt x="0" y="1503414"/>
                  </a:lnTo>
                  <a:lnTo>
                    <a:pt x="1971" y="150341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C36B7BF7-3E0B-485F-95B7-420166D8036C}"/>
                </a:ext>
              </a:extLst>
            </p:cNvPr>
            <p:cNvSpPr/>
            <p:nvPr/>
          </p:nvSpPr>
          <p:spPr>
            <a:xfrm>
              <a:off x="5699229" y="2353425"/>
              <a:ext cx="785483" cy="2825339"/>
            </a:xfrm>
            <a:custGeom>
              <a:avLst/>
              <a:gdLst>
                <a:gd name="connsiteX0" fmla="*/ 614168 w 1228334"/>
                <a:gd name="connsiteY0" fmla="*/ 397 h 3332699"/>
                <a:gd name="connsiteX1" fmla="*/ 1228278 w 1228334"/>
                <a:gd name="connsiteY1" fmla="*/ 956462 h 3332699"/>
                <a:gd name="connsiteX2" fmla="*/ 1226210 w 1228334"/>
                <a:gd name="connsiteY2" fmla="*/ 987671 h 3332699"/>
                <a:gd name="connsiteX3" fmla="*/ 1228334 w 1228334"/>
                <a:gd name="connsiteY3" fmla="*/ 987671 h 3332699"/>
                <a:gd name="connsiteX4" fmla="*/ 1228334 w 1228334"/>
                <a:gd name="connsiteY4" fmla="*/ 3332699 h 3332699"/>
                <a:gd name="connsiteX5" fmla="*/ 0 w 1228334"/>
                <a:gd name="connsiteY5" fmla="*/ 3332699 h 3332699"/>
                <a:gd name="connsiteX6" fmla="*/ 0 w 1228334"/>
                <a:gd name="connsiteY6" fmla="*/ 987671 h 3332699"/>
                <a:gd name="connsiteX7" fmla="*/ 2053 w 1228334"/>
                <a:gd name="connsiteY7" fmla="*/ 987671 h 3332699"/>
                <a:gd name="connsiteX8" fmla="*/ 57 w 1228334"/>
                <a:gd name="connsiteY8" fmla="*/ 958268 h 3332699"/>
                <a:gd name="connsiteX9" fmla="*/ 614168 w 1228334"/>
                <a:gd name="connsiteY9" fmla="*/ 397 h 3332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28334" h="3332699">
                  <a:moveTo>
                    <a:pt x="614168" y="397"/>
                  </a:moveTo>
                  <a:cubicBezTo>
                    <a:pt x="918843" y="-18866"/>
                    <a:pt x="1223518" y="667138"/>
                    <a:pt x="1228278" y="956462"/>
                  </a:cubicBezTo>
                  <a:lnTo>
                    <a:pt x="1226210" y="987671"/>
                  </a:lnTo>
                  <a:lnTo>
                    <a:pt x="1228334" y="987671"/>
                  </a:lnTo>
                  <a:lnTo>
                    <a:pt x="1228334" y="3332699"/>
                  </a:lnTo>
                  <a:lnTo>
                    <a:pt x="0" y="3332699"/>
                  </a:lnTo>
                  <a:lnTo>
                    <a:pt x="0" y="987671"/>
                  </a:lnTo>
                  <a:lnTo>
                    <a:pt x="2053" y="987671"/>
                  </a:lnTo>
                  <a:lnTo>
                    <a:pt x="57" y="958268"/>
                  </a:lnTo>
                  <a:cubicBezTo>
                    <a:pt x="4817" y="676769"/>
                    <a:pt x="309492" y="19660"/>
                    <a:pt x="614168" y="397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DD496DCE-A65D-482D-B02A-AD4A58AF494C}"/>
                </a:ext>
              </a:extLst>
            </p:cNvPr>
            <p:cNvSpPr/>
            <p:nvPr/>
          </p:nvSpPr>
          <p:spPr>
            <a:xfrm>
              <a:off x="6877689" y="3781075"/>
              <a:ext cx="65017" cy="1332185"/>
            </a:xfrm>
            <a:custGeom>
              <a:avLst/>
              <a:gdLst>
                <a:gd name="connsiteX0" fmla="*/ 0 w 101674"/>
                <a:gd name="connsiteY0" fmla="*/ 0 h 1571412"/>
                <a:gd name="connsiteX1" fmla="*/ 101674 w 101674"/>
                <a:gd name="connsiteY1" fmla="*/ 97368 h 1571412"/>
                <a:gd name="connsiteX2" fmla="*/ 101674 w 101674"/>
                <a:gd name="connsiteY2" fmla="*/ 1571412 h 1571412"/>
                <a:gd name="connsiteX3" fmla="*/ 0 w 101674"/>
                <a:gd name="connsiteY3" fmla="*/ 1571412 h 1571412"/>
                <a:gd name="connsiteX4" fmla="*/ 0 w 101674"/>
                <a:gd name="connsiteY4" fmla="*/ 0 h 1571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571412">
                  <a:moveTo>
                    <a:pt x="0" y="0"/>
                  </a:moveTo>
                  <a:lnTo>
                    <a:pt x="101674" y="97368"/>
                  </a:lnTo>
                  <a:lnTo>
                    <a:pt x="101674" y="1571412"/>
                  </a:lnTo>
                  <a:lnTo>
                    <a:pt x="0" y="15714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F808EB9A-48BE-4138-9B96-4A91E30A4899}"/>
                </a:ext>
              </a:extLst>
            </p:cNvPr>
            <p:cNvSpPr/>
            <p:nvPr/>
          </p:nvSpPr>
          <p:spPr>
            <a:xfrm>
              <a:off x="7182946" y="4168624"/>
              <a:ext cx="65017" cy="944636"/>
            </a:xfrm>
            <a:custGeom>
              <a:avLst/>
              <a:gdLst>
                <a:gd name="connsiteX0" fmla="*/ 0 w 101674"/>
                <a:gd name="connsiteY0" fmla="*/ 0 h 1114269"/>
                <a:gd name="connsiteX1" fmla="*/ 101674 w 101674"/>
                <a:gd name="connsiteY1" fmla="*/ 97368 h 1114269"/>
                <a:gd name="connsiteX2" fmla="*/ 101674 w 101674"/>
                <a:gd name="connsiteY2" fmla="*/ 1114269 h 1114269"/>
                <a:gd name="connsiteX3" fmla="*/ 0 w 101674"/>
                <a:gd name="connsiteY3" fmla="*/ 1114269 h 1114269"/>
                <a:gd name="connsiteX4" fmla="*/ 0 w 101674"/>
                <a:gd name="connsiteY4" fmla="*/ 0 h 1114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114269">
                  <a:moveTo>
                    <a:pt x="0" y="0"/>
                  </a:moveTo>
                  <a:lnTo>
                    <a:pt x="101674" y="97368"/>
                  </a:lnTo>
                  <a:lnTo>
                    <a:pt x="101674" y="1114269"/>
                  </a:lnTo>
                  <a:lnTo>
                    <a:pt x="0" y="11142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5968EF62-F085-4879-B0E0-ED3DF7A55895}"/>
                </a:ext>
              </a:extLst>
            </p:cNvPr>
            <p:cNvSpPr/>
            <p:nvPr/>
          </p:nvSpPr>
          <p:spPr>
            <a:xfrm flipH="1">
              <a:off x="4702126" y="3265329"/>
              <a:ext cx="1005162" cy="1832934"/>
            </a:xfrm>
            <a:custGeom>
              <a:avLst/>
              <a:gdLst>
                <a:gd name="connsiteX0" fmla="*/ 1971 w 1571867"/>
                <a:gd name="connsiteY0" fmla="*/ 0 h 2162083"/>
                <a:gd name="connsiteX1" fmla="*/ 1971 w 1571867"/>
                <a:gd name="connsiteY1" fmla="*/ 1503414 h 2162083"/>
                <a:gd name="connsiteX2" fmla="*/ 0 w 1571867"/>
                <a:gd name="connsiteY2" fmla="*/ 1503414 h 2162083"/>
                <a:gd name="connsiteX3" fmla="*/ 0 w 1571867"/>
                <a:gd name="connsiteY3" fmla="*/ 2162083 h 2162083"/>
                <a:gd name="connsiteX4" fmla="*/ 1571867 w 1571867"/>
                <a:gd name="connsiteY4" fmla="*/ 2162083 h 2162083"/>
                <a:gd name="connsiteX5" fmla="*/ 1571867 w 1571867"/>
                <a:gd name="connsiteY5" fmla="*/ 1503414 h 216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71867" h="2162083">
                  <a:moveTo>
                    <a:pt x="1971" y="0"/>
                  </a:moveTo>
                  <a:lnTo>
                    <a:pt x="1971" y="1503414"/>
                  </a:lnTo>
                  <a:lnTo>
                    <a:pt x="0" y="1503414"/>
                  </a:lnTo>
                  <a:lnTo>
                    <a:pt x="0" y="2162083"/>
                  </a:lnTo>
                  <a:lnTo>
                    <a:pt x="1571867" y="2162083"/>
                  </a:lnTo>
                  <a:lnTo>
                    <a:pt x="1571867" y="150341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2C9CD6EA-6318-4CBA-B3CF-F083FA0467F2}"/>
                </a:ext>
              </a:extLst>
            </p:cNvPr>
            <p:cNvSpPr/>
            <p:nvPr/>
          </p:nvSpPr>
          <p:spPr>
            <a:xfrm flipH="1">
              <a:off x="5249293" y="3754242"/>
              <a:ext cx="65017" cy="1332185"/>
            </a:xfrm>
            <a:custGeom>
              <a:avLst/>
              <a:gdLst>
                <a:gd name="connsiteX0" fmla="*/ 0 w 101674"/>
                <a:gd name="connsiteY0" fmla="*/ 0 h 1571412"/>
                <a:gd name="connsiteX1" fmla="*/ 101674 w 101674"/>
                <a:gd name="connsiteY1" fmla="*/ 97368 h 1571412"/>
                <a:gd name="connsiteX2" fmla="*/ 101674 w 101674"/>
                <a:gd name="connsiteY2" fmla="*/ 1571412 h 1571412"/>
                <a:gd name="connsiteX3" fmla="*/ 0 w 101674"/>
                <a:gd name="connsiteY3" fmla="*/ 1571412 h 1571412"/>
                <a:gd name="connsiteX4" fmla="*/ 0 w 101674"/>
                <a:gd name="connsiteY4" fmla="*/ 0 h 1571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571412">
                  <a:moveTo>
                    <a:pt x="0" y="0"/>
                  </a:moveTo>
                  <a:lnTo>
                    <a:pt x="101674" y="97368"/>
                  </a:lnTo>
                  <a:lnTo>
                    <a:pt x="101674" y="1571412"/>
                  </a:lnTo>
                  <a:lnTo>
                    <a:pt x="0" y="15714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3402D123-5C28-43E7-BE3E-A29901DCCB51}"/>
                </a:ext>
              </a:extLst>
            </p:cNvPr>
            <p:cNvSpPr/>
            <p:nvPr/>
          </p:nvSpPr>
          <p:spPr>
            <a:xfrm flipH="1">
              <a:off x="4944037" y="4141791"/>
              <a:ext cx="65017" cy="944636"/>
            </a:xfrm>
            <a:custGeom>
              <a:avLst/>
              <a:gdLst>
                <a:gd name="connsiteX0" fmla="*/ 0 w 101674"/>
                <a:gd name="connsiteY0" fmla="*/ 0 h 1114269"/>
                <a:gd name="connsiteX1" fmla="*/ 101674 w 101674"/>
                <a:gd name="connsiteY1" fmla="*/ 97368 h 1114269"/>
                <a:gd name="connsiteX2" fmla="*/ 101674 w 101674"/>
                <a:gd name="connsiteY2" fmla="*/ 1114269 h 1114269"/>
                <a:gd name="connsiteX3" fmla="*/ 0 w 101674"/>
                <a:gd name="connsiteY3" fmla="*/ 1114269 h 1114269"/>
                <a:gd name="connsiteX4" fmla="*/ 0 w 101674"/>
                <a:gd name="connsiteY4" fmla="*/ 0 h 1114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114269">
                  <a:moveTo>
                    <a:pt x="0" y="0"/>
                  </a:moveTo>
                  <a:lnTo>
                    <a:pt x="101674" y="97368"/>
                  </a:lnTo>
                  <a:lnTo>
                    <a:pt x="101674" y="1114269"/>
                  </a:lnTo>
                  <a:lnTo>
                    <a:pt x="0" y="11142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3" name="Moon 102">
              <a:extLst>
                <a:ext uri="{FF2B5EF4-FFF2-40B4-BE49-F238E27FC236}">
                  <a16:creationId xmlns:a16="http://schemas.microsoft.com/office/drawing/2014/main" id="{818537AB-2700-4628-9C06-A9F78CBB4765}"/>
                </a:ext>
              </a:extLst>
            </p:cNvPr>
            <p:cNvSpPr/>
            <p:nvPr/>
          </p:nvSpPr>
          <p:spPr>
            <a:xfrm rot="5400000">
              <a:off x="6003992" y="2556204"/>
              <a:ext cx="175958" cy="365868"/>
            </a:xfrm>
            <a:prstGeom prst="moon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71EF80CE-D533-4D49-B8E2-5CE2E5389992}"/>
                </a:ext>
              </a:extLst>
            </p:cNvPr>
            <p:cNvSpPr/>
            <p:nvPr/>
          </p:nvSpPr>
          <p:spPr>
            <a:xfrm>
              <a:off x="6029191" y="4554644"/>
              <a:ext cx="110565" cy="692107"/>
            </a:xfrm>
            <a:custGeom>
              <a:avLst/>
              <a:gdLst>
                <a:gd name="connsiteX0" fmla="*/ 0 w 821795"/>
                <a:gd name="connsiteY0" fmla="*/ 603199 h 1206397"/>
                <a:gd name="connsiteX1" fmla="*/ 410898 w 821795"/>
                <a:gd name="connsiteY1" fmla="*/ 0 h 1206397"/>
                <a:gd name="connsiteX2" fmla="*/ 821796 w 821795"/>
                <a:gd name="connsiteY2" fmla="*/ 603199 h 1206397"/>
                <a:gd name="connsiteX3" fmla="*/ 410898 w 821795"/>
                <a:gd name="connsiteY3" fmla="*/ 1206398 h 1206397"/>
                <a:gd name="connsiteX4" fmla="*/ 0 w 821795"/>
                <a:gd name="connsiteY4" fmla="*/ 603199 h 1206397"/>
                <a:gd name="connsiteX0" fmla="*/ 0 w 821796"/>
                <a:gd name="connsiteY0" fmla="*/ 603199 h 1208350"/>
                <a:gd name="connsiteX1" fmla="*/ 410898 w 821796"/>
                <a:gd name="connsiteY1" fmla="*/ 0 h 1208350"/>
                <a:gd name="connsiteX2" fmla="*/ 821796 w 821796"/>
                <a:gd name="connsiteY2" fmla="*/ 603199 h 1208350"/>
                <a:gd name="connsiteX3" fmla="*/ 410898 w 821796"/>
                <a:gd name="connsiteY3" fmla="*/ 1206398 h 1208350"/>
                <a:gd name="connsiteX4" fmla="*/ 0 w 821796"/>
                <a:gd name="connsiteY4" fmla="*/ 603199 h 1208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1796" h="1208350">
                  <a:moveTo>
                    <a:pt x="0" y="603199"/>
                  </a:moveTo>
                  <a:cubicBezTo>
                    <a:pt x="0" y="270061"/>
                    <a:pt x="183965" y="0"/>
                    <a:pt x="410898" y="0"/>
                  </a:cubicBezTo>
                  <a:cubicBezTo>
                    <a:pt x="637831" y="0"/>
                    <a:pt x="821796" y="270061"/>
                    <a:pt x="821796" y="603199"/>
                  </a:cubicBezTo>
                  <a:cubicBezTo>
                    <a:pt x="821796" y="936337"/>
                    <a:pt x="492688" y="1235427"/>
                    <a:pt x="410898" y="1206398"/>
                  </a:cubicBezTo>
                  <a:cubicBezTo>
                    <a:pt x="329108" y="1177369"/>
                    <a:pt x="0" y="936337"/>
                    <a:pt x="0" y="60319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B96DE284-631E-47DD-9933-095B18D0A7CE}"/>
                </a:ext>
              </a:extLst>
            </p:cNvPr>
            <p:cNvSpPr/>
            <p:nvPr/>
          </p:nvSpPr>
          <p:spPr>
            <a:xfrm>
              <a:off x="6203223" y="2426321"/>
              <a:ext cx="277449" cy="2765499"/>
            </a:xfrm>
            <a:custGeom>
              <a:avLst/>
              <a:gdLst>
                <a:gd name="connsiteX0" fmla="*/ 0 w 433874"/>
                <a:gd name="connsiteY0" fmla="*/ 0 h 3262113"/>
                <a:gd name="connsiteX1" fmla="*/ 43528 w 433874"/>
                <a:gd name="connsiteY1" fmla="*/ 30384 h 3262113"/>
                <a:gd name="connsiteX2" fmla="*/ 433818 w 433874"/>
                <a:gd name="connsiteY2" fmla="*/ 885876 h 3262113"/>
                <a:gd name="connsiteX3" fmla="*/ 431750 w 433874"/>
                <a:gd name="connsiteY3" fmla="*/ 917085 h 3262113"/>
                <a:gd name="connsiteX4" fmla="*/ 433874 w 433874"/>
                <a:gd name="connsiteY4" fmla="*/ 917085 h 3262113"/>
                <a:gd name="connsiteX5" fmla="*/ 433874 w 433874"/>
                <a:gd name="connsiteY5" fmla="*/ 3262113 h 3262113"/>
                <a:gd name="connsiteX6" fmla="*/ 310318 w 433874"/>
                <a:gd name="connsiteY6" fmla="*/ 3262113 h 3262113"/>
                <a:gd name="connsiteX7" fmla="*/ 310318 w 433874"/>
                <a:gd name="connsiteY7" fmla="*/ 826503 h 3262113"/>
                <a:gd name="connsiteX8" fmla="*/ 308194 w 433874"/>
                <a:gd name="connsiteY8" fmla="*/ 826503 h 3262113"/>
                <a:gd name="connsiteX9" fmla="*/ 310262 w 433874"/>
                <a:gd name="connsiteY9" fmla="*/ 794089 h 3262113"/>
                <a:gd name="connsiteX10" fmla="*/ 23096 w 433874"/>
                <a:gd name="connsiteY10" fmla="*/ 27258 h 3262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33874" h="3262113">
                  <a:moveTo>
                    <a:pt x="0" y="0"/>
                  </a:moveTo>
                  <a:lnTo>
                    <a:pt x="43528" y="30384"/>
                  </a:lnTo>
                  <a:cubicBezTo>
                    <a:pt x="257976" y="228758"/>
                    <a:pt x="430248" y="668883"/>
                    <a:pt x="433818" y="885876"/>
                  </a:cubicBezTo>
                  <a:lnTo>
                    <a:pt x="431750" y="917085"/>
                  </a:lnTo>
                  <a:lnTo>
                    <a:pt x="433874" y="917085"/>
                  </a:lnTo>
                  <a:lnTo>
                    <a:pt x="433874" y="3262113"/>
                  </a:lnTo>
                  <a:lnTo>
                    <a:pt x="310318" y="3262113"/>
                  </a:lnTo>
                  <a:lnTo>
                    <a:pt x="310318" y="826503"/>
                  </a:lnTo>
                  <a:lnTo>
                    <a:pt x="308194" y="826503"/>
                  </a:lnTo>
                  <a:lnTo>
                    <a:pt x="310262" y="794089"/>
                  </a:lnTo>
                  <a:cubicBezTo>
                    <a:pt x="307287" y="606276"/>
                    <a:pt x="187158" y="257525"/>
                    <a:pt x="23096" y="27258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3" name="Oval 83">
            <a:extLst>
              <a:ext uri="{FF2B5EF4-FFF2-40B4-BE49-F238E27FC236}">
                <a16:creationId xmlns:a16="http://schemas.microsoft.com/office/drawing/2014/main" id="{92025928-DE58-479B-AE5F-36E067152AB5}"/>
              </a:ext>
            </a:extLst>
          </p:cNvPr>
          <p:cNvSpPr/>
          <p:nvPr/>
        </p:nvSpPr>
        <p:spPr>
          <a:xfrm rot="20040933">
            <a:off x="5569980" y="5048889"/>
            <a:ext cx="1104722" cy="1500618"/>
          </a:xfrm>
          <a:custGeom>
            <a:avLst/>
            <a:gdLst>
              <a:gd name="connsiteX0" fmla="*/ 0 w 603304"/>
              <a:gd name="connsiteY0" fmla="*/ 881651 h 1763302"/>
              <a:gd name="connsiteX1" fmla="*/ 301652 w 603304"/>
              <a:gd name="connsiteY1" fmla="*/ 0 h 1763302"/>
              <a:gd name="connsiteX2" fmla="*/ 603304 w 603304"/>
              <a:gd name="connsiteY2" fmla="*/ 881651 h 1763302"/>
              <a:gd name="connsiteX3" fmla="*/ 301652 w 603304"/>
              <a:gd name="connsiteY3" fmla="*/ 1763302 h 1763302"/>
              <a:gd name="connsiteX4" fmla="*/ 0 w 603304"/>
              <a:gd name="connsiteY4" fmla="*/ 881651 h 1763302"/>
              <a:gd name="connsiteX0" fmla="*/ 0 w 747324"/>
              <a:gd name="connsiteY0" fmla="*/ 881651 h 1763302"/>
              <a:gd name="connsiteX1" fmla="*/ 301652 w 747324"/>
              <a:gd name="connsiteY1" fmla="*/ 0 h 1763302"/>
              <a:gd name="connsiteX2" fmla="*/ 603304 w 747324"/>
              <a:gd name="connsiteY2" fmla="*/ 881651 h 1763302"/>
              <a:gd name="connsiteX3" fmla="*/ 301652 w 747324"/>
              <a:gd name="connsiteY3" fmla="*/ 1763302 h 1763302"/>
              <a:gd name="connsiteX4" fmla="*/ 0 w 747324"/>
              <a:gd name="connsiteY4" fmla="*/ 881651 h 1763302"/>
              <a:gd name="connsiteX0" fmla="*/ 9439 w 841033"/>
              <a:gd name="connsiteY0" fmla="*/ 689145 h 1570796"/>
              <a:gd name="connsiteX1" fmla="*/ 635944 w 841033"/>
              <a:gd name="connsiteY1" fmla="*/ 0 h 1570796"/>
              <a:gd name="connsiteX2" fmla="*/ 612743 w 841033"/>
              <a:gd name="connsiteY2" fmla="*/ 689145 h 1570796"/>
              <a:gd name="connsiteX3" fmla="*/ 311091 w 841033"/>
              <a:gd name="connsiteY3" fmla="*/ 1570796 h 1570796"/>
              <a:gd name="connsiteX4" fmla="*/ 9439 w 841033"/>
              <a:gd name="connsiteY4" fmla="*/ 689145 h 1570796"/>
              <a:gd name="connsiteX0" fmla="*/ 20253 w 593246"/>
              <a:gd name="connsiteY0" fmla="*/ 846931 h 1573171"/>
              <a:gd name="connsiteX1" fmla="*/ 418158 w 593246"/>
              <a:gd name="connsiteY1" fmla="*/ 1375 h 1573171"/>
              <a:gd name="connsiteX2" fmla="*/ 394957 w 593246"/>
              <a:gd name="connsiteY2" fmla="*/ 690520 h 1573171"/>
              <a:gd name="connsiteX3" fmla="*/ 93305 w 593246"/>
              <a:gd name="connsiteY3" fmla="*/ 1572171 h 1573171"/>
              <a:gd name="connsiteX4" fmla="*/ 20253 w 593246"/>
              <a:gd name="connsiteY4" fmla="*/ 846931 h 1573171"/>
              <a:gd name="connsiteX0" fmla="*/ 238030 w 710453"/>
              <a:gd name="connsiteY0" fmla="*/ 870911 h 1597159"/>
              <a:gd name="connsiteX1" fmla="*/ 10293 w 710453"/>
              <a:gd name="connsiteY1" fmla="*/ 1292 h 1597159"/>
              <a:gd name="connsiteX2" fmla="*/ 612734 w 710453"/>
              <a:gd name="connsiteY2" fmla="*/ 714500 h 1597159"/>
              <a:gd name="connsiteX3" fmla="*/ 311082 w 710453"/>
              <a:gd name="connsiteY3" fmla="*/ 1596151 h 1597159"/>
              <a:gd name="connsiteX4" fmla="*/ 238030 w 710453"/>
              <a:gd name="connsiteY4" fmla="*/ 870911 h 1597159"/>
              <a:gd name="connsiteX0" fmla="*/ 238030 w 612734"/>
              <a:gd name="connsiteY0" fmla="*/ 871925 h 1598173"/>
              <a:gd name="connsiteX1" fmla="*/ 10293 w 612734"/>
              <a:gd name="connsiteY1" fmla="*/ 2306 h 1598173"/>
              <a:gd name="connsiteX2" fmla="*/ 612734 w 612734"/>
              <a:gd name="connsiteY2" fmla="*/ 715514 h 1598173"/>
              <a:gd name="connsiteX3" fmla="*/ 311082 w 612734"/>
              <a:gd name="connsiteY3" fmla="*/ 1597165 h 1598173"/>
              <a:gd name="connsiteX4" fmla="*/ 238030 w 612734"/>
              <a:gd name="connsiteY4" fmla="*/ 871925 h 1598173"/>
              <a:gd name="connsiteX0" fmla="*/ 3106 w 377810"/>
              <a:gd name="connsiteY0" fmla="*/ 824392 h 1550625"/>
              <a:gd name="connsiteX1" fmla="*/ 148348 w 377810"/>
              <a:gd name="connsiteY1" fmla="*/ 2899 h 1550625"/>
              <a:gd name="connsiteX2" fmla="*/ 377810 w 377810"/>
              <a:gd name="connsiteY2" fmla="*/ 667981 h 1550625"/>
              <a:gd name="connsiteX3" fmla="*/ 76158 w 377810"/>
              <a:gd name="connsiteY3" fmla="*/ 1549632 h 1550625"/>
              <a:gd name="connsiteX4" fmla="*/ 3106 w 377810"/>
              <a:gd name="connsiteY4" fmla="*/ 824392 h 1550625"/>
              <a:gd name="connsiteX0" fmla="*/ 1955 w 237277"/>
              <a:gd name="connsiteY0" fmla="*/ 824870 h 1551224"/>
              <a:gd name="connsiteX1" fmla="*/ 147197 w 237277"/>
              <a:gd name="connsiteY1" fmla="*/ 3377 h 1551224"/>
              <a:gd name="connsiteX2" fmla="*/ 237277 w 237277"/>
              <a:gd name="connsiteY2" fmla="*/ 658719 h 1551224"/>
              <a:gd name="connsiteX3" fmla="*/ 75007 w 237277"/>
              <a:gd name="connsiteY3" fmla="*/ 1550110 h 1551224"/>
              <a:gd name="connsiteX4" fmla="*/ 1955 w 237277"/>
              <a:gd name="connsiteY4" fmla="*/ 824870 h 1551224"/>
              <a:gd name="connsiteX0" fmla="*/ 4920 w 485300"/>
              <a:gd name="connsiteY0" fmla="*/ 824529 h 1550797"/>
              <a:gd name="connsiteX1" fmla="*/ 150162 w 485300"/>
              <a:gd name="connsiteY1" fmla="*/ 3036 h 1550797"/>
              <a:gd name="connsiteX2" fmla="*/ 485300 w 485300"/>
              <a:gd name="connsiteY2" fmla="*/ 665214 h 1550797"/>
              <a:gd name="connsiteX3" fmla="*/ 77972 w 485300"/>
              <a:gd name="connsiteY3" fmla="*/ 1549769 h 1550797"/>
              <a:gd name="connsiteX4" fmla="*/ 4920 w 485300"/>
              <a:gd name="connsiteY4" fmla="*/ 824529 h 1550797"/>
              <a:gd name="connsiteX0" fmla="*/ 48659 w 798984"/>
              <a:gd name="connsiteY0" fmla="*/ 831155 h 1557425"/>
              <a:gd name="connsiteX1" fmla="*/ 791647 w 798984"/>
              <a:gd name="connsiteY1" fmla="*/ 2931 h 1557425"/>
              <a:gd name="connsiteX2" fmla="*/ 529039 w 798984"/>
              <a:gd name="connsiteY2" fmla="*/ 671840 h 1557425"/>
              <a:gd name="connsiteX3" fmla="*/ 121711 w 798984"/>
              <a:gd name="connsiteY3" fmla="*/ 1556395 h 1557425"/>
              <a:gd name="connsiteX4" fmla="*/ 48659 w 798984"/>
              <a:gd name="connsiteY4" fmla="*/ 831155 h 1557425"/>
              <a:gd name="connsiteX0" fmla="*/ 448565 w 1198889"/>
              <a:gd name="connsiteY0" fmla="*/ 831155 h 1712703"/>
              <a:gd name="connsiteX1" fmla="*/ 1191553 w 1198889"/>
              <a:gd name="connsiteY1" fmla="*/ 2931 h 1712703"/>
              <a:gd name="connsiteX2" fmla="*/ 928945 w 1198889"/>
              <a:gd name="connsiteY2" fmla="*/ 671840 h 1712703"/>
              <a:gd name="connsiteX3" fmla="*/ 12616 w 1198889"/>
              <a:gd name="connsiteY3" fmla="*/ 1711880 h 1712703"/>
              <a:gd name="connsiteX4" fmla="*/ 448565 w 1198889"/>
              <a:gd name="connsiteY4" fmla="*/ 831155 h 1712703"/>
              <a:gd name="connsiteX0" fmla="*/ 447625 w 1005997"/>
              <a:gd name="connsiteY0" fmla="*/ 865406 h 1746961"/>
              <a:gd name="connsiteX1" fmla="*/ 995490 w 1005997"/>
              <a:gd name="connsiteY1" fmla="*/ 2484 h 1746961"/>
              <a:gd name="connsiteX2" fmla="*/ 928005 w 1005997"/>
              <a:gd name="connsiteY2" fmla="*/ 706091 h 1746961"/>
              <a:gd name="connsiteX3" fmla="*/ 11676 w 1005997"/>
              <a:gd name="connsiteY3" fmla="*/ 1746131 h 1746961"/>
              <a:gd name="connsiteX4" fmla="*/ 447625 w 1005997"/>
              <a:gd name="connsiteY4" fmla="*/ 865406 h 1746961"/>
              <a:gd name="connsiteX0" fmla="*/ 449531 w 1011056"/>
              <a:gd name="connsiteY0" fmla="*/ 865144 h 1746629"/>
              <a:gd name="connsiteX1" fmla="*/ 997396 w 1011056"/>
              <a:gd name="connsiteY1" fmla="*/ 2222 h 1746629"/>
              <a:gd name="connsiteX2" fmla="*/ 975938 w 1011056"/>
              <a:gd name="connsiteY2" fmla="*/ 712964 h 1746629"/>
              <a:gd name="connsiteX3" fmla="*/ 13582 w 1011056"/>
              <a:gd name="connsiteY3" fmla="*/ 1745869 h 1746629"/>
              <a:gd name="connsiteX4" fmla="*/ 449531 w 1011056"/>
              <a:gd name="connsiteY4" fmla="*/ 865144 h 1746629"/>
              <a:gd name="connsiteX0" fmla="*/ 532553 w 1094078"/>
              <a:gd name="connsiteY0" fmla="*/ 865144 h 1747824"/>
              <a:gd name="connsiteX1" fmla="*/ 1080418 w 1094078"/>
              <a:gd name="connsiteY1" fmla="*/ 2222 h 1747824"/>
              <a:gd name="connsiteX2" fmla="*/ 1058960 w 1094078"/>
              <a:gd name="connsiteY2" fmla="*/ 712964 h 1747824"/>
              <a:gd name="connsiteX3" fmla="*/ 96604 w 1094078"/>
              <a:gd name="connsiteY3" fmla="*/ 1745869 h 1747824"/>
              <a:gd name="connsiteX4" fmla="*/ 532553 w 1094078"/>
              <a:gd name="connsiteY4" fmla="*/ 865144 h 1747824"/>
              <a:gd name="connsiteX0" fmla="*/ 527154 w 1053561"/>
              <a:gd name="connsiteY0" fmla="*/ 425560 h 1308240"/>
              <a:gd name="connsiteX1" fmla="*/ 745890 w 1053561"/>
              <a:gd name="connsiteY1" fmla="*/ 190438 h 1308240"/>
              <a:gd name="connsiteX2" fmla="*/ 1053561 w 1053561"/>
              <a:gd name="connsiteY2" fmla="*/ 273380 h 1308240"/>
              <a:gd name="connsiteX3" fmla="*/ 91205 w 1053561"/>
              <a:gd name="connsiteY3" fmla="*/ 1306285 h 1308240"/>
              <a:gd name="connsiteX4" fmla="*/ 527154 w 1053561"/>
              <a:gd name="connsiteY4" fmla="*/ 425560 h 1308240"/>
              <a:gd name="connsiteX0" fmla="*/ 527154 w 1053561"/>
              <a:gd name="connsiteY0" fmla="*/ 413406 h 1296086"/>
              <a:gd name="connsiteX1" fmla="*/ 745890 w 1053561"/>
              <a:gd name="connsiteY1" fmla="*/ 178284 h 1296086"/>
              <a:gd name="connsiteX2" fmla="*/ 1053561 w 1053561"/>
              <a:gd name="connsiteY2" fmla="*/ 261226 h 1296086"/>
              <a:gd name="connsiteX3" fmla="*/ 91205 w 1053561"/>
              <a:gd name="connsiteY3" fmla="*/ 1294131 h 1296086"/>
              <a:gd name="connsiteX4" fmla="*/ 527154 w 1053561"/>
              <a:gd name="connsiteY4" fmla="*/ 413406 h 1296086"/>
              <a:gd name="connsiteX0" fmla="*/ 527154 w 1053561"/>
              <a:gd name="connsiteY0" fmla="*/ 238805 h 1121485"/>
              <a:gd name="connsiteX1" fmla="*/ 745890 w 1053561"/>
              <a:gd name="connsiteY1" fmla="*/ 3683 h 1121485"/>
              <a:gd name="connsiteX2" fmla="*/ 1053561 w 1053561"/>
              <a:gd name="connsiteY2" fmla="*/ 86625 h 1121485"/>
              <a:gd name="connsiteX3" fmla="*/ 91205 w 1053561"/>
              <a:gd name="connsiteY3" fmla="*/ 1119530 h 1121485"/>
              <a:gd name="connsiteX4" fmla="*/ 527154 w 1053561"/>
              <a:gd name="connsiteY4" fmla="*/ 238805 h 1121485"/>
              <a:gd name="connsiteX0" fmla="*/ 410589 w 936996"/>
              <a:gd name="connsiteY0" fmla="*/ 239069 h 1164717"/>
              <a:gd name="connsiteX1" fmla="*/ 629325 w 936996"/>
              <a:gd name="connsiteY1" fmla="*/ 3947 h 1164717"/>
              <a:gd name="connsiteX2" fmla="*/ 936996 w 936996"/>
              <a:gd name="connsiteY2" fmla="*/ 86889 h 1164717"/>
              <a:gd name="connsiteX3" fmla="*/ 103792 w 936996"/>
              <a:gd name="connsiteY3" fmla="*/ 1162888 h 1164717"/>
              <a:gd name="connsiteX4" fmla="*/ 410589 w 936996"/>
              <a:gd name="connsiteY4" fmla="*/ 239069 h 1164717"/>
              <a:gd name="connsiteX0" fmla="*/ 514414 w 1040821"/>
              <a:gd name="connsiteY0" fmla="*/ 239069 h 1200538"/>
              <a:gd name="connsiteX1" fmla="*/ 733150 w 1040821"/>
              <a:gd name="connsiteY1" fmla="*/ 3947 h 1200538"/>
              <a:gd name="connsiteX2" fmla="*/ 1040821 w 1040821"/>
              <a:gd name="connsiteY2" fmla="*/ 86889 h 1200538"/>
              <a:gd name="connsiteX3" fmla="*/ 207617 w 1040821"/>
              <a:gd name="connsiteY3" fmla="*/ 1162888 h 1200538"/>
              <a:gd name="connsiteX4" fmla="*/ 514414 w 1040821"/>
              <a:gd name="connsiteY4" fmla="*/ 239069 h 1200538"/>
              <a:gd name="connsiteX0" fmla="*/ 532593 w 1059000"/>
              <a:gd name="connsiteY0" fmla="*/ 237618 h 1199087"/>
              <a:gd name="connsiteX1" fmla="*/ 751329 w 1059000"/>
              <a:gd name="connsiteY1" fmla="*/ 2496 h 1199087"/>
              <a:gd name="connsiteX2" fmla="*/ 1059000 w 1059000"/>
              <a:gd name="connsiteY2" fmla="*/ 85438 h 1199087"/>
              <a:gd name="connsiteX3" fmla="*/ 225796 w 1059000"/>
              <a:gd name="connsiteY3" fmla="*/ 1161437 h 1199087"/>
              <a:gd name="connsiteX4" fmla="*/ 532593 w 1059000"/>
              <a:gd name="connsiteY4" fmla="*/ 237618 h 1199087"/>
              <a:gd name="connsiteX0" fmla="*/ 434821 w 961228"/>
              <a:gd name="connsiteY0" fmla="*/ 239508 h 1260265"/>
              <a:gd name="connsiteX1" fmla="*/ 653557 w 961228"/>
              <a:gd name="connsiteY1" fmla="*/ 4386 h 1260265"/>
              <a:gd name="connsiteX2" fmla="*/ 961228 w 961228"/>
              <a:gd name="connsiteY2" fmla="*/ 87328 h 1260265"/>
              <a:gd name="connsiteX3" fmla="*/ 222209 w 961228"/>
              <a:gd name="connsiteY3" fmla="*/ 1224787 h 1260265"/>
              <a:gd name="connsiteX4" fmla="*/ 434821 w 961228"/>
              <a:gd name="connsiteY4" fmla="*/ 239508 h 1260265"/>
              <a:gd name="connsiteX0" fmla="*/ 242318 w 939019"/>
              <a:gd name="connsiteY0" fmla="*/ 236426 h 1221881"/>
              <a:gd name="connsiteX1" fmla="*/ 461054 w 939019"/>
              <a:gd name="connsiteY1" fmla="*/ 1304 h 1221881"/>
              <a:gd name="connsiteX2" fmla="*/ 939019 w 939019"/>
              <a:gd name="connsiteY2" fmla="*/ 153840 h 1221881"/>
              <a:gd name="connsiteX3" fmla="*/ 29706 w 939019"/>
              <a:gd name="connsiteY3" fmla="*/ 1221705 h 1221881"/>
              <a:gd name="connsiteX4" fmla="*/ 242318 w 939019"/>
              <a:gd name="connsiteY4" fmla="*/ 236426 h 1221881"/>
              <a:gd name="connsiteX0" fmla="*/ 248526 w 1046178"/>
              <a:gd name="connsiteY0" fmla="*/ 236905 h 1222417"/>
              <a:gd name="connsiteX1" fmla="*/ 467262 w 1046178"/>
              <a:gd name="connsiteY1" fmla="*/ 1783 h 1222417"/>
              <a:gd name="connsiteX2" fmla="*/ 1046178 w 1046178"/>
              <a:gd name="connsiteY2" fmla="*/ 307868 h 1222417"/>
              <a:gd name="connsiteX3" fmla="*/ 35914 w 1046178"/>
              <a:gd name="connsiteY3" fmla="*/ 1222184 h 1222417"/>
              <a:gd name="connsiteX4" fmla="*/ 248526 w 1046178"/>
              <a:gd name="connsiteY4" fmla="*/ 236905 h 1222417"/>
              <a:gd name="connsiteX0" fmla="*/ 246326 w 1043978"/>
              <a:gd name="connsiteY0" fmla="*/ 270401 h 1255913"/>
              <a:gd name="connsiteX1" fmla="*/ 306820 w 1043978"/>
              <a:gd name="connsiteY1" fmla="*/ 1234 h 1255913"/>
              <a:gd name="connsiteX2" fmla="*/ 1043978 w 1043978"/>
              <a:gd name="connsiteY2" fmla="*/ 341364 h 1255913"/>
              <a:gd name="connsiteX3" fmla="*/ 33714 w 1043978"/>
              <a:gd name="connsiteY3" fmla="*/ 1255680 h 1255913"/>
              <a:gd name="connsiteX4" fmla="*/ 246326 w 1043978"/>
              <a:gd name="connsiteY4" fmla="*/ 270401 h 1255913"/>
              <a:gd name="connsiteX0" fmla="*/ 248106 w 1075145"/>
              <a:gd name="connsiteY0" fmla="*/ 270863 h 1256488"/>
              <a:gd name="connsiteX1" fmla="*/ 308600 w 1075145"/>
              <a:gd name="connsiteY1" fmla="*/ 1696 h 1256488"/>
              <a:gd name="connsiteX2" fmla="*/ 1075145 w 1075145"/>
              <a:gd name="connsiteY2" fmla="*/ 356389 h 1256488"/>
              <a:gd name="connsiteX3" fmla="*/ 35494 w 1075145"/>
              <a:gd name="connsiteY3" fmla="*/ 1256142 h 1256488"/>
              <a:gd name="connsiteX4" fmla="*/ 248106 w 1075145"/>
              <a:gd name="connsiteY4" fmla="*/ 270863 h 1256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5145" h="1256488">
                <a:moveTo>
                  <a:pt x="248106" y="270863"/>
                </a:moveTo>
                <a:cubicBezTo>
                  <a:pt x="293624" y="61789"/>
                  <a:pt x="170760" y="-12558"/>
                  <a:pt x="308600" y="1696"/>
                </a:cubicBezTo>
                <a:cubicBezTo>
                  <a:pt x="446440" y="15950"/>
                  <a:pt x="810055" y="288350"/>
                  <a:pt x="1075145" y="356389"/>
                </a:cubicBezTo>
                <a:cubicBezTo>
                  <a:pt x="1075145" y="843311"/>
                  <a:pt x="173334" y="1270396"/>
                  <a:pt x="35494" y="1256142"/>
                </a:cubicBezTo>
                <a:cubicBezTo>
                  <a:pt x="-102346" y="1241888"/>
                  <a:pt x="202588" y="479937"/>
                  <a:pt x="248106" y="270863"/>
                </a:cubicBezTo>
                <a:close/>
              </a:path>
            </a:pathLst>
          </a:custGeom>
          <a:gradFill flip="none" rotWithShape="1">
            <a:gsLst>
              <a:gs pos="99000">
                <a:schemeClr val="bg1"/>
              </a:gs>
              <a:gs pos="0">
                <a:srgbClr val="F4F4F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Oval 83">
            <a:extLst>
              <a:ext uri="{FF2B5EF4-FFF2-40B4-BE49-F238E27FC236}">
                <a16:creationId xmlns:a16="http://schemas.microsoft.com/office/drawing/2014/main" id="{CD268EBD-E7E4-4983-A89C-E67E7C76F17E}"/>
              </a:ext>
            </a:extLst>
          </p:cNvPr>
          <p:cNvSpPr/>
          <p:nvPr/>
        </p:nvSpPr>
        <p:spPr>
          <a:xfrm rot="20040933">
            <a:off x="4842603" y="5300455"/>
            <a:ext cx="738215" cy="1002767"/>
          </a:xfrm>
          <a:custGeom>
            <a:avLst/>
            <a:gdLst>
              <a:gd name="connsiteX0" fmla="*/ 0 w 603304"/>
              <a:gd name="connsiteY0" fmla="*/ 881651 h 1763302"/>
              <a:gd name="connsiteX1" fmla="*/ 301652 w 603304"/>
              <a:gd name="connsiteY1" fmla="*/ 0 h 1763302"/>
              <a:gd name="connsiteX2" fmla="*/ 603304 w 603304"/>
              <a:gd name="connsiteY2" fmla="*/ 881651 h 1763302"/>
              <a:gd name="connsiteX3" fmla="*/ 301652 w 603304"/>
              <a:gd name="connsiteY3" fmla="*/ 1763302 h 1763302"/>
              <a:gd name="connsiteX4" fmla="*/ 0 w 603304"/>
              <a:gd name="connsiteY4" fmla="*/ 881651 h 1763302"/>
              <a:gd name="connsiteX0" fmla="*/ 0 w 747324"/>
              <a:gd name="connsiteY0" fmla="*/ 881651 h 1763302"/>
              <a:gd name="connsiteX1" fmla="*/ 301652 w 747324"/>
              <a:gd name="connsiteY1" fmla="*/ 0 h 1763302"/>
              <a:gd name="connsiteX2" fmla="*/ 603304 w 747324"/>
              <a:gd name="connsiteY2" fmla="*/ 881651 h 1763302"/>
              <a:gd name="connsiteX3" fmla="*/ 301652 w 747324"/>
              <a:gd name="connsiteY3" fmla="*/ 1763302 h 1763302"/>
              <a:gd name="connsiteX4" fmla="*/ 0 w 747324"/>
              <a:gd name="connsiteY4" fmla="*/ 881651 h 1763302"/>
              <a:gd name="connsiteX0" fmla="*/ 9439 w 841033"/>
              <a:gd name="connsiteY0" fmla="*/ 689145 h 1570796"/>
              <a:gd name="connsiteX1" fmla="*/ 635944 w 841033"/>
              <a:gd name="connsiteY1" fmla="*/ 0 h 1570796"/>
              <a:gd name="connsiteX2" fmla="*/ 612743 w 841033"/>
              <a:gd name="connsiteY2" fmla="*/ 689145 h 1570796"/>
              <a:gd name="connsiteX3" fmla="*/ 311091 w 841033"/>
              <a:gd name="connsiteY3" fmla="*/ 1570796 h 1570796"/>
              <a:gd name="connsiteX4" fmla="*/ 9439 w 841033"/>
              <a:gd name="connsiteY4" fmla="*/ 689145 h 1570796"/>
              <a:gd name="connsiteX0" fmla="*/ 20253 w 593246"/>
              <a:gd name="connsiteY0" fmla="*/ 846931 h 1573171"/>
              <a:gd name="connsiteX1" fmla="*/ 418158 w 593246"/>
              <a:gd name="connsiteY1" fmla="*/ 1375 h 1573171"/>
              <a:gd name="connsiteX2" fmla="*/ 394957 w 593246"/>
              <a:gd name="connsiteY2" fmla="*/ 690520 h 1573171"/>
              <a:gd name="connsiteX3" fmla="*/ 93305 w 593246"/>
              <a:gd name="connsiteY3" fmla="*/ 1572171 h 1573171"/>
              <a:gd name="connsiteX4" fmla="*/ 20253 w 593246"/>
              <a:gd name="connsiteY4" fmla="*/ 846931 h 1573171"/>
              <a:gd name="connsiteX0" fmla="*/ 238030 w 710453"/>
              <a:gd name="connsiteY0" fmla="*/ 870911 h 1597159"/>
              <a:gd name="connsiteX1" fmla="*/ 10293 w 710453"/>
              <a:gd name="connsiteY1" fmla="*/ 1292 h 1597159"/>
              <a:gd name="connsiteX2" fmla="*/ 612734 w 710453"/>
              <a:gd name="connsiteY2" fmla="*/ 714500 h 1597159"/>
              <a:gd name="connsiteX3" fmla="*/ 311082 w 710453"/>
              <a:gd name="connsiteY3" fmla="*/ 1596151 h 1597159"/>
              <a:gd name="connsiteX4" fmla="*/ 238030 w 710453"/>
              <a:gd name="connsiteY4" fmla="*/ 870911 h 1597159"/>
              <a:gd name="connsiteX0" fmla="*/ 238030 w 612734"/>
              <a:gd name="connsiteY0" fmla="*/ 871925 h 1598173"/>
              <a:gd name="connsiteX1" fmla="*/ 10293 w 612734"/>
              <a:gd name="connsiteY1" fmla="*/ 2306 h 1598173"/>
              <a:gd name="connsiteX2" fmla="*/ 612734 w 612734"/>
              <a:gd name="connsiteY2" fmla="*/ 715514 h 1598173"/>
              <a:gd name="connsiteX3" fmla="*/ 311082 w 612734"/>
              <a:gd name="connsiteY3" fmla="*/ 1597165 h 1598173"/>
              <a:gd name="connsiteX4" fmla="*/ 238030 w 612734"/>
              <a:gd name="connsiteY4" fmla="*/ 871925 h 1598173"/>
              <a:gd name="connsiteX0" fmla="*/ 3106 w 377810"/>
              <a:gd name="connsiteY0" fmla="*/ 824392 h 1550625"/>
              <a:gd name="connsiteX1" fmla="*/ 148348 w 377810"/>
              <a:gd name="connsiteY1" fmla="*/ 2899 h 1550625"/>
              <a:gd name="connsiteX2" fmla="*/ 377810 w 377810"/>
              <a:gd name="connsiteY2" fmla="*/ 667981 h 1550625"/>
              <a:gd name="connsiteX3" fmla="*/ 76158 w 377810"/>
              <a:gd name="connsiteY3" fmla="*/ 1549632 h 1550625"/>
              <a:gd name="connsiteX4" fmla="*/ 3106 w 377810"/>
              <a:gd name="connsiteY4" fmla="*/ 824392 h 1550625"/>
              <a:gd name="connsiteX0" fmla="*/ 1955 w 237277"/>
              <a:gd name="connsiteY0" fmla="*/ 824870 h 1551224"/>
              <a:gd name="connsiteX1" fmla="*/ 147197 w 237277"/>
              <a:gd name="connsiteY1" fmla="*/ 3377 h 1551224"/>
              <a:gd name="connsiteX2" fmla="*/ 237277 w 237277"/>
              <a:gd name="connsiteY2" fmla="*/ 658719 h 1551224"/>
              <a:gd name="connsiteX3" fmla="*/ 75007 w 237277"/>
              <a:gd name="connsiteY3" fmla="*/ 1550110 h 1551224"/>
              <a:gd name="connsiteX4" fmla="*/ 1955 w 237277"/>
              <a:gd name="connsiteY4" fmla="*/ 824870 h 1551224"/>
              <a:gd name="connsiteX0" fmla="*/ 4920 w 485300"/>
              <a:gd name="connsiteY0" fmla="*/ 824529 h 1550797"/>
              <a:gd name="connsiteX1" fmla="*/ 150162 w 485300"/>
              <a:gd name="connsiteY1" fmla="*/ 3036 h 1550797"/>
              <a:gd name="connsiteX2" fmla="*/ 485300 w 485300"/>
              <a:gd name="connsiteY2" fmla="*/ 665214 h 1550797"/>
              <a:gd name="connsiteX3" fmla="*/ 77972 w 485300"/>
              <a:gd name="connsiteY3" fmla="*/ 1549769 h 1550797"/>
              <a:gd name="connsiteX4" fmla="*/ 4920 w 485300"/>
              <a:gd name="connsiteY4" fmla="*/ 824529 h 1550797"/>
              <a:gd name="connsiteX0" fmla="*/ 48659 w 798984"/>
              <a:gd name="connsiteY0" fmla="*/ 831155 h 1557425"/>
              <a:gd name="connsiteX1" fmla="*/ 791647 w 798984"/>
              <a:gd name="connsiteY1" fmla="*/ 2931 h 1557425"/>
              <a:gd name="connsiteX2" fmla="*/ 529039 w 798984"/>
              <a:gd name="connsiteY2" fmla="*/ 671840 h 1557425"/>
              <a:gd name="connsiteX3" fmla="*/ 121711 w 798984"/>
              <a:gd name="connsiteY3" fmla="*/ 1556395 h 1557425"/>
              <a:gd name="connsiteX4" fmla="*/ 48659 w 798984"/>
              <a:gd name="connsiteY4" fmla="*/ 831155 h 1557425"/>
              <a:gd name="connsiteX0" fmla="*/ 448565 w 1198889"/>
              <a:gd name="connsiteY0" fmla="*/ 831155 h 1712703"/>
              <a:gd name="connsiteX1" fmla="*/ 1191553 w 1198889"/>
              <a:gd name="connsiteY1" fmla="*/ 2931 h 1712703"/>
              <a:gd name="connsiteX2" fmla="*/ 928945 w 1198889"/>
              <a:gd name="connsiteY2" fmla="*/ 671840 h 1712703"/>
              <a:gd name="connsiteX3" fmla="*/ 12616 w 1198889"/>
              <a:gd name="connsiteY3" fmla="*/ 1711880 h 1712703"/>
              <a:gd name="connsiteX4" fmla="*/ 448565 w 1198889"/>
              <a:gd name="connsiteY4" fmla="*/ 831155 h 1712703"/>
              <a:gd name="connsiteX0" fmla="*/ 447625 w 1005997"/>
              <a:gd name="connsiteY0" fmla="*/ 865406 h 1746961"/>
              <a:gd name="connsiteX1" fmla="*/ 995490 w 1005997"/>
              <a:gd name="connsiteY1" fmla="*/ 2484 h 1746961"/>
              <a:gd name="connsiteX2" fmla="*/ 928005 w 1005997"/>
              <a:gd name="connsiteY2" fmla="*/ 706091 h 1746961"/>
              <a:gd name="connsiteX3" fmla="*/ 11676 w 1005997"/>
              <a:gd name="connsiteY3" fmla="*/ 1746131 h 1746961"/>
              <a:gd name="connsiteX4" fmla="*/ 447625 w 1005997"/>
              <a:gd name="connsiteY4" fmla="*/ 865406 h 1746961"/>
              <a:gd name="connsiteX0" fmla="*/ 449531 w 1011056"/>
              <a:gd name="connsiteY0" fmla="*/ 865144 h 1746629"/>
              <a:gd name="connsiteX1" fmla="*/ 997396 w 1011056"/>
              <a:gd name="connsiteY1" fmla="*/ 2222 h 1746629"/>
              <a:gd name="connsiteX2" fmla="*/ 975938 w 1011056"/>
              <a:gd name="connsiteY2" fmla="*/ 712964 h 1746629"/>
              <a:gd name="connsiteX3" fmla="*/ 13582 w 1011056"/>
              <a:gd name="connsiteY3" fmla="*/ 1745869 h 1746629"/>
              <a:gd name="connsiteX4" fmla="*/ 449531 w 1011056"/>
              <a:gd name="connsiteY4" fmla="*/ 865144 h 1746629"/>
              <a:gd name="connsiteX0" fmla="*/ 532553 w 1094078"/>
              <a:gd name="connsiteY0" fmla="*/ 865144 h 1747824"/>
              <a:gd name="connsiteX1" fmla="*/ 1080418 w 1094078"/>
              <a:gd name="connsiteY1" fmla="*/ 2222 h 1747824"/>
              <a:gd name="connsiteX2" fmla="*/ 1058960 w 1094078"/>
              <a:gd name="connsiteY2" fmla="*/ 712964 h 1747824"/>
              <a:gd name="connsiteX3" fmla="*/ 96604 w 1094078"/>
              <a:gd name="connsiteY3" fmla="*/ 1745869 h 1747824"/>
              <a:gd name="connsiteX4" fmla="*/ 532553 w 1094078"/>
              <a:gd name="connsiteY4" fmla="*/ 865144 h 1747824"/>
              <a:gd name="connsiteX0" fmla="*/ 527154 w 1053561"/>
              <a:gd name="connsiteY0" fmla="*/ 425560 h 1308240"/>
              <a:gd name="connsiteX1" fmla="*/ 745890 w 1053561"/>
              <a:gd name="connsiteY1" fmla="*/ 190438 h 1308240"/>
              <a:gd name="connsiteX2" fmla="*/ 1053561 w 1053561"/>
              <a:gd name="connsiteY2" fmla="*/ 273380 h 1308240"/>
              <a:gd name="connsiteX3" fmla="*/ 91205 w 1053561"/>
              <a:gd name="connsiteY3" fmla="*/ 1306285 h 1308240"/>
              <a:gd name="connsiteX4" fmla="*/ 527154 w 1053561"/>
              <a:gd name="connsiteY4" fmla="*/ 425560 h 1308240"/>
              <a:gd name="connsiteX0" fmla="*/ 527154 w 1053561"/>
              <a:gd name="connsiteY0" fmla="*/ 413406 h 1296086"/>
              <a:gd name="connsiteX1" fmla="*/ 745890 w 1053561"/>
              <a:gd name="connsiteY1" fmla="*/ 178284 h 1296086"/>
              <a:gd name="connsiteX2" fmla="*/ 1053561 w 1053561"/>
              <a:gd name="connsiteY2" fmla="*/ 261226 h 1296086"/>
              <a:gd name="connsiteX3" fmla="*/ 91205 w 1053561"/>
              <a:gd name="connsiteY3" fmla="*/ 1294131 h 1296086"/>
              <a:gd name="connsiteX4" fmla="*/ 527154 w 1053561"/>
              <a:gd name="connsiteY4" fmla="*/ 413406 h 1296086"/>
              <a:gd name="connsiteX0" fmla="*/ 527154 w 1053561"/>
              <a:gd name="connsiteY0" fmla="*/ 238805 h 1121485"/>
              <a:gd name="connsiteX1" fmla="*/ 745890 w 1053561"/>
              <a:gd name="connsiteY1" fmla="*/ 3683 h 1121485"/>
              <a:gd name="connsiteX2" fmla="*/ 1053561 w 1053561"/>
              <a:gd name="connsiteY2" fmla="*/ 86625 h 1121485"/>
              <a:gd name="connsiteX3" fmla="*/ 91205 w 1053561"/>
              <a:gd name="connsiteY3" fmla="*/ 1119530 h 1121485"/>
              <a:gd name="connsiteX4" fmla="*/ 527154 w 1053561"/>
              <a:gd name="connsiteY4" fmla="*/ 238805 h 1121485"/>
              <a:gd name="connsiteX0" fmla="*/ 410589 w 936996"/>
              <a:gd name="connsiteY0" fmla="*/ 239069 h 1164717"/>
              <a:gd name="connsiteX1" fmla="*/ 629325 w 936996"/>
              <a:gd name="connsiteY1" fmla="*/ 3947 h 1164717"/>
              <a:gd name="connsiteX2" fmla="*/ 936996 w 936996"/>
              <a:gd name="connsiteY2" fmla="*/ 86889 h 1164717"/>
              <a:gd name="connsiteX3" fmla="*/ 103792 w 936996"/>
              <a:gd name="connsiteY3" fmla="*/ 1162888 h 1164717"/>
              <a:gd name="connsiteX4" fmla="*/ 410589 w 936996"/>
              <a:gd name="connsiteY4" fmla="*/ 239069 h 1164717"/>
              <a:gd name="connsiteX0" fmla="*/ 514414 w 1040821"/>
              <a:gd name="connsiteY0" fmla="*/ 239069 h 1200538"/>
              <a:gd name="connsiteX1" fmla="*/ 733150 w 1040821"/>
              <a:gd name="connsiteY1" fmla="*/ 3947 h 1200538"/>
              <a:gd name="connsiteX2" fmla="*/ 1040821 w 1040821"/>
              <a:gd name="connsiteY2" fmla="*/ 86889 h 1200538"/>
              <a:gd name="connsiteX3" fmla="*/ 207617 w 1040821"/>
              <a:gd name="connsiteY3" fmla="*/ 1162888 h 1200538"/>
              <a:gd name="connsiteX4" fmla="*/ 514414 w 1040821"/>
              <a:gd name="connsiteY4" fmla="*/ 239069 h 1200538"/>
              <a:gd name="connsiteX0" fmla="*/ 532593 w 1059000"/>
              <a:gd name="connsiteY0" fmla="*/ 237618 h 1199087"/>
              <a:gd name="connsiteX1" fmla="*/ 751329 w 1059000"/>
              <a:gd name="connsiteY1" fmla="*/ 2496 h 1199087"/>
              <a:gd name="connsiteX2" fmla="*/ 1059000 w 1059000"/>
              <a:gd name="connsiteY2" fmla="*/ 85438 h 1199087"/>
              <a:gd name="connsiteX3" fmla="*/ 225796 w 1059000"/>
              <a:gd name="connsiteY3" fmla="*/ 1161437 h 1199087"/>
              <a:gd name="connsiteX4" fmla="*/ 532593 w 1059000"/>
              <a:gd name="connsiteY4" fmla="*/ 237618 h 1199087"/>
              <a:gd name="connsiteX0" fmla="*/ 434821 w 961228"/>
              <a:gd name="connsiteY0" fmla="*/ 239508 h 1260265"/>
              <a:gd name="connsiteX1" fmla="*/ 653557 w 961228"/>
              <a:gd name="connsiteY1" fmla="*/ 4386 h 1260265"/>
              <a:gd name="connsiteX2" fmla="*/ 961228 w 961228"/>
              <a:gd name="connsiteY2" fmla="*/ 87328 h 1260265"/>
              <a:gd name="connsiteX3" fmla="*/ 222209 w 961228"/>
              <a:gd name="connsiteY3" fmla="*/ 1224787 h 1260265"/>
              <a:gd name="connsiteX4" fmla="*/ 434821 w 961228"/>
              <a:gd name="connsiteY4" fmla="*/ 239508 h 1260265"/>
              <a:gd name="connsiteX0" fmla="*/ 242318 w 939019"/>
              <a:gd name="connsiteY0" fmla="*/ 236426 h 1221881"/>
              <a:gd name="connsiteX1" fmla="*/ 461054 w 939019"/>
              <a:gd name="connsiteY1" fmla="*/ 1304 h 1221881"/>
              <a:gd name="connsiteX2" fmla="*/ 939019 w 939019"/>
              <a:gd name="connsiteY2" fmla="*/ 153840 h 1221881"/>
              <a:gd name="connsiteX3" fmla="*/ 29706 w 939019"/>
              <a:gd name="connsiteY3" fmla="*/ 1221705 h 1221881"/>
              <a:gd name="connsiteX4" fmla="*/ 242318 w 939019"/>
              <a:gd name="connsiteY4" fmla="*/ 236426 h 1221881"/>
              <a:gd name="connsiteX0" fmla="*/ 248526 w 1046178"/>
              <a:gd name="connsiteY0" fmla="*/ 236905 h 1222417"/>
              <a:gd name="connsiteX1" fmla="*/ 467262 w 1046178"/>
              <a:gd name="connsiteY1" fmla="*/ 1783 h 1222417"/>
              <a:gd name="connsiteX2" fmla="*/ 1046178 w 1046178"/>
              <a:gd name="connsiteY2" fmla="*/ 307868 h 1222417"/>
              <a:gd name="connsiteX3" fmla="*/ 35914 w 1046178"/>
              <a:gd name="connsiteY3" fmla="*/ 1222184 h 1222417"/>
              <a:gd name="connsiteX4" fmla="*/ 248526 w 1046178"/>
              <a:gd name="connsiteY4" fmla="*/ 236905 h 1222417"/>
              <a:gd name="connsiteX0" fmla="*/ 246326 w 1043978"/>
              <a:gd name="connsiteY0" fmla="*/ 270401 h 1255913"/>
              <a:gd name="connsiteX1" fmla="*/ 306820 w 1043978"/>
              <a:gd name="connsiteY1" fmla="*/ 1234 h 1255913"/>
              <a:gd name="connsiteX2" fmla="*/ 1043978 w 1043978"/>
              <a:gd name="connsiteY2" fmla="*/ 341364 h 1255913"/>
              <a:gd name="connsiteX3" fmla="*/ 33714 w 1043978"/>
              <a:gd name="connsiteY3" fmla="*/ 1255680 h 1255913"/>
              <a:gd name="connsiteX4" fmla="*/ 246326 w 1043978"/>
              <a:gd name="connsiteY4" fmla="*/ 270401 h 1255913"/>
              <a:gd name="connsiteX0" fmla="*/ 248106 w 1075145"/>
              <a:gd name="connsiteY0" fmla="*/ 270863 h 1256488"/>
              <a:gd name="connsiteX1" fmla="*/ 308600 w 1075145"/>
              <a:gd name="connsiteY1" fmla="*/ 1696 h 1256488"/>
              <a:gd name="connsiteX2" fmla="*/ 1075145 w 1075145"/>
              <a:gd name="connsiteY2" fmla="*/ 356389 h 1256488"/>
              <a:gd name="connsiteX3" fmla="*/ 35494 w 1075145"/>
              <a:gd name="connsiteY3" fmla="*/ 1256142 h 1256488"/>
              <a:gd name="connsiteX4" fmla="*/ 248106 w 1075145"/>
              <a:gd name="connsiteY4" fmla="*/ 270863 h 1256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5145" h="1256488">
                <a:moveTo>
                  <a:pt x="248106" y="270863"/>
                </a:moveTo>
                <a:cubicBezTo>
                  <a:pt x="293624" y="61789"/>
                  <a:pt x="170760" y="-12558"/>
                  <a:pt x="308600" y="1696"/>
                </a:cubicBezTo>
                <a:cubicBezTo>
                  <a:pt x="446440" y="15950"/>
                  <a:pt x="810055" y="288350"/>
                  <a:pt x="1075145" y="356389"/>
                </a:cubicBezTo>
                <a:cubicBezTo>
                  <a:pt x="1075145" y="843311"/>
                  <a:pt x="173334" y="1270396"/>
                  <a:pt x="35494" y="1256142"/>
                </a:cubicBezTo>
                <a:cubicBezTo>
                  <a:pt x="-102346" y="1241888"/>
                  <a:pt x="202588" y="479937"/>
                  <a:pt x="248106" y="270863"/>
                </a:cubicBezTo>
                <a:close/>
              </a:path>
            </a:pathLst>
          </a:custGeom>
          <a:gradFill flip="none" rotWithShape="1">
            <a:gsLst>
              <a:gs pos="99000">
                <a:schemeClr val="bg1"/>
              </a:gs>
              <a:gs pos="0">
                <a:srgbClr val="F4F4F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Oval 83">
            <a:extLst>
              <a:ext uri="{FF2B5EF4-FFF2-40B4-BE49-F238E27FC236}">
                <a16:creationId xmlns:a16="http://schemas.microsoft.com/office/drawing/2014/main" id="{2749BEFA-1D48-4B8D-8819-8A6DBF27BE89}"/>
              </a:ext>
            </a:extLst>
          </p:cNvPr>
          <p:cNvSpPr/>
          <p:nvPr/>
        </p:nvSpPr>
        <p:spPr>
          <a:xfrm rot="20040933">
            <a:off x="6623164" y="5309674"/>
            <a:ext cx="738215" cy="1002767"/>
          </a:xfrm>
          <a:custGeom>
            <a:avLst/>
            <a:gdLst>
              <a:gd name="connsiteX0" fmla="*/ 0 w 603304"/>
              <a:gd name="connsiteY0" fmla="*/ 881651 h 1763302"/>
              <a:gd name="connsiteX1" fmla="*/ 301652 w 603304"/>
              <a:gd name="connsiteY1" fmla="*/ 0 h 1763302"/>
              <a:gd name="connsiteX2" fmla="*/ 603304 w 603304"/>
              <a:gd name="connsiteY2" fmla="*/ 881651 h 1763302"/>
              <a:gd name="connsiteX3" fmla="*/ 301652 w 603304"/>
              <a:gd name="connsiteY3" fmla="*/ 1763302 h 1763302"/>
              <a:gd name="connsiteX4" fmla="*/ 0 w 603304"/>
              <a:gd name="connsiteY4" fmla="*/ 881651 h 1763302"/>
              <a:gd name="connsiteX0" fmla="*/ 0 w 747324"/>
              <a:gd name="connsiteY0" fmla="*/ 881651 h 1763302"/>
              <a:gd name="connsiteX1" fmla="*/ 301652 w 747324"/>
              <a:gd name="connsiteY1" fmla="*/ 0 h 1763302"/>
              <a:gd name="connsiteX2" fmla="*/ 603304 w 747324"/>
              <a:gd name="connsiteY2" fmla="*/ 881651 h 1763302"/>
              <a:gd name="connsiteX3" fmla="*/ 301652 w 747324"/>
              <a:gd name="connsiteY3" fmla="*/ 1763302 h 1763302"/>
              <a:gd name="connsiteX4" fmla="*/ 0 w 747324"/>
              <a:gd name="connsiteY4" fmla="*/ 881651 h 1763302"/>
              <a:gd name="connsiteX0" fmla="*/ 9439 w 841033"/>
              <a:gd name="connsiteY0" fmla="*/ 689145 h 1570796"/>
              <a:gd name="connsiteX1" fmla="*/ 635944 w 841033"/>
              <a:gd name="connsiteY1" fmla="*/ 0 h 1570796"/>
              <a:gd name="connsiteX2" fmla="*/ 612743 w 841033"/>
              <a:gd name="connsiteY2" fmla="*/ 689145 h 1570796"/>
              <a:gd name="connsiteX3" fmla="*/ 311091 w 841033"/>
              <a:gd name="connsiteY3" fmla="*/ 1570796 h 1570796"/>
              <a:gd name="connsiteX4" fmla="*/ 9439 w 841033"/>
              <a:gd name="connsiteY4" fmla="*/ 689145 h 1570796"/>
              <a:gd name="connsiteX0" fmla="*/ 20253 w 593246"/>
              <a:gd name="connsiteY0" fmla="*/ 846931 h 1573171"/>
              <a:gd name="connsiteX1" fmla="*/ 418158 w 593246"/>
              <a:gd name="connsiteY1" fmla="*/ 1375 h 1573171"/>
              <a:gd name="connsiteX2" fmla="*/ 394957 w 593246"/>
              <a:gd name="connsiteY2" fmla="*/ 690520 h 1573171"/>
              <a:gd name="connsiteX3" fmla="*/ 93305 w 593246"/>
              <a:gd name="connsiteY3" fmla="*/ 1572171 h 1573171"/>
              <a:gd name="connsiteX4" fmla="*/ 20253 w 593246"/>
              <a:gd name="connsiteY4" fmla="*/ 846931 h 1573171"/>
              <a:gd name="connsiteX0" fmla="*/ 238030 w 710453"/>
              <a:gd name="connsiteY0" fmla="*/ 870911 h 1597159"/>
              <a:gd name="connsiteX1" fmla="*/ 10293 w 710453"/>
              <a:gd name="connsiteY1" fmla="*/ 1292 h 1597159"/>
              <a:gd name="connsiteX2" fmla="*/ 612734 w 710453"/>
              <a:gd name="connsiteY2" fmla="*/ 714500 h 1597159"/>
              <a:gd name="connsiteX3" fmla="*/ 311082 w 710453"/>
              <a:gd name="connsiteY3" fmla="*/ 1596151 h 1597159"/>
              <a:gd name="connsiteX4" fmla="*/ 238030 w 710453"/>
              <a:gd name="connsiteY4" fmla="*/ 870911 h 1597159"/>
              <a:gd name="connsiteX0" fmla="*/ 238030 w 612734"/>
              <a:gd name="connsiteY0" fmla="*/ 871925 h 1598173"/>
              <a:gd name="connsiteX1" fmla="*/ 10293 w 612734"/>
              <a:gd name="connsiteY1" fmla="*/ 2306 h 1598173"/>
              <a:gd name="connsiteX2" fmla="*/ 612734 w 612734"/>
              <a:gd name="connsiteY2" fmla="*/ 715514 h 1598173"/>
              <a:gd name="connsiteX3" fmla="*/ 311082 w 612734"/>
              <a:gd name="connsiteY3" fmla="*/ 1597165 h 1598173"/>
              <a:gd name="connsiteX4" fmla="*/ 238030 w 612734"/>
              <a:gd name="connsiteY4" fmla="*/ 871925 h 1598173"/>
              <a:gd name="connsiteX0" fmla="*/ 3106 w 377810"/>
              <a:gd name="connsiteY0" fmla="*/ 824392 h 1550625"/>
              <a:gd name="connsiteX1" fmla="*/ 148348 w 377810"/>
              <a:gd name="connsiteY1" fmla="*/ 2899 h 1550625"/>
              <a:gd name="connsiteX2" fmla="*/ 377810 w 377810"/>
              <a:gd name="connsiteY2" fmla="*/ 667981 h 1550625"/>
              <a:gd name="connsiteX3" fmla="*/ 76158 w 377810"/>
              <a:gd name="connsiteY3" fmla="*/ 1549632 h 1550625"/>
              <a:gd name="connsiteX4" fmla="*/ 3106 w 377810"/>
              <a:gd name="connsiteY4" fmla="*/ 824392 h 1550625"/>
              <a:gd name="connsiteX0" fmla="*/ 1955 w 237277"/>
              <a:gd name="connsiteY0" fmla="*/ 824870 h 1551224"/>
              <a:gd name="connsiteX1" fmla="*/ 147197 w 237277"/>
              <a:gd name="connsiteY1" fmla="*/ 3377 h 1551224"/>
              <a:gd name="connsiteX2" fmla="*/ 237277 w 237277"/>
              <a:gd name="connsiteY2" fmla="*/ 658719 h 1551224"/>
              <a:gd name="connsiteX3" fmla="*/ 75007 w 237277"/>
              <a:gd name="connsiteY3" fmla="*/ 1550110 h 1551224"/>
              <a:gd name="connsiteX4" fmla="*/ 1955 w 237277"/>
              <a:gd name="connsiteY4" fmla="*/ 824870 h 1551224"/>
              <a:gd name="connsiteX0" fmla="*/ 4920 w 485300"/>
              <a:gd name="connsiteY0" fmla="*/ 824529 h 1550797"/>
              <a:gd name="connsiteX1" fmla="*/ 150162 w 485300"/>
              <a:gd name="connsiteY1" fmla="*/ 3036 h 1550797"/>
              <a:gd name="connsiteX2" fmla="*/ 485300 w 485300"/>
              <a:gd name="connsiteY2" fmla="*/ 665214 h 1550797"/>
              <a:gd name="connsiteX3" fmla="*/ 77972 w 485300"/>
              <a:gd name="connsiteY3" fmla="*/ 1549769 h 1550797"/>
              <a:gd name="connsiteX4" fmla="*/ 4920 w 485300"/>
              <a:gd name="connsiteY4" fmla="*/ 824529 h 1550797"/>
              <a:gd name="connsiteX0" fmla="*/ 48659 w 798984"/>
              <a:gd name="connsiteY0" fmla="*/ 831155 h 1557425"/>
              <a:gd name="connsiteX1" fmla="*/ 791647 w 798984"/>
              <a:gd name="connsiteY1" fmla="*/ 2931 h 1557425"/>
              <a:gd name="connsiteX2" fmla="*/ 529039 w 798984"/>
              <a:gd name="connsiteY2" fmla="*/ 671840 h 1557425"/>
              <a:gd name="connsiteX3" fmla="*/ 121711 w 798984"/>
              <a:gd name="connsiteY3" fmla="*/ 1556395 h 1557425"/>
              <a:gd name="connsiteX4" fmla="*/ 48659 w 798984"/>
              <a:gd name="connsiteY4" fmla="*/ 831155 h 1557425"/>
              <a:gd name="connsiteX0" fmla="*/ 448565 w 1198889"/>
              <a:gd name="connsiteY0" fmla="*/ 831155 h 1712703"/>
              <a:gd name="connsiteX1" fmla="*/ 1191553 w 1198889"/>
              <a:gd name="connsiteY1" fmla="*/ 2931 h 1712703"/>
              <a:gd name="connsiteX2" fmla="*/ 928945 w 1198889"/>
              <a:gd name="connsiteY2" fmla="*/ 671840 h 1712703"/>
              <a:gd name="connsiteX3" fmla="*/ 12616 w 1198889"/>
              <a:gd name="connsiteY3" fmla="*/ 1711880 h 1712703"/>
              <a:gd name="connsiteX4" fmla="*/ 448565 w 1198889"/>
              <a:gd name="connsiteY4" fmla="*/ 831155 h 1712703"/>
              <a:gd name="connsiteX0" fmla="*/ 447625 w 1005997"/>
              <a:gd name="connsiteY0" fmla="*/ 865406 h 1746961"/>
              <a:gd name="connsiteX1" fmla="*/ 995490 w 1005997"/>
              <a:gd name="connsiteY1" fmla="*/ 2484 h 1746961"/>
              <a:gd name="connsiteX2" fmla="*/ 928005 w 1005997"/>
              <a:gd name="connsiteY2" fmla="*/ 706091 h 1746961"/>
              <a:gd name="connsiteX3" fmla="*/ 11676 w 1005997"/>
              <a:gd name="connsiteY3" fmla="*/ 1746131 h 1746961"/>
              <a:gd name="connsiteX4" fmla="*/ 447625 w 1005997"/>
              <a:gd name="connsiteY4" fmla="*/ 865406 h 1746961"/>
              <a:gd name="connsiteX0" fmla="*/ 449531 w 1011056"/>
              <a:gd name="connsiteY0" fmla="*/ 865144 h 1746629"/>
              <a:gd name="connsiteX1" fmla="*/ 997396 w 1011056"/>
              <a:gd name="connsiteY1" fmla="*/ 2222 h 1746629"/>
              <a:gd name="connsiteX2" fmla="*/ 975938 w 1011056"/>
              <a:gd name="connsiteY2" fmla="*/ 712964 h 1746629"/>
              <a:gd name="connsiteX3" fmla="*/ 13582 w 1011056"/>
              <a:gd name="connsiteY3" fmla="*/ 1745869 h 1746629"/>
              <a:gd name="connsiteX4" fmla="*/ 449531 w 1011056"/>
              <a:gd name="connsiteY4" fmla="*/ 865144 h 1746629"/>
              <a:gd name="connsiteX0" fmla="*/ 532553 w 1094078"/>
              <a:gd name="connsiteY0" fmla="*/ 865144 h 1747824"/>
              <a:gd name="connsiteX1" fmla="*/ 1080418 w 1094078"/>
              <a:gd name="connsiteY1" fmla="*/ 2222 h 1747824"/>
              <a:gd name="connsiteX2" fmla="*/ 1058960 w 1094078"/>
              <a:gd name="connsiteY2" fmla="*/ 712964 h 1747824"/>
              <a:gd name="connsiteX3" fmla="*/ 96604 w 1094078"/>
              <a:gd name="connsiteY3" fmla="*/ 1745869 h 1747824"/>
              <a:gd name="connsiteX4" fmla="*/ 532553 w 1094078"/>
              <a:gd name="connsiteY4" fmla="*/ 865144 h 1747824"/>
              <a:gd name="connsiteX0" fmla="*/ 527154 w 1053561"/>
              <a:gd name="connsiteY0" fmla="*/ 425560 h 1308240"/>
              <a:gd name="connsiteX1" fmla="*/ 745890 w 1053561"/>
              <a:gd name="connsiteY1" fmla="*/ 190438 h 1308240"/>
              <a:gd name="connsiteX2" fmla="*/ 1053561 w 1053561"/>
              <a:gd name="connsiteY2" fmla="*/ 273380 h 1308240"/>
              <a:gd name="connsiteX3" fmla="*/ 91205 w 1053561"/>
              <a:gd name="connsiteY3" fmla="*/ 1306285 h 1308240"/>
              <a:gd name="connsiteX4" fmla="*/ 527154 w 1053561"/>
              <a:gd name="connsiteY4" fmla="*/ 425560 h 1308240"/>
              <a:gd name="connsiteX0" fmla="*/ 527154 w 1053561"/>
              <a:gd name="connsiteY0" fmla="*/ 413406 h 1296086"/>
              <a:gd name="connsiteX1" fmla="*/ 745890 w 1053561"/>
              <a:gd name="connsiteY1" fmla="*/ 178284 h 1296086"/>
              <a:gd name="connsiteX2" fmla="*/ 1053561 w 1053561"/>
              <a:gd name="connsiteY2" fmla="*/ 261226 h 1296086"/>
              <a:gd name="connsiteX3" fmla="*/ 91205 w 1053561"/>
              <a:gd name="connsiteY3" fmla="*/ 1294131 h 1296086"/>
              <a:gd name="connsiteX4" fmla="*/ 527154 w 1053561"/>
              <a:gd name="connsiteY4" fmla="*/ 413406 h 1296086"/>
              <a:gd name="connsiteX0" fmla="*/ 527154 w 1053561"/>
              <a:gd name="connsiteY0" fmla="*/ 238805 h 1121485"/>
              <a:gd name="connsiteX1" fmla="*/ 745890 w 1053561"/>
              <a:gd name="connsiteY1" fmla="*/ 3683 h 1121485"/>
              <a:gd name="connsiteX2" fmla="*/ 1053561 w 1053561"/>
              <a:gd name="connsiteY2" fmla="*/ 86625 h 1121485"/>
              <a:gd name="connsiteX3" fmla="*/ 91205 w 1053561"/>
              <a:gd name="connsiteY3" fmla="*/ 1119530 h 1121485"/>
              <a:gd name="connsiteX4" fmla="*/ 527154 w 1053561"/>
              <a:gd name="connsiteY4" fmla="*/ 238805 h 1121485"/>
              <a:gd name="connsiteX0" fmla="*/ 410589 w 936996"/>
              <a:gd name="connsiteY0" fmla="*/ 239069 h 1164717"/>
              <a:gd name="connsiteX1" fmla="*/ 629325 w 936996"/>
              <a:gd name="connsiteY1" fmla="*/ 3947 h 1164717"/>
              <a:gd name="connsiteX2" fmla="*/ 936996 w 936996"/>
              <a:gd name="connsiteY2" fmla="*/ 86889 h 1164717"/>
              <a:gd name="connsiteX3" fmla="*/ 103792 w 936996"/>
              <a:gd name="connsiteY3" fmla="*/ 1162888 h 1164717"/>
              <a:gd name="connsiteX4" fmla="*/ 410589 w 936996"/>
              <a:gd name="connsiteY4" fmla="*/ 239069 h 1164717"/>
              <a:gd name="connsiteX0" fmla="*/ 514414 w 1040821"/>
              <a:gd name="connsiteY0" fmla="*/ 239069 h 1200538"/>
              <a:gd name="connsiteX1" fmla="*/ 733150 w 1040821"/>
              <a:gd name="connsiteY1" fmla="*/ 3947 h 1200538"/>
              <a:gd name="connsiteX2" fmla="*/ 1040821 w 1040821"/>
              <a:gd name="connsiteY2" fmla="*/ 86889 h 1200538"/>
              <a:gd name="connsiteX3" fmla="*/ 207617 w 1040821"/>
              <a:gd name="connsiteY3" fmla="*/ 1162888 h 1200538"/>
              <a:gd name="connsiteX4" fmla="*/ 514414 w 1040821"/>
              <a:gd name="connsiteY4" fmla="*/ 239069 h 1200538"/>
              <a:gd name="connsiteX0" fmla="*/ 532593 w 1059000"/>
              <a:gd name="connsiteY0" fmla="*/ 237618 h 1199087"/>
              <a:gd name="connsiteX1" fmla="*/ 751329 w 1059000"/>
              <a:gd name="connsiteY1" fmla="*/ 2496 h 1199087"/>
              <a:gd name="connsiteX2" fmla="*/ 1059000 w 1059000"/>
              <a:gd name="connsiteY2" fmla="*/ 85438 h 1199087"/>
              <a:gd name="connsiteX3" fmla="*/ 225796 w 1059000"/>
              <a:gd name="connsiteY3" fmla="*/ 1161437 h 1199087"/>
              <a:gd name="connsiteX4" fmla="*/ 532593 w 1059000"/>
              <a:gd name="connsiteY4" fmla="*/ 237618 h 1199087"/>
              <a:gd name="connsiteX0" fmla="*/ 434821 w 961228"/>
              <a:gd name="connsiteY0" fmla="*/ 239508 h 1260265"/>
              <a:gd name="connsiteX1" fmla="*/ 653557 w 961228"/>
              <a:gd name="connsiteY1" fmla="*/ 4386 h 1260265"/>
              <a:gd name="connsiteX2" fmla="*/ 961228 w 961228"/>
              <a:gd name="connsiteY2" fmla="*/ 87328 h 1260265"/>
              <a:gd name="connsiteX3" fmla="*/ 222209 w 961228"/>
              <a:gd name="connsiteY3" fmla="*/ 1224787 h 1260265"/>
              <a:gd name="connsiteX4" fmla="*/ 434821 w 961228"/>
              <a:gd name="connsiteY4" fmla="*/ 239508 h 1260265"/>
              <a:gd name="connsiteX0" fmla="*/ 242318 w 939019"/>
              <a:gd name="connsiteY0" fmla="*/ 236426 h 1221881"/>
              <a:gd name="connsiteX1" fmla="*/ 461054 w 939019"/>
              <a:gd name="connsiteY1" fmla="*/ 1304 h 1221881"/>
              <a:gd name="connsiteX2" fmla="*/ 939019 w 939019"/>
              <a:gd name="connsiteY2" fmla="*/ 153840 h 1221881"/>
              <a:gd name="connsiteX3" fmla="*/ 29706 w 939019"/>
              <a:gd name="connsiteY3" fmla="*/ 1221705 h 1221881"/>
              <a:gd name="connsiteX4" fmla="*/ 242318 w 939019"/>
              <a:gd name="connsiteY4" fmla="*/ 236426 h 1221881"/>
              <a:gd name="connsiteX0" fmla="*/ 248526 w 1046178"/>
              <a:gd name="connsiteY0" fmla="*/ 236905 h 1222417"/>
              <a:gd name="connsiteX1" fmla="*/ 467262 w 1046178"/>
              <a:gd name="connsiteY1" fmla="*/ 1783 h 1222417"/>
              <a:gd name="connsiteX2" fmla="*/ 1046178 w 1046178"/>
              <a:gd name="connsiteY2" fmla="*/ 307868 h 1222417"/>
              <a:gd name="connsiteX3" fmla="*/ 35914 w 1046178"/>
              <a:gd name="connsiteY3" fmla="*/ 1222184 h 1222417"/>
              <a:gd name="connsiteX4" fmla="*/ 248526 w 1046178"/>
              <a:gd name="connsiteY4" fmla="*/ 236905 h 1222417"/>
              <a:gd name="connsiteX0" fmla="*/ 246326 w 1043978"/>
              <a:gd name="connsiteY0" fmla="*/ 270401 h 1255913"/>
              <a:gd name="connsiteX1" fmla="*/ 306820 w 1043978"/>
              <a:gd name="connsiteY1" fmla="*/ 1234 h 1255913"/>
              <a:gd name="connsiteX2" fmla="*/ 1043978 w 1043978"/>
              <a:gd name="connsiteY2" fmla="*/ 341364 h 1255913"/>
              <a:gd name="connsiteX3" fmla="*/ 33714 w 1043978"/>
              <a:gd name="connsiteY3" fmla="*/ 1255680 h 1255913"/>
              <a:gd name="connsiteX4" fmla="*/ 246326 w 1043978"/>
              <a:gd name="connsiteY4" fmla="*/ 270401 h 1255913"/>
              <a:gd name="connsiteX0" fmla="*/ 248106 w 1075145"/>
              <a:gd name="connsiteY0" fmla="*/ 270863 h 1256488"/>
              <a:gd name="connsiteX1" fmla="*/ 308600 w 1075145"/>
              <a:gd name="connsiteY1" fmla="*/ 1696 h 1256488"/>
              <a:gd name="connsiteX2" fmla="*/ 1075145 w 1075145"/>
              <a:gd name="connsiteY2" fmla="*/ 356389 h 1256488"/>
              <a:gd name="connsiteX3" fmla="*/ 35494 w 1075145"/>
              <a:gd name="connsiteY3" fmla="*/ 1256142 h 1256488"/>
              <a:gd name="connsiteX4" fmla="*/ 248106 w 1075145"/>
              <a:gd name="connsiteY4" fmla="*/ 270863 h 1256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5145" h="1256488">
                <a:moveTo>
                  <a:pt x="248106" y="270863"/>
                </a:moveTo>
                <a:cubicBezTo>
                  <a:pt x="293624" y="61789"/>
                  <a:pt x="170760" y="-12558"/>
                  <a:pt x="308600" y="1696"/>
                </a:cubicBezTo>
                <a:cubicBezTo>
                  <a:pt x="446440" y="15950"/>
                  <a:pt x="810055" y="288350"/>
                  <a:pt x="1075145" y="356389"/>
                </a:cubicBezTo>
                <a:cubicBezTo>
                  <a:pt x="1075145" y="843311"/>
                  <a:pt x="173334" y="1270396"/>
                  <a:pt x="35494" y="1256142"/>
                </a:cubicBezTo>
                <a:cubicBezTo>
                  <a:pt x="-102346" y="1241888"/>
                  <a:pt x="202588" y="479937"/>
                  <a:pt x="248106" y="270863"/>
                </a:cubicBezTo>
                <a:close/>
              </a:path>
            </a:pathLst>
          </a:custGeom>
          <a:gradFill flip="none" rotWithShape="1">
            <a:gsLst>
              <a:gs pos="99000">
                <a:schemeClr val="bg1"/>
              </a:gs>
              <a:gs pos="0">
                <a:srgbClr val="F4F4F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88316331-BE69-4542-96C2-DD27D1360C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1046" y="5727366"/>
            <a:ext cx="3810000" cy="2076450"/>
          </a:xfrm>
          <a:prstGeom prst="rect">
            <a:avLst/>
          </a:prstGeom>
        </p:spPr>
      </p:pic>
      <p:pic>
        <p:nvPicPr>
          <p:cNvPr id="53" name="Picture 52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1C0F869B-8EE0-4454-A9D5-9DE794ADAE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34810">
            <a:off x="-1560397" y="4896001"/>
            <a:ext cx="6383543" cy="3479031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1138DFA9-DAD5-4646-92B8-5F3E3B4F2FFE}"/>
              </a:ext>
            </a:extLst>
          </p:cNvPr>
          <p:cNvGrpSpPr/>
          <p:nvPr/>
        </p:nvGrpSpPr>
        <p:grpSpPr>
          <a:xfrm>
            <a:off x="3182901" y="2185922"/>
            <a:ext cx="6416842" cy="2682044"/>
            <a:chOff x="3133526" y="2587057"/>
            <a:chExt cx="6416842" cy="2682044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E243E4AF-2107-4B54-9926-6CD83323B2D9}"/>
                </a:ext>
              </a:extLst>
            </p:cNvPr>
            <p:cNvGrpSpPr/>
            <p:nvPr/>
          </p:nvGrpSpPr>
          <p:grpSpPr>
            <a:xfrm>
              <a:off x="3133526" y="2587057"/>
              <a:ext cx="6416842" cy="2682044"/>
              <a:chOff x="3133526" y="2587057"/>
              <a:chExt cx="6416842" cy="2682044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6B8C313A-F2E2-4934-B1FC-4157F37CDC7A}"/>
                  </a:ext>
                </a:extLst>
              </p:cNvPr>
              <p:cNvSpPr/>
              <p:nvPr/>
            </p:nvSpPr>
            <p:spPr>
              <a:xfrm>
                <a:off x="3133526" y="2587057"/>
                <a:ext cx="6416842" cy="2682044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6C1B436C-4FFA-43D8-897E-4EA1704907D0}"/>
                  </a:ext>
                </a:extLst>
              </p:cNvPr>
              <p:cNvSpPr/>
              <p:nvPr/>
            </p:nvSpPr>
            <p:spPr>
              <a:xfrm>
                <a:off x="3215089" y="2662065"/>
                <a:ext cx="6253715" cy="2518793"/>
              </a:xfrm>
              <a:prstGeom prst="rect">
                <a:avLst/>
              </a:prstGeom>
              <a:solidFill>
                <a:schemeClr val="bg1">
                  <a:alpha val="9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226FE6C-A249-43C6-8EC1-5289A6C35CF2}"/>
                </a:ext>
              </a:extLst>
            </p:cNvPr>
            <p:cNvSpPr txBox="1"/>
            <p:nvPr/>
          </p:nvSpPr>
          <p:spPr>
            <a:xfrm>
              <a:off x="3733847" y="3543444"/>
              <a:ext cx="531495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200" b="1" dirty="0">
                  <a:solidFill>
                    <a:srgbClr val="FF0000"/>
                  </a:solidFill>
                  <a:latin typeface="Oswald" panose="02000503000000000000" pitchFamily="2" charset="0"/>
                </a:rPr>
                <a:t>انتهى الدرس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53489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0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3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5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7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9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0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1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2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3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4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6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8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9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0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2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3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5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7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8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9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0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41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2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4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5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46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7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48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9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0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51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3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55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6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57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8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9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3750"/>
                                </p:stCondLst>
                                <p:childTnLst>
                                  <p:par>
                                    <p:cTn id="61" presetID="42" presetClass="path" presetSubtype="0" accel="1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2" dur="2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3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4" dur="2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5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6" dur="20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7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8" dur="20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9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1.875E-6 -4.07407E-6 L 0.00299 0.35093 " pathEditMode="relative" rAng="0" ptsTypes="AA">
                                          <p:cBhvr>
                                            <p:cTn id="70" dur="2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3" y="1754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1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4.58333E-6 2.59259E-6 L 0.00494 0.35856 " pathEditMode="relative" rAng="0" ptsTypes="AA">
                                          <p:cBhvr>
                                            <p:cTn id="72" dur="2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47" y="1791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3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1.25E-6 1.11111E-6 L -0.00195 0.37153 " pathEditMode="relative" rAng="0" ptsTypes="AA">
                                          <p:cBhvr>
                                            <p:cTn id="74" dur="20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04" y="18565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5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4.16667E-7 3.7037E-6 L -0.01107 0.3581 " pathEditMode="relative" rAng="0" ptsTypes="AA">
                                          <p:cBhvr>
                                            <p:cTn id="76" dur="2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560" y="1789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7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3.95833E-6 -2.59259E-6 L -0.00156 0.37269 " pathEditMode="relative" rAng="0" ptsTypes="AA">
                                          <p:cBhvr>
                                            <p:cTn id="78" dur="2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78" y="1863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9" presetID="2" presetClass="entr" presetSubtype="4" accel="18000" fill="hold" nodeType="withEffect" p14:presetBounceEnd="62000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2000">
                                          <p:cBhvr additive="base">
                                            <p:cTn id="81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2000">
                                          <p:cBhvr additive="base">
                                            <p:cTn id="82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3" grpId="0" animBg="1"/>
          <p:bldP spid="43" grpId="1" animBg="1"/>
          <p:bldP spid="44" grpId="0" animBg="1"/>
          <p:bldP spid="44" grpId="1" animBg="1"/>
          <p:bldP spid="45" grpId="0" animBg="1"/>
          <p:bldP spid="45" grpId="1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0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3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5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7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9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0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1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2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3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4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6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8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9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0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2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3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5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7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8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9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0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41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2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4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5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46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7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48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9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0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51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3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55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6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57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8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9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3750"/>
                                </p:stCondLst>
                                <p:childTnLst>
                                  <p:par>
                                    <p:cTn id="61" presetID="42" presetClass="path" presetSubtype="0" accel="1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2" dur="2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3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4" dur="2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5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6" dur="20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7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8" dur="20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9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1.875E-6 -4.07407E-6 L 0.00299 0.35093 " pathEditMode="relative" rAng="0" ptsTypes="AA">
                                          <p:cBhvr>
                                            <p:cTn id="70" dur="2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3" y="1754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1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4.58333E-6 2.59259E-6 L 0.00494 0.35856 " pathEditMode="relative" rAng="0" ptsTypes="AA">
                                          <p:cBhvr>
                                            <p:cTn id="72" dur="2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47" y="1791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3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1.25E-6 1.11111E-6 L -0.00195 0.37153 " pathEditMode="relative" rAng="0" ptsTypes="AA">
                                          <p:cBhvr>
                                            <p:cTn id="74" dur="20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04" y="18565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5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4.16667E-7 3.7037E-6 L -0.01107 0.3581 " pathEditMode="relative" rAng="0" ptsTypes="AA">
                                          <p:cBhvr>
                                            <p:cTn id="76" dur="2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560" y="1789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7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3.95833E-6 -2.59259E-6 L -0.00156 0.37269 " pathEditMode="relative" rAng="0" ptsTypes="AA">
                                          <p:cBhvr>
                                            <p:cTn id="78" dur="2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78" y="1863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9" presetID="2" presetClass="entr" presetSubtype="4" accel="18000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1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2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3" grpId="0" animBg="1"/>
          <p:bldP spid="43" grpId="1" animBg="1"/>
          <p:bldP spid="44" grpId="0" animBg="1"/>
          <p:bldP spid="44" grpId="1" animBg="1"/>
          <p:bldP spid="45" grpId="0" animBg="1"/>
          <p:bldP spid="45" grpId="1" animBg="1"/>
        </p:bldLst>
      </p:timing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2" y="2017478"/>
            <a:ext cx="1834212" cy="635091"/>
            <a:chOff x="1431941" y="2643418"/>
            <a:chExt cx="1834212" cy="635091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AF09DD2D-BCE5-4741-AE6F-7991591F449A}"/>
              </a:ext>
            </a:extLst>
          </p:cNvPr>
          <p:cNvSpPr txBox="1"/>
          <p:nvPr/>
        </p:nvSpPr>
        <p:spPr>
          <a:xfrm>
            <a:off x="6254750" y="2334713"/>
            <a:ext cx="47993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000" b="1" dirty="0"/>
              <a:t>فيصل طفل يحب شراء كل ما يعلن عنه في التلفاز</a:t>
            </a:r>
            <a:endParaRPr lang="ar-SY" sz="20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BCAACC8-AAF9-4749-BE9F-A60686ECD113}"/>
              </a:ext>
            </a:extLst>
          </p:cNvPr>
          <p:cNvGrpSpPr/>
          <p:nvPr/>
        </p:nvGrpSpPr>
        <p:grpSpPr>
          <a:xfrm flipH="1">
            <a:off x="9705671" y="2926595"/>
            <a:ext cx="1960127" cy="719699"/>
            <a:chOff x="1447327" y="3508598"/>
            <a:chExt cx="1960127" cy="719699"/>
          </a:xfrm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83AB2643-EB45-4AB5-AA9E-6333152DCF71}"/>
                </a:ext>
              </a:extLst>
            </p:cNvPr>
            <p:cNvSpPr/>
            <p:nvPr/>
          </p:nvSpPr>
          <p:spPr>
            <a:xfrm flipV="1">
              <a:off x="1447327" y="350859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66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139CBBB7-5BED-4583-B3EF-D00A702203E7}"/>
                </a:ext>
              </a:extLst>
            </p:cNvPr>
            <p:cNvSpPr txBox="1"/>
            <p:nvPr/>
          </p:nvSpPr>
          <p:spPr>
            <a:xfrm>
              <a:off x="1538289" y="3828187"/>
              <a:ext cx="186916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id="{7AFA330C-F2F6-404C-BF67-39EA7E23D8B0}"/>
              </a:ext>
            </a:extLst>
          </p:cNvPr>
          <p:cNvSpPr txBox="1"/>
          <p:nvPr/>
        </p:nvSpPr>
        <p:spPr>
          <a:xfrm>
            <a:off x="7423096" y="3193117"/>
            <a:ext cx="3602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000" b="1" dirty="0">
                <a:solidFill>
                  <a:srgbClr val="FF0000"/>
                </a:solidFill>
              </a:rPr>
              <a:t>هل </a:t>
            </a:r>
            <a:r>
              <a:rPr lang="ar-SA" sz="2000" b="1" dirty="0"/>
              <a:t>توافق فيصل على ذلك؟ </a:t>
            </a:r>
            <a:endParaRPr lang="ar-SY" sz="20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66C4DBFA-89AB-47B4-BE13-95B9AE1B9FE9}"/>
              </a:ext>
            </a:extLst>
          </p:cNvPr>
          <p:cNvSpPr/>
          <p:nvPr/>
        </p:nvSpPr>
        <p:spPr>
          <a:xfrm flipH="1">
            <a:off x="4399500" y="-578656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E8B8FB9-2F71-474A-BFA4-CB89FFC7102F}"/>
              </a:ext>
            </a:extLst>
          </p:cNvPr>
          <p:cNvGrpSpPr/>
          <p:nvPr/>
        </p:nvGrpSpPr>
        <p:grpSpPr>
          <a:xfrm flipH="1" flipV="1">
            <a:off x="4463470" y="3004587"/>
            <a:ext cx="1834212" cy="635091"/>
            <a:chOff x="1431941" y="2643418"/>
            <a:chExt cx="1834212" cy="635091"/>
          </a:xfrm>
        </p:grpSpPr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37DB7ACB-EB3F-4866-9D63-6C60A54D71A8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E8E151CD-9A54-4CE6-83AE-6F9515D720CF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6254750" y="1044260"/>
            <a:ext cx="5439750" cy="973216"/>
            <a:chOff x="1437356" y="1240014"/>
            <a:chExt cx="5439750" cy="973216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6" y="1240014"/>
              <a:ext cx="5115749" cy="973216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2019548" y="1751444"/>
              <a:ext cx="485755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SA" sz="2000" b="1" dirty="0">
                  <a:solidFill>
                    <a:schemeClr val="bg1"/>
                  </a:solidFill>
                </a:rPr>
                <a:t>الدعاية و الإعلان و أثرهما على سلوك المستهلك 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74" name="TextBox 73">
            <a:extLst>
              <a:ext uri="{FF2B5EF4-FFF2-40B4-BE49-F238E27FC236}">
                <a16:creationId xmlns:a16="http://schemas.microsoft.com/office/drawing/2014/main" id="{817C60F8-AF7F-403B-ADC1-38F6B0EB7638}"/>
              </a:ext>
            </a:extLst>
          </p:cNvPr>
          <p:cNvSpPr txBox="1"/>
          <p:nvPr/>
        </p:nvSpPr>
        <p:spPr>
          <a:xfrm>
            <a:off x="2468012" y="3286019"/>
            <a:ext cx="31834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000" b="1" dirty="0">
                <a:solidFill>
                  <a:srgbClr val="FF0000"/>
                </a:solidFill>
              </a:rPr>
              <a:t>لا</a:t>
            </a:r>
            <a:r>
              <a:rPr lang="ar-SA" sz="2000" b="1" dirty="0"/>
              <a:t> لأن ليس كل ما يعلن عنه م</a:t>
            </a:r>
            <a:r>
              <a:rPr lang="ar-SY" sz="2000" b="1" dirty="0"/>
              <a:t>ف</a:t>
            </a:r>
            <a:r>
              <a:rPr lang="ar-SA" sz="2000" b="1" dirty="0"/>
              <a:t>يد لنا </a:t>
            </a:r>
            <a:endParaRPr lang="en-US" sz="2000" b="1" dirty="0"/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86C3A1BC-22C7-4E05-8053-6CD20116ED18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9E3EC349-6356-4E77-8D64-56ED783897EE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46AD006E-258D-4FE1-AE8A-06A75D2F3891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7" name="Rectangle: Top Corners One Rounded and One Snipped 86">
                <a:extLst>
                  <a:ext uri="{FF2B5EF4-FFF2-40B4-BE49-F238E27FC236}">
                    <a16:creationId xmlns:a16="http://schemas.microsoft.com/office/drawing/2014/main" id="{E9C462E2-5C5D-4658-B566-878B20431D2B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8" name="Right Triangle 19">
                <a:extLst>
                  <a:ext uri="{FF2B5EF4-FFF2-40B4-BE49-F238E27FC236}">
                    <a16:creationId xmlns:a16="http://schemas.microsoft.com/office/drawing/2014/main" id="{F8BEE01A-8D9B-4BF1-BBE8-8176A441F09C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F7B2F933-BEBE-4033-84FE-6D11B68854D9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925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800" b="1" dirty="0">
                  <a:latin typeface="Century Gothic" panose="020B0502020202020204" pitchFamily="34" charset="0"/>
                </a:rPr>
                <a:t>12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2" name="Graphic 81" descr="Target Audience">
              <a:extLst>
                <a:ext uri="{FF2B5EF4-FFF2-40B4-BE49-F238E27FC236}">
                  <a16:creationId xmlns:a16="http://schemas.microsoft.com/office/drawing/2014/main" id="{EAB5FD17-4415-41C1-B408-236D920305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A2BD7906-7C9E-4B7D-BAB5-7A740AF206C7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67914D80-3EC4-42B8-A104-94A063581A22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E1E14DD7-04DF-457C-9010-A760ED7157D5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rapezoid 10">
              <a:extLst>
                <a:ext uri="{FF2B5EF4-FFF2-40B4-BE49-F238E27FC236}">
                  <a16:creationId xmlns:a16="http://schemas.microsoft.com/office/drawing/2014/main" id="{0E4E97F3-00FB-490E-A6A4-BFBD4D733AD5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A4F76317-D0C4-468F-A895-22A0308E5569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73AD7334-97F6-427D-AE9B-EB43A98E62E7}"/>
              </a:ext>
            </a:extLst>
          </p:cNvPr>
          <p:cNvGrpSpPr/>
          <p:nvPr/>
        </p:nvGrpSpPr>
        <p:grpSpPr>
          <a:xfrm>
            <a:off x="154336" y="3473710"/>
            <a:ext cx="1884145" cy="2107951"/>
            <a:chOff x="10074063" y="2825216"/>
            <a:chExt cx="1884145" cy="2107951"/>
          </a:xfrm>
        </p:grpSpPr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4DBF25B0-B2C1-4AA9-879F-A0C5BF611FCB}"/>
                </a:ext>
              </a:extLst>
            </p:cNvPr>
            <p:cNvGrpSpPr/>
            <p:nvPr/>
          </p:nvGrpSpPr>
          <p:grpSpPr>
            <a:xfrm rot="21371849">
              <a:off x="10074063" y="2825216"/>
              <a:ext cx="1884145" cy="2107951"/>
              <a:chOff x="395817" y="4308236"/>
              <a:chExt cx="1884145" cy="2107951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5E6EC60B-1678-4D80-A59D-7FC135635957}"/>
                  </a:ext>
                </a:extLst>
              </p:cNvPr>
              <p:cNvSpPr txBox="1"/>
              <p:nvPr/>
            </p:nvSpPr>
            <p:spPr>
              <a:xfrm>
                <a:off x="395817" y="4308236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ترشيد الاستهلاك</a:t>
                </a:r>
                <a:endParaRPr lang="en-US" sz="14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E043C8BA-8786-4890-8AAF-FAA4E49C4E4B}"/>
                  </a:ext>
                </a:extLst>
              </p:cNvPr>
              <p:cNvSpPr txBox="1"/>
              <p:nvPr/>
            </p:nvSpPr>
            <p:spPr>
              <a:xfrm>
                <a:off x="407654" y="4661861"/>
                <a:ext cx="1871561" cy="175432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latin typeface="Century Gothic" panose="020B0502020202020204" pitchFamily="34" charset="0"/>
                  </a:rPr>
                  <a:t>الدعاية و الإعلان</a:t>
                </a:r>
              </a:p>
              <a:p>
                <a:pPr algn="r"/>
                <a:endParaRPr lang="ar-SY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b="1" dirty="0">
                  <a:latin typeface="Century Gothic" panose="020B0502020202020204" pitchFamily="34" charset="0"/>
                </a:endParaRPr>
              </a:p>
              <a:p>
                <a:pPr algn="r"/>
                <a:endParaRPr lang="en-US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6" name="Picture 95">
              <a:extLst>
                <a:ext uri="{FF2B5EF4-FFF2-40B4-BE49-F238E27FC236}">
                  <a16:creationId xmlns:a16="http://schemas.microsoft.com/office/drawing/2014/main" id="{052E5237-5E60-4012-B364-6F7BCD4AE7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401481" y="3627489"/>
              <a:ext cx="1280740" cy="1059923"/>
            </a:xfrm>
            <a:prstGeom prst="rect">
              <a:avLst/>
            </a:prstGeom>
          </p:spPr>
        </p:pic>
      </p:grpSp>
      <p:sp>
        <p:nvSpPr>
          <p:cNvPr id="99" name="Rectangle 21">
            <a:extLst>
              <a:ext uri="{FF2B5EF4-FFF2-40B4-BE49-F238E27FC236}">
                <a16:creationId xmlns:a16="http://schemas.microsoft.com/office/drawing/2014/main" id="{CAC068A8-FBB2-42F5-8ED2-DEE1B72D305E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59" name="Group 50">
            <a:extLst>
              <a:ext uri="{FF2B5EF4-FFF2-40B4-BE49-F238E27FC236}">
                <a16:creationId xmlns:a16="http://schemas.microsoft.com/office/drawing/2014/main" id="{0BCAACC8-AAF9-4749-BE9F-A60686ECD113}"/>
              </a:ext>
            </a:extLst>
          </p:cNvPr>
          <p:cNvGrpSpPr/>
          <p:nvPr/>
        </p:nvGrpSpPr>
        <p:grpSpPr>
          <a:xfrm flipH="1">
            <a:off x="9728943" y="3890847"/>
            <a:ext cx="1960127" cy="658143"/>
            <a:chOff x="1447327" y="3508598"/>
            <a:chExt cx="1960127" cy="658143"/>
          </a:xfrm>
        </p:grpSpPr>
        <p:sp>
          <p:nvSpPr>
            <p:cNvPr id="60" name="Freeform: Shape 51">
              <a:extLst>
                <a:ext uri="{FF2B5EF4-FFF2-40B4-BE49-F238E27FC236}">
                  <a16:creationId xmlns:a16="http://schemas.microsoft.com/office/drawing/2014/main" id="{83AB2643-EB45-4AB5-AA9E-6333152DCF71}"/>
                </a:ext>
              </a:extLst>
            </p:cNvPr>
            <p:cNvSpPr/>
            <p:nvPr/>
          </p:nvSpPr>
          <p:spPr>
            <a:xfrm flipV="1">
              <a:off x="1447327" y="350859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66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extBox 52">
              <a:extLst>
                <a:ext uri="{FF2B5EF4-FFF2-40B4-BE49-F238E27FC236}">
                  <a16:creationId xmlns:a16="http://schemas.microsoft.com/office/drawing/2014/main" id="{139CBBB7-5BED-4583-B3EF-D00A702203E7}"/>
                </a:ext>
              </a:extLst>
            </p:cNvPr>
            <p:cNvSpPr txBox="1"/>
            <p:nvPr/>
          </p:nvSpPr>
          <p:spPr>
            <a:xfrm>
              <a:off x="1538289" y="3828187"/>
              <a:ext cx="18691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ب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62" name="TextBox 53">
            <a:extLst>
              <a:ext uri="{FF2B5EF4-FFF2-40B4-BE49-F238E27FC236}">
                <a16:creationId xmlns:a16="http://schemas.microsoft.com/office/drawing/2014/main" id="{7AFA330C-F2F6-404C-BF67-39EA7E23D8B0}"/>
              </a:ext>
            </a:extLst>
          </p:cNvPr>
          <p:cNvSpPr txBox="1"/>
          <p:nvPr/>
        </p:nvSpPr>
        <p:spPr>
          <a:xfrm>
            <a:off x="6578751" y="4157369"/>
            <a:ext cx="44699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Y" sz="2000" b="1" dirty="0"/>
              <a:t>ما رأيك في </a:t>
            </a:r>
            <a:r>
              <a:rPr lang="ar-SA" sz="2000" b="1" dirty="0"/>
              <a:t>الإعلانات </a:t>
            </a:r>
            <a:r>
              <a:rPr lang="ar-SY" sz="2000" b="1" dirty="0"/>
              <a:t>التي ترينها في الأسواق و الشوارع و وسائل الإعلام المختلفة ؟</a:t>
            </a:r>
            <a:endParaRPr lang="en-US" sz="2000" b="1" dirty="0"/>
          </a:p>
        </p:txBody>
      </p:sp>
      <p:grpSp>
        <p:nvGrpSpPr>
          <p:cNvPr id="63" name="Group 64">
            <a:extLst>
              <a:ext uri="{FF2B5EF4-FFF2-40B4-BE49-F238E27FC236}">
                <a16:creationId xmlns:a16="http://schemas.microsoft.com/office/drawing/2014/main" id="{DE8B8FB9-2F71-474A-BFA4-CB89FFC7102F}"/>
              </a:ext>
            </a:extLst>
          </p:cNvPr>
          <p:cNvGrpSpPr/>
          <p:nvPr/>
        </p:nvGrpSpPr>
        <p:grpSpPr>
          <a:xfrm flipH="1" flipV="1">
            <a:off x="4463470" y="4018230"/>
            <a:ext cx="1834212" cy="635091"/>
            <a:chOff x="1431941" y="2643418"/>
            <a:chExt cx="1834212" cy="635091"/>
          </a:xfrm>
        </p:grpSpPr>
        <p:sp>
          <p:nvSpPr>
            <p:cNvPr id="64" name="Freeform: Shape 65">
              <a:extLst>
                <a:ext uri="{FF2B5EF4-FFF2-40B4-BE49-F238E27FC236}">
                  <a16:creationId xmlns:a16="http://schemas.microsoft.com/office/drawing/2014/main" id="{37DB7ACB-EB3F-4866-9D63-6C60A54D71A8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TextBox 66">
              <a:extLst>
                <a:ext uri="{FF2B5EF4-FFF2-40B4-BE49-F238E27FC236}">
                  <a16:creationId xmlns:a16="http://schemas.microsoft.com/office/drawing/2014/main" id="{E8E151CD-9A54-4CE6-83AE-6F9515D720CF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ب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80" name="TextBox 73">
            <a:extLst>
              <a:ext uri="{FF2B5EF4-FFF2-40B4-BE49-F238E27FC236}">
                <a16:creationId xmlns:a16="http://schemas.microsoft.com/office/drawing/2014/main" id="{817C60F8-AF7F-403B-ADC1-38F6B0EB7638}"/>
              </a:ext>
            </a:extLst>
          </p:cNvPr>
          <p:cNvSpPr txBox="1"/>
          <p:nvPr/>
        </p:nvSpPr>
        <p:spPr>
          <a:xfrm>
            <a:off x="2193878" y="4191583"/>
            <a:ext cx="34575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000" b="1" dirty="0"/>
              <a:t>رأيي أن بعض تلك الإعلانات </a:t>
            </a:r>
            <a:r>
              <a:rPr lang="ar-SA" sz="2000" b="1" dirty="0">
                <a:solidFill>
                  <a:srgbClr val="FF0000"/>
                </a:solidFill>
              </a:rPr>
              <a:t>مفيدة</a:t>
            </a:r>
            <a:r>
              <a:rPr lang="ar-SA" sz="2000" b="1" dirty="0"/>
              <a:t> و بعضها </a:t>
            </a:r>
            <a:r>
              <a:rPr lang="ar-SA" sz="2000" b="1" dirty="0">
                <a:solidFill>
                  <a:srgbClr val="FF0000"/>
                </a:solidFill>
              </a:rPr>
              <a:t>غير مفيد </a:t>
            </a:r>
            <a:endParaRPr lang="en-US" sz="2000" b="1" dirty="0">
              <a:solidFill>
                <a:srgbClr val="FF0000"/>
              </a:solidFill>
            </a:endParaRPr>
          </a:p>
        </p:txBody>
      </p:sp>
      <p:grpSp>
        <p:nvGrpSpPr>
          <p:cNvPr id="81" name="Group 50">
            <a:extLst>
              <a:ext uri="{FF2B5EF4-FFF2-40B4-BE49-F238E27FC236}">
                <a16:creationId xmlns:a16="http://schemas.microsoft.com/office/drawing/2014/main" id="{0BCAACC8-AAF9-4749-BE9F-A60686ECD113}"/>
              </a:ext>
            </a:extLst>
          </p:cNvPr>
          <p:cNvGrpSpPr/>
          <p:nvPr/>
        </p:nvGrpSpPr>
        <p:grpSpPr>
          <a:xfrm flipH="1">
            <a:off x="9705671" y="4837289"/>
            <a:ext cx="1960127" cy="658143"/>
            <a:chOff x="1447327" y="3508598"/>
            <a:chExt cx="1960127" cy="658143"/>
          </a:xfrm>
        </p:grpSpPr>
        <p:sp>
          <p:nvSpPr>
            <p:cNvPr id="84" name="Freeform: Shape 51">
              <a:extLst>
                <a:ext uri="{FF2B5EF4-FFF2-40B4-BE49-F238E27FC236}">
                  <a16:creationId xmlns:a16="http://schemas.microsoft.com/office/drawing/2014/main" id="{83AB2643-EB45-4AB5-AA9E-6333152DCF71}"/>
                </a:ext>
              </a:extLst>
            </p:cNvPr>
            <p:cNvSpPr/>
            <p:nvPr/>
          </p:nvSpPr>
          <p:spPr>
            <a:xfrm flipV="1">
              <a:off x="1447327" y="350859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66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TextBox 52">
              <a:extLst>
                <a:ext uri="{FF2B5EF4-FFF2-40B4-BE49-F238E27FC236}">
                  <a16:creationId xmlns:a16="http://schemas.microsoft.com/office/drawing/2014/main" id="{139CBBB7-5BED-4583-B3EF-D00A702203E7}"/>
                </a:ext>
              </a:extLst>
            </p:cNvPr>
            <p:cNvSpPr txBox="1"/>
            <p:nvPr/>
          </p:nvSpPr>
          <p:spPr>
            <a:xfrm>
              <a:off x="1538289" y="3828187"/>
              <a:ext cx="18691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ج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86" name="TextBox 53">
            <a:extLst>
              <a:ext uri="{FF2B5EF4-FFF2-40B4-BE49-F238E27FC236}">
                <a16:creationId xmlns:a16="http://schemas.microsoft.com/office/drawing/2014/main" id="{7AFA330C-F2F6-404C-BF67-39EA7E23D8B0}"/>
              </a:ext>
            </a:extLst>
          </p:cNvPr>
          <p:cNvSpPr txBox="1"/>
          <p:nvPr/>
        </p:nvSpPr>
        <p:spPr>
          <a:xfrm>
            <a:off x="6578752" y="5066133"/>
            <a:ext cx="45335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000" b="1" dirty="0"/>
              <a:t>ما مدى تأثير الإعلانات على المستهلك؟ </a:t>
            </a:r>
            <a:endParaRPr lang="en-US" sz="2000" b="1" dirty="0"/>
          </a:p>
        </p:txBody>
      </p:sp>
      <p:grpSp>
        <p:nvGrpSpPr>
          <p:cNvPr id="100" name="Group 64">
            <a:extLst>
              <a:ext uri="{FF2B5EF4-FFF2-40B4-BE49-F238E27FC236}">
                <a16:creationId xmlns:a16="http://schemas.microsoft.com/office/drawing/2014/main" id="{DE8B8FB9-2F71-474A-BFA4-CB89FFC7102F}"/>
              </a:ext>
            </a:extLst>
          </p:cNvPr>
          <p:cNvGrpSpPr/>
          <p:nvPr/>
        </p:nvGrpSpPr>
        <p:grpSpPr>
          <a:xfrm flipH="1" flipV="1">
            <a:off x="4451697" y="4962231"/>
            <a:ext cx="1834212" cy="635091"/>
            <a:chOff x="1431941" y="2643418"/>
            <a:chExt cx="1834212" cy="635091"/>
          </a:xfrm>
        </p:grpSpPr>
        <p:sp>
          <p:nvSpPr>
            <p:cNvPr id="101" name="Freeform: Shape 65">
              <a:extLst>
                <a:ext uri="{FF2B5EF4-FFF2-40B4-BE49-F238E27FC236}">
                  <a16:creationId xmlns:a16="http://schemas.microsoft.com/office/drawing/2014/main" id="{37DB7ACB-EB3F-4866-9D63-6C60A54D71A8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66">
              <a:extLst>
                <a:ext uri="{FF2B5EF4-FFF2-40B4-BE49-F238E27FC236}">
                  <a16:creationId xmlns:a16="http://schemas.microsoft.com/office/drawing/2014/main" id="{E8E151CD-9A54-4CE6-83AE-6F9515D720CF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ج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103" name="TextBox 73">
            <a:extLst>
              <a:ext uri="{FF2B5EF4-FFF2-40B4-BE49-F238E27FC236}">
                <a16:creationId xmlns:a16="http://schemas.microsoft.com/office/drawing/2014/main" id="{817C60F8-AF7F-403B-ADC1-38F6B0EB7638}"/>
              </a:ext>
            </a:extLst>
          </p:cNvPr>
          <p:cNvSpPr txBox="1"/>
          <p:nvPr/>
        </p:nvSpPr>
        <p:spPr>
          <a:xfrm>
            <a:off x="2105560" y="5164572"/>
            <a:ext cx="35149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000" b="1" dirty="0">
                <a:solidFill>
                  <a:srgbClr val="FF0000"/>
                </a:solidFill>
              </a:rPr>
              <a:t>تأثيرها سيء </a:t>
            </a:r>
            <a:r>
              <a:rPr lang="ar-SA" sz="2000" b="1" dirty="0"/>
              <a:t>لأنها تجعل الم</a:t>
            </a:r>
            <a:r>
              <a:rPr lang="ar-SY" sz="2000" b="1" dirty="0"/>
              <a:t>س</a:t>
            </a:r>
            <a:r>
              <a:rPr lang="ar-SA" sz="2000" b="1" dirty="0"/>
              <a:t>تهلك يقبل على شراء منتجات لا يحتاجها </a:t>
            </a:r>
            <a:endParaRPr lang="ar-SY" sz="2000" b="1" dirty="0"/>
          </a:p>
        </p:txBody>
      </p:sp>
    </p:spTree>
    <p:extLst>
      <p:ext uri="{BB962C8B-B14F-4D97-AF65-F5344CB8AC3E}">
        <p14:creationId xmlns:p14="http://schemas.microsoft.com/office/powerpoint/2010/main" val="1238670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"/>
                            </p:stCondLst>
                            <p:childTnLst>
                              <p:par>
                                <p:cTn id="139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50" grpId="0"/>
      <p:bldP spid="54" grpId="0"/>
      <p:bldP spid="55" grpId="0" animBg="1"/>
      <p:bldP spid="74" grpId="0"/>
      <p:bldP spid="99" grpId="0" animBg="1"/>
      <p:bldP spid="62" grpId="0"/>
      <p:bldP spid="80" grpId="0"/>
      <p:bldP spid="86" grpId="0"/>
      <p:bldP spid="10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4492988" y="1020140"/>
            <a:ext cx="7195075" cy="883404"/>
            <a:chOff x="1431941" y="2643419"/>
            <a:chExt cx="7195075" cy="883404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9"/>
              <a:ext cx="7195075" cy="883404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524460" y="2694988"/>
              <a:ext cx="666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9248568" y="-61195"/>
            <a:ext cx="2439493" cy="991522"/>
            <a:chOff x="1437354" y="883583"/>
            <a:chExt cx="2439493" cy="991522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4" y="883583"/>
              <a:ext cx="2439493" cy="991522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2168411" y="1325363"/>
              <a:ext cx="170843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8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نشاط 1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4492988" y="1390311"/>
            <a:ext cx="65872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800" b="1" dirty="0">
                <a:solidFill>
                  <a:schemeClr val="bg1"/>
                </a:solidFill>
              </a:rPr>
              <a:t>أعدي قائمة شراء خاصة بك قبل الذها</a:t>
            </a:r>
            <a:r>
              <a:rPr lang="ar-SY" sz="2800" b="1" dirty="0">
                <a:solidFill>
                  <a:schemeClr val="bg1"/>
                </a:solidFill>
              </a:rPr>
              <a:t>ب</a:t>
            </a:r>
            <a:r>
              <a:rPr lang="ar-SA" sz="2800" b="1" dirty="0">
                <a:solidFill>
                  <a:schemeClr val="bg1"/>
                </a:solidFill>
              </a:rPr>
              <a:t> للتسوق؟ </a:t>
            </a:r>
            <a:endParaRPr lang="en-US" sz="2800" b="1" dirty="0">
              <a:solidFill>
                <a:schemeClr val="bg1"/>
              </a:solidFill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944489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8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800" b="1" dirty="0">
                  <a:latin typeface="Century Gothic" panose="020B0502020202020204" pitchFamily="34" charset="0"/>
                </a:rPr>
                <a:t>12</a:t>
              </a:r>
              <a:endParaRPr lang="en-US" sz="28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69153" y="3457612"/>
            <a:ext cx="1890854" cy="2585864"/>
            <a:chOff x="10088880" y="2809118"/>
            <a:chExt cx="1890854" cy="2585864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88880" y="2809118"/>
              <a:ext cx="1890854" cy="2585864"/>
              <a:chOff x="395817" y="4292849"/>
              <a:chExt cx="1890854" cy="2585864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7" y="4292849"/>
                <a:ext cx="1884145" cy="40011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ترشيد استهلاك</a:t>
                </a:r>
                <a:endParaRPr lang="en-US" sz="16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11121" y="4693499"/>
                <a:ext cx="1875550" cy="218521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latin typeface="Century Gothic" panose="020B0502020202020204" pitchFamily="34" charset="0"/>
                  </a:rPr>
                  <a:t>الدعاية و الإعلان</a:t>
                </a: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412813" y="3993710"/>
              <a:ext cx="1332518" cy="1102774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39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137559" y="1996464"/>
            <a:ext cx="2644887" cy="814616"/>
            <a:chOff x="1347338" y="2616293"/>
            <a:chExt cx="2644887" cy="814616"/>
          </a:xfrm>
        </p:grpSpPr>
        <p:sp>
          <p:nvSpPr>
            <p:cNvPr id="41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20"/>
              <a:ext cx="2560284" cy="787489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347338" y="2616293"/>
              <a:ext cx="1083593" cy="5397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3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9003030" y="2368426"/>
            <a:ext cx="2199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400" b="1" dirty="0">
                <a:solidFill>
                  <a:schemeClr val="bg1"/>
                </a:solidFill>
              </a:rPr>
              <a:t>قائمة شراء مثل</a:t>
            </a:r>
            <a:r>
              <a:rPr lang="ar-SY" sz="2400" b="1" dirty="0">
                <a:solidFill>
                  <a:schemeClr val="bg1"/>
                </a:solidFill>
              </a:rPr>
              <a:t> :</a:t>
            </a:r>
            <a:endParaRPr lang="en-US" sz="2400" b="1" dirty="0">
              <a:solidFill>
                <a:schemeClr val="bg1"/>
              </a:solidFill>
            </a:endParaRPr>
          </a:p>
        </p:txBody>
      </p:sp>
      <p:grpSp>
        <p:nvGrpSpPr>
          <p:cNvPr id="47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73411" y="3029274"/>
            <a:ext cx="1834212" cy="635091"/>
            <a:chOff x="1431941" y="2643418"/>
            <a:chExt cx="1834212" cy="635091"/>
          </a:xfrm>
        </p:grpSpPr>
        <p:sp>
          <p:nvSpPr>
            <p:cNvPr id="48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43418"/>
              <a:ext cx="16508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1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0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7265993" y="3260147"/>
            <a:ext cx="3474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/>
              <a:t>بلوزة</a:t>
            </a:r>
            <a:endParaRPr lang="ar-SY" sz="28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37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34913" y="3818139"/>
            <a:ext cx="1834212" cy="635091"/>
            <a:chOff x="1431941" y="2643418"/>
            <a:chExt cx="1834212" cy="635091"/>
          </a:xfrm>
        </p:grpSpPr>
        <p:sp>
          <p:nvSpPr>
            <p:cNvPr id="38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88212"/>
              <a:ext cx="16508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ب</a:t>
              </a:r>
              <a:endParaRPr lang="en-US" sz="1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2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7282937" y="4054959"/>
            <a:ext cx="3474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/>
              <a:t>تنورة</a:t>
            </a:r>
            <a:endParaRPr lang="ar-SY" sz="28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53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73411" y="4607004"/>
            <a:ext cx="1834212" cy="635091"/>
            <a:chOff x="1431941" y="2643418"/>
            <a:chExt cx="1834212" cy="635091"/>
          </a:xfrm>
        </p:grpSpPr>
        <p:sp>
          <p:nvSpPr>
            <p:cNvPr id="54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88212"/>
              <a:ext cx="16508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ج</a:t>
              </a:r>
              <a:endParaRPr lang="en-US" sz="1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6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7405934" y="4780430"/>
            <a:ext cx="3474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/>
              <a:t>كريم شعر</a:t>
            </a:r>
            <a:endParaRPr lang="ar-SY" sz="24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57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95669" y="5395869"/>
            <a:ext cx="1777328" cy="641373"/>
            <a:chOff x="1431941" y="2637136"/>
            <a:chExt cx="1777328" cy="641373"/>
          </a:xfrm>
        </p:grpSpPr>
        <p:sp>
          <p:nvSpPr>
            <p:cNvPr id="58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558383" y="2637136"/>
              <a:ext cx="16508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د</a:t>
              </a:r>
              <a:endParaRPr lang="en-US" sz="1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60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7367436" y="5667210"/>
            <a:ext cx="3474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/>
              <a:t>أحذية </a:t>
            </a:r>
            <a:endParaRPr lang="ar-SY" sz="28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664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000"/>
                            </p:stCondLst>
                            <p:childTnLst>
                              <p:par>
                                <p:cTn id="78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500"/>
                            </p:stCondLst>
                            <p:childTnLst>
                              <p:par>
                                <p:cTn id="85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0"/>
                            </p:stCondLst>
                            <p:childTnLst>
                              <p:par>
                                <p:cTn id="92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500"/>
                            </p:stCondLst>
                            <p:childTnLst>
                              <p:par>
                                <p:cTn id="99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6000"/>
                            </p:stCondLst>
                            <p:childTnLst>
                              <p:par>
                                <p:cTn id="10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6500"/>
                            </p:stCondLst>
                            <p:childTnLst>
                              <p:par>
                                <p:cTn id="11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4" grpId="0"/>
      <p:bldP spid="101" grpId="0" animBg="1"/>
      <p:bldP spid="43" grpId="0"/>
      <p:bldP spid="50" grpId="0"/>
      <p:bldP spid="52" grpId="0"/>
      <p:bldP spid="56" grpId="0"/>
      <p:bldP spid="6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10781492" y="2214340"/>
            <a:ext cx="913006" cy="883404"/>
            <a:chOff x="1431943" y="2643419"/>
            <a:chExt cx="941425" cy="883404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3" y="2643419"/>
              <a:ext cx="631699" cy="883404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431943" y="2643419"/>
              <a:ext cx="94142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8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9478708" y="766068"/>
            <a:ext cx="2173127" cy="1222155"/>
            <a:chOff x="1437358" y="652944"/>
            <a:chExt cx="2173127" cy="1222155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8" y="652944"/>
              <a:ext cx="2042499" cy="122215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2085135" y="1264022"/>
              <a:ext cx="15253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8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نشاط 2</a:t>
              </a:r>
              <a:endParaRPr lang="ar-SY" sz="2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3236951" y="2667585"/>
            <a:ext cx="7596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Y" sz="2000" b="1" dirty="0"/>
              <a:t>سمعت نورا بوجود تخفيضات في أحد المحلات فسارعت للشراء منه ما رأيك في تصرفها؟</a:t>
            </a:r>
            <a:endParaRPr lang="en-US" sz="2000" b="1" dirty="0"/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925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800" b="1" dirty="0">
                  <a:latin typeface="Century Gothic" panose="020B0502020202020204" pitchFamily="34" charset="0"/>
                </a:rPr>
                <a:t>12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61004" y="3458100"/>
            <a:ext cx="1884585" cy="2340144"/>
            <a:chOff x="10080731" y="2809606"/>
            <a:chExt cx="1884585" cy="2340144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80731" y="2809606"/>
              <a:ext cx="1884585" cy="2340144"/>
              <a:chOff x="395816" y="4292850"/>
              <a:chExt cx="1884585" cy="2340144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6" y="4292850"/>
                <a:ext cx="1884145" cy="40011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ترشيد الاستهلاك</a:t>
                </a: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04851" y="4724779"/>
                <a:ext cx="1875550" cy="190821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latin typeface="Century Gothic" panose="020B0502020202020204" pitchFamily="34" charset="0"/>
                  </a:rPr>
                  <a:t>الدعاية و الإعلان</a:t>
                </a:r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558052" y="4008356"/>
              <a:ext cx="1118169" cy="925382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33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10647036" y="3305085"/>
            <a:ext cx="1004799" cy="883404"/>
            <a:chOff x="1431943" y="2643419"/>
            <a:chExt cx="1036075" cy="883404"/>
          </a:xfrm>
        </p:grpSpPr>
        <p:sp>
          <p:nvSpPr>
            <p:cNvPr id="34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3" y="2643419"/>
              <a:ext cx="631699" cy="883404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526593" y="2674197"/>
              <a:ext cx="9414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</a:t>
              </a:r>
              <a:endParaRPr lang="en-US" sz="28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39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5956722" y="3792160"/>
            <a:ext cx="4994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000" b="1" dirty="0"/>
              <a:t>تصرفها صحيح إن كانت بالفعل بحاجة لتلك البضائع</a:t>
            </a:r>
            <a:r>
              <a:rPr lang="ar-SY" sz="2000" b="1" dirty="0"/>
              <a:t> .</a:t>
            </a:r>
            <a:endParaRPr lang="en-US" sz="2000" b="1" dirty="0"/>
          </a:p>
        </p:txBody>
      </p:sp>
      <p:grpSp>
        <p:nvGrpSpPr>
          <p:cNvPr id="41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10639568" y="4363920"/>
            <a:ext cx="1012267" cy="883404"/>
            <a:chOff x="1431943" y="2643419"/>
            <a:chExt cx="1043776" cy="883404"/>
          </a:xfrm>
        </p:grpSpPr>
        <p:sp>
          <p:nvSpPr>
            <p:cNvPr id="42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3" y="2643419"/>
              <a:ext cx="631699" cy="883404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534294" y="2674197"/>
              <a:ext cx="9414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</a:t>
              </a:r>
              <a:endParaRPr lang="en-US" sz="28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7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5956722" y="4850995"/>
            <a:ext cx="4994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000" b="1" dirty="0"/>
              <a:t>أما إن لم تكن بحاجة لها فتصرفها خاطئ</a:t>
            </a:r>
            <a:r>
              <a:rPr lang="ar-SY" sz="2000" b="1" dirty="0"/>
              <a:t> .</a:t>
            </a:r>
            <a:r>
              <a:rPr lang="ar-SA" sz="2000" b="1" dirty="0"/>
              <a:t>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634590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4" grpId="0"/>
      <p:bldP spid="101" grpId="0" animBg="1"/>
      <p:bldP spid="39" grpId="0"/>
      <p:bldP spid="4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:a16="http://schemas.microsoft.com/office/drawing/2014/main" id="{F7EDF1F7-4D36-41D8-B3F3-4D092E5A15D2}"/>
              </a:ext>
            </a:extLst>
          </p:cNvPr>
          <p:cNvSpPr/>
          <p:nvPr/>
        </p:nvSpPr>
        <p:spPr>
          <a:xfrm>
            <a:off x="7133601" y="1019018"/>
            <a:ext cx="2780354" cy="4141539"/>
          </a:xfrm>
          <a:prstGeom prst="rect">
            <a:avLst/>
          </a:prstGeom>
          <a:gradFill flip="none" rotWithShape="1">
            <a:gsLst>
              <a:gs pos="4000">
                <a:schemeClr val="bg1"/>
              </a:gs>
              <a:gs pos="87000">
                <a:schemeClr val="bg1">
                  <a:lumMod val="75000"/>
                </a:schemeClr>
              </a:gs>
            </a:gsLst>
            <a:lin ang="16200000" scaled="1"/>
            <a:tileRect/>
          </a:gra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Parallelogram 8">
            <a:extLst>
              <a:ext uri="{FF2B5EF4-FFF2-40B4-BE49-F238E27FC236}">
                <a16:creationId xmlns:a16="http://schemas.microsoft.com/office/drawing/2014/main" id="{8853E726-4624-42BE-AE8B-EBE2DC9A6B6A}"/>
              </a:ext>
            </a:extLst>
          </p:cNvPr>
          <p:cNvSpPr/>
          <p:nvPr/>
        </p:nvSpPr>
        <p:spPr>
          <a:xfrm>
            <a:off x="7029650" y="1635542"/>
            <a:ext cx="3137628" cy="1731519"/>
          </a:xfrm>
          <a:custGeom>
            <a:avLst/>
            <a:gdLst>
              <a:gd name="connsiteX0" fmla="*/ 0 w 3716162"/>
              <a:gd name="connsiteY0" fmla="*/ 655093 h 655093"/>
              <a:gd name="connsiteX1" fmla="*/ 163773 w 3716162"/>
              <a:gd name="connsiteY1" fmla="*/ 0 h 655093"/>
              <a:gd name="connsiteX2" fmla="*/ 3716162 w 3716162"/>
              <a:gd name="connsiteY2" fmla="*/ 0 h 655093"/>
              <a:gd name="connsiteX3" fmla="*/ 3552389 w 3716162"/>
              <a:gd name="connsiteY3" fmla="*/ 655093 h 655093"/>
              <a:gd name="connsiteX4" fmla="*/ 0 w 3716162"/>
              <a:gd name="connsiteY4" fmla="*/ 655093 h 655093"/>
              <a:gd name="connsiteX0" fmla="*/ 0 w 3798049"/>
              <a:gd name="connsiteY0" fmla="*/ 832514 h 832514"/>
              <a:gd name="connsiteX1" fmla="*/ 163773 w 3798049"/>
              <a:gd name="connsiteY1" fmla="*/ 177421 h 832514"/>
              <a:gd name="connsiteX2" fmla="*/ 3798049 w 3798049"/>
              <a:gd name="connsiteY2" fmla="*/ 0 h 832514"/>
              <a:gd name="connsiteX3" fmla="*/ 3552389 w 3798049"/>
              <a:gd name="connsiteY3" fmla="*/ 832514 h 832514"/>
              <a:gd name="connsiteX4" fmla="*/ 0 w 3798049"/>
              <a:gd name="connsiteY4" fmla="*/ 832514 h 832514"/>
              <a:gd name="connsiteX0" fmla="*/ 0 w 3798049"/>
              <a:gd name="connsiteY0" fmla="*/ 832514 h 968992"/>
              <a:gd name="connsiteX1" fmla="*/ 163773 w 3798049"/>
              <a:gd name="connsiteY1" fmla="*/ 177421 h 968992"/>
              <a:gd name="connsiteX2" fmla="*/ 3798049 w 3798049"/>
              <a:gd name="connsiteY2" fmla="*/ 0 h 968992"/>
              <a:gd name="connsiteX3" fmla="*/ 3443207 w 3798049"/>
              <a:gd name="connsiteY3" fmla="*/ 968992 h 968992"/>
              <a:gd name="connsiteX4" fmla="*/ 0 w 3798049"/>
              <a:gd name="connsiteY4" fmla="*/ 832514 h 968992"/>
              <a:gd name="connsiteX0" fmla="*/ 0 w 3798049"/>
              <a:gd name="connsiteY0" fmla="*/ 832514 h 968992"/>
              <a:gd name="connsiteX1" fmla="*/ 163773 w 3798049"/>
              <a:gd name="connsiteY1" fmla="*/ 245660 h 968992"/>
              <a:gd name="connsiteX2" fmla="*/ 3798049 w 3798049"/>
              <a:gd name="connsiteY2" fmla="*/ 0 h 968992"/>
              <a:gd name="connsiteX3" fmla="*/ 3443207 w 3798049"/>
              <a:gd name="connsiteY3" fmla="*/ 968992 h 968992"/>
              <a:gd name="connsiteX4" fmla="*/ 0 w 3798049"/>
              <a:gd name="connsiteY4" fmla="*/ 832514 h 968992"/>
              <a:gd name="connsiteX0" fmla="*/ 0 w 4016413"/>
              <a:gd name="connsiteY0" fmla="*/ 586854 h 723332"/>
              <a:gd name="connsiteX1" fmla="*/ 163773 w 4016413"/>
              <a:gd name="connsiteY1" fmla="*/ 0 h 723332"/>
              <a:gd name="connsiteX2" fmla="*/ 4016413 w 4016413"/>
              <a:gd name="connsiteY2" fmla="*/ 27295 h 723332"/>
              <a:gd name="connsiteX3" fmla="*/ 3443207 w 4016413"/>
              <a:gd name="connsiteY3" fmla="*/ 723332 h 723332"/>
              <a:gd name="connsiteX4" fmla="*/ 0 w 4016413"/>
              <a:gd name="connsiteY4" fmla="*/ 586854 h 723332"/>
              <a:gd name="connsiteX0" fmla="*/ 0 w 4016413"/>
              <a:gd name="connsiteY0" fmla="*/ 655093 h 791571"/>
              <a:gd name="connsiteX1" fmla="*/ 163773 w 4016413"/>
              <a:gd name="connsiteY1" fmla="*/ 0 h 791571"/>
              <a:gd name="connsiteX2" fmla="*/ 4016413 w 4016413"/>
              <a:gd name="connsiteY2" fmla="*/ 95534 h 791571"/>
              <a:gd name="connsiteX3" fmla="*/ 3443207 w 4016413"/>
              <a:gd name="connsiteY3" fmla="*/ 791571 h 791571"/>
              <a:gd name="connsiteX4" fmla="*/ 0 w 4016413"/>
              <a:gd name="connsiteY4" fmla="*/ 655093 h 791571"/>
              <a:gd name="connsiteX0" fmla="*/ 0 w 4016413"/>
              <a:gd name="connsiteY0" fmla="*/ 600502 h 736980"/>
              <a:gd name="connsiteX1" fmla="*/ 313898 w 4016413"/>
              <a:gd name="connsiteY1" fmla="*/ 0 h 736980"/>
              <a:gd name="connsiteX2" fmla="*/ 4016413 w 4016413"/>
              <a:gd name="connsiteY2" fmla="*/ 40943 h 736980"/>
              <a:gd name="connsiteX3" fmla="*/ 3443207 w 4016413"/>
              <a:gd name="connsiteY3" fmla="*/ 736980 h 736980"/>
              <a:gd name="connsiteX4" fmla="*/ 0 w 4016413"/>
              <a:gd name="connsiteY4" fmla="*/ 600502 h 736980"/>
              <a:gd name="connsiteX0" fmla="*/ 0 w 4016413"/>
              <a:gd name="connsiteY0" fmla="*/ 559559 h 696037"/>
              <a:gd name="connsiteX1" fmla="*/ 834403 w 4016413"/>
              <a:gd name="connsiteY1" fmla="*/ 941 h 696037"/>
              <a:gd name="connsiteX2" fmla="*/ 4016413 w 4016413"/>
              <a:gd name="connsiteY2" fmla="*/ 0 h 696037"/>
              <a:gd name="connsiteX3" fmla="*/ 3443207 w 4016413"/>
              <a:gd name="connsiteY3" fmla="*/ 696037 h 696037"/>
              <a:gd name="connsiteX4" fmla="*/ 0 w 4016413"/>
              <a:gd name="connsiteY4" fmla="*/ 559559 h 696037"/>
              <a:gd name="connsiteX0" fmla="*/ 0 w 3256758"/>
              <a:gd name="connsiteY0" fmla="*/ 609820 h 696037"/>
              <a:gd name="connsiteX1" fmla="*/ 74748 w 3256758"/>
              <a:gd name="connsiteY1" fmla="*/ 941 h 696037"/>
              <a:gd name="connsiteX2" fmla="*/ 3256758 w 3256758"/>
              <a:gd name="connsiteY2" fmla="*/ 0 h 696037"/>
              <a:gd name="connsiteX3" fmla="*/ 2683552 w 3256758"/>
              <a:gd name="connsiteY3" fmla="*/ 696037 h 696037"/>
              <a:gd name="connsiteX4" fmla="*/ 0 w 3256758"/>
              <a:gd name="connsiteY4" fmla="*/ 609820 h 696037"/>
              <a:gd name="connsiteX0" fmla="*/ 108132 w 3364890"/>
              <a:gd name="connsiteY0" fmla="*/ 620741 h 706958"/>
              <a:gd name="connsiteX1" fmla="*/ 0 w 3364890"/>
              <a:gd name="connsiteY1" fmla="*/ 0 h 706958"/>
              <a:gd name="connsiteX2" fmla="*/ 3364890 w 3364890"/>
              <a:gd name="connsiteY2" fmla="*/ 10921 h 706958"/>
              <a:gd name="connsiteX3" fmla="*/ 2791684 w 3364890"/>
              <a:gd name="connsiteY3" fmla="*/ 706958 h 706958"/>
              <a:gd name="connsiteX4" fmla="*/ 108132 w 3364890"/>
              <a:gd name="connsiteY4" fmla="*/ 620741 h 706958"/>
              <a:gd name="connsiteX0" fmla="*/ 108132 w 3364890"/>
              <a:gd name="connsiteY0" fmla="*/ 614810 h 706958"/>
              <a:gd name="connsiteX1" fmla="*/ 0 w 3364890"/>
              <a:gd name="connsiteY1" fmla="*/ 0 h 706958"/>
              <a:gd name="connsiteX2" fmla="*/ 3364890 w 3364890"/>
              <a:gd name="connsiteY2" fmla="*/ 10921 h 706958"/>
              <a:gd name="connsiteX3" fmla="*/ 2791684 w 3364890"/>
              <a:gd name="connsiteY3" fmla="*/ 706958 h 706958"/>
              <a:gd name="connsiteX4" fmla="*/ 108132 w 3364890"/>
              <a:gd name="connsiteY4" fmla="*/ 614810 h 706958"/>
              <a:gd name="connsiteX0" fmla="*/ 124138 w 3380896"/>
              <a:gd name="connsiteY0" fmla="*/ 690779 h 782927"/>
              <a:gd name="connsiteX1" fmla="*/ 0 w 3380896"/>
              <a:gd name="connsiteY1" fmla="*/ 0 h 782927"/>
              <a:gd name="connsiteX2" fmla="*/ 16006 w 3380896"/>
              <a:gd name="connsiteY2" fmla="*/ 75969 h 782927"/>
              <a:gd name="connsiteX3" fmla="*/ 3380896 w 3380896"/>
              <a:gd name="connsiteY3" fmla="*/ 86890 h 782927"/>
              <a:gd name="connsiteX4" fmla="*/ 2807690 w 3380896"/>
              <a:gd name="connsiteY4" fmla="*/ 782927 h 782927"/>
              <a:gd name="connsiteX5" fmla="*/ 124138 w 3380896"/>
              <a:gd name="connsiteY5" fmla="*/ 690779 h 782927"/>
              <a:gd name="connsiteX0" fmla="*/ 108132 w 3364890"/>
              <a:gd name="connsiteY0" fmla="*/ 690779 h 782927"/>
              <a:gd name="connsiteX1" fmla="*/ 12129 w 3364890"/>
              <a:gd name="connsiteY1" fmla="*/ 0 h 782927"/>
              <a:gd name="connsiteX2" fmla="*/ 0 w 3364890"/>
              <a:gd name="connsiteY2" fmla="*/ 75969 h 782927"/>
              <a:gd name="connsiteX3" fmla="*/ 3364890 w 3364890"/>
              <a:gd name="connsiteY3" fmla="*/ 86890 h 782927"/>
              <a:gd name="connsiteX4" fmla="*/ 2791684 w 3364890"/>
              <a:gd name="connsiteY4" fmla="*/ 782927 h 782927"/>
              <a:gd name="connsiteX5" fmla="*/ 108132 w 3364890"/>
              <a:gd name="connsiteY5" fmla="*/ 690779 h 782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64890" h="782927">
                <a:moveTo>
                  <a:pt x="108132" y="690779"/>
                </a:moveTo>
                <a:cubicBezTo>
                  <a:pt x="71442" y="500061"/>
                  <a:pt x="48819" y="190718"/>
                  <a:pt x="12129" y="0"/>
                </a:cubicBezTo>
                <a:lnTo>
                  <a:pt x="0" y="75969"/>
                </a:lnTo>
                <a:lnTo>
                  <a:pt x="3364890" y="86890"/>
                </a:lnTo>
                <a:lnTo>
                  <a:pt x="2791684" y="782927"/>
                </a:lnTo>
                <a:lnTo>
                  <a:pt x="108132" y="690779"/>
                </a:lnTo>
                <a:close/>
              </a:path>
            </a:pathLst>
          </a:custGeom>
          <a:gradFill flip="none" rotWithShape="1">
            <a:gsLst>
              <a:gs pos="74000">
                <a:srgbClr val="DEDEDE"/>
              </a:gs>
              <a:gs pos="27000">
                <a:schemeClr val="tx1">
                  <a:lumMod val="50000"/>
                  <a:lumOff val="50000"/>
                  <a:alpha val="64000"/>
                </a:schemeClr>
              </a:gs>
              <a:gs pos="2000">
                <a:schemeClr val="bg1">
                  <a:lumMod val="85000"/>
                  <a:alpha val="0"/>
                </a:schemeClr>
              </a:gs>
            </a:gsLst>
            <a:lin ang="5400000" scaled="1"/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Isosceles Triangle 44">
            <a:extLst>
              <a:ext uri="{FF2B5EF4-FFF2-40B4-BE49-F238E27FC236}">
                <a16:creationId xmlns:a16="http://schemas.microsoft.com/office/drawing/2014/main" id="{541C312E-49FD-4660-A709-9B0D629A8148}"/>
              </a:ext>
            </a:extLst>
          </p:cNvPr>
          <p:cNvSpPr/>
          <p:nvPr/>
        </p:nvSpPr>
        <p:spPr>
          <a:xfrm flipV="1">
            <a:off x="7133601" y="1947701"/>
            <a:ext cx="587248" cy="332352"/>
          </a:xfrm>
          <a:prstGeom prst="triangle">
            <a:avLst>
              <a:gd name="adj" fmla="val 68525"/>
            </a:avLst>
          </a:prstGeom>
          <a:solidFill>
            <a:srgbClr val="9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C628F1D-8809-4C65-B5C5-329F172D52BF}"/>
              </a:ext>
            </a:extLst>
          </p:cNvPr>
          <p:cNvGrpSpPr/>
          <p:nvPr/>
        </p:nvGrpSpPr>
        <p:grpSpPr>
          <a:xfrm>
            <a:off x="7133601" y="922861"/>
            <a:ext cx="2780354" cy="1024097"/>
            <a:chOff x="7707590" y="1262074"/>
            <a:chExt cx="2780354" cy="1024097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FEC5BD79-90F5-4C46-B719-3D150CD46A95}"/>
                </a:ext>
              </a:extLst>
            </p:cNvPr>
            <p:cNvSpPr/>
            <p:nvPr/>
          </p:nvSpPr>
          <p:spPr>
            <a:xfrm>
              <a:off x="7707590" y="1358230"/>
              <a:ext cx="2780354" cy="92794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D4975D2F-7080-4F9B-996E-6B9BAC82B887}"/>
                </a:ext>
              </a:extLst>
            </p:cNvPr>
            <p:cNvSpPr txBox="1"/>
            <p:nvPr/>
          </p:nvSpPr>
          <p:spPr>
            <a:xfrm>
              <a:off x="7707590" y="1262074"/>
              <a:ext cx="274005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</a:rPr>
                <a:t>(2)</a:t>
              </a:r>
            </a:p>
            <a:p>
              <a:pPr algn="ctr"/>
              <a:r>
                <a:rPr lang="ar-SY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</a:rPr>
                <a:t> إعلان عن معلومات</a:t>
              </a:r>
              <a:endPara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</p:grpSp>
      <p:sp>
        <p:nvSpPr>
          <p:cNvPr id="46" name="Parallelogram 8">
            <a:extLst>
              <a:ext uri="{FF2B5EF4-FFF2-40B4-BE49-F238E27FC236}">
                <a16:creationId xmlns:a16="http://schemas.microsoft.com/office/drawing/2014/main" id="{0116D20F-CE90-4A0E-B2B1-3D8D0818E38E}"/>
              </a:ext>
            </a:extLst>
          </p:cNvPr>
          <p:cNvSpPr/>
          <p:nvPr/>
        </p:nvSpPr>
        <p:spPr>
          <a:xfrm>
            <a:off x="7506358" y="1843447"/>
            <a:ext cx="3404090" cy="805263"/>
          </a:xfrm>
          <a:custGeom>
            <a:avLst/>
            <a:gdLst>
              <a:gd name="connsiteX0" fmla="*/ 0 w 3716162"/>
              <a:gd name="connsiteY0" fmla="*/ 655093 h 655093"/>
              <a:gd name="connsiteX1" fmla="*/ 163773 w 3716162"/>
              <a:gd name="connsiteY1" fmla="*/ 0 h 655093"/>
              <a:gd name="connsiteX2" fmla="*/ 3716162 w 3716162"/>
              <a:gd name="connsiteY2" fmla="*/ 0 h 655093"/>
              <a:gd name="connsiteX3" fmla="*/ 3552389 w 3716162"/>
              <a:gd name="connsiteY3" fmla="*/ 655093 h 655093"/>
              <a:gd name="connsiteX4" fmla="*/ 0 w 3716162"/>
              <a:gd name="connsiteY4" fmla="*/ 655093 h 655093"/>
              <a:gd name="connsiteX0" fmla="*/ 0 w 3798049"/>
              <a:gd name="connsiteY0" fmla="*/ 832514 h 832514"/>
              <a:gd name="connsiteX1" fmla="*/ 163773 w 3798049"/>
              <a:gd name="connsiteY1" fmla="*/ 177421 h 832514"/>
              <a:gd name="connsiteX2" fmla="*/ 3798049 w 3798049"/>
              <a:gd name="connsiteY2" fmla="*/ 0 h 832514"/>
              <a:gd name="connsiteX3" fmla="*/ 3552389 w 3798049"/>
              <a:gd name="connsiteY3" fmla="*/ 832514 h 832514"/>
              <a:gd name="connsiteX4" fmla="*/ 0 w 3798049"/>
              <a:gd name="connsiteY4" fmla="*/ 832514 h 832514"/>
              <a:gd name="connsiteX0" fmla="*/ 0 w 3798049"/>
              <a:gd name="connsiteY0" fmla="*/ 832514 h 968992"/>
              <a:gd name="connsiteX1" fmla="*/ 163773 w 3798049"/>
              <a:gd name="connsiteY1" fmla="*/ 177421 h 968992"/>
              <a:gd name="connsiteX2" fmla="*/ 3798049 w 3798049"/>
              <a:gd name="connsiteY2" fmla="*/ 0 h 968992"/>
              <a:gd name="connsiteX3" fmla="*/ 3443207 w 3798049"/>
              <a:gd name="connsiteY3" fmla="*/ 968992 h 968992"/>
              <a:gd name="connsiteX4" fmla="*/ 0 w 3798049"/>
              <a:gd name="connsiteY4" fmla="*/ 832514 h 968992"/>
              <a:gd name="connsiteX0" fmla="*/ 0 w 3798049"/>
              <a:gd name="connsiteY0" fmla="*/ 832514 h 968992"/>
              <a:gd name="connsiteX1" fmla="*/ 163773 w 3798049"/>
              <a:gd name="connsiteY1" fmla="*/ 245660 h 968992"/>
              <a:gd name="connsiteX2" fmla="*/ 3798049 w 3798049"/>
              <a:gd name="connsiteY2" fmla="*/ 0 h 968992"/>
              <a:gd name="connsiteX3" fmla="*/ 3443207 w 3798049"/>
              <a:gd name="connsiteY3" fmla="*/ 968992 h 968992"/>
              <a:gd name="connsiteX4" fmla="*/ 0 w 3798049"/>
              <a:gd name="connsiteY4" fmla="*/ 832514 h 968992"/>
              <a:gd name="connsiteX0" fmla="*/ 0 w 4016413"/>
              <a:gd name="connsiteY0" fmla="*/ 586854 h 723332"/>
              <a:gd name="connsiteX1" fmla="*/ 163773 w 4016413"/>
              <a:gd name="connsiteY1" fmla="*/ 0 h 723332"/>
              <a:gd name="connsiteX2" fmla="*/ 4016413 w 4016413"/>
              <a:gd name="connsiteY2" fmla="*/ 27295 h 723332"/>
              <a:gd name="connsiteX3" fmla="*/ 3443207 w 4016413"/>
              <a:gd name="connsiteY3" fmla="*/ 723332 h 723332"/>
              <a:gd name="connsiteX4" fmla="*/ 0 w 4016413"/>
              <a:gd name="connsiteY4" fmla="*/ 586854 h 723332"/>
              <a:gd name="connsiteX0" fmla="*/ 0 w 4016413"/>
              <a:gd name="connsiteY0" fmla="*/ 655093 h 791571"/>
              <a:gd name="connsiteX1" fmla="*/ 163773 w 4016413"/>
              <a:gd name="connsiteY1" fmla="*/ 0 h 791571"/>
              <a:gd name="connsiteX2" fmla="*/ 4016413 w 4016413"/>
              <a:gd name="connsiteY2" fmla="*/ 95534 h 791571"/>
              <a:gd name="connsiteX3" fmla="*/ 3443207 w 4016413"/>
              <a:gd name="connsiteY3" fmla="*/ 791571 h 791571"/>
              <a:gd name="connsiteX4" fmla="*/ 0 w 4016413"/>
              <a:gd name="connsiteY4" fmla="*/ 655093 h 791571"/>
              <a:gd name="connsiteX0" fmla="*/ 0 w 4016413"/>
              <a:gd name="connsiteY0" fmla="*/ 600502 h 736980"/>
              <a:gd name="connsiteX1" fmla="*/ 313898 w 4016413"/>
              <a:gd name="connsiteY1" fmla="*/ 0 h 736980"/>
              <a:gd name="connsiteX2" fmla="*/ 4016413 w 4016413"/>
              <a:gd name="connsiteY2" fmla="*/ 40943 h 736980"/>
              <a:gd name="connsiteX3" fmla="*/ 3443207 w 4016413"/>
              <a:gd name="connsiteY3" fmla="*/ 736980 h 736980"/>
              <a:gd name="connsiteX4" fmla="*/ 0 w 4016413"/>
              <a:gd name="connsiteY4" fmla="*/ 600502 h 736980"/>
              <a:gd name="connsiteX0" fmla="*/ 0 w 4016413"/>
              <a:gd name="connsiteY0" fmla="*/ 600502 h 779183"/>
              <a:gd name="connsiteX1" fmla="*/ 313898 w 4016413"/>
              <a:gd name="connsiteY1" fmla="*/ 0 h 779183"/>
              <a:gd name="connsiteX2" fmla="*/ 4016413 w 4016413"/>
              <a:gd name="connsiteY2" fmla="*/ 40943 h 779183"/>
              <a:gd name="connsiteX3" fmla="*/ 3386936 w 4016413"/>
              <a:gd name="connsiteY3" fmla="*/ 779183 h 779183"/>
              <a:gd name="connsiteX4" fmla="*/ 0 w 4016413"/>
              <a:gd name="connsiteY4" fmla="*/ 600502 h 779183"/>
              <a:gd name="connsiteX0" fmla="*/ 0 w 3833533"/>
              <a:gd name="connsiteY0" fmla="*/ 600502 h 779183"/>
              <a:gd name="connsiteX1" fmla="*/ 313898 w 3833533"/>
              <a:gd name="connsiteY1" fmla="*/ 0 h 779183"/>
              <a:gd name="connsiteX2" fmla="*/ 3833533 w 3833533"/>
              <a:gd name="connsiteY2" fmla="*/ 167552 h 779183"/>
              <a:gd name="connsiteX3" fmla="*/ 3386936 w 3833533"/>
              <a:gd name="connsiteY3" fmla="*/ 779183 h 779183"/>
              <a:gd name="connsiteX4" fmla="*/ 0 w 3833533"/>
              <a:gd name="connsiteY4" fmla="*/ 600502 h 779183"/>
              <a:gd name="connsiteX0" fmla="*/ 0 w 3833533"/>
              <a:gd name="connsiteY0" fmla="*/ 459825 h 638506"/>
              <a:gd name="connsiteX1" fmla="*/ 271695 w 3833533"/>
              <a:gd name="connsiteY1" fmla="*/ 0 h 638506"/>
              <a:gd name="connsiteX2" fmla="*/ 3833533 w 3833533"/>
              <a:gd name="connsiteY2" fmla="*/ 26875 h 638506"/>
              <a:gd name="connsiteX3" fmla="*/ 3386936 w 3833533"/>
              <a:gd name="connsiteY3" fmla="*/ 638506 h 638506"/>
              <a:gd name="connsiteX4" fmla="*/ 0 w 3833533"/>
              <a:gd name="connsiteY4" fmla="*/ 459825 h 638506"/>
              <a:gd name="connsiteX0" fmla="*/ 0 w 3833533"/>
              <a:gd name="connsiteY0" fmla="*/ 459825 h 765115"/>
              <a:gd name="connsiteX1" fmla="*/ 271695 w 3833533"/>
              <a:gd name="connsiteY1" fmla="*/ 0 h 765115"/>
              <a:gd name="connsiteX2" fmla="*/ 3833533 w 3833533"/>
              <a:gd name="connsiteY2" fmla="*/ 26875 h 765115"/>
              <a:gd name="connsiteX3" fmla="*/ 3049311 w 3833533"/>
              <a:gd name="connsiteY3" fmla="*/ 765115 h 765115"/>
              <a:gd name="connsiteX4" fmla="*/ 0 w 3833533"/>
              <a:gd name="connsiteY4" fmla="*/ 459825 h 765115"/>
              <a:gd name="connsiteX0" fmla="*/ 0 w 3875736"/>
              <a:gd name="connsiteY0" fmla="*/ 459825 h 765115"/>
              <a:gd name="connsiteX1" fmla="*/ 271695 w 3875736"/>
              <a:gd name="connsiteY1" fmla="*/ 0 h 765115"/>
              <a:gd name="connsiteX2" fmla="*/ 3875736 w 3875736"/>
              <a:gd name="connsiteY2" fmla="*/ 181619 h 765115"/>
              <a:gd name="connsiteX3" fmla="*/ 3049311 w 3875736"/>
              <a:gd name="connsiteY3" fmla="*/ 765115 h 765115"/>
              <a:gd name="connsiteX4" fmla="*/ 0 w 3875736"/>
              <a:gd name="connsiteY4" fmla="*/ 459825 h 765115"/>
              <a:gd name="connsiteX0" fmla="*/ 0 w 3791330"/>
              <a:gd name="connsiteY0" fmla="*/ 459825 h 765115"/>
              <a:gd name="connsiteX1" fmla="*/ 271695 w 3791330"/>
              <a:gd name="connsiteY1" fmla="*/ 0 h 765115"/>
              <a:gd name="connsiteX2" fmla="*/ 3791330 w 3791330"/>
              <a:gd name="connsiteY2" fmla="*/ 350432 h 765115"/>
              <a:gd name="connsiteX3" fmla="*/ 3049311 w 3791330"/>
              <a:gd name="connsiteY3" fmla="*/ 765115 h 765115"/>
              <a:gd name="connsiteX4" fmla="*/ 0 w 3791330"/>
              <a:gd name="connsiteY4" fmla="*/ 459825 h 765115"/>
              <a:gd name="connsiteX0" fmla="*/ 0 w 3791330"/>
              <a:gd name="connsiteY0" fmla="*/ 459825 h 765115"/>
              <a:gd name="connsiteX1" fmla="*/ 271695 w 3791330"/>
              <a:gd name="connsiteY1" fmla="*/ 0 h 765115"/>
              <a:gd name="connsiteX2" fmla="*/ 3791330 w 3791330"/>
              <a:gd name="connsiteY2" fmla="*/ 266026 h 765115"/>
              <a:gd name="connsiteX3" fmla="*/ 3049311 w 3791330"/>
              <a:gd name="connsiteY3" fmla="*/ 765115 h 765115"/>
              <a:gd name="connsiteX4" fmla="*/ 0 w 3791330"/>
              <a:gd name="connsiteY4" fmla="*/ 459825 h 765115"/>
              <a:gd name="connsiteX0" fmla="*/ 0 w 3524043"/>
              <a:gd name="connsiteY0" fmla="*/ 459825 h 765115"/>
              <a:gd name="connsiteX1" fmla="*/ 271695 w 3524043"/>
              <a:gd name="connsiteY1" fmla="*/ 0 h 765115"/>
              <a:gd name="connsiteX2" fmla="*/ 3524043 w 3524043"/>
              <a:gd name="connsiteY2" fmla="*/ 266026 h 765115"/>
              <a:gd name="connsiteX3" fmla="*/ 3049311 w 3524043"/>
              <a:gd name="connsiteY3" fmla="*/ 765115 h 765115"/>
              <a:gd name="connsiteX4" fmla="*/ 0 w 3524043"/>
              <a:gd name="connsiteY4" fmla="*/ 459825 h 765115"/>
              <a:gd name="connsiteX0" fmla="*/ 0 w 3524043"/>
              <a:gd name="connsiteY0" fmla="*/ 459825 h 863589"/>
              <a:gd name="connsiteX1" fmla="*/ 271695 w 3524043"/>
              <a:gd name="connsiteY1" fmla="*/ 0 h 863589"/>
              <a:gd name="connsiteX2" fmla="*/ 3524043 w 3524043"/>
              <a:gd name="connsiteY2" fmla="*/ 266026 h 863589"/>
              <a:gd name="connsiteX3" fmla="*/ 2950838 w 3524043"/>
              <a:gd name="connsiteY3" fmla="*/ 863589 h 863589"/>
              <a:gd name="connsiteX4" fmla="*/ 0 w 3524043"/>
              <a:gd name="connsiteY4" fmla="*/ 459825 h 863589"/>
              <a:gd name="connsiteX0" fmla="*/ 0 w 3692855"/>
              <a:gd name="connsiteY0" fmla="*/ 459825 h 863589"/>
              <a:gd name="connsiteX1" fmla="*/ 271695 w 3692855"/>
              <a:gd name="connsiteY1" fmla="*/ 0 h 863589"/>
              <a:gd name="connsiteX2" fmla="*/ 3692855 w 3692855"/>
              <a:gd name="connsiteY2" fmla="*/ 266026 h 863589"/>
              <a:gd name="connsiteX3" fmla="*/ 2950838 w 3692855"/>
              <a:gd name="connsiteY3" fmla="*/ 863589 h 863589"/>
              <a:gd name="connsiteX4" fmla="*/ 0 w 3692855"/>
              <a:gd name="connsiteY4" fmla="*/ 459825 h 863589"/>
              <a:gd name="connsiteX0" fmla="*/ 0 w 3650652"/>
              <a:gd name="connsiteY0" fmla="*/ 459825 h 863589"/>
              <a:gd name="connsiteX1" fmla="*/ 271695 w 3650652"/>
              <a:gd name="connsiteY1" fmla="*/ 0 h 863589"/>
              <a:gd name="connsiteX2" fmla="*/ 3650652 w 3650652"/>
              <a:gd name="connsiteY2" fmla="*/ 139417 h 863589"/>
              <a:gd name="connsiteX3" fmla="*/ 2950838 w 3650652"/>
              <a:gd name="connsiteY3" fmla="*/ 863589 h 863589"/>
              <a:gd name="connsiteX4" fmla="*/ 0 w 3650652"/>
              <a:gd name="connsiteY4" fmla="*/ 459825 h 863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50652" h="863589">
                <a:moveTo>
                  <a:pt x="0" y="459825"/>
                </a:moveTo>
                <a:lnTo>
                  <a:pt x="271695" y="0"/>
                </a:lnTo>
                <a:lnTo>
                  <a:pt x="3650652" y="139417"/>
                </a:lnTo>
                <a:lnTo>
                  <a:pt x="2950838" y="863589"/>
                </a:lnTo>
                <a:lnTo>
                  <a:pt x="0" y="459825"/>
                </a:lnTo>
                <a:close/>
              </a:path>
            </a:pathLst>
          </a:custGeom>
          <a:gradFill flip="none" rotWithShape="1">
            <a:gsLst>
              <a:gs pos="100000">
                <a:srgbClr val="B80000"/>
              </a:gs>
              <a:gs pos="2000">
                <a:srgbClr val="FF7453"/>
              </a:gs>
              <a:gs pos="62000">
                <a:srgbClr val="CC0000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44AB61E-308A-4498-AB95-0E3E7B37224D}"/>
              </a:ext>
            </a:extLst>
          </p:cNvPr>
          <p:cNvSpPr/>
          <p:nvPr/>
        </p:nvSpPr>
        <p:spPr>
          <a:xfrm>
            <a:off x="2459009" y="1019762"/>
            <a:ext cx="2780354" cy="4141539"/>
          </a:xfrm>
          <a:prstGeom prst="rect">
            <a:avLst/>
          </a:prstGeom>
          <a:gradFill flip="none" rotWithShape="1">
            <a:gsLst>
              <a:gs pos="4000">
                <a:schemeClr val="bg1"/>
              </a:gs>
              <a:gs pos="87000">
                <a:schemeClr val="bg1">
                  <a:lumMod val="75000"/>
                </a:schemeClr>
              </a:gs>
            </a:gsLst>
            <a:lin ang="16200000" scaled="1"/>
            <a:tileRect/>
          </a:gra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Parallelogram 8">
            <a:extLst>
              <a:ext uri="{FF2B5EF4-FFF2-40B4-BE49-F238E27FC236}">
                <a16:creationId xmlns:a16="http://schemas.microsoft.com/office/drawing/2014/main" id="{77946929-CDB4-42D9-882A-CCBA18E3DC0C}"/>
              </a:ext>
            </a:extLst>
          </p:cNvPr>
          <p:cNvSpPr/>
          <p:nvPr/>
        </p:nvSpPr>
        <p:spPr>
          <a:xfrm>
            <a:off x="2355058" y="1636286"/>
            <a:ext cx="3137628" cy="1731519"/>
          </a:xfrm>
          <a:custGeom>
            <a:avLst/>
            <a:gdLst>
              <a:gd name="connsiteX0" fmla="*/ 0 w 3716162"/>
              <a:gd name="connsiteY0" fmla="*/ 655093 h 655093"/>
              <a:gd name="connsiteX1" fmla="*/ 163773 w 3716162"/>
              <a:gd name="connsiteY1" fmla="*/ 0 h 655093"/>
              <a:gd name="connsiteX2" fmla="*/ 3716162 w 3716162"/>
              <a:gd name="connsiteY2" fmla="*/ 0 h 655093"/>
              <a:gd name="connsiteX3" fmla="*/ 3552389 w 3716162"/>
              <a:gd name="connsiteY3" fmla="*/ 655093 h 655093"/>
              <a:gd name="connsiteX4" fmla="*/ 0 w 3716162"/>
              <a:gd name="connsiteY4" fmla="*/ 655093 h 655093"/>
              <a:gd name="connsiteX0" fmla="*/ 0 w 3798049"/>
              <a:gd name="connsiteY0" fmla="*/ 832514 h 832514"/>
              <a:gd name="connsiteX1" fmla="*/ 163773 w 3798049"/>
              <a:gd name="connsiteY1" fmla="*/ 177421 h 832514"/>
              <a:gd name="connsiteX2" fmla="*/ 3798049 w 3798049"/>
              <a:gd name="connsiteY2" fmla="*/ 0 h 832514"/>
              <a:gd name="connsiteX3" fmla="*/ 3552389 w 3798049"/>
              <a:gd name="connsiteY3" fmla="*/ 832514 h 832514"/>
              <a:gd name="connsiteX4" fmla="*/ 0 w 3798049"/>
              <a:gd name="connsiteY4" fmla="*/ 832514 h 832514"/>
              <a:gd name="connsiteX0" fmla="*/ 0 w 3798049"/>
              <a:gd name="connsiteY0" fmla="*/ 832514 h 968992"/>
              <a:gd name="connsiteX1" fmla="*/ 163773 w 3798049"/>
              <a:gd name="connsiteY1" fmla="*/ 177421 h 968992"/>
              <a:gd name="connsiteX2" fmla="*/ 3798049 w 3798049"/>
              <a:gd name="connsiteY2" fmla="*/ 0 h 968992"/>
              <a:gd name="connsiteX3" fmla="*/ 3443207 w 3798049"/>
              <a:gd name="connsiteY3" fmla="*/ 968992 h 968992"/>
              <a:gd name="connsiteX4" fmla="*/ 0 w 3798049"/>
              <a:gd name="connsiteY4" fmla="*/ 832514 h 968992"/>
              <a:gd name="connsiteX0" fmla="*/ 0 w 3798049"/>
              <a:gd name="connsiteY0" fmla="*/ 832514 h 968992"/>
              <a:gd name="connsiteX1" fmla="*/ 163773 w 3798049"/>
              <a:gd name="connsiteY1" fmla="*/ 245660 h 968992"/>
              <a:gd name="connsiteX2" fmla="*/ 3798049 w 3798049"/>
              <a:gd name="connsiteY2" fmla="*/ 0 h 968992"/>
              <a:gd name="connsiteX3" fmla="*/ 3443207 w 3798049"/>
              <a:gd name="connsiteY3" fmla="*/ 968992 h 968992"/>
              <a:gd name="connsiteX4" fmla="*/ 0 w 3798049"/>
              <a:gd name="connsiteY4" fmla="*/ 832514 h 968992"/>
              <a:gd name="connsiteX0" fmla="*/ 0 w 4016413"/>
              <a:gd name="connsiteY0" fmla="*/ 586854 h 723332"/>
              <a:gd name="connsiteX1" fmla="*/ 163773 w 4016413"/>
              <a:gd name="connsiteY1" fmla="*/ 0 h 723332"/>
              <a:gd name="connsiteX2" fmla="*/ 4016413 w 4016413"/>
              <a:gd name="connsiteY2" fmla="*/ 27295 h 723332"/>
              <a:gd name="connsiteX3" fmla="*/ 3443207 w 4016413"/>
              <a:gd name="connsiteY3" fmla="*/ 723332 h 723332"/>
              <a:gd name="connsiteX4" fmla="*/ 0 w 4016413"/>
              <a:gd name="connsiteY4" fmla="*/ 586854 h 723332"/>
              <a:gd name="connsiteX0" fmla="*/ 0 w 4016413"/>
              <a:gd name="connsiteY0" fmla="*/ 655093 h 791571"/>
              <a:gd name="connsiteX1" fmla="*/ 163773 w 4016413"/>
              <a:gd name="connsiteY1" fmla="*/ 0 h 791571"/>
              <a:gd name="connsiteX2" fmla="*/ 4016413 w 4016413"/>
              <a:gd name="connsiteY2" fmla="*/ 95534 h 791571"/>
              <a:gd name="connsiteX3" fmla="*/ 3443207 w 4016413"/>
              <a:gd name="connsiteY3" fmla="*/ 791571 h 791571"/>
              <a:gd name="connsiteX4" fmla="*/ 0 w 4016413"/>
              <a:gd name="connsiteY4" fmla="*/ 655093 h 791571"/>
              <a:gd name="connsiteX0" fmla="*/ 0 w 4016413"/>
              <a:gd name="connsiteY0" fmla="*/ 600502 h 736980"/>
              <a:gd name="connsiteX1" fmla="*/ 313898 w 4016413"/>
              <a:gd name="connsiteY1" fmla="*/ 0 h 736980"/>
              <a:gd name="connsiteX2" fmla="*/ 4016413 w 4016413"/>
              <a:gd name="connsiteY2" fmla="*/ 40943 h 736980"/>
              <a:gd name="connsiteX3" fmla="*/ 3443207 w 4016413"/>
              <a:gd name="connsiteY3" fmla="*/ 736980 h 736980"/>
              <a:gd name="connsiteX4" fmla="*/ 0 w 4016413"/>
              <a:gd name="connsiteY4" fmla="*/ 600502 h 736980"/>
              <a:gd name="connsiteX0" fmla="*/ 0 w 4016413"/>
              <a:gd name="connsiteY0" fmla="*/ 559559 h 696037"/>
              <a:gd name="connsiteX1" fmla="*/ 834403 w 4016413"/>
              <a:gd name="connsiteY1" fmla="*/ 941 h 696037"/>
              <a:gd name="connsiteX2" fmla="*/ 4016413 w 4016413"/>
              <a:gd name="connsiteY2" fmla="*/ 0 h 696037"/>
              <a:gd name="connsiteX3" fmla="*/ 3443207 w 4016413"/>
              <a:gd name="connsiteY3" fmla="*/ 696037 h 696037"/>
              <a:gd name="connsiteX4" fmla="*/ 0 w 4016413"/>
              <a:gd name="connsiteY4" fmla="*/ 559559 h 696037"/>
              <a:gd name="connsiteX0" fmla="*/ 0 w 3256758"/>
              <a:gd name="connsiteY0" fmla="*/ 609820 h 696037"/>
              <a:gd name="connsiteX1" fmla="*/ 74748 w 3256758"/>
              <a:gd name="connsiteY1" fmla="*/ 941 h 696037"/>
              <a:gd name="connsiteX2" fmla="*/ 3256758 w 3256758"/>
              <a:gd name="connsiteY2" fmla="*/ 0 h 696037"/>
              <a:gd name="connsiteX3" fmla="*/ 2683552 w 3256758"/>
              <a:gd name="connsiteY3" fmla="*/ 696037 h 696037"/>
              <a:gd name="connsiteX4" fmla="*/ 0 w 3256758"/>
              <a:gd name="connsiteY4" fmla="*/ 609820 h 696037"/>
              <a:gd name="connsiteX0" fmla="*/ 108132 w 3364890"/>
              <a:gd name="connsiteY0" fmla="*/ 620741 h 706958"/>
              <a:gd name="connsiteX1" fmla="*/ 0 w 3364890"/>
              <a:gd name="connsiteY1" fmla="*/ 0 h 706958"/>
              <a:gd name="connsiteX2" fmla="*/ 3364890 w 3364890"/>
              <a:gd name="connsiteY2" fmla="*/ 10921 h 706958"/>
              <a:gd name="connsiteX3" fmla="*/ 2791684 w 3364890"/>
              <a:gd name="connsiteY3" fmla="*/ 706958 h 706958"/>
              <a:gd name="connsiteX4" fmla="*/ 108132 w 3364890"/>
              <a:gd name="connsiteY4" fmla="*/ 620741 h 706958"/>
              <a:gd name="connsiteX0" fmla="*/ 108132 w 3364890"/>
              <a:gd name="connsiteY0" fmla="*/ 614810 h 706958"/>
              <a:gd name="connsiteX1" fmla="*/ 0 w 3364890"/>
              <a:gd name="connsiteY1" fmla="*/ 0 h 706958"/>
              <a:gd name="connsiteX2" fmla="*/ 3364890 w 3364890"/>
              <a:gd name="connsiteY2" fmla="*/ 10921 h 706958"/>
              <a:gd name="connsiteX3" fmla="*/ 2791684 w 3364890"/>
              <a:gd name="connsiteY3" fmla="*/ 706958 h 706958"/>
              <a:gd name="connsiteX4" fmla="*/ 108132 w 3364890"/>
              <a:gd name="connsiteY4" fmla="*/ 614810 h 706958"/>
              <a:gd name="connsiteX0" fmla="*/ 124138 w 3380896"/>
              <a:gd name="connsiteY0" fmla="*/ 690779 h 782927"/>
              <a:gd name="connsiteX1" fmla="*/ 0 w 3380896"/>
              <a:gd name="connsiteY1" fmla="*/ 0 h 782927"/>
              <a:gd name="connsiteX2" fmla="*/ 16006 w 3380896"/>
              <a:gd name="connsiteY2" fmla="*/ 75969 h 782927"/>
              <a:gd name="connsiteX3" fmla="*/ 3380896 w 3380896"/>
              <a:gd name="connsiteY3" fmla="*/ 86890 h 782927"/>
              <a:gd name="connsiteX4" fmla="*/ 2807690 w 3380896"/>
              <a:gd name="connsiteY4" fmla="*/ 782927 h 782927"/>
              <a:gd name="connsiteX5" fmla="*/ 124138 w 3380896"/>
              <a:gd name="connsiteY5" fmla="*/ 690779 h 782927"/>
              <a:gd name="connsiteX0" fmla="*/ 108132 w 3364890"/>
              <a:gd name="connsiteY0" fmla="*/ 690779 h 782927"/>
              <a:gd name="connsiteX1" fmla="*/ 12129 w 3364890"/>
              <a:gd name="connsiteY1" fmla="*/ 0 h 782927"/>
              <a:gd name="connsiteX2" fmla="*/ 0 w 3364890"/>
              <a:gd name="connsiteY2" fmla="*/ 75969 h 782927"/>
              <a:gd name="connsiteX3" fmla="*/ 3364890 w 3364890"/>
              <a:gd name="connsiteY3" fmla="*/ 86890 h 782927"/>
              <a:gd name="connsiteX4" fmla="*/ 2791684 w 3364890"/>
              <a:gd name="connsiteY4" fmla="*/ 782927 h 782927"/>
              <a:gd name="connsiteX5" fmla="*/ 108132 w 3364890"/>
              <a:gd name="connsiteY5" fmla="*/ 690779 h 782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64890" h="782927">
                <a:moveTo>
                  <a:pt x="108132" y="690779"/>
                </a:moveTo>
                <a:cubicBezTo>
                  <a:pt x="71442" y="500061"/>
                  <a:pt x="48819" y="190718"/>
                  <a:pt x="12129" y="0"/>
                </a:cubicBezTo>
                <a:lnTo>
                  <a:pt x="0" y="75969"/>
                </a:lnTo>
                <a:lnTo>
                  <a:pt x="3364890" y="86890"/>
                </a:lnTo>
                <a:lnTo>
                  <a:pt x="2791684" y="782927"/>
                </a:lnTo>
                <a:lnTo>
                  <a:pt x="108132" y="690779"/>
                </a:lnTo>
                <a:close/>
              </a:path>
            </a:pathLst>
          </a:custGeom>
          <a:gradFill flip="none" rotWithShape="1">
            <a:gsLst>
              <a:gs pos="74000">
                <a:srgbClr val="DEDEDE"/>
              </a:gs>
              <a:gs pos="27000">
                <a:schemeClr val="tx1">
                  <a:lumMod val="50000"/>
                  <a:lumOff val="50000"/>
                  <a:alpha val="64000"/>
                </a:schemeClr>
              </a:gs>
              <a:gs pos="2000">
                <a:schemeClr val="bg1">
                  <a:lumMod val="85000"/>
                  <a:alpha val="0"/>
                </a:schemeClr>
              </a:gs>
            </a:gsLst>
            <a:lin ang="5400000" scaled="1"/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EA4D043D-B6D9-455D-856E-64878764A893}"/>
              </a:ext>
            </a:extLst>
          </p:cNvPr>
          <p:cNvSpPr/>
          <p:nvPr/>
        </p:nvSpPr>
        <p:spPr>
          <a:xfrm flipV="1">
            <a:off x="2459009" y="1948445"/>
            <a:ext cx="587248" cy="332352"/>
          </a:xfrm>
          <a:prstGeom prst="triangle">
            <a:avLst>
              <a:gd name="adj" fmla="val 68525"/>
            </a:avLst>
          </a:prstGeom>
          <a:solidFill>
            <a:srgbClr val="004D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0C03DE7-25B3-4690-B8D8-4EB2B3D7ADBD}"/>
              </a:ext>
            </a:extLst>
          </p:cNvPr>
          <p:cNvGrpSpPr/>
          <p:nvPr/>
        </p:nvGrpSpPr>
        <p:grpSpPr>
          <a:xfrm>
            <a:off x="2459009" y="939210"/>
            <a:ext cx="2896992" cy="1008492"/>
            <a:chOff x="4256953" y="1278423"/>
            <a:chExt cx="2896992" cy="1008492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2A7EDB6B-2128-4812-AE1D-5F95CC98607C}"/>
                </a:ext>
              </a:extLst>
            </p:cNvPr>
            <p:cNvSpPr/>
            <p:nvPr/>
          </p:nvSpPr>
          <p:spPr>
            <a:xfrm>
              <a:off x="4256953" y="1358974"/>
              <a:ext cx="2780354" cy="927941"/>
            </a:xfrm>
            <a:prstGeom prst="rect">
              <a:avLst/>
            </a:prstGeom>
            <a:solidFill>
              <a:srgbClr val="00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9DE4DB4-9D2F-4486-9CE7-FD655348A863}"/>
                </a:ext>
              </a:extLst>
            </p:cNvPr>
            <p:cNvSpPr txBox="1"/>
            <p:nvPr/>
          </p:nvSpPr>
          <p:spPr>
            <a:xfrm>
              <a:off x="4256953" y="1278423"/>
              <a:ext cx="289699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</a:rPr>
                <a:t>(1)</a:t>
              </a:r>
            </a:p>
            <a:p>
              <a:pPr algn="ctr"/>
              <a:r>
                <a:rPr lang="ar-SY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</a:rPr>
                <a:t>إعلان تجاري </a:t>
              </a:r>
              <a:endPara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</p:grpSp>
      <p:sp>
        <p:nvSpPr>
          <p:cNvPr id="35" name="Parallelogram 8">
            <a:extLst>
              <a:ext uri="{FF2B5EF4-FFF2-40B4-BE49-F238E27FC236}">
                <a16:creationId xmlns:a16="http://schemas.microsoft.com/office/drawing/2014/main" id="{02E3E787-9A04-4E65-B476-666B55963232}"/>
              </a:ext>
            </a:extLst>
          </p:cNvPr>
          <p:cNvSpPr/>
          <p:nvPr/>
        </p:nvSpPr>
        <p:spPr>
          <a:xfrm>
            <a:off x="2831766" y="1844191"/>
            <a:ext cx="3404090" cy="805263"/>
          </a:xfrm>
          <a:custGeom>
            <a:avLst/>
            <a:gdLst>
              <a:gd name="connsiteX0" fmla="*/ 0 w 3716162"/>
              <a:gd name="connsiteY0" fmla="*/ 655093 h 655093"/>
              <a:gd name="connsiteX1" fmla="*/ 163773 w 3716162"/>
              <a:gd name="connsiteY1" fmla="*/ 0 h 655093"/>
              <a:gd name="connsiteX2" fmla="*/ 3716162 w 3716162"/>
              <a:gd name="connsiteY2" fmla="*/ 0 h 655093"/>
              <a:gd name="connsiteX3" fmla="*/ 3552389 w 3716162"/>
              <a:gd name="connsiteY3" fmla="*/ 655093 h 655093"/>
              <a:gd name="connsiteX4" fmla="*/ 0 w 3716162"/>
              <a:gd name="connsiteY4" fmla="*/ 655093 h 655093"/>
              <a:gd name="connsiteX0" fmla="*/ 0 w 3798049"/>
              <a:gd name="connsiteY0" fmla="*/ 832514 h 832514"/>
              <a:gd name="connsiteX1" fmla="*/ 163773 w 3798049"/>
              <a:gd name="connsiteY1" fmla="*/ 177421 h 832514"/>
              <a:gd name="connsiteX2" fmla="*/ 3798049 w 3798049"/>
              <a:gd name="connsiteY2" fmla="*/ 0 h 832514"/>
              <a:gd name="connsiteX3" fmla="*/ 3552389 w 3798049"/>
              <a:gd name="connsiteY3" fmla="*/ 832514 h 832514"/>
              <a:gd name="connsiteX4" fmla="*/ 0 w 3798049"/>
              <a:gd name="connsiteY4" fmla="*/ 832514 h 832514"/>
              <a:gd name="connsiteX0" fmla="*/ 0 w 3798049"/>
              <a:gd name="connsiteY0" fmla="*/ 832514 h 968992"/>
              <a:gd name="connsiteX1" fmla="*/ 163773 w 3798049"/>
              <a:gd name="connsiteY1" fmla="*/ 177421 h 968992"/>
              <a:gd name="connsiteX2" fmla="*/ 3798049 w 3798049"/>
              <a:gd name="connsiteY2" fmla="*/ 0 h 968992"/>
              <a:gd name="connsiteX3" fmla="*/ 3443207 w 3798049"/>
              <a:gd name="connsiteY3" fmla="*/ 968992 h 968992"/>
              <a:gd name="connsiteX4" fmla="*/ 0 w 3798049"/>
              <a:gd name="connsiteY4" fmla="*/ 832514 h 968992"/>
              <a:gd name="connsiteX0" fmla="*/ 0 w 3798049"/>
              <a:gd name="connsiteY0" fmla="*/ 832514 h 968992"/>
              <a:gd name="connsiteX1" fmla="*/ 163773 w 3798049"/>
              <a:gd name="connsiteY1" fmla="*/ 245660 h 968992"/>
              <a:gd name="connsiteX2" fmla="*/ 3798049 w 3798049"/>
              <a:gd name="connsiteY2" fmla="*/ 0 h 968992"/>
              <a:gd name="connsiteX3" fmla="*/ 3443207 w 3798049"/>
              <a:gd name="connsiteY3" fmla="*/ 968992 h 968992"/>
              <a:gd name="connsiteX4" fmla="*/ 0 w 3798049"/>
              <a:gd name="connsiteY4" fmla="*/ 832514 h 968992"/>
              <a:gd name="connsiteX0" fmla="*/ 0 w 4016413"/>
              <a:gd name="connsiteY0" fmla="*/ 586854 h 723332"/>
              <a:gd name="connsiteX1" fmla="*/ 163773 w 4016413"/>
              <a:gd name="connsiteY1" fmla="*/ 0 h 723332"/>
              <a:gd name="connsiteX2" fmla="*/ 4016413 w 4016413"/>
              <a:gd name="connsiteY2" fmla="*/ 27295 h 723332"/>
              <a:gd name="connsiteX3" fmla="*/ 3443207 w 4016413"/>
              <a:gd name="connsiteY3" fmla="*/ 723332 h 723332"/>
              <a:gd name="connsiteX4" fmla="*/ 0 w 4016413"/>
              <a:gd name="connsiteY4" fmla="*/ 586854 h 723332"/>
              <a:gd name="connsiteX0" fmla="*/ 0 w 4016413"/>
              <a:gd name="connsiteY0" fmla="*/ 655093 h 791571"/>
              <a:gd name="connsiteX1" fmla="*/ 163773 w 4016413"/>
              <a:gd name="connsiteY1" fmla="*/ 0 h 791571"/>
              <a:gd name="connsiteX2" fmla="*/ 4016413 w 4016413"/>
              <a:gd name="connsiteY2" fmla="*/ 95534 h 791571"/>
              <a:gd name="connsiteX3" fmla="*/ 3443207 w 4016413"/>
              <a:gd name="connsiteY3" fmla="*/ 791571 h 791571"/>
              <a:gd name="connsiteX4" fmla="*/ 0 w 4016413"/>
              <a:gd name="connsiteY4" fmla="*/ 655093 h 791571"/>
              <a:gd name="connsiteX0" fmla="*/ 0 w 4016413"/>
              <a:gd name="connsiteY0" fmla="*/ 600502 h 736980"/>
              <a:gd name="connsiteX1" fmla="*/ 313898 w 4016413"/>
              <a:gd name="connsiteY1" fmla="*/ 0 h 736980"/>
              <a:gd name="connsiteX2" fmla="*/ 4016413 w 4016413"/>
              <a:gd name="connsiteY2" fmla="*/ 40943 h 736980"/>
              <a:gd name="connsiteX3" fmla="*/ 3443207 w 4016413"/>
              <a:gd name="connsiteY3" fmla="*/ 736980 h 736980"/>
              <a:gd name="connsiteX4" fmla="*/ 0 w 4016413"/>
              <a:gd name="connsiteY4" fmla="*/ 600502 h 736980"/>
              <a:gd name="connsiteX0" fmla="*/ 0 w 4016413"/>
              <a:gd name="connsiteY0" fmla="*/ 600502 h 779183"/>
              <a:gd name="connsiteX1" fmla="*/ 313898 w 4016413"/>
              <a:gd name="connsiteY1" fmla="*/ 0 h 779183"/>
              <a:gd name="connsiteX2" fmla="*/ 4016413 w 4016413"/>
              <a:gd name="connsiteY2" fmla="*/ 40943 h 779183"/>
              <a:gd name="connsiteX3" fmla="*/ 3386936 w 4016413"/>
              <a:gd name="connsiteY3" fmla="*/ 779183 h 779183"/>
              <a:gd name="connsiteX4" fmla="*/ 0 w 4016413"/>
              <a:gd name="connsiteY4" fmla="*/ 600502 h 779183"/>
              <a:gd name="connsiteX0" fmla="*/ 0 w 3833533"/>
              <a:gd name="connsiteY0" fmla="*/ 600502 h 779183"/>
              <a:gd name="connsiteX1" fmla="*/ 313898 w 3833533"/>
              <a:gd name="connsiteY1" fmla="*/ 0 h 779183"/>
              <a:gd name="connsiteX2" fmla="*/ 3833533 w 3833533"/>
              <a:gd name="connsiteY2" fmla="*/ 167552 h 779183"/>
              <a:gd name="connsiteX3" fmla="*/ 3386936 w 3833533"/>
              <a:gd name="connsiteY3" fmla="*/ 779183 h 779183"/>
              <a:gd name="connsiteX4" fmla="*/ 0 w 3833533"/>
              <a:gd name="connsiteY4" fmla="*/ 600502 h 779183"/>
              <a:gd name="connsiteX0" fmla="*/ 0 w 3833533"/>
              <a:gd name="connsiteY0" fmla="*/ 459825 h 638506"/>
              <a:gd name="connsiteX1" fmla="*/ 271695 w 3833533"/>
              <a:gd name="connsiteY1" fmla="*/ 0 h 638506"/>
              <a:gd name="connsiteX2" fmla="*/ 3833533 w 3833533"/>
              <a:gd name="connsiteY2" fmla="*/ 26875 h 638506"/>
              <a:gd name="connsiteX3" fmla="*/ 3386936 w 3833533"/>
              <a:gd name="connsiteY3" fmla="*/ 638506 h 638506"/>
              <a:gd name="connsiteX4" fmla="*/ 0 w 3833533"/>
              <a:gd name="connsiteY4" fmla="*/ 459825 h 638506"/>
              <a:gd name="connsiteX0" fmla="*/ 0 w 3833533"/>
              <a:gd name="connsiteY0" fmla="*/ 459825 h 765115"/>
              <a:gd name="connsiteX1" fmla="*/ 271695 w 3833533"/>
              <a:gd name="connsiteY1" fmla="*/ 0 h 765115"/>
              <a:gd name="connsiteX2" fmla="*/ 3833533 w 3833533"/>
              <a:gd name="connsiteY2" fmla="*/ 26875 h 765115"/>
              <a:gd name="connsiteX3" fmla="*/ 3049311 w 3833533"/>
              <a:gd name="connsiteY3" fmla="*/ 765115 h 765115"/>
              <a:gd name="connsiteX4" fmla="*/ 0 w 3833533"/>
              <a:gd name="connsiteY4" fmla="*/ 459825 h 765115"/>
              <a:gd name="connsiteX0" fmla="*/ 0 w 3875736"/>
              <a:gd name="connsiteY0" fmla="*/ 459825 h 765115"/>
              <a:gd name="connsiteX1" fmla="*/ 271695 w 3875736"/>
              <a:gd name="connsiteY1" fmla="*/ 0 h 765115"/>
              <a:gd name="connsiteX2" fmla="*/ 3875736 w 3875736"/>
              <a:gd name="connsiteY2" fmla="*/ 181619 h 765115"/>
              <a:gd name="connsiteX3" fmla="*/ 3049311 w 3875736"/>
              <a:gd name="connsiteY3" fmla="*/ 765115 h 765115"/>
              <a:gd name="connsiteX4" fmla="*/ 0 w 3875736"/>
              <a:gd name="connsiteY4" fmla="*/ 459825 h 765115"/>
              <a:gd name="connsiteX0" fmla="*/ 0 w 3791330"/>
              <a:gd name="connsiteY0" fmla="*/ 459825 h 765115"/>
              <a:gd name="connsiteX1" fmla="*/ 271695 w 3791330"/>
              <a:gd name="connsiteY1" fmla="*/ 0 h 765115"/>
              <a:gd name="connsiteX2" fmla="*/ 3791330 w 3791330"/>
              <a:gd name="connsiteY2" fmla="*/ 350432 h 765115"/>
              <a:gd name="connsiteX3" fmla="*/ 3049311 w 3791330"/>
              <a:gd name="connsiteY3" fmla="*/ 765115 h 765115"/>
              <a:gd name="connsiteX4" fmla="*/ 0 w 3791330"/>
              <a:gd name="connsiteY4" fmla="*/ 459825 h 765115"/>
              <a:gd name="connsiteX0" fmla="*/ 0 w 3791330"/>
              <a:gd name="connsiteY0" fmla="*/ 459825 h 765115"/>
              <a:gd name="connsiteX1" fmla="*/ 271695 w 3791330"/>
              <a:gd name="connsiteY1" fmla="*/ 0 h 765115"/>
              <a:gd name="connsiteX2" fmla="*/ 3791330 w 3791330"/>
              <a:gd name="connsiteY2" fmla="*/ 266026 h 765115"/>
              <a:gd name="connsiteX3" fmla="*/ 3049311 w 3791330"/>
              <a:gd name="connsiteY3" fmla="*/ 765115 h 765115"/>
              <a:gd name="connsiteX4" fmla="*/ 0 w 3791330"/>
              <a:gd name="connsiteY4" fmla="*/ 459825 h 765115"/>
              <a:gd name="connsiteX0" fmla="*/ 0 w 3524043"/>
              <a:gd name="connsiteY0" fmla="*/ 459825 h 765115"/>
              <a:gd name="connsiteX1" fmla="*/ 271695 w 3524043"/>
              <a:gd name="connsiteY1" fmla="*/ 0 h 765115"/>
              <a:gd name="connsiteX2" fmla="*/ 3524043 w 3524043"/>
              <a:gd name="connsiteY2" fmla="*/ 266026 h 765115"/>
              <a:gd name="connsiteX3" fmla="*/ 3049311 w 3524043"/>
              <a:gd name="connsiteY3" fmla="*/ 765115 h 765115"/>
              <a:gd name="connsiteX4" fmla="*/ 0 w 3524043"/>
              <a:gd name="connsiteY4" fmla="*/ 459825 h 765115"/>
              <a:gd name="connsiteX0" fmla="*/ 0 w 3524043"/>
              <a:gd name="connsiteY0" fmla="*/ 459825 h 863589"/>
              <a:gd name="connsiteX1" fmla="*/ 271695 w 3524043"/>
              <a:gd name="connsiteY1" fmla="*/ 0 h 863589"/>
              <a:gd name="connsiteX2" fmla="*/ 3524043 w 3524043"/>
              <a:gd name="connsiteY2" fmla="*/ 266026 h 863589"/>
              <a:gd name="connsiteX3" fmla="*/ 2950838 w 3524043"/>
              <a:gd name="connsiteY3" fmla="*/ 863589 h 863589"/>
              <a:gd name="connsiteX4" fmla="*/ 0 w 3524043"/>
              <a:gd name="connsiteY4" fmla="*/ 459825 h 863589"/>
              <a:gd name="connsiteX0" fmla="*/ 0 w 3692855"/>
              <a:gd name="connsiteY0" fmla="*/ 459825 h 863589"/>
              <a:gd name="connsiteX1" fmla="*/ 271695 w 3692855"/>
              <a:gd name="connsiteY1" fmla="*/ 0 h 863589"/>
              <a:gd name="connsiteX2" fmla="*/ 3692855 w 3692855"/>
              <a:gd name="connsiteY2" fmla="*/ 266026 h 863589"/>
              <a:gd name="connsiteX3" fmla="*/ 2950838 w 3692855"/>
              <a:gd name="connsiteY3" fmla="*/ 863589 h 863589"/>
              <a:gd name="connsiteX4" fmla="*/ 0 w 3692855"/>
              <a:gd name="connsiteY4" fmla="*/ 459825 h 863589"/>
              <a:gd name="connsiteX0" fmla="*/ 0 w 3650652"/>
              <a:gd name="connsiteY0" fmla="*/ 459825 h 863589"/>
              <a:gd name="connsiteX1" fmla="*/ 271695 w 3650652"/>
              <a:gd name="connsiteY1" fmla="*/ 0 h 863589"/>
              <a:gd name="connsiteX2" fmla="*/ 3650652 w 3650652"/>
              <a:gd name="connsiteY2" fmla="*/ 139417 h 863589"/>
              <a:gd name="connsiteX3" fmla="*/ 2950838 w 3650652"/>
              <a:gd name="connsiteY3" fmla="*/ 863589 h 863589"/>
              <a:gd name="connsiteX4" fmla="*/ 0 w 3650652"/>
              <a:gd name="connsiteY4" fmla="*/ 459825 h 863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50652" h="863589">
                <a:moveTo>
                  <a:pt x="0" y="459825"/>
                </a:moveTo>
                <a:lnTo>
                  <a:pt x="271695" y="0"/>
                </a:lnTo>
                <a:lnTo>
                  <a:pt x="3650652" y="139417"/>
                </a:lnTo>
                <a:lnTo>
                  <a:pt x="2950838" y="863589"/>
                </a:lnTo>
                <a:lnTo>
                  <a:pt x="0" y="459825"/>
                </a:lnTo>
                <a:close/>
              </a:path>
            </a:pathLst>
          </a:custGeom>
          <a:gradFill flip="none" rotWithShape="1">
            <a:gsLst>
              <a:gs pos="91150">
                <a:srgbClr val="0066CC"/>
              </a:gs>
              <a:gs pos="0">
                <a:srgbClr val="0099FF"/>
              </a:gs>
              <a:gs pos="60000">
                <a:srgbClr val="0099FF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9" name="Table 16">
            <a:extLst>
              <a:ext uri="{FF2B5EF4-FFF2-40B4-BE49-F238E27FC236}">
                <a16:creationId xmlns:a16="http://schemas.microsoft.com/office/drawing/2014/main" id="{08A80892-7BB4-4C6E-9CF4-C3547A9395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2000860"/>
              </p:ext>
            </p:extLst>
          </p:nvPr>
        </p:nvGraphicFramePr>
        <p:xfrm>
          <a:off x="2484689" y="2541679"/>
          <a:ext cx="2682359" cy="33840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82359">
                  <a:extLst>
                    <a:ext uri="{9D8B030D-6E8A-4147-A177-3AD203B41FA5}">
                      <a16:colId xmlns:a16="http://schemas.microsoft.com/office/drawing/2014/main" val="1767210524"/>
                    </a:ext>
                  </a:extLst>
                </a:gridCol>
              </a:tblGrid>
              <a:tr h="695960">
                <a:tc>
                  <a:txBody>
                    <a:bodyPr/>
                    <a:lstStyle/>
                    <a:p>
                      <a:pPr algn="r"/>
                      <a:r>
                        <a:rPr lang="ar-SY" sz="2400" b="1" dirty="0"/>
                        <a:t>يهدف إلى الترويج لسلعة عن طريق التأثير في عين المستهلك و عقله و عاطفته للإقبال على شرائها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5043307"/>
                  </a:ext>
                </a:extLst>
              </a:tr>
              <a:tr h="731896">
                <a:tc>
                  <a:txBody>
                    <a:bodyPr/>
                    <a:lstStyle/>
                    <a:p>
                      <a:pPr algn="r"/>
                      <a:endParaRPr lang="ar-SY" sz="28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7183088"/>
                  </a:ext>
                </a:extLst>
              </a:tr>
              <a:tr h="731896">
                <a:tc>
                  <a:txBody>
                    <a:bodyPr/>
                    <a:lstStyle/>
                    <a:p>
                      <a:pPr algn="r"/>
                      <a:endParaRPr lang="ar-SY" sz="28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0969189"/>
                  </a:ext>
                </a:extLst>
              </a:tr>
            </a:tbl>
          </a:graphicData>
        </a:graphic>
      </p:graphicFrame>
      <p:graphicFrame>
        <p:nvGraphicFramePr>
          <p:cNvPr id="50" name="Table 16">
            <a:extLst>
              <a:ext uri="{FF2B5EF4-FFF2-40B4-BE49-F238E27FC236}">
                <a16:creationId xmlns:a16="http://schemas.microsoft.com/office/drawing/2014/main" id="{7F1AA0C0-A20E-4E66-B255-3CFAAAA517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811965"/>
              </p:ext>
            </p:extLst>
          </p:nvPr>
        </p:nvGraphicFramePr>
        <p:xfrm>
          <a:off x="7122642" y="2584886"/>
          <a:ext cx="2731356" cy="30182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31356">
                  <a:extLst>
                    <a:ext uri="{9D8B030D-6E8A-4147-A177-3AD203B41FA5}">
                      <a16:colId xmlns:a16="http://schemas.microsoft.com/office/drawing/2014/main" val="1767210524"/>
                    </a:ext>
                  </a:extLst>
                </a:gridCol>
              </a:tblGrid>
              <a:tr h="695960">
                <a:tc>
                  <a:txBody>
                    <a:bodyPr/>
                    <a:lstStyle/>
                    <a:p>
                      <a:pPr algn="r"/>
                      <a:r>
                        <a:rPr lang="ar-SA" sz="2400" b="1" dirty="0"/>
                        <a:t>يهدف إلى إعلام الناس عن اجتماع أو مناسبة اجتماعية مما لا علاقة له بالبيع و الشراء </a:t>
                      </a:r>
                      <a:endParaRPr lang="ar-SY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5043307"/>
                  </a:ext>
                </a:extLst>
              </a:tr>
              <a:tr h="731896">
                <a:tc>
                  <a:txBody>
                    <a:bodyPr/>
                    <a:lstStyle/>
                    <a:p>
                      <a:pPr algn="r"/>
                      <a:endParaRPr lang="ar-SY" sz="2400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7183088"/>
                  </a:ext>
                </a:extLst>
              </a:tr>
              <a:tr h="731896">
                <a:tc>
                  <a:txBody>
                    <a:bodyPr/>
                    <a:lstStyle/>
                    <a:p>
                      <a:pPr algn="r"/>
                      <a:endParaRPr lang="ar-SY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0969189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8DA34F78-A84F-4527-967B-F90F2ED28A65}"/>
              </a:ext>
            </a:extLst>
          </p:cNvPr>
          <p:cNvSpPr txBox="1"/>
          <p:nvPr/>
        </p:nvSpPr>
        <p:spPr>
          <a:xfrm>
            <a:off x="3417541" y="77350"/>
            <a:ext cx="65448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3600" b="1" dirty="0"/>
              <a:t>أنواع  الإعلانات </a:t>
            </a:r>
            <a:endParaRPr lang="en-US" sz="3600" b="1" dirty="0"/>
          </a:p>
        </p:txBody>
      </p:sp>
      <p:grpSp>
        <p:nvGrpSpPr>
          <p:cNvPr id="28" name="Group 8">
            <a:extLst>
              <a:ext uri="{FF2B5EF4-FFF2-40B4-BE49-F238E27FC236}">
                <a16:creationId xmlns:a16="http://schemas.microsoft.com/office/drawing/2014/main" id="{6F415DCE-6113-456B-A5BD-47ACAF60903E}"/>
              </a:ext>
            </a:extLst>
          </p:cNvPr>
          <p:cNvGrpSpPr/>
          <p:nvPr/>
        </p:nvGrpSpPr>
        <p:grpSpPr>
          <a:xfrm rot="10800000">
            <a:off x="144066" y="4105856"/>
            <a:ext cx="1972203" cy="3112309"/>
            <a:chOff x="7919946" y="-1165699"/>
            <a:chExt cx="4442325" cy="5627751"/>
          </a:xfrm>
        </p:grpSpPr>
        <p:grpSp>
          <p:nvGrpSpPr>
            <p:cNvPr id="29" name="Group 31">
              <a:extLst>
                <a:ext uri="{FF2B5EF4-FFF2-40B4-BE49-F238E27FC236}">
                  <a16:creationId xmlns:a16="http://schemas.microsoft.com/office/drawing/2014/main" id="{1D4DFA15-24A7-44BE-A912-F9CDAAA20C20}"/>
                </a:ext>
              </a:extLst>
            </p:cNvPr>
            <p:cNvGrpSpPr/>
            <p:nvPr/>
          </p:nvGrpSpPr>
          <p:grpSpPr>
            <a:xfrm>
              <a:off x="7919946" y="-1165699"/>
              <a:ext cx="4442325" cy="5627751"/>
              <a:chOff x="2240672" y="-1927979"/>
              <a:chExt cx="7347265" cy="9307866"/>
            </a:xfrm>
          </p:grpSpPr>
          <p:sp>
            <p:nvSpPr>
              <p:cNvPr id="38" name="Rectangle 32">
                <a:extLst>
                  <a:ext uri="{FF2B5EF4-FFF2-40B4-BE49-F238E27FC236}">
                    <a16:creationId xmlns:a16="http://schemas.microsoft.com/office/drawing/2014/main" id="{81D1CDCA-60E9-494F-8565-FFB5CE0747A4}"/>
                  </a:ext>
                </a:extLst>
              </p:cNvPr>
              <p:cNvSpPr/>
              <p:nvPr/>
            </p:nvSpPr>
            <p:spPr>
              <a:xfrm>
                <a:off x="2240672" y="2245140"/>
                <a:ext cx="7347265" cy="51347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139700" dist="762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0" name="Group 33">
                <a:extLst>
                  <a:ext uri="{FF2B5EF4-FFF2-40B4-BE49-F238E27FC236}">
                    <a16:creationId xmlns:a16="http://schemas.microsoft.com/office/drawing/2014/main" id="{11F748A2-4597-490C-B728-3A5A712EB4E5}"/>
                  </a:ext>
                </a:extLst>
              </p:cNvPr>
              <p:cNvGrpSpPr/>
              <p:nvPr/>
            </p:nvGrpSpPr>
            <p:grpSpPr>
              <a:xfrm>
                <a:off x="5812234" y="1817702"/>
                <a:ext cx="624114" cy="510276"/>
                <a:chOff x="5812234" y="1817702"/>
                <a:chExt cx="624114" cy="510276"/>
              </a:xfrm>
            </p:grpSpPr>
            <p:sp>
              <p:nvSpPr>
                <p:cNvPr id="48" name="Trapezoid 7">
                  <a:extLst>
                    <a:ext uri="{FF2B5EF4-FFF2-40B4-BE49-F238E27FC236}">
                      <a16:creationId xmlns:a16="http://schemas.microsoft.com/office/drawing/2014/main" id="{2A7A7FE7-5D5B-4C98-AE78-600166A410F3}"/>
                    </a:ext>
                  </a:extLst>
                </p:cNvPr>
                <p:cNvSpPr/>
                <p:nvPr/>
              </p:nvSpPr>
              <p:spPr>
                <a:xfrm flipV="1">
                  <a:off x="5849686" y="1844861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noFill/>
                <a:ln w="19050">
                  <a:solidFill>
                    <a:srgbClr val="4F4F4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Trapezoid 42">
                  <a:extLst>
                    <a:ext uri="{FF2B5EF4-FFF2-40B4-BE49-F238E27FC236}">
                      <a16:creationId xmlns:a16="http://schemas.microsoft.com/office/drawing/2014/main" id="{636DBD68-E013-41E0-9CC2-87C62E5E962B}"/>
                    </a:ext>
                  </a:extLst>
                </p:cNvPr>
                <p:cNvSpPr/>
                <p:nvPr/>
              </p:nvSpPr>
              <p:spPr>
                <a:xfrm flipV="1">
                  <a:off x="5812234" y="2004870"/>
                  <a:ext cx="624114" cy="323108"/>
                </a:xfrm>
                <a:prstGeom prst="trapezoid">
                  <a:avLst>
                    <a:gd name="adj" fmla="val 17308"/>
                  </a:avLst>
                </a:prstGeom>
                <a:solidFill>
                  <a:srgbClr val="020202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Trapezoid 7">
                  <a:extLst>
                    <a:ext uri="{FF2B5EF4-FFF2-40B4-BE49-F238E27FC236}">
                      <a16:creationId xmlns:a16="http://schemas.microsoft.com/office/drawing/2014/main" id="{4224B37E-DC20-47A6-9C5A-922AA5CE7C98}"/>
                    </a:ext>
                  </a:extLst>
                </p:cNvPr>
                <p:cNvSpPr/>
                <p:nvPr/>
              </p:nvSpPr>
              <p:spPr>
                <a:xfrm flipV="1">
                  <a:off x="5912185" y="1817702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noFill/>
                <a:ln w="19050">
                  <a:solidFill>
                    <a:srgbClr val="3F3F3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44" name="Straight Connector 35">
                <a:extLst>
                  <a:ext uri="{FF2B5EF4-FFF2-40B4-BE49-F238E27FC236}">
                    <a16:creationId xmlns:a16="http://schemas.microsoft.com/office/drawing/2014/main" id="{2018C0BC-D65B-4BFE-8726-9E1CA87DC790}"/>
                  </a:ext>
                </a:extLst>
              </p:cNvPr>
              <p:cNvCxnSpPr/>
              <p:nvPr/>
            </p:nvCxnSpPr>
            <p:spPr>
              <a:xfrm rot="10800000">
                <a:off x="6080521" y="-1927979"/>
                <a:ext cx="43772" cy="3745686"/>
              </a:xfrm>
              <a:prstGeom prst="line">
                <a:avLst/>
              </a:prstGeom>
              <a:ln w="12700">
                <a:solidFill>
                  <a:srgbClr val="02020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33" name="Picture 70">
              <a:extLst>
                <a:ext uri="{FF2B5EF4-FFF2-40B4-BE49-F238E27FC236}">
                  <a16:creationId xmlns:a16="http://schemas.microsoft.com/office/drawing/2014/main" id="{28F0844A-1ACC-4186-A996-B040FE8D2A5A}"/>
                </a:ext>
              </a:extLst>
            </p:cNvPr>
            <p:cNvPicPr>
              <a:picLocks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455414" y="1641303"/>
              <a:ext cx="3368832" cy="2238134"/>
            </a:xfrm>
            <a:prstGeom prst="rect">
              <a:avLst/>
            </a:prstGeom>
          </p:spPr>
        </p:pic>
        <p:sp>
          <p:nvSpPr>
            <p:cNvPr id="37" name="TextBox 85">
              <a:extLst>
                <a:ext uri="{FF2B5EF4-FFF2-40B4-BE49-F238E27FC236}">
                  <a16:creationId xmlns:a16="http://schemas.microsoft.com/office/drawing/2014/main" id="{E998109D-DA88-493F-856A-4A8977355C16}"/>
                </a:ext>
              </a:extLst>
            </p:cNvPr>
            <p:cNvSpPr txBox="1"/>
            <p:nvPr/>
          </p:nvSpPr>
          <p:spPr>
            <a:xfrm rot="10800000">
              <a:off x="8000373" y="3895376"/>
              <a:ext cx="4203331" cy="5045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</a:rPr>
                <a:t>البيض </a:t>
              </a:r>
              <a:endParaRPr lang="ar-SY" sz="2400" b="1" dirty="0"/>
            </a:p>
          </p:txBody>
        </p:sp>
      </p:grpSp>
      <p:grpSp>
        <p:nvGrpSpPr>
          <p:cNvPr id="52" name="Group 8">
            <a:extLst>
              <a:ext uri="{FF2B5EF4-FFF2-40B4-BE49-F238E27FC236}">
                <a16:creationId xmlns:a16="http://schemas.microsoft.com/office/drawing/2014/main" id="{6F415DCE-6113-456B-A5BD-47ACAF60903E}"/>
              </a:ext>
            </a:extLst>
          </p:cNvPr>
          <p:cNvGrpSpPr/>
          <p:nvPr/>
        </p:nvGrpSpPr>
        <p:grpSpPr>
          <a:xfrm rot="10800000">
            <a:off x="10130608" y="4134058"/>
            <a:ext cx="1972203" cy="3112309"/>
            <a:chOff x="7919946" y="-1165699"/>
            <a:chExt cx="4442325" cy="5627751"/>
          </a:xfrm>
        </p:grpSpPr>
        <p:grpSp>
          <p:nvGrpSpPr>
            <p:cNvPr id="53" name="Group 31">
              <a:extLst>
                <a:ext uri="{FF2B5EF4-FFF2-40B4-BE49-F238E27FC236}">
                  <a16:creationId xmlns:a16="http://schemas.microsoft.com/office/drawing/2014/main" id="{1D4DFA15-24A7-44BE-A912-F9CDAAA20C20}"/>
                </a:ext>
              </a:extLst>
            </p:cNvPr>
            <p:cNvGrpSpPr/>
            <p:nvPr/>
          </p:nvGrpSpPr>
          <p:grpSpPr>
            <a:xfrm>
              <a:off x="7919946" y="-1165699"/>
              <a:ext cx="4442325" cy="5627751"/>
              <a:chOff x="2240672" y="-1927979"/>
              <a:chExt cx="7347265" cy="9307866"/>
            </a:xfrm>
          </p:grpSpPr>
          <p:sp>
            <p:nvSpPr>
              <p:cNvPr id="56" name="Rectangle 32">
                <a:extLst>
                  <a:ext uri="{FF2B5EF4-FFF2-40B4-BE49-F238E27FC236}">
                    <a16:creationId xmlns:a16="http://schemas.microsoft.com/office/drawing/2014/main" id="{81D1CDCA-60E9-494F-8565-FFB5CE0747A4}"/>
                  </a:ext>
                </a:extLst>
              </p:cNvPr>
              <p:cNvSpPr/>
              <p:nvPr/>
            </p:nvSpPr>
            <p:spPr>
              <a:xfrm>
                <a:off x="2240672" y="2245140"/>
                <a:ext cx="7347265" cy="51347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139700" dist="762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7" name="Group 33">
                <a:extLst>
                  <a:ext uri="{FF2B5EF4-FFF2-40B4-BE49-F238E27FC236}">
                    <a16:creationId xmlns:a16="http://schemas.microsoft.com/office/drawing/2014/main" id="{11F748A2-4597-490C-B728-3A5A712EB4E5}"/>
                  </a:ext>
                </a:extLst>
              </p:cNvPr>
              <p:cNvGrpSpPr/>
              <p:nvPr/>
            </p:nvGrpSpPr>
            <p:grpSpPr>
              <a:xfrm>
                <a:off x="5812234" y="1817702"/>
                <a:ext cx="624114" cy="510276"/>
                <a:chOff x="5812234" y="1817702"/>
                <a:chExt cx="624114" cy="510276"/>
              </a:xfrm>
            </p:grpSpPr>
            <p:sp>
              <p:nvSpPr>
                <p:cNvPr id="59" name="Trapezoid 7">
                  <a:extLst>
                    <a:ext uri="{FF2B5EF4-FFF2-40B4-BE49-F238E27FC236}">
                      <a16:creationId xmlns:a16="http://schemas.microsoft.com/office/drawing/2014/main" id="{2A7A7FE7-5D5B-4C98-AE78-600166A410F3}"/>
                    </a:ext>
                  </a:extLst>
                </p:cNvPr>
                <p:cNvSpPr/>
                <p:nvPr/>
              </p:nvSpPr>
              <p:spPr>
                <a:xfrm flipV="1">
                  <a:off x="5849686" y="1844861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noFill/>
                <a:ln w="19050">
                  <a:solidFill>
                    <a:srgbClr val="4F4F4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Trapezoid 42">
                  <a:extLst>
                    <a:ext uri="{FF2B5EF4-FFF2-40B4-BE49-F238E27FC236}">
                      <a16:creationId xmlns:a16="http://schemas.microsoft.com/office/drawing/2014/main" id="{636DBD68-E013-41E0-9CC2-87C62E5E962B}"/>
                    </a:ext>
                  </a:extLst>
                </p:cNvPr>
                <p:cNvSpPr/>
                <p:nvPr/>
              </p:nvSpPr>
              <p:spPr>
                <a:xfrm flipV="1">
                  <a:off x="5812234" y="2004870"/>
                  <a:ext cx="624114" cy="323108"/>
                </a:xfrm>
                <a:prstGeom prst="trapezoid">
                  <a:avLst>
                    <a:gd name="adj" fmla="val 17308"/>
                  </a:avLst>
                </a:prstGeom>
                <a:solidFill>
                  <a:srgbClr val="020202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Trapezoid 7">
                  <a:extLst>
                    <a:ext uri="{FF2B5EF4-FFF2-40B4-BE49-F238E27FC236}">
                      <a16:creationId xmlns:a16="http://schemas.microsoft.com/office/drawing/2014/main" id="{4224B37E-DC20-47A6-9C5A-922AA5CE7C98}"/>
                    </a:ext>
                  </a:extLst>
                </p:cNvPr>
                <p:cNvSpPr/>
                <p:nvPr/>
              </p:nvSpPr>
              <p:spPr>
                <a:xfrm flipV="1">
                  <a:off x="5912185" y="1817702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noFill/>
                <a:ln w="19050">
                  <a:solidFill>
                    <a:srgbClr val="3F3F3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58" name="Straight Connector 35">
                <a:extLst>
                  <a:ext uri="{FF2B5EF4-FFF2-40B4-BE49-F238E27FC236}">
                    <a16:creationId xmlns:a16="http://schemas.microsoft.com/office/drawing/2014/main" id="{2018C0BC-D65B-4BFE-8726-9E1CA87DC790}"/>
                  </a:ext>
                </a:extLst>
              </p:cNvPr>
              <p:cNvCxnSpPr/>
              <p:nvPr/>
            </p:nvCxnSpPr>
            <p:spPr>
              <a:xfrm rot="10800000">
                <a:off x="6080521" y="-1927979"/>
                <a:ext cx="43772" cy="3745686"/>
              </a:xfrm>
              <a:prstGeom prst="line">
                <a:avLst/>
              </a:prstGeom>
              <a:ln w="12700">
                <a:solidFill>
                  <a:srgbClr val="02020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54" name="Picture 70">
              <a:extLst>
                <a:ext uri="{FF2B5EF4-FFF2-40B4-BE49-F238E27FC236}">
                  <a16:creationId xmlns:a16="http://schemas.microsoft.com/office/drawing/2014/main" id="{28F0844A-1ACC-4186-A996-B040FE8D2A5A}"/>
                </a:ext>
              </a:extLst>
            </p:cNvPr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461257" y="1641303"/>
              <a:ext cx="3357147" cy="2238134"/>
            </a:xfrm>
            <a:prstGeom prst="rect">
              <a:avLst/>
            </a:prstGeom>
          </p:spPr>
        </p:pic>
        <p:sp>
          <p:nvSpPr>
            <p:cNvPr id="55" name="TextBox 85">
              <a:extLst>
                <a:ext uri="{FF2B5EF4-FFF2-40B4-BE49-F238E27FC236}">
                  <a16:creationId xmlns:a16="http://schemas.microsoft.com/office/drawing/2014/main" id="{E998109D-DA88-493F-856A-4A8977355C16}"/>
                </a:ext>
              </a:extLst>
            </p:cNvPr>
            <p:cNvSpPr txBox="1"/>
            <p:nvPr/>
          </p:nvSpPr>
          <p:spPr>
            <a:xfrm rot="10800000">
              <a:off x="8000373" y="3565155"/>
              <a:ext cx="4203331" cy="834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ar-SY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23916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7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2" presetID="17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9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1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" presetID="17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8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0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32" presetID="2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34" dur="5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5" fill="hold">
                          <p:stCondLst>
                            <p:cond delay="indefinite"/>
                          </p:stCondLst>
                          <p:childTnLst>
                            <p:par>
                              <p:cTn id="3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7" presetID="17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3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44" presetID="17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0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51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53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17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6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8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9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0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2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3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64" presetID="2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66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7" fill="hold">
                          <p:stCondLst>
                            <p:cond delay="indefinite"/>
                          </p:stCondLst>
                          <p:childTnLst>
                            <p:par>
                              <p:cTn id="6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9" presetID="2" presetClass="entr" presetSubtype="4" accel="22000" fill="hold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71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72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3" fill="hold">
                          <p:stCondLst>
                            <p:cond delay="indefinite"/>
                          </p:stCondLst>
                          <p:childTnLst>
                            <p:par>
                              <p:cTn id="7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5" presetID="2" presetClass="entr" presetSubtype="4" accel="22000" fill="hold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77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78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1" grpId="0" animBg="1"/>
          <p:bldP spid="42" grpId="0" animBg="1"/>
          <p:bldP spid="45" grpId="0" animBg="1"/>
          <p:bldP spid="46" grpId="0" animBg="1"/>
          <p:bldP spid="30" grpId="0" animBg="1"/>
          <p:bldP spid="31" grpId="0" animBg="1"/>
          <p:bldP spid="34" grpId="0" animBg="1"/>
          <p:bldP spid="35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7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2" presetID="17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9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1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" presetID="17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8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0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32" presetID="2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34" dur="5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5" fill="hold">
                          <p:stCondLst>
                            <p:cond delay="indefinite"/>
                          </p:stCondLst>
                          <p:childTnLst>
                            <p:par>
                              <p:cTn id="3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7" presetID="17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3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44" presetID="17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0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51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53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17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6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8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9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0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2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3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64" presetID="2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66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7" fill="hold">
                          <p:stCondLst>
                            <p:cond delay="indefinite"/>
                          </p:stCondLst>
                          <p:childTnLst>
                            <p:par>
                              <p:cTn id="6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9" presetID="2" presetClass="entr" presetSubtype="4" accel="22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1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2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3" fill="hold">
                          <p:stCondLst>
                            <p:cond delay="indefinite"/>
                          </p:stCondLst>
                          <p:childTnLst>
                            <p:par>
                              <p:cTn id="7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5" presetID="2" presetClass="entr" presetSubtype="4" accel="22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7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8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1" grpId="0" animBg="1"/>
          <p:bldP spid="42" grpId="0" animBg="1"/>
          <p:bldP spid="45" grpId="0" animBg="1"/>
          <p:bldP spid="46" grpId="0" animBg="1"/>
          <p:bldP spid="30" grpId="0" animBg="1"/>
          <p:bldP spid="31" grpId="0" animBg="1"/>
          <p:bldP spid="34" grpId="0" animBg="1"/>
          <p:bldP spid="35" grpId="0" animBg="1"/>
        </p:bldLst>
      </p:timing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مربع نص 21"/>
          <p:cNvSpPr txBox="1"/>
          <p:nvPr/>
        </p:nvSpPr>
        <p:spPr>
          <a:xfrm>
            <a:off x="3384970" y="0"/>
            <a:ext cx="6685509" cy="52322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1">
            <a:spAutoFit/>
          </a:bodyPr>
          <a:lstStyle/>
          <a:p>
            <a:pPr algn="ctr" rtl="1"/>
            <a:r>
              <a:rPr lang="ar-SY" sz="2800" b="1" dirty="0"/>
              <a:t>وسائل الدعاية و الإعلان :</a:t>
            </a:r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6B81ABCC-58E5-4E8F-8975-8475AC3E8B06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62CDE7BA-D265-4C33-8630-92E3EF6CF2EE}"/>
              </a:ext>
            </a:extLst>
          </p:cNvPr>
          <p:cNvGrpSpPr/>
          <p:nvPr/>
        </p:nvGrpSpPr>
        <p:grpSpPr>
          <a:xfrm>
            <a:off x="560431" y="1240514"/>
            <a:ext cx="2244499" cy="2434510"/>
            <a:chOff x="7624954" y="1603531"/>
            <a:chExt cx="2244499" cy="2434510"/>
          </a:xfrm>
        </p:grpSpPr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46E70F32-F81F-417C-AD3C-1C1A4A9DB8A2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13293760-B4E4-404D-A608-F82CA7B70B04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: Top Corners One Rounded and One Snipped 72">
                <a:extLst>
                  <a:ext uri="{FF2B5EF4-FFF2-40B4-BE49-F238E27FC236}">
                    <a16:creationId xmlns:a16="http://schemas.microsoft.com/office/drawing/2014/main" id="{99840BF7-CB3F-4F61-9153-C986DA0A1728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ight Triangle 19">
                <a:extLst>
                  <a:ext uri="{FF2B5EF4-FFF2-40B4-BE49-F238E27FC236}">
                    <a16:creationId xmlns:a16="http://schemas.microsoft.com/office/drawing/2014/main" id="{AFD2A2BA-51E4-46F1-88AB-25DE6F42F9A2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00814163-0C88-4288-A06C-7E312080B42F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12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71" name="Graphic 70" descr="Target Audience">
              <a:extLst>
                <a:ext uri="{FF2B5EF4-FFF2-40B4-BE49-F238E27FC236}">
                  <a16:creationId xmlns:a16="http://schemas.microsoft.com/office/drawing/2014/main" id="{08E7C5F3-9FCB-4048-A98F-E287C393872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EC641EAD-F06C-4E2B-BAF0-56350C19C4F7}"/>
              </a:ext>
            </a:extLst>
          </p:cNvPr>
          <p:cNvGrpSpPr/>
          <p:nvPr/>
        </p:nvGrpSpPr>
        <p:grpSpPr>
          <a:xfrm>
            <a:off x="1322384" y="691717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D2779515-2D21-4251-BD09-4C195064A585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D3E4DFE0-3649-464A-8452-42806C8BF137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rapezoid 10">
              <a:extLst>
                <a:ext uri="{FF2B5EF4-FFF2-40B4-BE49-F238E27FC236}">
                  <a16:creationId xmlns:a16="http://schemas.microsoft.com/office/drawing/2014/main" id="{F24C31F6-256F-4279-A925-86727017A48D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3EEC6BC3-F691-4D61-9F82-58D2507C1A82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37452E22-7754-42A4-B8CA-F1E206FCFA10}"/>
              </a:ext>
            </a:extLst>
          </p:cNvPr>
          <p:cNvGrpSpPr/>
          <p:nvPr/>
        </p:nvGrpSpPr>
        <p:grpSpPr>
          <a:xfrm rot="21371849">
            <a:off x="367957" y="3461767"/>
            <a:ext cx="1884536" cy="2553508"/>
            <a:chOff x="395426" y="4292848"/>
            <a:chExt cx="1884536" cy="2553508"/>
          </a:xfrm>
          <a:solidFill>
            <a:schemeClr val="bg1"/>
          </a:solidFill>
          <a:effectLst>
            <a:outerShdw blurRad="317500" dist="889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31B7AFF6-4BE3-4A16-91D5-B33C6B2CE765}"/>
                </a:ext>
              </a:extLst>
            </p:cNvPr>
            <p:cNvSpPr txBox="1"/>
            <p:nvPr/>
          </p:nvSpPr>
          <p:spPr>
            <a:xfrm>
              <a:off x="395817" y="4292848"/>
              <a:ext cx="1884145" cy="4001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ترشيد الاستهلاك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AF63FAD8-8C2F-4457-BEB3-EED0DEC16284}"/>
                </a:ext>
              </a:extLst>
            </p:cNvPr>
            <p:cNvSpPr txBox="1"/>
            <p:nvPr/>
          </p:nvSpPr>
          <p:spPr>
            <a:xfrm>
              <a:off x="395426" y="4599587"/>
              <a:ext cx="1871561" cy="224676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latin typeface="Century Gothic" panose="020B0502020202020204" pitchFamily="34" charset="0"/>
                </a:rPr>
                <a:t>الدعاية و الإعلان</a:t>
              </a:r>
            </a:p>
            <a:p>
              <a:pPr algn="r"/>
              <a:endParaRPr lang="ar-SY" sz="2000" b="1" dirty="0">
                <a:latin typeface="Century Gothic" panose="020B0502020202020204" pitchFamily="34" charset="0"/>
              </a:endParaRPr>
            </a:p>
            <a:p>
              <a:pPr algn="r"/>
              <a:endParaRPr lang="ar-SY" sz="2000" b="1" dirty="0">
                <a:latin typeface="Century Gothic" panose="020B0502020202020204" pitchFamily="34" charset="0"/>
              </a:endParaRPr>
            </a:p>
            <a:p>
              <a:pPr algn="r"/>
              <a:endParaRPr lang="ar-SY" sz="2000" b="1" dirty="0">
                <a:latin typeface="Century Gothic" panose="020B0502020202020204" pitchFamily="34" charset="0"/>
              </a:endParaRPr>
            </a:p>
            <a:p>
              <a:pPr algn="r"/>
              <a:endParaRPr lang="ar-SY" sz="2000" b="1" dirty="0">
                <a:latin typeface="Century Gothic" panose="020B0502020202020204" pitchFamily="34" charset="0"/>
              </a:endParaRPr>
            </a:p>
            <a:p>
              <a:pPr algn="r"/>
              <a:endParaRPr lang="ar-SY" sz="2000" b="1" dirty="0">
                <a:latin typeface="Century Gothic" panose="020B0502020202020204" pitchFamily="34" charset="0"/>
              </a:endParaRPr>
            </a:p>
            <a:p>
              <a:pPr algn="r"/>
              <a:endParaRPr lang="en-US" sz="2000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89" name="Rectangle 21">
            <a:extLst>
              <a:ext uri="{FF2B5EF4-FFF2-40B4-BE49-F238E27FC236}">
                <a16:creationId xmlns:a16="http://schemas.microsoft.com/office/drawing/2014/main" id="{B86E3085-480B-40E6-988D-A308F3A698FE}"/>
              </a:ext>
            </a:extLst>
          </p:cNvPr>
          <p:cNvSpPr/>
          <p:nvPr/>
        </p:nvSpPr>
        <p:spPr>
          <a:xfrm rot="15142371">
            <a:off x="1001726" y="3147542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29" name="Group 61">
            <a:extLst>
              <a:ext uri="{FF2B5EF4-FFF2-40B4-BE49-F238E27FC236}">
                <a16:creationId xmlns:a16="http://schemas.microsoft.com/office/drawing/2014/main" id="{A7D215DB-B2CA-4D18-A013-BF5FD1FF345A}"/>
              </a:ext>
            </a:extLst>
          </p:cNvPr>
          <p:cNvGrpSpPr/>
          <p:nvPr/>
        </p:nvGrpSpPr>
        <p:grpSpPr>
          <a:xfrm>
            <a:off x="3342382" y="1040856"/>
            <a:ext cx="6297235" cy="1587929"/>
            <a:chOff x="3165506" y="295207"/>
            <a:chExt cx="6297235" cy="1587929"/>
          </a:xfrm>
        </p:grpSpPr>
        <p:sp>
          <p:nvSpPr>
            <p:cNvPr id="130" name="Rectangle 12">
              <a:extLst>
                <a:ext uri="{FF2B5EF4-FFF2-40B4-BE49-F238E27FC236}">
                  <a16:creationId xmlns:a16="http://schemas.microsoft.com/office/drawing/2014/main" id="{CFEE49A7-B304-445B-BC04-80022B52A039}"/>
                </a:ext>
              </a:extLst>
            </p:cNvPr>
            <p:cNvSpPr/>
            <p:nvPr/>
          </p:nvSpPr>
          <p:spPr>
            <a:xfrm rot="381438">
              <a:off x="4649190" y="904188"/>
              <a:ext cx="3712476" cy="906359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9">
              <a:extLst>
                <a:ext uri="{FF2B5EF4-FFF2-40B4-BE49-F238E27FC236}">
                  <a16:creationId xmlns:a16="http://schemas.microsoft.com/office/drawing/2014/main" id="{9D1786C6-1AE2-44DC-A9A0-ACEC89F74C6B}"/>
                </a:ext>
              </a:extLst>
            </p:cNvPr>
            <p:cNvSpPr/>
            <p:nvPr/>
          </p:nvSpPr>
          <p:spPr>
            <a:xfrm>
              <a:off x="8366041" y="593674"/>
              <a:ext cx="1096700" cy="10967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0">
              <a:extLst>
                <a:ext uri="{FF2B5EF4-FFF2-40B4-BE49-F238E27FC236}">
                  <a16:creationId xmlns:a16="http://schemas.microsoft.com/office/drawing/2014/main" id="{64E1C5F8-6887-4605-B172-2D89833A5706}"/>
                </a:ext>
              </a:extLst>
            </p:cNvPr>
            <p:cNvSpPr/>
            <p:nvPr/>
          </p:nvSpPr>
          <p:spPr>
            <a:xfrm>
              <a:off x="8543296" y="770929"/>
              <a:ext cx="742189" cy="742190"/>
            </a:xfrm>
            <a:prstGeom prst="ellipse">
              <a:avLst/>
            </a:prstGeom>
            <a:gradFill>
              <a:gsLst>
                <a:gs pos="0">
                  <a:srgbClr val="FFCC66"/>
                </a:gs>
                <a:gs pos="100000">
                  <a:srgbClr val="FD550D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3" name="Arrow: Pentagon 4">
              <a:extLst>
                <a:ext uri="{FF2B5EF4-FFF2-40B4-BE49-F238E27FC236}">
                  <a16:creationId xmlns:a16="http://schemas.microsoft.com/office/drawing/2014/main" id="{C77C2255-329D-452A-8994-A4CC1A4D90EF}"/>
                </a:ext>
              </a:extLst>
            </p:cNvPr>
            <p:cNvSpPr/>
            <p:nvPr/>
          </p:nvSpPr>
          <p:spPr>
            <a:xfrm>
              <a:off x="3997941" y="593674"/>
              <a:ext cx="4545355" cy="990994"/>
            </a:xfrm>
            <a:prstGeom prst="homePlat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9000">
                  <a:schemeClr val="bg1"/>
                </a:gs>
              </a:gsLst>
              <a:lin ang="10800000" scaled="1"/>
              <a:tileRect/>
            </a:gradFill>
            <a:ln>
              <a:solidFill>
                <a:srgbClr val="FF6600"/>
              </a:solidFill>
            </a:ln>
            <a:effectLst>
              <a:outerShdw blurRad="228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5">
              <a:extLst>
                <a:ext uri="{FF2B5EF4-FFF2-40B4-BE49-F238E27FC236}">
                  <a16:creationId xmlns:a16="http://schemas.microsoft.com/office/drawing/2014/main" id="{837C391B-335D-4E73-A753-5A489453F6AF}"/>
                </a:ext>
              </a:extLst>
            </p:cNvPr>
            <p:cNvSpPr/>
            <p:nvPr/>
          </p:nvSpPr>
          <p:spPr>
            <a:xfrm>
              <a:off x="3165506" y="295207"/>
              <a:ext cx="1587929" cy="1587929"/>
            </a:xfrm>
            <a:prstGeom prst="ellipse">
              <a:avLst/>
            </a:prstGeom>
            <a:solidFill>
              <a:srgbClr val="E4E5E7"/>
            </a:solidFill>
            <a:ln>
              <a:solidFill>
                <a:schemeClr val="bg1"/>
              </a:solidFill>
            </a:ln>
            <a:effectLst>
              <a:outerShdw blurRad="889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Circle: Hollow 6">
              <a:extLst>
                <a:ext uri="{FF2B5EF4-FFF2-40B4-BE49-F238E27FC236}">
                  <a16:creationId xmlns:a16="http://schemas.microsoft.com/office/drawing/2014/main" id="{5FDABD97-9436-4E53-8D8E-79BC076672C7}"/>
                </a:ext>
              </a:extLst>
            </p:cNvPr>
            <p:cNvSpPr/>
            <p:nvPr/>
          </p:nvSpPr>
          <p:spPr>
            <a:xfrm>
              <a:off x="3358268" y="487969"/>
              <a:ext cx="1202405" cy="1202405"/>
            </a:xfrm>
            <a:prstGeom prst="donut">
              <a:avLst>
                <a:gd name="adj" fmla="val 18330"/>
              </a:avLst>
            </a:prstGeom>
            <a:gradFill>
              <a:gsLst>
                <a:gs pos="0">
                  <a:srgbClr val="FF9900"/>
                </a:gs>
                <a:gs pos="100000">
                  <a:srgbClr val="C23D02"/>
                </a:gs>
              </a:gsLst>
              <a:lin ang="5400000" scaled="1"/>
            </a:gradFill>
            <a:ln>
              <a:noFill/>
            </a:ln>
            <a:effectLst>
              <a:outerShdw blurRad="139700" dist="635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prstMaterial="powder">
              <a:bevelT w="1143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6" name="Rectangle 55">
              <a:extLst>
                <a:ext uri="{FF2B5EF4-FFF2-40B4-BE49-F238E27FC236}">
                  <a16:creationId xmlns:a16="http://schemas.microsoft.com/office/drawing/2014/main" id="{902A6CB4-0467-4FED-9B64-E2F2AC6B42D3}"/>
                </a:ext>
              </a:extLst>
            </p:cNvPr>
            <p:cNvSpPr/>
            <p:nvPr/>
          </p:nvSpPr>
          <p:spPr>
            <a:xfrm rot="381438">
              <a:off x="4075036" y="1154626"/>
              <a:ext cx="1257002" cy="306883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Rectangle: Rounded Corners 7">
              <a:extLst>
                <a:ext uri="{FF2B5EF4-FFF2-40B4-BE49-F238E27FC236}">
                  <a16:creationId xmlns:a16="http://schemas.microsoft.com/office/drawing/2014/main" id="{88697125-5BF2-4452-8D8A-9216D45A2BE9}"/>
                </a:ext>
              </a:extLst>
            </p:cNvPr>
            <p:cNvSpPr/>
            <p:nvPr/>
          </p:nvSpPr>
          <p:spPr>
            <a:xfrm>
              <a:off x="3741239" y="784014"/>
              <a:ext cx="1812400" cy="61031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: Rounded Corners 8">
              <a:extLst>
                <a:ext uri="{FF2B5EF4-FFF2-40B4-BE49-F238E27FC236}">
                  <a16:creationId xmlns:a16="http://schemas.microsoft.com/office/drawing/2014/main" id="{4194F298-231B-4837-98A8-60157D934B9D}"/>
                </a:ext>
              </a:extLst>
            </p:cNvPr>
            <p:cNvSpPr/>
            <p:nvPr/>
          </p:nvSpPr>
          <p:spPr>
            <a:xfrm>
              <a:off x="3828534" y="831563"/>
              <a:ext cx="1629784" cy="515217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F9900"/>
                </a:gs>
                <a:gs pos="100000">
                  <a:srgbClr val="FD550D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9" name="TextBox 11">
              <a:extLst>
                <a:ext uri="{FF2B5EF4-FFF2-40B4-BE49-F238E27FC236}">
                  <a16:creationId xmlns:a16="http://schemas.microsoft.com/office/drawing/2014/main" id="{31EB8889-8C82-43FF-A485-CB3BF3F3ABAC}"/>
                </a:ext>
              </a:extLst>
            </p:cNvPr>
            <p:cNvSpPr txBox="1"/>
            <p:nvPr/>
          </p:nvSpPr>
          <p:spPr>
            <a:xfrm>
              <a:off x="4018060" y="921601"/>
              <a:ext cx="12336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spc="300" dirty="0">
                  <a:solidFill>
                    <a:schemeClr val="bg1"/>
                  </a:solidFill>
                  <a:latin typeface="Oswald" panose="02000503000000000000" pitchFamily="2" charset="0"/>
                </a:rPr>
                <a:t>1</a:t>
              </a:r>
            </a:p>
          </p:txBody>
        </p:sp>
        <p:pic>
          <p:nvPicPr>
            <p:cNvPr id="140" name="Graphic 13" descr="Bullseye">
              <a:extLst>
                <a:ext uri="{FF2B5EF4-FFF2-40B4-BE49-F238E27FC236}">
                  <a16:creationId xmlns:a16="http://schemas.microsoft.com/office/drawing/2014/main" id="{EBBE4D47-C6E4-42AD-91F6-54FB99CB7F2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699676" y="917350"/>
              <a:ext cx="429430" cy="429430"/>
            </a:xfrm>
            <a:prstGeom prst="rect">
              <a:avLst/>
            </a:prstGeom>
          </p:spPr>
        </p:pic>
        <p:sp>
          <p:nvSpPr>
            <p:cNvPr id="141" name="TextBox 14">
              <a:extLst>
                <a:ext uri="{FF2B5EF4-FFF2-40B4-BE49-F238E27FC236}">
                  <a16:creationId xmlns:a16="http://schemas.microsoft.com/office/drawing/2014/main" id="{AA424ADE-C03E-4096-A1E6-357A36031081}"/>
                </a:ext>
              </a:extLst>
            </p:cNvPr>
            <p:cNvSpPr txBox="1"/>
            <p:nvPr/>
          </p:nvSpPr>
          <p:spPr>
            <a:xfrm>
              <a:off x="5576959" y="570874"/>
              <a:ext cx="2360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FF0000"/>
                  </a:solidFill>
                </a:rPr>
                <a:t>المسموعة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42" name="TextBox 15">
              <a:extLst>
                <a:ext uri="{FF2B5EF4-FFF2-40B4-BE49-F238E27FC236}">
                  <a16:creationId xmlns:a16="http://schemas.microsoft.com/office/drawing/2014/main" id="{16FD541D-C63D-472F-AB91-646D14D66754}"/>
                </a:ext>
              </a:extLst>
            </p:cNvPr>
            <p:cNvSpPr txBox="1"/>
            <p:nvPr/>
          </p:nvSpPr>
          <p:spPr>
            <a:xfrm>
              <a:off x="5498252" y="941969"/>
              <a:ext cx="256932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ar-SA" sz="2400" b="1" dirty="0"/>
                <a:t>مذياع </a:t>
              </a:r>
              <a:endParaRPr lang="en-US" sz="2400" b="1" dirty="0"/>
            </a:p>
          </p:txBody>
        </p:sp>
      </p:grpSp>
      <p:grpSp>
        <p:nvGrpSpPr>
          <p:cNvPr id="143" name="Group 62">
            <a:extLst>
              <a:ext uri="{FF2B5EF4-FFF2-40B4-BE49-F238E27FC236}">
                <a16:creationId xmlns:a16="http://schemas.microsoft.com/office/drawing/2014/main" id="{BDFC368D-B33B-4D81-AE68-51CDBF6BCDB3}"/>
              </a:ext>
            </a:extLst>
          </p:cNvPr>
          <p:cNvGrpSpPr/>
          <p:nvPr/>
        </p:nvGrpSpPr>
        <p:grpSpPr>
          <a:xfrm>
            <a:off x="3342382" y="2609890"/>
            <a:ext cx="6297235" cy="1587929"/>
            <a:chOff x="3165506" y="1864241"/>
            <a:chExt cx="6297235" cy="1587929"/>
          </a:xfrm>
        </p:grpSpPr>
        <p:sp>
          <p:nvSpPr>
            <p:cNvPr id="144" name="Rectangle 54">
              <a:extLst>
                <a:ext uri="{FF2B5EF4-FFF2-40B4-BE49-F238E27FC236}">
                  <a16:creationId xmlns:a16="http://schemas.microsoft.com/office/drawing/2014/main" id="{380E812A-499F-4D82-9D69-8E1729C6ED63}"/>
                </a:ext>
              </a:extLst>
            </p:cNvPr>
            <p:cNvSpPr/>
            <p:nvPr/>
          </p:nvSpPr>
          <p:spPr>
            <a:xfrm rot="21218562" flipH="1">
              <a:off x="4316331" y="2458621"/>
              <a:ext cx="3712476" cy="906359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7">
              <a:extLst>
                <a:ext uri="{FF2B5EF4-FFF2-40B4-BE49-F238E27FC236}">
                  <a16:creationId xmlns:a16="http://schemas.microsoft.com/office/drawing/2014/main" id="{14ABD9C8-C9CC-42E1-9AF2-D1B8E7822B69}"/>
                </a:ext>
              </a:extLst>
            </p:cNvPr>
            <p:cNvSpPr/>
            <p:nvPr/>
          </p:nvSpPr>
          <p:spPr>
            <a:xfrm flipH="1">
              <a:off x="3165506" y="2162708"/>
              <a:ext cx="1096700" cy="10967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Oval 18">
              <a:extLst>
                <a:ext uri="{FF2B5EF4-FFF2-40B4-BE49-F238E27FC236}">
                  <a16:creationId xmlns:a16="http://schemas.microsoft.com/office/drawing/2014/main" id="{79ADF884-BAA4-48D5-8B00-6B21FBD923C9}"/>
                </a:ext>
              </a:extLst>
            </p:cNvPr>
            <p:cNvSpPr/>
            <p:nvPr/>
          </p:nvSpPr>
          <p:spPr>
            <a:xfrm flipH="1">
              <a:off x="3342762" y="2339963"/>
              <a:ext cx="742189" cy="742190"/>
            </a:xfrm>
            <a:prstGeom prst="ellipse">
              <a:avLst/>
            </a:prstGeom>
            <a:gradFill>
              <a:gsLst>
                <a:gs pos="0">
                  <a:srgbClr val="00CC99"/>
                </a:gs>
                <a:gs pos="100000">
                  <a:srgbClr val="008080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7" name="Arrow: Pentagon 19">
              <a:extLst>
                <a:ext uri="{FF2B5EF4-FFF2-40B4-BE49-F238E27FC236}">
                  <a16:creationId xmlns:a16="http://schemas.microsoft.com/office/drawing/2014/main" id="{8CA6A80E-DE59-4F24-ADEA-94C15BE0FD90}"/>
                </a:ext>
              </a:extLst>
            </p:cNvPr>
            <p:cNvSpPr/>
            <p:nvPr/>
          </p:nvSpPr>
          <p:spPr>
            <a:xfrm flipH="1">
              <a:off x="4084951" y="2162708"/>
              <a:ext cx="4545355" cy="990994"/>
            </a:xfrm>
            <a:prstGeom prst="homePlate">
              <a:avLst/>
            </a:prstGeom>
            <a:gradFill>
              <a:gsLst>
                <a:gs pos="0">
                  <a:schemeClr val="bg1">
                    <a:lumMod val="95000"/>
                  </a:schemeClr>
                </a:gs>
                <a:gs pos="59000">
                  <a:schemeClr val="bg1"/>
                </a:gs>
              </a:gsLst>
            </a:gradFill>
            <a:ln>
              <a:solidFill>
                <a:srgbClr val="006666"/>
              </a:solidFill>
            </a:ln>
            <a:effectLst>
              <a:outerShdw blurRad="228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20">
              <a:extLst>
                <a:ext uri="{FF2B5EF4-FFF2-40B4-BE49-F238E27FC236}">
                  <a16:creationId xmlns:a16="http://schemas.microsoft.com/office/drawing/2014/main" id="{DFE9086A-037C-4B7D-B202-F7D1EDBFEBA5}"/>
                </a:ext>
              </a:extLst>
            </p:cNvPr>
            <p:cNvSpPr/>
            <p:nvPr/>
          </p:nvSpPr>
          <p:spPr>
            <a:xfrm flipH="1">
              <a:off x="7874812" y="1864241"/>
              <a:ext cx="1587929" cy="1587929"/>
            </a:xfrm>
            <a:prstGeom prst="ellipse">
              <a:avLst/>
            </a:prstGeom>
            <a:solidFill>
              <a:srgbClr val="E4E5E7"/>
            </a:solidFill>
            <a:ln>
              <a:solidFill>
                <a:schemeClr val="bg1"/>
              </a:solidFill>
            </a:ln>
            <a:effectLst>
              <a:outerShdw blurRad="889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Circle: Hollow 21">
              <a:extLst>
                <a:ext uri="{FF2B5EF4-FFF2-40B4-BE49-F238E27FC236}">
                  <a16:creationId xmlns:a16="http://schemas.microsoft.com/office/drawing/2014/main" id="{8DB66DAA-69C5-4D25-A51A-272D206E2FED}"/>
                </a:ext>
              </a:extLst>
            </p:cNvPr>
            <p:cNvSpPr/>
            <p:nvPr/>
          </p:nvSpPr>
          <p:spPr>
            <a:xfrm flipH="1">
              <a:off x="8067574" y="2057003"/>
              <a:ext cx="1202405" cy="1202405"/>
            </a:xfrm>
            <a:prstGeom prst="donut">
              <a:avLst>
                <a:gd name="adj" fmla="val 18330"/>
              </a:avLst>
            </a:prstGeom>
            <a:gradFill>
              <a:gsLst>
                <a:gs pos="0">
                  <a:srgbClr val="009999"/>
                </a:gs>
                <a:gs pos="100000">
                  <a:srgbClr val="006666"/>
                </a:gs>
              </a:gsLst>
              <a:lin ang="5400000" scaled="1"/>
            </a:gradFill>
            <a:ln>
              <a:noFill/>
            </a:ln>
            <a:effectLst>
              <a:outerShdw blurRad="139700" dist="635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prstMaterial="powder">
              <a:bevelT w="1143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0" name="Rectangle 58">
              <a:extLst>
                <a:ext uri="{FF2B5EF4-FFF2-40B4-BE49-F238E27FC236}">
                  <a16:creationId xmlns:a16="http://schemas.microsoft.com/office/drawing/2014/main" id="{A63AB001-6860-483C-9D70-13544FAB3F2E}"/>
                </a:ext>
              </a:extLst>
            </p:cNvPr>
            <p:cNvSpPr/>
            <p:nvPr/>
          </p:nvSpPr>
          <p:spPr>
            <a:xfrm rot="21091813" flipH="1">
              <a:off x="7166740" y="2727618"/>
              <a:ext cx="1257002" cy="306883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: Rounded Corners 22">
              <a:extLst>
                <a:ext uri="{FF2B5EF4-FFF2-40B4-BE49-F238E27FC236}">
                  <a16:creationId xmlns:a16="http://schemas.microsoft.com/office/drawing/2014/main" id="{33E945EA-E735-455B-BC6E-DC2EFA98814A}"/>
                </a:ext>
              </a:extLst>
            </p:cNvPr>
            <p:cNvSpPr/>
            <p:nvPr/>
          </p:nvSpPr>
          <p:spPr>
            <a:xfrm flipH="1">
              <a:off x="7074608" y="2353048"/>
              <a:ext cx="1812400" cy="61031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: Rounded Corners 23">
              <a:extLst>
                <a:ext uri="{FF2B5EF4-FFF2-40B4-BE49-F238E27FC236}">
                  <a16:creationId xmlns:a16="http://schemas.microsoft.com/office/drawing/2014/main" id="{518B20D3-3DF7-4E26-B774-1E989D49769B}"/>
                </a:ext>
              </a:extLst>
            </p:cNvPr>
            <p:cNvSpPr/>
            <p:nvPr/>
          </p:nvSpPr>
          <p:spPr>
            <a:xfrm flipH="1">
              <a:off x="7169928" y="2400597"/>
              <a:ext cx="1629784" cy="515217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009999"/>
                </a:gs>
                <a:gs pos="100000">
                  <a:srgbClr val="006666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3" name="TextBox 24">
              <a:extLst>
                <a:ext uri="{FF2B5EF4-FFF2-40B4-BE49-F238E27FC236}">
                  <a16:creationId xmlns:a16="http://schemas.microsoft.com/office/drawing/2014/main" id="{FB12CA35-5ECA-4A96-B48B-62475BD876E5}"/>
                </a:ext>
              </a:extLst>
            </p:cNvPr>
            <p:cNvSpPr txBox="1"/>
            <p:nvPr/>
          </p:nvSpPr>
          <p:spPr>
            <a:xfrm flipH="1">
              <a:off x="7376529" y="2490635"/>
              <a:ext cx="12336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spc="300" dirty="0">
                  <a:solidFill>
                    <a:schemeClr val="bg1"/>
                  </a:solidFill>
                  <a:latin typeface="Oswald" panose="02000503000000000000" pitchFamily="2" charset="0"/>
                </a:rPr>
                <a:t>2</a:t>
              </a:r>
            </a:p>
          </p:txBody>
        </p:sp>
        <p:pic>
          <p:nvPicPr>
            <p:cNvPr id="154" name="Graphic 25" descr="Presentation with bar chart RTL">
              <a:extLst>
                <a:ext uri="{FF2B5EF4-FFF2-40B4-BE49-F238E27FC236}">
                  <a16:creationId xmlns:a16="http://schemas.microsoft.com/office/drawing/2014/main" id="{4CE13815-E23C-43C3-92F3-4FDA13BB478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>
            <a:xfrm flipH="1">
              <a:off x="3499140" y="2486384"/>
              <a:ext cx="429430" cy="429430"/>
            </a:xfrm>
            <a:prstGeom prst="rect">
              <a:avLst/>
            </a:prstGeom>
          </p:spPr>
        </p:pic>
        <p:sp>
          <p:nvSpPr>
            <p:cNvPr id="155" name="TextBox 26">
              <a:extLst>
                <a:ext uri="{FF2B5EF4-FFF2-40B4-BE49-F238E27FC236}">
                  <a16:creationId xmlns:a16="http://schemas.microsoft.com/office/drawing/2014/main" id="{4E4E401D-E8D4-4FFE-B292-348567A9D165}"/>
                </a:ext>
              </a:extLst>
            </p:cNvPr>
            <p:cNvSpPr txBox="1"/>
            <p:nvPr/>
          </p:nvSpPr>
          <p:spPr>
            <a:xfrm flipH="1">
              <a:off x="4587322" y="2122214"/>
              <a:ext cx="236041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rgbClr val="FF0000"/>
                  </a:solidFill>
                </a:rPr>
                <a:t>المرئية المسموعة </a:t>
              </a:r>
            </a:p>
            <a:p>
              <a:pPr algn="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56" name="TextBox 27">
              <a:extLst>
                <a:ext uri="{FF2B5EF4-FFF2-40B4-BE49-F238E27FC236}">
                  <a16:creationId xmlns:a16="http://schemas.microsoft.com/office/drawing/2014/main" id="{67654796-936A-4D23-9129-5B3BD73BBD33}"/>
                </a:ext>
              </a:extLst>
            </p:cNvPr>
            <p:cNvSpPr txBox="1"/>
            <p:nvPr/>
          </p:nvSpPr>
          <p:spPr>
            <a:xfrm flipH="1">
              <a:off x="4277565" y="2436981"/>
              <a:ext cx="28219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/>
                <a:t>تلفاز </a:t>
              </a:r>
            </a:p>
          </p:txBody>
        </p:sp>
      </p:grpSp>
      <p:grpSp>
        <p:nvGrpSpPr>
          <p:cNvPr id="157" name="Group 63">
            <a:extLst>
              <a:ext uri="{FF2B5EF4-FFF2-40B4-BE49-F238E27FC236}">
                <a16:creationId xmlns:a16="http://schemas.microsoft.com/office/drawing/2014/main" id="{661966D3-F625-4F92-90F9-6FB3426DE420}"/>
              </a:ext>
            </a:extLst>
          </p:cNvPr>
          <p:cNvGrpSpPr/>
          <p:nvPr/>
        </p:nvGrpSpPr>
        <p:grpSpPr>
          <a:xfrm>
            <a:off x="4386903" y="4194371"/>
            <a:ext cx="6297235" cy="1587929"/>
            <a:chOff x="3165505" y="3405829"/>
            <a:chExt cx="6297235" cy="1587929"/>
          </a:xfrm>
        </p:grpSpPr>
        <p:sp>
          <p:nvSpPr>
            <p:cNvPr id="158" name="Rectangle 52">
              <a:extLst>
                <a:ext uri="{FF2B5EF4-FFF2-40B4-BE49-F238E27FC236}">
                  <a16:creationId xmlns:a16="http://schemas.microsoft.com/office/drawing/2014/main" id="{1C3D0725-199D-49C8-A6A8-D40FD56855DE}"/>
                </a:ext>
              </a:extLst>
            </p:cNvPr>
            <p:cNvSpPr/>
            <p:nvPr/>
          </p:nvSpPr>
          <p:spPr>
            <a:xfrm rot="381438">
              <a:off x="4663703" y="4002668"/>
              <a:ext cx="3712476" cy="906359"/>
            </a:xfrm>
            <a:prstGeom prst="rect">
              <a:avLst/>
            </a:prstGeom>
            <a:gradFill flip="none" rotWithShape="1">
              <a:gsLst>
                <a:gs pos="1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Oval 29">
              <a:extLst>
                <a:ext uri="{FF2B5EF4-FFF2-40B4-BE49-F238E27FC236}">
                  <a16:creationId xmlns:a16="http://schemas.microsoft.com/office/drawing/2014/main" id="{A43AE772-CCCE-41BB-AB3E-07A339E81EA7}"/>
                </a:ext>
              </a:extLst>
            </p:cNvPr>
            <p:cNvSpPr/>
            <p:nvPr/>
          </p:nvSpPr>
          <p:spPr>
            <a:xfrm>
              <a:off x="8366040" y="3704296"/>
              <a:ext cx="1096700" cy="10967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Oval 30">
              <a:extLst>
                <a:ext uri="{FF2B5EF4-FFF2-40B4-BE49-F238E27FC236}">
                  <a16:creationId xmlns:a16="http://schemas.microsoft.com/office/drawing/2014/main" id="{2F15F650-F414-454A-BC7C-38D349E8BCD9}"/>
                </a:ext>
              </a:extLst>
            </p:cNvPr>
            <p:cNvSpPr/>
            <p:nvPr/>
          </p:nvSpPr>
          <p:spPr>
            <a:xfrm>
              <a:off x="8543295" y="3881551"/>
              <a:ext cx="742189" cy="742190"/>
            </a:xfrm>
            <a:prstGeom prst="ellipse">
              <a:avLst/>
            </a:prstGeom>
            <a:gradFill>
              <a:gsLst>
                <a:gs pos="0">
                  <a:srgbClr val="FF66CC"/>
                </a:gs>
                <a:gs pos="100000">
                  <a:srgbClr val="9900CC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1" name="Arrow: Pentagon 31">
              <a:extLst>
                <a:ext uri="{FF2B5EF4-FFF2-40B4-BE49-F238E27FC236}">
                  <a16:creationId xmlns:a16="http://schemas.microsoft.com/office/drawing/2014/main" id="{361AE7FC-31B2-408C-991A-E85A5961C967}"/>
                </a:ext>
              </a:extLst>
            </p:cNvPr>
            <p:cNvSpPr/>
            <p:nvPr/>
          </p:nvSpPr>
          <p:spPr>
            <a:xfrm>
              <a:off x="3997940" y="3704296"/>
              <a:ext cx="4545355" cy="990994"/>
            </a:xfrm>
            <a:prstGeom prst="homePlate">
              <a:avLst/>
            </a:prstGeom>
            <a:gradFill>
              <a:gsLst>
                <a:gs pos="0">
                  <a:schemeClr val="bg1">
                    <a:lumMod val="95000"/>
                  </a:schemeClr>
                </a:gs>
                <a:gs pos="59000">
                  <a:schemeClr val="bg1"/>
                </a:gs>
              </a:gsLst>
            </a:gradFill>
            <a:ln>
              <a:solidFill>
                <a:srgbClr val="FF33CC"/>
              </a:solidFill>
            </a:ln>
            <a:effectLst>
              <a:outerShdw blurRad="228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Oval 32">
              <a:extLst>
                <a:ext uri="{FF2B5EF4-FFF2-40B4-BE49-F238E27FC236}">
                  <a16:creationId xmlns:a16="http://schemas.microsoft.com/office/drawing/2014/main" id="{2A4FA527-6C87-4F90-BCE7-8525ABF2E6C7}"/>
                </a:ext>
              </a:extLst>
            </p:cNvPr>
            <p:cNvSpPr/>
            <p:nvPr/>
          </p:nvSpPr>
          <p:spPr>
            <a:xfrm>
              <a:off x="3165505" y="3405829"/>
              <a:ext cx="1587929" cy="1587929"/>
            </a:xfrm>
            <a:prstGeom prst="ellipse">
              <a:avLst/>
            </a:prstGeom>
            <a:solidFill>
              <a:srgbClr val="E4E5E7"/>
            </a:solidFill>
            <a:ln>
              <a:solidFill>
                <a:schemeClr val="bg1"/>
              </a:solidFill>
            </a:ln>
            <a:effectLst>
              <a:outerShdw blurRad="889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Circle: Hollow 33">
              <a:extLst>
                <a:ext uri="{FF2B5EF4-FFF2-40B4-BE49-F238E27FC236}">
                  <a16:creationId xmlns:a16="http://schemas.microsoft.com/office/drawing/2014/main" id="{397F3F49-357F-4009-8085-9E82C18167DA}"/>
                </a:ext>
              </a:extLst>
            </p:cNvPr>
            <p:cNvSpPr/>
            <p:nvPr/>
          </p:nvSpPr>
          <p:spPr>
            <a:xfrm>
              <a:off x="3358267" y="3598591"/>
              <a:ext cx="1202405" cy="1202405"/>
            </a:xfrm>
            <a:prstGeom prst="donut">
              <a:avLst>
                <a:gd name="adj" fmla="val 18330"/>
              </a:avLst>
            </a:prstGeom>
            <a:gradFill>
              <a:gsLst>
                <a:gs pos="0">
                  <a:srgbClr val="FF33CC"/>
                </a:gs>
                <a:gs pos="76000">
                  <a:srgbClr val="9900CC"/>
                </a:gs>
              </a:gsLst>
              <a:lin ang="5400000" scaled="1"/>
            </a:gradFill>
            <a:ln>
              <a:noFill/>
            </a:ln>
            <a:effectLst>
              <a:outerShdw blurRad="139700" dist="635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prstMaterial="powder">
              <a:bevelT w="1143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4" name="Rectangle 56">
              <a:extLst>
                <a:ext uri="{FF2B5EF4-FFF2-40B4-BE49-F238E27FC236}">
                  <a16:creationId xmlns:a16="http://schemas.microsoft.com/office/drawing/2014/main" id="{8117999D-0BEC-4C1F-97FF-C522175E2F96}"/>
                </a:ext>
              </a:extLst>
            </p:cNvPr>
            <p:cNvSpPr/>
            <p:nvPr/>
          </p:nvSpPr>
          <p:spPr>
            <a:xfrm rot="381438">
              <a:off x="4101577" y="4274927"/>
              <a:ext cx="1257002" cy="306883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Rectangle: Rounded Corners 34">
              <a:extLst>
                <a:ext uri="{FF2B5EF4-FFF2-40B4-BE49-F238E27FC236}">
                  <a16:creationId xmlns:a16="http://schemas.microsoft.com/office/drawing/2014/main" id="{A21986E7-A888-47C9-9973-E640CA3BBA46}"/>
                </a:ext>
              </a:extLst>
            </p:cNvPr>
            <p:cNvSpPr/>
            <p:nvPr/>
          </p:nvSpPr>
          <p:spPr>
            <a:xfrm>
              <a:off x="3741238" y="3894636"/>
              <a:ext cx="1812400" cy="61031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Rectangle: Rounded Corners 35">
              <a:extLst>
                <a:ext uri="{FF2B5EF4-FFF2-40B4-BE49-F238E27FC236}">
                  <a16:creationId xmlns:a16="http://schemas.microsoft.com/office/drawing/2014/main" id="{7EA5B1AF-8469-499D-869E-B7F016085828}"/>
                </a:ext>
              </a:extLst>
            </p:cNvPr>
            <p:cNvSpPr/>
            <p:nvPr/>
          </p:nvSpPr>
          <p:spPr>
            <a:xfrm>
              <a:off x="3828533" y="3942185"/>
              <a:ext cx="1629784" cy="515217"/>
            </a:xfrm>
            <a:prstGeom prst="roundRect">
              <a:avLst>
                <a:gd name="adj" fmla="val 50000"/>
              </a:avLst>
            </a:prstGeom>
            <a:gradFill>
              <a:gsLst>
                <a:gs pos="1000">
                  <a:srgbClr val="FF33CC"/>
                </a:gs>
                <a:gs pos="94000">
                  <a:srgbClr val="9900CC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7" name="TextBox 36">
              <a:extLst>
                <a:ext uri="{FF2B5EF4-FFF2-40B4-BE49-F238E27FC236}">
                  <a16:creationId xmlns:a16="http://schemas.microsoft.com/office/drawing/2014/main" id="{27DB931B-0080-40A4-BBE1-59E04CCC0EDD}"/>
                </a:ext>
              </a:extLst>
            </p:cNvPr>
            <p:cNvSpPr txBox="1"/>
            <p:nvPr/>
          </p:nvSpPr>
          <p:spPr>
            <a:xfrm>
              <a:off x="4018059" y="4032223"/>
              <a:ext cx="12336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spc="300" dirty="0">
                  <a:solidFill>
                    <a:schemeClr val="bg1"/>
                  </a:solidFill>
                  <a:latin typeface="Oswald" panose="02000503000000000000" pitchFamily="2" charset="0"/>
                </a:rPr>
                <a:t>3</a:t>
              </a:r>
              <a:endParaRPr lang="en-US" spc="300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pic>
          <p:nvPicPr>
            <p:cNvPr id="168" name="Graphic 37" descr="Research">
              <a:extLst>
                <a:ext uri="{FF2B5EF4-FFF2-40B4-BE49-F238E27FC236}">
                  <a16:creationId xmlns:a16="http://schemas.microsoft.com/office/drawing/2014/main" id="{0BDEB5C6-5EE7-4589-93B0-39C1CEEA257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rcRect/>
            <a:stretch/>
          </p:blipFill>
          <p:spPr>
            <a:xfrm>
              <a:off x="8699675" y="4027972"/>
              <a:ext cx="429430" cy="429430"/>
            </a:xfrm>
            <a:prstGeom prst="rect">
              <a:avLst/>
            </a:prstGeom>
          </p:spPr>
        </p:pic>
        <p:sp>
          <p:nvSpPr>
            <p:cNvPr id="169" name="TextBox 38">
              <a:extLst>
                <a:ext uri="{FF2B5EF4-FFF2-40B4-BE49-F238E27FC236}">
                  <a16:creationId xmlns:a16="http://schemas.microsoft.com/office/drawing/2014/main" id="{3CFA21D2-220E-46C1-8DBB-95CA8494BC9B}"/>
                </a:ext>
              </a:extLst>
            </p:cNvPr>
            <p:cNvSpPr txBox="1"/>
            <p:nvPr/>
          </p:nvSpPr>
          <p:spPr>
            <a:xfrm>
              <a:off x="4584997" y="3679627"/>
              <a:ext cx="363085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rgbClr val="FF0000"/>
                  </a:solidFill>
                </a:rPr>
                <a:t>المطبوعة المعتمدة على الحرف و الصورة </a:t>
              </a:r>
            </a:p>
            <a:p>
              <a:pPr algn="r"/>
              <a:endParaRPr lang="en-US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170" name="TextBox 39">
              <a:extLst>
                <a:ext uri="{FF2B5EF4-FFF2-40B4-BE49-F238E27FC236}">
                  <a16:creationId xmlns:a16="http://schemas.microsoft.com/office/drawing/2014/main" id="{BE8EFEDC-33D8-4E02-91BA-AF28DA020519}"/>
                </a:ext>
              </a:extLst>
            </p:cNvPr>
            <p:cNvSpPr txBox="1"/>
            <p:nvPr/>
          </p:nvSpPr>
          <p:spPr>
            <a:xfrm>
              <a:off x="5029522" y="4027972"/>
              <a:ext cx="321666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/>
                <a:t>نشرات،  صحف،  مجلات،  انترنت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56374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64" grpId="0" animBg="1"/>
      <p:bldP spid="8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B6C50D5F-5CEA-4B79-97DD-019B2BCA35E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39925" y="1327150"/>
            <a:ext cx="10120313" cy="5414963"/>
          </a:xfrm>
        </p:spPr>
      </p:pic>
      <p:sp>
        <p:nvSpPr>
          <p:cNvPr id="5123" name="عنوان 1">
            <a:extLst>
              <a:ext uri="{FF2B5EF4-FFF2-40B4-BE49-F238E27FC236}">
                <a16:creationId xmlns:a16="http://schemas.microsoft.com/office/drawing/2014/main" id="{32387F34-8438-4677-8EF3-30C6E7F863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1725" y="1588"/>
            <a:ext cx="7148513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SA" altLang="en-US" sz="7200" b="1">
                <a:latin typeface="Calibri Light" panose="020F0302020204030204" pitchFamily="34" charset="0"/>
                <a:cs typeface="Times New Roman" panose="02020603050405020304" pitchFamily="18" charset="0"/>
              </a:rPr>
              <a:t>تجدنا  في جوجل</a:t>
            </a:r>
            <a:endParaRPr lang="en-US" altLang="en-US" sz="7200" b="1">
              <a:latin typeface="Calibri Light" panose="020F0302020204030204" pitchFamily="34" charset="0"/>
            </a:endParaRPr>
          </a:p>
        </p:txBody>
      </p:sp>
      <p:grpSp>
        <p:nvGrpSpPr>
          <p:cNvPr id="5124" name="مجموعة 1">
            <a:extLst>
              <a:ext uri="{FF2B5EF4-FFF2-40B4-BE49-F238E27FC236}">
                <a16:creationId xmlns:a16="http://schemas.microsoft.com/office/drawing/2014/main" id="{24D9656D-6811-4672-8BF4-C6DFD1017D52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468313"/>
            <a:ext cx="3149600" cy="858837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42310F8D-0687-46EB-9342-677B6401DAF8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5126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1D667014-5A86-4429-8332-A78181B7754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456" y="238846"/>
              <a:ext cx="2932055" cy="79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7518400" y="710788"/>
            <a:ext cx="4176096" cy="973220"/>
            <a:chOff x="1431948" y="2643420"/>
            <a:chExt cx="3666431" cy="973220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8" y="2643420"/>
              <a:ext cx="3666431" cy="973220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482934" y="2791476"/>
              <a:ext cx="95777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7359868" y="1143768"/>
            <a:ext cx="36250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</a:rPr>
              <a:t>أساليب تأثير الإعلانات :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12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82165" y="3457408"/>
            <a:ext cx="1884145" cy="2978360"/>
            <a:chOff x="10101892" y="2808914"/>
            <a:chExt cx="1884145" cy="2978360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101892" y="2808914"/>
              <a:ext cx="1884145" cy="2978360"/>
              <a:chOff x="395816" y="4292849"/>
              <a:chExt cx="1884145" cy="2978360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6" y="4292849"/>
                <a:ext cx="1884145" cy="40011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ترشيد الاستهلاك</a:t>
                </a: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37846" y="4721486"/>
                <a:ext cx="1840219" cy="2549723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latin typeface="Century Gothic" panose="020B0502020202020204" pitchFamily="34" charset="0"/>
                  </a:rPr>
                  <a:t>الدعاية و الإعلان</a:t>
                </a: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340302" y="3938777"/>
              <a:ext cx="1381924" cy="1143662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6400" y="3147263"/>
            <a:ext cx="881230" cy="397351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42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91307" y="1993448"/>
            <a:ext cx="1787644" cy="638064"/>
            <a:chOff x="1431941" y="2640445"/>
            <a:chExt cx="1834212" cy="638064"/>
          </a:xfrm>
        </p:grpSpPr>
        <p:sp>
          <p:nvSpPr>
            <p:cNvPr id="43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40445"/>
              <a:ext cx="165088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8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3169218" y="1996511"/>
            <a:ext cx="77793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b="1" dirty="0"/>
              <a:t>إشعار المستهلك بميزة خاصة في السلعة المعروضة عن طريق استعمال حقيقة معروفة فيها مثل </a:t>
            </a:r>
            <a:r>
              <a:rPr lang="ar-SY" b="1" dirty="0">
                <a:solidFill>
                  <a:srgbClr val="FF0000"/>
                </a:solidFill>
              </a:rPr>
              <a:t>الإعلان التالي: </a:t>
            </a:r>
          </a:p>
          <a:p>
            <a:pPr algn="r"/>
            <a:r>
              <a:rPr lang="ar-SY" b="1" dirty="0"/>
              <a:t>إن هذا النوع من الزيت خال من الكوليسترول مع العلم بأن معظم الزيوت النباتية </a:t>
            </a:r>
            <a:r>
              <a:rPr lang="ar-SA" b="1" dirty="0"/>
              <a:t>خالية من الكوليسترول</a:t>
            </a:r>
            <a:r>
              <a:rPr lang="ar-SY" b="1" dirty="0"/>
              <a:t> </a:t>
            </a:r>
          </a:p>
        </p:txBody>
      </p:sp>
      <p:grpSp>
        <p:nvGrpSpPr>
          <p:cNvPr id="29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7408" y="3011966"/>
            <a:ext cx="1787644" cy="635091"/>
            <a:chOff x="1431941" y="2643418"/>
            <a:chExt cx="1834212" cy="635091"/>
          </a:xfrm>
        </p:grpSpPr>
        <p:sp>
          <p:nvSpPr>
            <p:cNvPr id="30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ب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32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3429484" y="3329511"/>
            <a:ext cx="7479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b="1" dirty="0"/>
              <a:t>استغلا</a:t>
            </a:r>
            <a:r>
              <a:rPr lang="ar-SY" b="1" dirty="0"/>
              <a:t>ل</a:t>
            </a:r>
            <a:r>
              <a:rPr lang="ar-SA" b="1" dirty="0"/>
              <a:t> شخصية </a:t>
            </a:r>
            <a:r>
              <a:rPr lang="ar-SY" b="1" dirty="0"/>
              <a:t>مشهورة </a:t>
            </a:r>
            <a:r>
              <a:rPr lang="ar-SA" b="1" dirty="0"/>
              <a:t>( شاعر أو لاعب رياضي) للإعلان عن سلعة أو خدمة ما </a:t>
            </a:r>
            <a:endParaRPr lang="en-US" b="1" dirty="0"/>
          </a:p>
        </p:txBody>
      </p:sp>
      <p:grpSp>
        <p:nvGrpSpPr>
          <p:cNvPr id="34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7408" y="4008723"/>
            <a:ext cx="1787644" cy="635091"/>
            <a:chOff x="1431941" y="2643418"/>
            <a:chExt cx="1834212" cy="635091"/>
          </a:xfrm>
        </p:grpSpPr>
        <p:sp>
          <p:nvSpPr>
            <p:cNvPr id="36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ج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38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2359449" y="4338687"/>
            <a:ext cx="8509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b="1" dirty="0"/>
              <a:t>استخدام الخدع اللفظية التي تشد انتباه المستهلك مثل</a:t>
            </a:r>
            <a:r>
              <a:rPr lang="ar-SY" b="1" dirty="0"/>
              <a:t> :(</a:t>
            </a:r>
            <a:r>
              <a:rPr lang="ar-SA" b="1" dirty="0"/>
              <a:t> أفضل معجون أسنان في العالم</a:t>
            </a:r>
            <a:r>
              <a:rPr lang="ar-SY" b="1" dirty="0"/>
              <a:t> ) </a:t>
            </a:r>
          </a:p>
          <a:p>
            <a:pPr algn="r" rtl="1"/>
            <a:r>
              <a:rPr lang="ar-SA" b="1" dirty="0"/>
              <a:t> أو </a:t>
            </a:r>
            <a:r>
              <a:rPr lang="ar-SY" b="1" dirty="0"/>
              <a:t>( </a:t>
            </a:r>
            <a:r>
              <a:rPr lang="ar-SA" b="1" dirty="0"/>
              <a:t>استخدمي هذا المنتج لتصبحي أكثر نساء العالم جاذبية</a:t>
            </a:r>
            <a:r>
              <a:rPr lang="ar-SY" b="1" dirty="0"/>
              <a:t> )</a:t>
            </a:r>
            <a:endParaRPr lang="en-US" b="1" dirty="0"/>
          </a:p>
        </p:txBody>
      </p:sp>
      <p:grpSp>
        <p:nvGrpSpPr>
          <p:cNvPr id="39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905376" y="5083954"/>
            <a:ext cx="1787644" cy="635091"/>
            <a:chOff x="1431941" y="2643418"/>
            <a:chExt cx="1834212" cy="635091"/>
          </a:xfrm>
        </p:grpSpPr>
        <p:sp>
          <p:nvSpPr>
            <p:cNvPr id="41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د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0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2359449" y="5404629"/>
            <a:ext cx="8547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b="1" dirty="0"/>
              <a:t>الاعتماد على تكرار الإعلان حتى يتعود المستهلك على شكله و اسمه فيرتبط به و يستمر في شرائه و استعماله </a:t>
            </a:r>
          </a:p>
          <a:p>
            <a:pPr algn="r"/>
            <a:endParaRPr lang="ar-SY" b="1" dirty="0"/>
          </a:p>
        </p:txBody>
      </p:sp>
    </p:spTree>
    <p:extLst>
      <p:ext uri="{BB962C8B-B14F-4D97-AF65-F5344CB8AC3E}">
        <p14:creationId xmlns:p14="http://schemas.microsoft.com/office/powerpoint/2010/main" val="1047589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000"/>
                            </p:stCondLst>
                            <p:childTnLst>
                              <p:par>
                                <p:cTn id="78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500"/>
                            </p:stCondLst>
                            <p:childTnLst>
                              <p:par>
                                <p:cTn id="85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0"/>
                            </p:stCondLst>
                            <p:childTnLst>
                              <p:par>
                                <p:cTn id="92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4" grpId="0"/>
      <p:bldP spid="101" grpId="0" animBg="1"/>
      <p:bldP spid="48" grpId="0"/>
      <p:bldP spid="32" grpId="0"/>
      <p:bldP spid="38" grpId="0"/>
      <p:bldP spid="5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2" y="1326516"/>
            <a:ext cx="1834212" cy="635091"/>
            <a:chOff x="1431941" y="2643418"/>
            <a:chExt cx="1834212" cy="635091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4697721" y="-92547"/>
            <a:ext cx="7174001" cy="1222155"/>
            <a:chOff x="1437355" y="652948"/>
            <a:chExt cx="7174001" cy="1222155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5" y="652948"/>
              <a:ext cx="7174001" cy="122215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2228511" y="1321540"/>
              <a:ext cx="62935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أمامك مجموعة إعلانات مختلفة ,بيّني ما رأيك فيها؟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4697721" y="1497601"/>
            <a:ext cx="62461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Open Sans" panose="020B0606030504020204" pitchFamily="34" charset="0"/>
                <a:ea typeface="Open Sans" panose="020B0606030504020204" pitchFamily="34" charset="0"/>
              </a:rPr>
              <a:t>ما رأيك في الإعلان التالي؟ استعمالك لهذا النوع من الشامبو يجعل شعرك ناعماً و براقاً 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12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78637" y="3457525"/>
            <a:ext cx="1884145" cy="2871945"/>
            <a:chOff x="10098364" y="2809031"/>
            <a:chExt cx="1884145" cy="2871945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98364" y="2809031"/>
              <a:ext cx="1884145" cy="2871945"/>
              <a:chOff x="395816" y="4292849"/>
              <a:chExt cx="1884145" cy="2871945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6" y="4292849"/>
                <a:ext cx="1884145" cy="40011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ترشيد الاستهلاك</a:t>
                </a: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04383" y="4610249"/>
                <a:ext cx="1875550" cy="255454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latin typeface="Century Gothic" panose="020B0502020202020204" pitchFamily="34" charset="0"/>
                  </a:rPr>
                  <a:t>الدعاية و الإعلان</a:t>
                </a: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320015" y="3747573"/>
              <a:ext cx="1529096" cy="1265459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Freeform: Shape 141">
            <a:extLst>
              <a:ext uri="{FF2B5EF4-FFF2-40B4-BE49-F238E27FC236}">
                <a16:creationId xmlns:a16="http://schemas.microsoft.com/office/drawing/2014/main" id="{C1D20454-7260-42E0-8548-24E0BF3A2D9F}"/>
              </a:ext>
            </a:extLst>
          </p:cNvPr>
          <p:cNvSpPr/>
          <p:nvPr/>
        </p:nvSpPr>
        <p:spPr>
          <a:xfrm rot="5400000">
            <a:off x="2765187" y="839949"/>
            <a:ext cx="1838742" cy="177260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5"/>
            <a:srcRect/>
            <a:stretch>
              <a:fillRect l="-17000" r="-6000"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54" name="Group 33">
            <a:extLst>
              <a:ext uri="{FF2B5EF4-FFF2-40B4-BE49-F238E27FC236}">
                <a16:creationId xmlns:a16="http://schemas.microsoft.com/office/drawing/2014/main" id="{61E739EE-8F3E-4C31-91A7-9E29275D5128}"/>
              </a:ext>
            </a:extLst>
          </p:cNvPr>
          <p:cNvGrpSpPr/>
          <p:nvPr/>
        </p:nvGrpSpPr>
        <p:grpSpPr>
          <a:xfrm>
            <a:off x="3596588" y="918820"/>
            <a:ext cx="186400" cy="275807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55" name="Oval 34">
              <a:extLst>
                <a:ext uri="{FF2B5EF4-FFF2-40B4-BE49-F238E27FC236}">
                  <a16:creationId xmlns:a16="http://schemas.microsoft.com/office/drawing/2014/main" id="{A25BB5AA-8F00-4BF8-AB11-E32CC919F0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rapezoid 10">
              <a:extLst>
                <a:ext uri="{FF2B5EF4-FFF2-40B4-BE49-F238E27FC236}">
                  <a16:creationId xmlns:a16="http://schemas.microsoft.com/office/drawing/2014/main" id="{6851AA3F-1510-4948-B89E-EE8337CB6B5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36">
              <a:extLst>
                <a:ext uri="{FF2B5EF4-FFF2-40B4-BE49-F238E27FC236}">
                  <a16:creationId xmlns:a16="http://schemas.microsoft.com/office/drawing/2014/main" id="{2CAAA225-7FA4-4298-B212-1213B1086C8E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2" y="2050025"/>
            <a:ext cx="1834212" cy="635091"/>
            <a:chOff x="1431941" y="2643418"/>
            <a:chExt cx="1834212" cy="635091"/>
          </a:xfrm>
        </p:grpSpPr>
        <p:sp>
          <p:nvSpPr>
            <p:cNvPr id="102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10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5170501" y="2318756"/>
            <a:ext cx="5834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Open Sans" panose="020B0606030504020204" pitchFamily="34" charset="0"/>
                <a:ea typeface="Open Sans" panose="020B0606030504020204" pitchFamily="34" charset="0"/>
              </a:rPr>
              <a:t>إعلان غير حقيقي يهدف لشد الانتباه لهذا الشامبو و بيعه فقط </a:t>
            </a:r>
          </a:p>
        </p:txBody>
      </p:sp>
      <p:grpSp>
        <p:nvGrpSpPr>
          <p:cNvPr id="58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2" y="2911876"/>
            <a:ext cx="1834212" cy="635091"/>
            <a:chOff x="1431941" y="2643418"/>
            <a:chExt cx="1834212" cy="635091"/>
          </a:xfrm>
        </p:grpSpPr>
        <p:sp>
          <p:nvSpPr>
            <p:cNvPr id="59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61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5170501" y="3133767"/>
            <a:ext cx="5834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Open Sans" panose="020B0606030504020204" pitchFamily="34" charset="0"/>
                <a:ea typeface="Open Sans" panose="020B0606030504020204" pitchFamily="34" charset="0"/>
              </a:rPr>
              <a:t>ما رأيك في الإعلان التالي؟ عند شرائك بقيمة 200 ريال تحصلين على هدبة بقيمة 50 ريال </a:t>
            </a:r>
          </a:p>
        </p:txBody>
      </p:sp>
      <p:sp>
        <p:nvSpPr>
          <p:cNvPr id="62" name="Freeform: Shape 141">
            <a:extLst>
              <a:ext uri="{FF2B5EF4-FFF2-40B4-BE49-F238E27FC236}">
                <a16:creationId xmlns:a16="http://schemas.microsoft.com/office/drawing/2014/main" id="{C1D20454-7260-42E0-8548-24E0BF3A2D9F}"/>
              </a:ext>
            </a:extLst>
          </p:cNvPr>
          <p:cNvSpPr/>
          <p:nvPr/>
        </p:nvSpPr>
        <p:spPr>
          <a:xfrm rot="5400000">
            <a:off x="3210257" y="2884552"/>
            <a:ext cx="1838740" cy="177260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6"/>
            <a:srcRect/>
            <a:stretch>
              <a:fillRect l="-15000" r="-6000"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63" name="Group 33">
            <a:extLst>
              <a:ext uri="{FF2B5EF4-FFF2-40B4-BE49-F238E27FC236}">
                <a16:creationId xmlns:a16="http://schemas.microsoft.com/office/drawing/2014/main" id="{61E739EE-8F3E-4C31-91A7-9E29275D5128}"/>
              </a:ext>
            </a:extLst>
          </p:cNvPr>
          <p:cNvGrpSpPr/>
          <p:nvPr/>
        </p:nvGrpSpPr>
        <p:grpSpPr>
          <a:xfrm>
            <a:off x="4036427" y="2931214"/>
            <a:ext cx="186400" cy="275807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64" name="Oval 34">
              <a:extLst>
                <a:ext uri="{FF2B5EF4-FFF2-40B4-BE49-F238E27FC236}">
                  <a16:creationId xmlns:a16="http://schemas.microsoft.com/office/drawing/2014/main" id="{A25BB5AA-8F00-4BF8-AB11-E32CC919F0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rapezoid 10">
              <a:extLst>
                <a:ext uri="{FF2B5EF4-FFF2-40B4-BE49-F238E27FC236}">
                  <a16:creationId xmlns:a16="http://schemas.microsoft.com/office/drawing/2014/main" id="{6851AA3F-1510-4948-B89E-EE8337CB6B5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36">
              <a:extLst>
                <a:ext uri="{FF2B5EF4-FFF2-40B4-BE49-F238E27FC236}">
                  <a16:creationId xmlns:a16="http://schemas.microsoft.com/office/drawing/2014/main" id="{2CAAA225-7FA4-4298-B212-1213B1086C8E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28550" y="3752303"/>
            <a:ext cx="1834212" cy="635091"/>
            <a:chOff x="1431941" y="2643418"/>
            <a:chExt cx="1834212" cy="635091"/>
          </a:xfrm>
        </p:grpSpPr>
        <p:sp>
          <p:nvSpPr>
            <p:cNvPr id="68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70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5138759" y="4021034"/>
            <a:ext cx="5834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Open Sans" panose="020B0606030504020204" pitchFamily="34" charset="0"/>
                <a:ea typeface="Open Sans" panose="020B0606030504020204" pitchFamily="34" charset="0"/>
              </a:rPr>
              <a:t>إعلان تجاري الهدف منه زيادة الإقبال على شراء البضائع </a:t>
            </a:r>
          </a:p>
        </p:txBody>
      </p:sp>
      <p:grpSp>
        <p:nvGrpSpPr>
          <p:cNvPr id="74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28550" y="4660285"/>
            <a:ext cx="1834212" cy="635091"/>
            <a:chOff x="1431941" y="2643418"/>
            <a:chExt cx="1834212" cy="635091"/>
          </a:xfrm>
        </p:grpSpPr>
        <p:sp>
          <p:nvSpPr>
            <p:cNvPr id="7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3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77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5138759" y="4882176"/>
            <a:ext cx="5834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Open Sans" panose="020B0606030504020204" pitchFamily="34" charset="0"/>
                <a:ea typeface="Open Sans" panose="020B0606030504020204" pitchFamily="34" charset="0"/>
              </a:rPr>
              <a:t>ما رأيك في الإعلان التالي ؟ </a:t>
            </a:r>
          </a:p>
          <a:p>
            <a:pPr algn="r"/>
            <a:r>
              <a:rPr lang="ar-SY" sz="2000" b="1" dirty="0">
                <a:latin typeface="Open Sans" panose="020B0606030504020204" pitchFamily="34" charset="0"/>
                <a:ea typeface="Open Sans" panose="020B0606030504020204" pitchFamily="34" charset="0"/>
              </a:rPr>
              <a:t> تسوق من منتجاتنا لتدخل في السحب النهائي على أجهزة كهربائية </a:t>
            </a:r>
          </a:p>
        </p:txBody>
      </p:sp>
      <p:sp>
        <p:nvSpPr>
          <p:cNvPr id="127" name="Freeform: Shape 141">
            <a:extLst>
              <a:ext uri="{FF2B5EF4-FFF2-40B4-BE49-F238E27FC236}">
                <a16:creationId xmlns:a16="http://schemas.microsoft.com/office/drawing/2014/main" id="{C1D20454-7260-42E0-8548-24E0BF3A2D9F}"/>
              </a:ext>
            </a:extLst>
          </p:cNvPr>
          <p:cNvSpPr/>
          <p:nvPr/>
        </p:nvSpPr>
        <p:spPr>
          <a:xfrm rot="5400000">
            <a:off x="2571002" y="4869445"/>
            <a:ext cx="1838741" cy="177260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7"/>
            <a:srcRect/>
            <a:stretch>
              <a:fillRect l="-14000" t="-4000" r="-12000"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128" name="Group 33">
            <a:extLst>
              <a:ext uri="{FF2B5EF4-FFF2-40B4-BE49-F238E27FC236}">
                <a16:creationId xmlns:a16="http://schemas.microsoft.com/office/drawing/2014/main" id="{61E739EE-8F3E-4C31-91A7-9E29275D5128}"/>
              </a:ext>
            </a:extLst>
          </p:cNvPr>
          <p:cNvGrpSpPr/>
          <p:nvPr/>
        </p:nvGrpSpPr>
        <p:grpSpPr>
          <a:xfrm>
            <a:off x="3397172" y="4921659"/>
            <a:ext cx="186400" cy="275807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29" name="Oval 34">
              <a:extLst>
                <a:ext uri="{FF2B5EF4-FFF2-40B4-BE49-F238E27FC236}">
                  <a16:creationId xmlns:a16="http://schemas.microsoft.com/office/drawing/2014/main" id="{A25BB5AA-8F00-4BF8-AB11-E32CC919F0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Trapezoid 10">
              <a:extLst>
                <a:ext uri="{FF2B5EF4-FFF2-40B4-BE49-F238E27FC236}">
                  <a16:creationId xmlns:a16="http://schemas.microsoft.com/office/drawing/2014/main" id="{6851AA3F-1510-4948-B89E-EE8337CB6B5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36">
              <a:extLst>
                <a:ext uri="{FF2B5EF4-FFF2-40B4-BE49-F238E27FC236}">
                  <a16:creationId xmlns:a16="http://schemas.microsoft.com/office/drawing/2014/main" id="{2CAAA225-7FA4-4298-B212-1213B1086C8E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2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28550" y="5473208"/>
            <a:ext cx="1834212" cy="635091"/>
            <a:chOff x="1431941" y="2643418"/>
            <a:chExt cx="1834212" cy="635091"/>
          </a:xfrm>
        </p:grpSpPr>
        <p:sp>
          <p:nvSpPr>
            <p:cNvPr id="133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3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135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5138759" y="5706175"/>
            <a:ext cx="5834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000" b="1" dirty="0"/>
              <a:t>إعلان محظور شرعا</a:t>
            </a:r>
            <a:r>
              <a:rPr lang="ar-SY" sz="2000" b="1" dirty="0"/>
              <a:t>ً</a:t>
            </a:r>
            <a:r>
              <a:rPr lang="ar-SA" sz="2000" b="1" dirty="0"/>
              <a:t> لأن ف</a:t>
            </a:r>
            <a:r>
              <a:rPr lang="ar-SY" sz="2000" b="1" dirty="0"/>
              <a:t>ي</a:t>
            </a:r>
            <a:r>
              <a:rPr lang="ar-SA" sz="2000" b="1" dirty="0"/>
              <a:t>ه شرط ال</a:t>
            </a:r>
            <a:r>
              <a:rPr lang="ar-SY" sz="2000" b="1" dirty="0"/>
              <a:t>ش</a:t>
            </a:r>
            <a:r>
              <a:rPr lang="ar-SA" sz="2000" b="1" dirty="0"/>
              <a:t>راء للدخول في السحب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908695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61" dur="200" fill="hold"/>
                                        <p:tgtEl>
                                          <p:spTgt spid="53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50"/>
                            </p:stCondLst>
                            <p:childTnLst>
                              <p:par>
                                <p:cTn id="63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50"/>
                            </p:stCondLst>
                            <p:childTnLst>
                              <p:par>
                                <p:cTn id="70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50"/>
                            </p:stCondLst>
                            <p:childTnLst>
                              <p:par>
                                <p:cTn id="77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550"/>
                            </p:stCondLst>
                            <p:childTnLst>
                              <p:par>
                                <p:cTn id="84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02" dur="200" fill="hold"/>
                                        <p:tgtEl>
                                          <p:spTgt spid="62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50"/>
                            </p:stCondLst>
                            <p:childTnLst>
                              <p:par>
                                <p:cTn id="10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550"/>
                            </p:stCondLst>
                            <p:childTnLst>
                              <p:par>
                                <p:cTn id="111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050"/>
                            </p:stCondLst>
                            <p:childTnLst>
                              <p:par>
                                <p:cTn id="118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550"/>
                            </p:stCondLst>
                            <p:childTnLst>
                              <p:par>
                                <p:cTn id="125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43" dur="200" fill="hold"/>
                                        <p:tgtEl>
                                          <p:spTgt spid="127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050"/>
                            </p:stCondLst>
                            <p:childTnLst>
                              <p:par>
                                <p:cTn id="145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550"/>
                            </p:stCondLst>
                            <p:childTnLst>
                              <p:par>
                                <p:cTn id="152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4" grpId="0"/>
      <p:bldP spid="101" grpId="0" animBg="1"/>
      <p:bldP spid="53" grpId="0" animBg="1"/>
      <p:bldP spid="53" grpId="1" animBg="1"/>
      <p:bldP spid="104" grpId="0"/>
      <p:bldP spid="61" grpId="0"/>
      <p:bldP spid="62" grpId="0" animBg="1"/>
      <p:bldP spid="62" grpId="1" animBg="1"/>
      <p:bldP spid="70" grpId="0"/>
      <p:bldP spid="77" grpId="0"/>
      <p:bldP spid="127" grpId="0" animBg="1"/>
      <p:bldP spid="127" grpId="1" animBg="1"/>
      <p:bldP spid="13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3552</TotalTime>
  <Words>680</Words>
  <Application>Microsoft Office PowerPoint</Application>
  <PresentationFormat>شاشة عريضة</PresentationFormat>
  <Paragraphs>172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Century Gothic</vt:lpstr>
      <vt:lpstr>Open Sans</vt:lpstr>
      <vt:lpstr>Oswald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2471</cp:revision>
  <dcterms:created xsi:type="dcterms:W3CDTF">2020-10-10T04:32:51Z</dcterms:created>
  <dcterms:modified xsi:type="dcterms:W3CDTF">2021-01-25T17:14:50Z</dcterms:modified>
</cp:coreProperties>
</file>