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458" r:id="rId3"/>
    <p:sldId id="479" r:id="rId4"/>
    <p:sldId id="335" r:id="rId5"/>
    <p:sldId id="480" r:id="rId6"/>
    <p:sldId id="481" r:id="rId7"/>
    <p:sldId id="482" r:id="rId8"/>
    <p:sldId id="483" r:id="rId9"/>
    <p:sldId id="484" r:id="rId10"/>
    <p:sldId id="485" r:id="rId11"/>
    <p:sldId id="486" r:id="rId12"/>
    <p:sldId id="319" r:id="rId13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981">
          <p15:clr>
            <a:srgbClr val="A4A3A4"/>
          </p15:clr>
        </p15:guide>
        <p15:guide id="4" pos="3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26"/>
      </p:cViewPr>
      <p:guideLst>
        <p:guide orient="horz" pos="2183"/>
        <p:guide pos="3863"/>
        <p:guide orient="horz" pos="1981"/>
        <p:guide pos="3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الاختناق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2848165" y="-1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28273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59259E-6 L 0.87253 2.59259E-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5475149" y="457197"/>
            <a:ext cx="6219355" cy="1222155"/>
            <a:chOff x="1437352" y="652951"/>
            <a:chExt cx="6219355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1"/>
              <a:ext cx="5758161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81217" y="1253038"/>
              <a:ext cx="54754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إسعاف حالات الاختناق عند الكبار :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en-US" sz="2800" b="1" dirty="0">
                  <a:latin typeface="Century Gothic" panose="020B0502020202020204" pitchFamily="34" charset="0"/>
                </a:rPr>
                <a:t>3</a:t>
              </a: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الأمن و السلامة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الاختناق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419377" y="3993710"/>
              <a:ext cx="1319390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CDEB1A-5FED-4777-B81D-7F5811F8D78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4807"/>
          <a:stretch/>
        </p:blipFill>
        <p:spPr>
          <a:xfrm>
            <a:off x="2487226" y="103953"/>
            <a:ext cx="2052372" cy="649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6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5475149" y="457197"/>
            <a:ext cx="6219355" cy="1222155"/>
            <a:chOff x="1437352" y="652951"/>
            <a:chExt cx="6219355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1"/>
              <a:ext cx="5758161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81217" y="1253038"/>
              <a:ext cx="54754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إسعاف حالات الاختناق عند الرضع :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en-US" sz="2800" b="1" dirty="0">
                  <a:latin typeface="Century Gothic" panose="020B0502020202020204" pitchFamily="34" charset="0"/>
                </a:rPr>
                <a:t>3</a:t>
              </a: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الأمن و السلامة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الاختناق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419377" y="3993710"/>
              <a:ext cx="1319390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7D52A1-9EA2-4E7D-93C6-ECABE25A3D6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65987"/>
          <a:stretch/>
        </p:blipFill>
        <p:spPr>
          <a:xfrm>
            <a:off x="2416286" y="514785"/>
            <a:ext cx="1833706" cy="600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12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132513" y="457198"/>
            <a:ext cx="5561991" cy="1222155"/>
            <a:chOff x="1437352" y="652952"/>
            <a:chExt cx="5561991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792905" y="1240528"/>
              <a:ext cx="42064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الاختناق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882348" y="2212020"/>
            <a:ext cx="8061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انسداد مجرى التنفس بتأثير جسم غريب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en-US" sz="2800" b="1" dirty="0">
                  <a:latin typeface="Century Gothic" panose="020B0502020202020204" pitchFamily="34" charset="0"/>
                </a:rPr>
                <a:t>3</a:t>
              </a: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الأمن و السلامة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الاختناق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419377" y="3993710"/>
              <a:ext cx="1319390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38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643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906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261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655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014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67252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79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كيف تكون الأكياس خطرة على الأطفال عند اللعب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554226"/>
            <a:ext cx="4408335" cy="1695428"/>
            <a:chOff x="1734079" y="-362161"/>
            <a:chExt cx="2683463" cy="1635182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421483"/>
            </a:xfrm>
            <a:custGeom>
              <a:avLst/>
              <a:gdLst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459878 w 2635009"/>
                <a:gd name="connsiteY2" fmla="*/ 0 h 1421483"/>
                <a:gd name="connsiteX3" fmla="*/ 723506 w 2635009"/>
                <a:gd name="connsiteY3" fmla="*/ 0 h 1421483"/>
                <a:gd name="connsiteX4" fmla="*/ 1033853 w 2635009"/>
                <a:gd name="connsiteY4" fmla="*/ 0 h 1421483"/>
                <a:gd name="connsiteX5" fmla="*/ 1414279 w 2635009"/>
                <a:gd name="connsiteY5" fmla="*/ 0 h 1421483"/>
                <a:gd name="connsiteX6" fmla="*/ 1794705 w 2635009"/>
                <a:gd name="connsiteY6" fmla="*/ 0 h 1421483"/>
                <a:gd name="connsiteX7" fmla="*/ 208169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01265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88142 w 2635009"/>
                <a:gd name="connsiteY14" fmla="*/ 1421483 h 1421483"/>
                <a:gd name="connsiteX15" fmla="*/ 1554436 w 2635009"/>
                <a:gd name="connsiteY15" fmla="*/ 1421483 h 1421483"/>
                <a:gd name="connsiteX16" fmla="*/ 1197370 w 2635009"/>
                <a:gd name="connsiteY16" fmla="*/ 1421483 h 1421483"/>
                <a:gd name="connsiteX17" fmla="*/ 863663 w 2635009"/>
                <a:gd name="connsiteY17" fmla="*/ 1421483 h 1421483"/>
                <a:gd name="connsiteX18" fmla="*/ 57667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691788 h 1421483"/>
                <a:gd name="connsiteX22" fmla="*/ 0 w 2635009"/>
                <a:gd name="connsiteY22" fmla="*/ 236918 h 1421483"/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529957 w 2635009"/>
                <a:gd name="connsiteY2" fmla="*/ 0 h 1421483"/>
                <a:gd name="connsiteX3" fmla="*/ 816944 w 2635009"/>
                <a:gd name="connsiteY3" fmla="*/ 0 h 1421483"/>
                <a:gd name="connsiteX4" fmla="*/ 1127291 w 2635009"/>
                <a:gd name="connsiteY4" fmla="*/ 0 h 1421483"/>
                <a:gd name="connsiteX5" fmla="*/ 1437638 w 2635009"/>
                <a:gd name="connsiteY5" fmla="*/ 0 h 1421483"/>
                <a:gd name="connsiteX6" fmla="*/ 1794705 w 2635009"/>
                <a:gd name="connsiteY6" fmla="*/ 0 h 1421483"/>
                <a:gd name="connsiteX7" fmla="*/ 205833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29694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41423 w 2635009"/>
                <a:gd name="connsiteY14" fmla="*/ 1421483 h 1421483"/>
                <a:gd name="connsiteX15" fmla="*/ 1484357 w 2635009"/>
                <a:gd name="connsiteY15" fmla="*/ 1421483 h 1421483"/>
                <a:gd name="connsiteX16" fmla="*/ 1220729 w 2635009"/>
                <a:gd name="connsiteY16" fmla="*/ 1421483 h 1421483"/>
                <a:gd name="connsiteX17" fmla="*/ 910382 w 2635009"/>
                <a:gd name="connsiteY17" fmla="*/ 1421483 h 1421483"/>
                <a:gd name="connsiteX18" fmla="*/ 55331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729694 h 1421483"/>
                <a:gd name="connsiteX22" fmla="*/ 0 w 2635009"/>
                <a:gd name="connsiteY22" fmla="*/ 236918 h 14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1421483" fill="none" extrusionOk="0">
                  <a:moveTo>
                    <a:pt x="0" y="236918"/>
                  </a:moveTo>
                  <a:cubicBezTo>
                    <a:pt x="19016" y="106024"/>
                    <a:pt x="67208" y="-37228"/>
                    <a:pt x="149531" y="0"/>
                  </a:cubicBezTo>
                  <a:cubicBezTo>
                    <a:pt x="222844" y="-35471"/>
                    <a:pt x="320735" y="35109"/>
                    <a:pt x="459878" y="0"/>
                  </a:cubicBezTo>
                  <a:cubicBezTo>
                    <a:pt x="573234" y="-15315"/>
                    <a:pt x="631126" y="7651"/>
                    <a:pt x="723506" y="0"/>
                  </a:cubicBezTo>
                  <a:cubicBezTo>
                    <a:pt x="794140" y="-16110"/>
                    <a:pt x="941385" y="37560"/>
                    <a:pt x="1033853" y="0"/>
                  </a:cubicBezTo>
                  <a:cubicBezTo>
                    <a:pt x="1124122" y="-21983"/>
                    <a:pt x="1326351" y="71271"/>
                    <a:pt x="1414279" y="0"/>
                  </a:cubicBezTo>
                  <a:cubicBezTo>
                    <a:pt x="1547855" y="-70580"/>
                    <a:pt x="1657597" y="42207"/>
                    <a:pt x="1794705" y="0"/>
                  </a:cubicBezTo>
                  <a:cubicBezTo>
                    <a:pt x="1934339" y="-18316"/>
                    <a:pt x="1950594" y="31198"/>
                    <a:pt x="2081692" y="0"/>
                  </a:cubicBezTo>
                  <a:cubicBezTo>
                    <a:pt x="2228269" y="-41463"/>
                    <a:pt x="2397417" y="36159"/>
                    <a:pt x="2485477" y="0"/>
                  </a:cubicBezTo>
                  <a:cubicBezTo>
                    <a:pt x="2560028" y="1039"/>
                    <a:pt x="2614038" y="111943"/>
                    <a:pt x="2635009" y="236918"/>
                  </a:cubicBezTo>
                  <a:cubicBezTo>
                    <a:pt x="2659104" y="467522"/>
                    <a:pt x="2632823" y="542666"/>
                    <a:pt x="2635009" y="701265"/>
                  </a:cubicBezTo>
                  <a:cubicBezTo>
                    <a:pt x="2644301" y="874913"/>
                    <a:pt x="2609479" y="1075864"/>
                    <a:pt x="2635009" y="1184564"/>
                  </a:cubicBezTo>
                  <a:cubicBezTo>
                    <a:pt x="2613387" y="1294048"/>
                    <a:pt x="2575483" y="1428318"/>
                    <a:pt x="2485477" y="1421483"/>
                  </a:cubicBezTo>
                  <a:cubicBezTo>
                    <a:pt x="2352522" y="1430761"/>
                    <a:pt x="2302957" y="1385489"/>
                    <a:pt x="2221849" y="1421483"/>
                  </a:cubicBezTo>
                  <a:cubicBezTo>
                    <a:pt x="2155188" y="1450345"/>
                    <a:pt x="2049485" y="1408430"/>
                    <a:pt x="1888142" y="1421483"/>
                  </a:cubicBezTo>
                  <a:cubicBezTo>
                    <a:pt x="1718426" y="1425523"/>
                    <a:pt x="1692359" y="1373754"/>
                    <a:pt x="1554436" y="1421483"/>
                  </a:cubicBezTo>
                  <a:cubicBezTo>
                    <a:pt x="1420281" y="1444839"/>
                    <a:pt x="1290584" y="1376405"/>
                    <a:pt x="1197370" y="1421483"/>
                  </a:cubicBezTo>
                  <a:cubicBezTo>
                    <a:pt x="1092837" y="1469244"/>
                    <a:pt x="931420" y="1378873"/>
                    <a:pt x="863663" y="1421483"/>
                  </a:cubicBezTo>
                  <a:cubicBezTo>
                    <a:pt x="760906" y="1475425"/>
                    <a:pt x="676261" y="1379461"/>
                    <a:pt x="576676" y="1421483"/>
                  </a:cubicBezTo>
                  <a:cubicBezTo>
                    <a:pt x="474906" y="1492440"/>
                    <a:pt x="251143" y="1413312"/>
                    <a:pt x="149531" y="1421483"/>
                  </a:cubicBezTo>
                  <a:cubicBezTo>
                    <a:pt x="47737" y="1405931"/>
                    <a:pt x="-2111" y="1347622"/>
                    <a:pt x="0" y="1184564"/>
                  </a:cubicBezTo>
                  <a:cubicBezTo>
                    <a:pt x="-3057" y="1050989"/>
                    <a:pt x="56797" y="886797"/>
                    <a:pt x="0" y="691788"/>
                  </a:cubicBezTo>
                  <a:cubicBezTo>
                    <a:pt x="-29026" y="469508"/>
                    <a:pt x="23554" y="427687"/>
                    <a:pt x="0" y="236918"/>
                  </a:cubicBezTo>
                  <a:close/>
                </a:path>
                <a:path w="2635009" h="1421483" stroke="0" extrusionOk="0">
                  <a:moveTo>
                    <a:pt x="0" y="236918"/>
                  </a:moveTo>
                  <a:cubicBezTo>
                    <a:pt x="13330" y="88952"/>
                    <a:pt x="76257" y="-44264"/>
                    <a:pt x="149531" y="0"/>
                  </a:cubicBezTo>
                  <a:cubicBezTo>
                    <a:pt x="247725" y="-70154"/>
                    <a:pt x="427136" y="23919"/>
                    <a:pt x="529957" y="0"/>
                  </a:cubicBezTo>
                  <a:cubicBezTo>
                    <a:pt x="628061" y="-18320"/>
                    <a:pt x="736172" y="23801"/>
                    <a:pt x="816944" y="0"/>
                  </a:cubicBezTo>
                  <a:cubicBezTo>
                    <a:pt x="916451" y="-23433"/>
                    <a:pt x="1018432" y="3860"/>
                    <a:pt x="1127291" y="0"/>
                  </a:cubicBezTo>
                  <a:cubicBezTo>
                    <a:pt x="1236502" y="-32884"/>
                    <a:pt x="1355306" y="61355"/>
                    <a:pt x="1437638" y="0"/>
                  </a:cubicBezTo>
                  <a:cubicBezTo>
                    <a:pt x="1529967" y="-14262"/>
                    <a:pt x="1703263" y="86654"/>
                    <a:pt x="1794705" y="0"/>
                  </a:cubicBezTo>
                  <a:cubicBezTo>
                    <a:pt x="1901447" y="-57522"/>
                    <a:pt x="1969867" y="1602"/>
                    <a:pt x="2058332" y="0"/>
                  </a:cubicBezTo>
                  <a:cubicBezTo>
                    <a:pt x="2120037" y="12671"/>
                    <a:pt x="2376384" y="65922"/>
                    <a:pt x="2485477" y="0"/>
                  </a:cubicBezTo>
                  <a:cubicBezTo>
                    <a:pt x="2554385" y="31863"/>
                    <a:pt x="2656200" y="93052"/>
                    <a:pt x="2635009" y="236918"/>
                  </a:cubicBezTo>
                  <a:cubicBezTo>
                    <a:pt x="2642566" y="432859"/>
                    <a:pt x="2591158" y="606696"/>
                    <a:pt x="2635009" y="729694"/>
                  </a:cubicBezTo>
                  <a:cubicBezTo>
                    <a:pt x="2679286" y="836332"/>
                    <a:pt x="2577010" y="982630"/>
                    <a:pt x="2635009" y="1184564"/>
                  </a:cubicBezTo>
                  <a:cubicBezTo>
                    <a:pt x="2624843" y="1338269"/>
                    <a:pt x="2557161" y="1446496"/>
                    <a:pt x="2485477" y="1421483"/>
                  </a:cubicBezTo>
                  <a:cubicBezTo>
                    <a:pt x="2378526" y="1442136"/>
                    <a:pt x="2296006" y="1392262"/>
                    <a:pt x="2221849" y="1421483"/>
                  </a:cubicBezTo>
                  <a:cubicBezTo>
                    <a:pt x="2125640" y="1441533"/>
                    <a:pt x="1982490" y="1384745"/>
                    <a:pt x="1841423" y="1421483"/>
                  </a:cubicBezTo>
                  <a:cubicBezTo>
                    <a:pt x="1724759" y="1428925"/>
                    <a:pt x="1612305" y="1369203"/>
                    <a:pt x="1484357" y="1421483"/>
                  </a:cubicBezTo>
                  <a:cubicBezTo>
                    <a:pt x="1353981" y="1470550"/>
                    <a:pt x="1306679" y="1406577"/>
                    <a:pt x="1220729" y="1421483"/>
                  </a:cubicBezTo>
                  <a:cubicBezTo>
                    <a:pt x="1118150" y="1433221"/>
                    <a:pt x="1041483" y="1426229"/>
                    <a:pt x="910382" y="1421483"/>
                  </a:cubicBezTo>
                  <a:cubicBezTo>
                    <a:pt x="775153" y="1462982"/>
                    <a:pt x="671618" y="1396879"/>
                    <a:pt x="553316" y="1421483"/>
                  </a:cubicBezTo>
                  <a:cubicBezTo>
                    <a:pt x="430085" y="1421317"/>
                    <a:pt x="311123" y="1362491"/>
                    <a:pt x="149531" y="1421483"/>
                  </a:cubicBezTo>
                  <a:cubicBezTo>
                    <a:pt x="50980" y="1393654"/>
                    <a:pt x="-3579" y="1329686"/>
                    <a:pt x="0" y="1184564"/>
                  </a:cubicBezTo>
                  <a:cubicBezTo>
                    <a:pt x="-33747" y="1042642"/>
                    <a:pt x="28898" y="914391"/>
                    <a:pt x="0" y="729694"/>
                  </a:cubicBezTo>
                  <a:cubicBezTo>
                    <a:pt x="38495" y="572010"/>
                    <a:pt x="12555" y="418764"/>
                    <a:pt x="0" y="236918"/>
                  </a:cubicBezTo>
                  <a:close/>
                </a:path>
                <a:path w="2635009" h="1421483" fill="none" stroke="0" extrusionOk="0">
                  <a:moveTo>
                    <a:pt x="0" y="236918"/>
                  </a:moveTo>
                  <a:cubicBezTo>
                    <a:pt x="25779" y="87637"/>
                    <a:pt x="87403" y="-39148"/>
                    <a:pt x="149531" y="0"/>
                  </a:cubicBezTo>
                  <a:cubicBezTo>
                    <a:pt x="240401" y="-29602"/>
                    <a:pt x="330858" y="14694"/>
                    <a:pt x="459878" y="0"/>
                  </a:cubicBezTo>
                  <a:cubicBezTo>
                    <a:pt x="590851" y="-2833"/>
                    <a:pt x="640938" y="2210"/>
                    <a:pt x="723506" y="0"/>
                  </a:cubicBezTo>
                  <a:cubicBezTo>
                    <a:pt x="798738" y="4430"/>
                    <a:pt x="969813" y="69425"/>
                    <a:pt x="1033853" y="0"/>
                  </a:cubicBezTo>
                  <a:cubicBezTo>
                    <a:pt x="1111709" y="-36719"/>
                    <a:pt x="1294379" y="101354"/>
                    <a:pt x="1414279" y="0"/>
                  </a:cubicBezTo>
                  <a:cubicBezTo>
                    <a:pt x="1528290" y="-42497"/>
                    <a:pt x="1656315" y="53216"/>
                    <a:pt x="1794705" y="0"/>
                  </a:cubicBezTo>
                  <a:cubicBezTo>
                    <a:pt x="1944086" y="-24930"/>
                    <a:pt x="1963744" y="30667"/>
                    <a:pt x="2081692" y="0"/>
                  </a:cubicBezTo>
                  <a:cubicBezTo>
                    <a:pt x="2204105" y="-29183"/>
                    <a:pt x="2386880" y="37941"/>
                    <a:pt x="2485477" y="0"/>
                  </a:cubicBezTo>
                  <a:cubicBezTo>
                    <a:pt x="2569591" y="-8054"/>
                    <a:pt x="2652255" y="71765"/>
                    <a:pt x="2635009" y="236918"/>
                  </a:cubicBezTo>
                  <a:cubicBezTo>
                    <a:pt x="2645920" y="445909"/>
                    <a:pt x="2631548" y="529858"/>
                    <a:pt x="2635009" y="701265"/>
                  </a:cubicBezTo>
                  <a:cubicBezTo>
                    <a:pt x="2638626" y="852952"/>
                    <a:pt x="2604490" y="1065956"/>
                    <a:pt x="2635009" y="1184564"/>
                  </a:cubicBezTo>
                  <a:cubicBezTo>
                    <a:pt x="2608910" y="1323429"/>
                    <a:pt x="2594768" y="1432096"/>
                    <a:pt x="2485477" y="1421483"/>
                  </a:cubicBezTo>
                  <a:cubicBezTo>
                    <a:pt x="2381229" y="1430730"/>
                    <a:pt x="2296414" y="1390101"/>
                    <a:pt x="2221849" y="1421483"/>
                  </a:cubicBezTo>
                  <a:cubicBezTo>
                    <a:pt x="2151201" y="1443743"/>
                    <a:pt x="2048800" y="1399422"/>
                    <a:pt x="1888142" y="1421483"/>
                  </a:cubicBezTo>
                  <a:cubicBezTo>
                    <a:pt x="1734283" y="1436961"/>
                    <a:pt x="1682171" y="1364727"/>
                    <a:pt x="1554436" y="1421483"/>
                  </a:cubicBezTo>
                  <a:cubicBezTo>
                    <a:pt x="1446374" y="1473881"/>
                    <a:pt x="1303779" y="1371373"/>
                    <a:pt x="1197370" y="1421483"/>
                  </a:cubicBezTo>
                  <a:cubicBezTo>
                    <a:pt x="1116444" y="1480554"/>
                    <a:pt x="917383" y="1375588"/>
                    <a:pt x="863663" y="1421483"/>
                  </a:cubicBezTo>
                  <a:cubicBezTo>
                    <a:pt x="785887" y="1483227"/>
                    <a:pt x="671389" y="1367264"/>
                    <a:pt x="576676" y="1421483"/>
                  </a:cubicBezTo>
                  <a:cubicBezTo>
                    <a:pt x="482629" y="1463918"/>
                    <a:pt x="236276" y="1407438"/>
                    <a:pt x="149531" y="1421483"/>
                  </a:cubicBezTo>
                  <a:cubicBezTo>
                    <a:pt x="54176" y="1404961"/>
                    <a:pt x="14736" y="1340087"/>
                    <a:pt x="0" y="1184564"/>
                  </a:cubicBezTo>
                  <a:cubicBezTo>
                    <a:pt x="1507" y="1004402"/>
                    <a:pt x="53499" y="917449"/>
                    <a:pt x="0" y="691788"/>
                  </a:cubicBezTo>
                  <a:cubicBezTo>
                    <a:pt x="-32295" y="473013"/>
                    <a:pt x="8942" y="423532"/>
                    <a:pt x="0" y="236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45647 h 1473855"/>
                        <a:gd name="connsiteX1" fmla="*/ 245647 w 4328736"/>
                        <a:gd name="connsiteY1" fmla="*/ 0 h 1473855"/>
                        <a:gd name="connsiteX2" fmla="*/ 755479 w 4328736"/>
                        <a:gd name="connsiteY2" fmla="*/ 0 h 1473855"/>
                        <a:gd name="connsiteX3" fmla="*/ 1188561 w 4328736"/>
                        <a:gd name="connsiteY3" fmla="*/ 0 h 1473855"/>
                        <a:gd name="connsiteX4" fmla="*/ 1698393 w 4328736"/>
                        <a:gd name="connsiteY4" fmla="*/ 0 h 1473855"/>
                        <a:gd name="connsiteX5" fmla="*/ 2323348 w 4328736"/>
                        <a:gd name="connsiteY5" fmla="*/ 0 h 1473855"/>
                        <a:gd name="connsiteX6" fmla="*/ 2948303 w 4328736"/>
                        <a:gd name="connsiteY6" fmla="*/ 0 h 1473855"/>
                        <a:gd name="connsiteX7" fmla="*/ 3419760 w 4328736"/>
                        <a:gd name="connsiteY7" fmla="*/ 0 h 1473855"/>
                        <a:gd name="connsiteX8" fmla="*/ 4083089 w 4328736"/>
                        <a:gd name="connsiteY8" fmla="*/ 0 h 1473855"/>
                        <a:gd name="connsiteX9" fmla="*/ 4328736 w 4328736"/>
                        <a:gd name="connsiteY9" fmla="*/ 245647 h 1473855"/>
                        <a:gd name="connsiteX10" fmla="*/ 4328736 w 4328736"/>
                        <a:gd name="connsiteY10" fmla="*/ 727102 h 1473855"/>
                        <a:gd name="connsiteX11" fmla="*/ 4328736 w 4328736"/>
                        <a:gd name="connsiteY11" fmla="*/ 1228208 h 1473855"/>
                        <a:gd name="connsiteX12" fmla="*/ 4083089 w 4328736"/>
                        <a:gd name="connsiteY12" fmla="*/ 1473855 h 1473855"/>
                        <a:gd name="connsiteX13" fmla="*/ 3650006 w 4328736"/>
                        <a:gd name="connsiteY13" fmla="*/ 1473855 h 1473855"/>
                        <a:gd name="connsiteX14" fmla="*/ 3101800 w 4328736"/>
                        <a:gd name="connsiteY14" fmla="*/ 1473855 h 1473855"/>
                        <a:gd name="connsiteX15" fmla="*/ 2553594 w 4328736"/>
                        <a:gd name="connsiteY15" fmla="*/ 1473855 h 1473855"/>
                        <a:gd name="connsiteX16" fmla="*/ 1967014 w 4328736"/>
                        <a:gd name="connsiteY16" fmla="*/ 1473855 h 1473855"/>
                        <a:gd name="connsiteX17" fmla="*/ 1418808 w 4328736"/>
                        <a:gd name="connsiteY17" fmla="*/ 1473855 h 1473855"/>
                        <a:gd name="connsiteX18" fmla="*/ 947351 w 4328736"/>
                        <a:gd name="connsiteY18" fmla="*/ 1473855 h 1473855"/>
                        <a:gd name="connsiteX19" fmla="*/ 245647 w 4328736"/>
                        <a:gd name="connsiteY19" fmla="*/ 1473855 h 1473855"/>
                        <a:gd name="connsiteX20" fmla="*/ 0 w 4328736"/>
                        <a:gd name="connsiteY20" fmla="*/ 1228208 h 1473855"/>
                        <a:gd name="connsiteX21" fmla="*/ 0 w 4328736"/>
                        <a:gd name="connsiteY21" fmla="*/ 717276 h 1473855"/>
                        <a:gd name="connsiteX22" fmla="*/ 0 w 4328736"/>
                        <a:gd name="connsiteY22" fmla="*/ 245647 h 14738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1473855" fill="none" extrusionOk="0">
                          <a:moveTo>
                            <a:pt x="0" y="245647"/>
                          </a:moveTo>
                          <a:cubicBezTo>
                            <a:pt x="21384" y="100988"/>
                            <a:pt x="130606" y="-32487"/>
                            <a:pt x="245647" y="0"/>
                          </a:cubicBezTo>
                          <a:cubicBezTo>
                            <a:pt x="402879" y="-18601"/>
                            <a:pt x="556712" y="13822"/>
                            <a:pt x="755479" y="0"/>
                          </a:cubicBezTo>
                          <a:cubicBezTo>
                            <a:pt x="954246" y="-13822"/>
                            <a:pt x="1041856" y="8422"/>
                            <a:pt x="1188561" y="0"/>
                          </a:cubicBezTo>
                          <a:cubicBezTo>
                            <a:pt x="1335266" y="-8422"/>
                            <a:pt x="1581421" y="50146"/>
                            <a:pt x="1698393" y="0"/>
                          </a:cubicBezTo>
                          <a:cubicBezTo>
                            <a:pt x="1815365" y="-50146"/>
                            <a:pt x="2119075" y="73417"/>
                            <a:pt x="2323348" y="0"/>
                          </a:cubicBezTo>
                          <a:cubicBezTo>
                            <a:pt x="2527621" y="-73417"/>
                            <a:pt x="2717837" y="20119"/>
                            <a:pt x="2948303" y="0"/>
                          </a:cubicBezTo>
                          <a:cubicBezTo>
                            <a:pt x="3178769" y="-20119"/>
                            <a:pt x="3223292" y="30078"/>
                            <a:pt x="3419760" y="0"/>
                          </a:cubicBezTo>
                          <a:cubicBezTo>
                            <a:pt x="3616228" y="-30078"/>
                            <a:pt x="3914831" y="40134"/>
                            <a:pt x="4083089" y="0"/>
                          </a:cubicBezTo>
                          <a:cubicBezTo>
                            <a:pt x="4216569" y="10874"/>
                            <a:pt x="4327697" y="95968"/>
                            <a:pt x="4328736" y="245647"/>
                          </a:cubicBezTo>
                          <a:cubicBezTo>
                            <a:pt x="4371121" y="483203"/>
                            <a:pt x="4321948" y="566276"/>
                            <a:pt x="4328736" y="727102"/>
                          </a:cubicBezTo>
                          <a:cubicBezTo>
                            <a:pt x="4335524" y="887928"/>
                            <a:pt x="4283660" y="1109791"/>
                            <a:pt x="4328736" y="1228208"/>
                          </a:cubicBezTo>
                          <a:cubicBezTo>
                            <a:pt x="4304402" y="1353150"/>
                            <a:pt x="4238895" y="1482525"/>
                            <a:pt x="4083089" y="1473855"/>
                          </a:cubicBezTo>
                          <a:cubicBezTo>
                            <a:pt x="3884314" y="1491387"/>
                            <a:pt x="3767723" y="1442730"/>
                            <a:pt x="3650006" y="1473855"/>
                          </a:cubicBezTo>
                          <a:cubicBezTo>
                            <a:pt x="3532289" y="1504980"/>
                            <a:pt x="3361094" y="1459272"/>
                            <a:pt x="3101800" y="1473855"/>
                          </a:cubicBezTo>
                          <a:cubicBezTo>
                            <a:pt x="2842506" y="1488438"/>
                            <a:pt x="2782971" y="1415791"/>
                            <a:pt x="2553594" y="1473855"/>
                          </a:cubicBezTo>
                          <a:cubicBezTo>
                            <a:pt x="2324217" y="1531919"/>
                            <a:pt x="2132451" y="1422285"/>
                            <a:pt x="1967014" y="1473855"/>
                          </a:cubicBezTo>
                          <a:cubicBezTo>
                            <a:pt x="1801577" y="1525425"/>
                            <a:pt x="1538330" y="1422566"/>
                            <a:pt x="1418808" y="1473855"/>
                          </a:cubicBezTo>
                          <a:cubicBezTo>
                            <a:pt x="1299286" y="1525144"/>
                            <a:pt x="1113474" y="1428015"/>
                            <a:pt x="947351" y="1473855"/>
                          </a:cubicBezTo>
                          <a:cubicBezTo>
                            <a:pt x="781228" y="1519695"/>
                            <a:pt x="399408" y="1452056"/>
                            <a:pt x="245647" y="1473855"/>
                          </a:cubicBezTo>
                          <a:cubicBezTo>
                            <a:pt x="85333" y="1453053"/>
                            <a:pt x="-6975" y="1397737"/>
                            <a:pt x="0" y="1228208"/>
                          </a:cubicBezTo>
                          <a:cubicBezTo>
                            <a:pt x="-20858" y="1064605"/>
                            <a:pt x="54976" y="938136"/>
                            <a:pt x="0" y="717276"/>
                          </a:cubicBezTo>
                          <a:cubicBezTo>
                            <a:pt x="-54976" y="496416"/>
                            <a:pt x="20016" y="444497"/>
                            <a:pt x="0" y="245647"/>
                          </a:cubicBezTo>
                          <a:close/>
                        </a:path>
                        <a:path w="4328736" h="1473855" stroke="0" extrusionOk="0">
                          <a:moveTo>
                            <a:pt x="0" y="245647"/>
                          </a:moveTo>
                          <a:cubicBezTo>
                            <a:pt x="11463" y="101212"/>
                            <a:pt x="136343" y="-26081"/>
                            <a:pt x="245647" y="0"/>
                          </a:cubicBezTo>
                          <a:cubicBezTo>
                            <a:pt x="399210" y="-69006"/>
                            <a:pt x="701603" y="18102"/>
                            <a:pt x="870602" y="0"/>
                          </a:cubicBezTo>
                          <a:cubicBezTo>
                            <a:pt x="1039601" y="-18102"/>
                            <a:pt x="1201258" y="35387"/>
                            <a:pt x="1342059" y="0"/>
                          </a:cubicBezTo>
                          <a:cubicBezTo>
                            <a:pt x="1482860" y="-35387"/>
                            <a:pt x="1686420" y="5638"/>
                            <a:pt x="1851891" y="0"/>
                          </a:cubicBezTo>
                          <a:cubicBezTo>
                            <a:pt x="2017362" y="-5638"/>
                            <a:pt x="2214080" y="43852"/>
                            <a:pt x="2361722" y="0"/>
                          </a:cubicBezTo>
                          <a:cubicBezTo>
                            <a:pt x="2509364" y="-43852"/>
                            <a:pt x="2752733" y="62088"/>
                            <a:pt x="2948303" y="0"/>
                          </a:cubicBezTo>
                          <a:cubicBezTo>
                            <a:pt x="3143873" y="-62088"/>
                            <a:pt x="3222952" y="2354"/>
                            <a:pt x="3381385" y="0"/>
                          </a:cubicBezTo>
                          <a:cubicBezTo>
                            <a:pt x="3539818" y="-2354"/>
                            <a:pt x="3898274" y="73828"/>
                            <a:pt x="4083089" y="0"/>
                          </a:cubicBezTo>
                          <a:cubicBezTo>
                            <a:pt x="4206844" y="19255"/>
                            <a:pt x="4341672" y="85192"/>
                            <a:pt x="4328736" y="245647"/>
                          </a:cubicBezTo>
                          <a:cubicBezTo>
                            <a:pt x="4357337" y="442245"/>
                            <a:pt x="4278352" y="633174"/>
                            <a:pt x="4328736" y="756579"/>
                          </a:cubicBezTo>
                          <a:cubicBezTo>
                            <a:pt x="4379120" y="879984"/>
                            <a:pt x="4289260" y="1032412"/>
                            <a:pt x="4328736" y="1228208"/>
                          </a:cubicBezTo>
                          <a:cubicBezTo>
                            <a:pt x="4316423" y="1395336"/>
                            <a:pt x="4208228" y="1501438"/>
                            <a:pt x="4083089" y="1473855"/>
                          </a:cubicBezTo>
                          <a:cubicBezTo>
                            <a:pt x="3910069" y="1478263"/>
                            <a:pt x="3779599" y="1466826"/>
                            <a:pt x="3650006" y="1473855"/>
                          </a:cubicBezTo>
                          <a:cubicBezTo>
                            <a:pt x="3520413" y="1480884"/>
                            <a:pt x="3217257" y="1451133"/>
                            <a:pt x="3025051" y="1473855"/>
                          </a:cubicBezTo>
                          <a:cubicBezTo>
                            <a:pt x="2832845" y="1496577"/>
                            <a:pt x="2630721" y="1438816"/>
                            <a:pt x="2438471" y="1473855"/>
                          </a:cubicBezTo>
                          <a:cubicBezTo>
                            <a:pt x="2246221" y="1508894"/>
                            <a:pt x="2173819" y="1453483"/>
                            <a:pt x="2005388" y="1473855"/>
                          </a:cubicBezTo>
                          <a:cubicBezTo>
                            <a:pt x="1836957" y="1494227"/>
                            <a:pt x="1682524" y="1472546"/>
                            <a:pt x="1495557" y="1473855"/>
                          </a:cubicBezTo>
                          <a:cubicBezTo>
                            <a:pt x="1308590" y="1475164"/>
                            <a:pt x="1119496" y="1473640"/>
                            <a:pt x="908976" y="1473855"/>
                          </a:cubicBezTo>
                          <a:cubicBezTo>
                            <a:pt x="698456" y="1474070"/>
                            <a:pt x="522856" y="1415080"/>
                            <a:pt x="245647" y="1473855"/>
                          </a:cubicBezTo>
                          <a:cubicBezTo>
                            <a:pt x="100437" y="1475646"/>
                            <a:pt x="-11629" y="1392319"/>
                            <a:pt x="0" y="1228208"/>
                          </a:cubicBezTo>
                          <a:cubicBezTo>
                            <a:pt x="-35695" y="1085607"/>
                            <a:pt x="4422" y="931290"/>
                            <a:pt x="0" y="756579"/>
                          </a:cubicBezTo>
                          <a:cubicBezTo>
                            <a:pt x="-4422" y="581868"/>
                            <a:pt x="28600" y="428997"/>
                            <a:pt x="0" y="2456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635182"/>
            </a:xfrm>
            <a:custGeom>
              <a:avLst/>
              <a:gdLst>
                <a:gd name="connsiteX0" fmla="*/ 0 w 2672962"/>
                <a:gd name="connsiteY0" fmla="*/ 272535 h 1635182"/>
                <a:gd name="connsiteX1" fmla="*/ 172011 w 2672962"/>
                <a:gd name="connsiteY1" fmla="*/ 0 h 1635182"/>
                <a:gd name="connsiteX2" fmla="*/ 551295 w 2672962"/>
                <a:gd name="connsiteY2" fmla="*/ 0 h 1635182"/>
                <a:gd name="connsiteX3" fmla="*/ 837422 w 2672962"/>
                <a:gd name="connsiteY3" fmla="*/ 0 h 1635182"/>
                <a:gd name="connsiteX4" fmla="*/ 1146838 w 2672962"/>
                <a:gd name="connsiteY4" fmla="*/ 0 h 1635182"/>
                <a:gd name="connsiteX5" fmla="*/ 1456254 w 2672962"/>
                <a:gd name="connsiteY5" fmla="*/ 0 h 1635182"/>
                <a:gd name="connsiteX6" fmla="*/ 1812250 w 2672962"/>
                <a:gd name="connsiteY6" fmla="*/ 0 h 1635182"/>
                <a:gd name="connsiteX7" fmla="*/ 2075087 w 2672962"/>
                <a:gd name="connsiteY7" fmla="*/ 0 h 1635182"/>
                <a:gd name="connsiteX8" fmla="*/ 2500950 w 2672962"/>
                <a:gd name="connsiteY8" fmla="*/ 0 h 1635182"/>
                <a:gd name="connsiteX9" fmla="*/ 2672962 w 2672962"/>
                <a:gd name="connsiteY9" fmla="*/ 272535 h 1635182"/>
                <a:gd name="connsiteX10" fmla="*/ 2672962 w 2672962"/>
                <a:gd name="connsiteY10" fmla="*/ 839392 h 1635182"/>
                <a:gd name="connsiteX11" fmla="*/ 2672962 w 2672962"/>
                <a:gd name="connsiteY11" fmla="*/ 1362646 h 1635182"/>
                <a:gd name="connsiteX12" fmla="*/ 2500950 w 2672962"/>
                <a:gd name="connsiteY12" fmla="*/ 1635182 h 1635182"/>
                <a:gd name="connsiteX13" fmla="*/ 2238112 w 2672962"/>
                <a:gd name="connsiteY13" fmla="*/ 1635182 h 1635182"/>
                <a:gd name="connsiteX14" fmla="*/ 1858828 w 2672962"/>
                <a:gd name="connsiteY14" fmla="*/ 1635182 h 1635182"/>
                <a:gd name="connsiteX15" fmla="*/ 1502833 w 2672962"/>
                <a:gd name="connsiteY15" fmla="*/ 1635182 h 1635182"/>
                <a:gd name="connsiteX16" fmla="*/ 1239996 w 2672962"/>
                <a:gd name="connsiteY16" fmla="*/ 1635182 h 1635182"/>
                <a:gd name="connsiteX17" fmla="*/ 930580 w 2672962"/>
                <a:gd name="connsiteY17" fmla="*/ 1635182 h 1635182"/>
                <a:gd name="connsiteX18" fmla="*/ 574585 w 2672962"/>
                <a:gd name="connsiteY18" fmla="*/ 1635182 h 1635182"/>
                <a:gd name="connsiteX19" fmla="*/ 172011 w 2672962"/>
                <a:gd name="connsiteY19" fmla="*/ 1635182 h 1635182"/>
                <a:gd name="connsiteX20" fmla="*/ 0 w 2672962"/>
                <a:gd name="connsiteY20" fmla="*/ 1362646 h 1635182"/>
                <a:gd name="connsiteX21" fmla="*/ 0 w 2672962"/>
                <a:gd name="connsiteY21" fmla="*/ 839392 h 1635182"/>
                <a:gd name="connsiteX22" fmla="*/ 0 w 2672962"/>
                <a:gd name="connsiteY22" fmla="*/ 272535 h 163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72962" h="1635182" extrusionOk="0">
                  <a:moveTo>
                    <a:pt x="0" y="272535"/>
                  </a:moveTo>
                  <a:cubicBezTo>
                    <a:pt x="31306" y="90227"/>
                    <a:pt x="106760" y="-38239"/>
                    <a:pt x="172011" y="0"/>
                  </a:cubicBezTo>
                  <a:cubicBezTo>
                    <a:pt x="242377" y="-84762"/>
                    <a:pt x="343919" y="43799"/>
                    <a:pt x="551295" y="0"/>
                  </a:cubicBezTo>
                  <a:cubicBezTo>
                    <a:pt x="730443" y="-24440"/>
                    <a:pt x="712042" y="20883"/>
                    <a:pt x="837422" y="0"/>
                  </a:cubicBezTo>
                  <a:cubicBezTo>
                    <a:pt x="961832" y="-19998"/>
                    <a:pt x="1084812" y="34781"/>
                    <a:pt x="1146838" y="0"/>
                  </a:cubicBezTo>
                  <a:cubicBezTo>
                    <a:pt x="1222090" y="-9330"/>
                    <a:pt x="1390181" y="45541"/>
                    <a:pt x="1456254" y="0"/>
                  </a:cubicBezTo>
                  <a:cubicBezTo>
                    <a:pt x="1513081" y="-5907"/>
                    <a:pt x="1640481" y="56128"/>
                    <a:pt x="1812250" y="0"/>
                  </a:cubicBezTo>
                  <a:cubicBezTo>
                    <a:pt x="1991849" y="-31042"/>
                    <a:pt x="1998932" y="19084"/>
                    <a:pt x="2075087" y="0"/>
                  </a:cubicBezTo>
                  <a:cubicBezTo>
                    <a:pt x="2183843" y="-14754"/>
                    <a:pt x="2335278" y="11008"/>
                    <a:pt x="2500950" y="0"/>
                  </a:cubicBezTo>
                  <a:cubicBezTo>
                    <a:pt x="2584355" y="23358"/>
                    <a:pt x="2692345" y="76295"/>
                    <a:pt x="2672962" y="272535"/>
                  </a:cubicBezTo>
                  <a:cubicBezTo>
                    <a:pt x="2694526" y="456644"/>
                    <a:pt x="2637959" y="569967"/>
                    <a:pt x="2672962" y="839392"/>
                  </a:cubicBezTo>
                  <a:cubicBezTo>
                    <a:pt x="2707228" y="1076731"/>
                    <a:pt x="2665027" y="1100127"/>
                    <a:pt x="2672962" y="1362646"/>
                  </a:cubicBezTo>
                  <a:cubicBezTo>
                    <a:pt x="2662027" y="1553697"/>
                    <a:pt x="2609772" y="1664802"/>
                    <a:pt x="2500950" y="1635182"/>
                  </a:cubicBezTo>
                  <a:cubicBezTo>
                    <a:pt x="2399298" y="1665961"/>
                    <a:pt x="2339356" y="1626663"/>
                    <a:pt x="2238112" y="1635182"/>
                  </a:cubicBezTo>
                  <a:cubicBezTo>
                    <a:pt x="2153849" y="1619210"/>
                    <a:pt x="1951257" y="1572859"/>
                    <a:pt x="1858828" y="1635182"/>
                  </a:cubicBezTo>
                  <a:cubicBezTo>
                    <a:pt x="1795052" y="1687121"/>
                    <a:pt x="1631473" y="1598335"/>
                    <a:pt x="1502833" y="1635182"/>
                  </a:cubicBezTo>
                  <a:cubicBezTo>
                    <a:pt x="1351772" y="1668311"/>
                    <a:pt x="1300777" y="1606070"/>
                    <a:pt x="1239996" y="1635182"/>
                  </a:cubicBezTo>
                  <a:cubicBezTo>
                    <a:pt x="1193111" y="1668850"/>
                    <a:pt x="1001179" y="1593578"/>
                    <a:pt x="930580" y="1635182"/>
                  </a:cubicBezTo>
                  <a:cubicBezTo>
                    <a:pt x="832980" y="1691435"/>
                    <a:pt x="668632" y="1591065"/>
                    <a:pt x="574585" y="1635182"/>
                  </a:cubicBezTo>
                  <a:cubicBezTo>
                    <a:pt x="514563" y="1651433"/>
                    <a:pt x="315350" y="1584132"/>
                    <a:pt x="172011" y="1635182"/>
                  </a:cubicBezTo>
                  <a:cubicBezTo>
                    <a:pt x="56399" y="1647108"/>
                    <a:pt x="28820" y="1509785"/>
                    <a:pt x="0" y="1362646"/>
                  </a:cubicBezTo>
                  <a:cubicBezTo>
                    <a:pt x="8034" y="1131551"/>
                    <a:pt x="33735" y="1024470"/>
                    <a:pt x="0" y="839392"/>
                  </a:cubicBezTo>
                  <a:cubicBezTo>
                    <a:pt x="-28104" y="650874"/>
                    <a:pt x="2688" y="399230"/>
                    <a:pt x="0" y="27253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2577 h 1695428"/>
                        <a:gd name="connsiteX1" fmla="*/ 282577 w 4391084"/>
                        <a:gd name="connsiteY1" fmla="*/ 0 h 1695428"/>
                        <a:gd name="connsiteX2" fmla="*/ 905657 w 4391084"/>
                        <a:gd name="connsiteY2" fmla="*/ 0 h 1695428"/>
                        <a:gd name="connsiteX3" fmla="*/ 1375700 w 4391084"/>
                        <a:gd name="connsiteY3" fmla="*/ 0 h 1695428"/>
                        <a:gd name="connsiteX4" fmla="*/ 1884002 w 4391084"/>
                        <a:gd name="connsiteY4" fmla="*/ 0 h 1695428"/>
                        <a:gd name="connsiteX5" fmla="*/ 2392304 w 4391084"/>
                        <a:gd name="connsiteY5" fmla="*/ 0 h 1695428"/>
                        <a:gd name="connsiteX6" fmla="*/ 2977125 w 4391084"/>
                        <a:gd name="connsiteY6" fmla="*/ 0 h 1695428"/>
                        <a:gd name="connsiteX7" fmla="*/ 3408908 w 4391084"/>
                        <a:gd name="connsiteY7" fmla="*/ 0 h 1695428"/>
                        <a:gd name="connsiteX8" fmla="*/ 4108507 w 4391084"/>
                        <a:gd name="connsiteY8" fmla="*/ 0 h 1695428"/>
                        <a:gd name="connsiteX9" fmla="*/ 4391084 w 4391084"/>
                        <a:gd name="connsiteY9" fmla="*/ 282577 h 1695428"/>
                        <a:gd name="connsiteX10" fmla="*/ 4391084 w 4391084"/>
                        <a:gd name="connsiteY10" fmla="*/ 870319 h 1695428"/>
                        <a:gd name="connsiteX11" fmla="*/ 4391084 w 4391084"/>
                        <a:gd name="connsiteY11" fmla="*/ 1412851 h 1695428"/>
                        <a:gd name="connsiteX12" fmla="*/ 4108507 w 4391084"/>
                        <a:gd name="connsiteY12" fmla="*/ 1695428 h 1695428"/>
                        <a:gd name="connsiteX13" fmla="*/ 3676723 w 4391084"/>
                        <a:gd name="connsiteY13" fmla="*/ 1695428 h 1695428"/>
                        <a:gd name="connsiteX14" fmla="*/ 3053643 w 4391084"/>
                        <a:gd name="connsiteY14" fmla="*/ 1695428 h 1695428"/>
                        <a:gd name="connsiteX15" fmla="*/ 2468823 w 4391084"/>
                        <a:gd name="connsiteY15" fmla="*/ 1695428 h 1695428"/>
                        <a:gd name="connsiteX16" fmla="*/ 2037039 w 4391084"/>
                        <a:gd name="connsiteY16" fmla="*/ 1695428 h 1695428"/>
                        <a:gd name="connsiteX17" fmla="*/ 1528737 w 4391084"/>
                        <a:gd name="connsiteY17" fmla="*/ 1695428 h 1695428"/>
                        <a:gd name="connsiteX18" fmla="*/ 943916 w 4391084"/>
                        <a:gd name="connsiteY18" fmla="*/ 1695428 h 1695428"/>
                        <a:gd name="connsiteX19" fmla="*/ 282577 w 4391084"/>
                        <a:gd name="connsiteY19" fmla="*/ 1695428 h 1695428"/>
                        <a:gd name="connsiteX20" fmla="*/ 0 w 4391084"/>
                        <a:gd name="connsiteY20" fmla="*/ 1412851 h 1695428"/>
                        <a:gd name="connsiteX21" fmla="*/ 0 w 4391084"/>
                        <a:gd name="connsiteY21" fmla="*/ 870319 h 1695428"/>
                        <a:gd name="connsiteX22" fmla="*/ 0 w 4391084"/>
                        <a:gd name="connsiteY22" fmla="*/ 282577 h 16954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91084" h="1695428" extrusionOk="0">
                          <a:moveTo>
                            <a:pt x="0" y="282577"/>
                          </a:moveTo>
                          <a:cubicBezTo>
                            <a:pt x="28832" y="104461"/>
                            <a:pt x="151542" y="-24760"/>
                            <a:pt x="282577" y="0"/>
                          </a:cubicBezTo>
                          <a:cubicBezTo>
                            <a:pt x="411390" y="-67789"/>
                            <a:pt x="630933" y="38338"/>
                            <a:pt x="905657" y="0"/>
                          </a:cubicBezTo>
                          <a:cubicBezTo>
                            <a:pt x="1180381" y="-38338"/>
                            <a:pt x="1167456" y="22912"/>
                            <a:pt x="1375700" y="0"/>
                          </a:cubicBezTo>
                          <a:cubicBezTo>
                            <a:pt x="1583944" y="-22912"/>
                            <a:pt x="1778938" y="30182"/>
                            <a:pt x="1884002" y="0"/>
                          </a:cubicBezTo>
                          <a:cubicBezTo>
                            <a:pt x="1989066" y="-30182"/>
                            <a:pt x="2281315" y="36615"/>
                            <a:pt x="2392304" y="0"/>
                          </a:cubicBezTo>
                          <a:cubicBezTo>
                            <a:pt x="2503293" y="-36615"/>
                            <a:pt x="2692283" y="28273"/>
                            <a:pt x="2977125" y="0"/>
                          </a:cubicBezTo>
                          <a:cubicBezTo>
                            <a:pt x="3261967" y="-28273"/>
                            <a:pt x="3274065" y="13599"/>
                            <a:pt x="3408908" y="0"/>
                          </a:cubicBezTo>
                          <a:cubicBezTo>
                            <a:pt x="3543751" y="-13599"/>
                            <a:pt x="3782325" y="18243"/>
                            <a:pt x="4108507" y="0"/>
                          </a:cubicBezTo>
                          <a:cubicBezTo>
                            <a:pt x="4242868" y="35078"/>
                            <a:pt x="4411415" y="87557"/>
                            <a:pt x="4391084" y="282577"/>
                          </a:cubicBezTo>
                          <a:cubicBezTo>
                            <a:pt x="4449065" y="492709"/>
                            <a:pt x="4332136" y="613090"/>
                            <a:pt x="4391084" y="870319"/>
                          </a:cubicBezTo>
                          <a:cubicBezTo>
                            <a:pt x="4450032" y="1127548"/>
                            <a:pt x="4385676" y="1147537"/>
                            <a:pt x="4391084" y="1412851"/>
                          </a:cubicBezTo>
                          <a:cubicBezTo>
                            <a:pt x="4375654" y="1608340"/>
                            <a:pt x="4254094" y="1722876"/>
                            <a:pt x="4108507" y="1695428"/>
                          </a:cubicBezTo>
                          <a:cubicBezTo>
                            <a:pt x="3936837" y="1728693"/>
                            <a:pt x="3818914" y="1693728"/>
                            <a:pt x="3676723" y="1695428"/>
                          </a:cubicBezTo>
                          <a:cubicBezTo>
                            <a:pt x="3534532" y="1697128"/>
                            <a:pt x="3194899" y="1649757"/>
                            <a:pt x="3053643" y="1695428"/>
                          </a:cubicBezTo>
                          <a:cubicBezTo>
                            <a:pt x="2912387" y="1741099"/>
                            <a:pt x="2738195" y="1659551"/>
                            <a:pt x="2468823" y="1695428"/>
                          </a:cubicBezTo>
                          <a:cubicBezTo>
                            <a:pt x="2199451" y="1731305"/>
                            <a:pt x="2130771" y="1665496"/>
                            <a:pt x="2037039" y="1695428"/>
                          </a:cubicBezTo>
                          <a:cubicBezTo>
                            <a:pt x="1943307" y="1725360"/>
                            <a:pt x="1682099" y="1647864"/>
                            <a:pt x="1528737" y="1695428"/>
                          </a:cubicBezTo>
                          <a:cubicBezTo>
                            <a:pt x="1375375" y="1742992"/>
                            <a:pt x="1115935" y="1666947"/>
                            <a:pt x="943916" y="1695428"/>
                          </a:cubicBezTo>
                          <a:cubicBezTo>
                            <a:pt x="771897" y="1723909"/>
                            <a:pt x="529532" y="1635115"/>
                            <a:pt x="282577" y="1695428"/>
                          </a:cubicBezTo>
                          <a:cubicBezTo>
                            <a:pt x="87594" y="1702731"/>
                            <a:pt x="-4156" y="1579080"/>
                            <a:pt x="0" y="1412851"/>
                          </a:cubicBezTo>
                          <a:cubicBezTo>
                            <a:pt x="-10304" y="1196606"/>
                            <a:pt x="48237" y="1059354"/>
                            <a:pt x="0" y="870319"/>
                          </a:cubicBezTo>
                          <a:cubicBezTo>
                            <a:pt x="-48237" y="681284"/>
                            <a:pt x="23398" y="433043"/>
                            <a:pt x="0" y="2825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1038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حتى لا يتمكن الأطفال من تغليف رأسهم مثلا به فيؤدي إلى اختناقهم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74678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032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23709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Freeform: Shape 71">
            <a:extLst>
              <a:ext uri="{FF2B5EF4-FFF2-40B4-BE49-F238E27FC236}">
                <a16:creationId xmlns:a16="http://schemas.microsoft.com/office/drawing/2014/main" id="{7FEEF321-F78E-4A7C-8DF1-62CE2A8F36E0}"/>
              </a:ext>
            </a:extLst>
          </p:cNvPr>
          <p:cNvSpPr/>
          <p:nvPr/>
        </p:nvSpPr>
        <p:spPr>
          <a:xfrm rot="5400000">
            <a:off x="1195452" y="3345336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52" name="Group 72">
            <a:extLst>
              <a:ext uri="{FF2B5EF4-FFF2-40B4-BE49-F238E27FC236}">
                <a16:creationId xmlns:a16="http://schemas.microsoft.com/office/drawing/2014/main" id="{CD78C493-EFDD-44EB-86C3-341FE408AEF1}"/>
              </a:ext>
            </a:extLst>
          </p:cNvPr>
          <p:cNvGrpSpPr/>
          <p:nvPr/>
        </p:nvGrpSpPr>
        <p:grpSpPr>
          <a:xfrm>
            <a:off x="2180980" y="3448539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3" name="Oval 73">
              <a:extLst>
                <a:ext uri="{FF2B5EF4-FFF2-40B4-BE49-F238E27FC236}">
                  <a16:creationId xmlns:a16="http://schemas.microsoft.com/office/drawing/2014/main" id="{BE5EC2EF-29E8-402A-B133-517DA12C16DF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10">
              <a:extLst>
                <a:ext uri="{FF2B5EF4-FFF2-40B4-BE49-F238E27FC236}">
                  <a16:creationId xmlns:a16="http://schemas.microsoft.com/office/drawing/2014/main" id="{1DF4757E-0E95-4618-9652-41645410B01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75">
              <a:extLst>
                <a:ext uri="{FF2B5EF4-FFF2-40B4-BE49-F238E27FC236}">
                  <a16:creationId xmlns:a16="http://schemas.microsoft.com/office/drawing/2014/main" id="{080756D8-8DAE-4738-B35D-E7B1FD1E1FF5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606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3" dur="200" fill="hold"/>
                                        <p:tgtEl>
                                          <p:spTgt spid="5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  <p:bldP spid="51" grpId="0" animBg="1"/>
      <p:bldP spid="5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9517A70C-65D4-45EA-A314-3B349FA2EF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56A7561-A90B-4ACB-8D51-73B68C78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65BC81F4-4C56-4AB1-B5D4-92831D23517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EA7F5E1-7758-4468-95A9-5582DDAA1AD8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D8013B37-1306-4D6E-AFE1-BC2D37695F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77726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03995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39461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78843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14742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80587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79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متى تكون الخطوط المتدلية من الستائر مصدرا للخطر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687576"/>
            <a:ext cx="4408335" cy="1936667"/>
            <a:chOff x="1734079" y="-362161"/>
            <a:chExt cx="2683463" cy="1867848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714476"/>
            </a:xfrm>
            <a:custGeom>
              <a:avLst/>
              <a:gdLst>
                <a:gd name="connsiteX0" fmla="*/ 0 w 2635009"/>
                <a:gd name="connsiteY0" fmla="*/ 197262 h 1714476"/>
                <a:gd name="connsiteX1" fmla="*/ 439176 w 2635009"/>
                <a:gd name="connsiteY1" fmla="*/ 0 h 1714476"/>
                <a:gd name="connsiteX2" fmla="*/ 868502 w 2635009"/>
                <a:gd name="connsiteY2" fmla="*/ 0 h 1714476"/>
                <a:gd name="connsiteX3" fmla="*/ 1352636 w 2635009"/>
                <a:gd name="connsiteY3" fmla="*/ 0 h 1714476"/>
                <a:gd name="connsiteX4" fmla="*/ 2195832 w 2635009"/>
                <a:gd name="connsiteY4" fmla="*/ 0 h 1714476"/>
                <a:gd name="connsiteX5" fmla="*/ 2635009 w 2635009"/>
                <a:gd name="connsiteY5" fmla="*/ 197262 h 1714476"/>
                <a:gd name="connsiteX6" fmla="*/ 2635009 w 2635009"/>
                <a:gd name="connsiteY6" fmla="*/ 500850 h 1714476"/>
                <a:gd name="connsiteX7" fmla="*/ 2635009 w 2635009"/>
                <a:gd name="connsiteY7" fmla="*/ 791240 h 1714476"/>
                <a:gd name="connsiteX8" fmla="*/ 2635009 w 2635009"/>
                <a:gd name="connsiteY8" fmla="*/ 1147626 h 1714476"/>
                <a:gd name="connsiteX9" fmla="*/ 2635009 w 2635009"/>
                <a:gd name="connsiteY9" fmla="*/ 1517212 h 1714476"/>
                <a:gd name="connsiteX10" fmla="*/ 2195832 w 2635009"/>
                <a:gd name="connsiteY10" fmla="*/ 1714476 h 1714476"/>
                <a:gd name="connsiteX11" fmla="*/ 1317505 w 2635009"/>
                <a:gd name="connsiteY11" fmla="*/ 1714476 h 1714476"/>
                <a:gd name="connsiteX12" fmla="*/ 439176 w 2635009"/>
                <a:gd name="connsiteY12" fmla="*/ 1714476 h 1714476"/>
                <a:gd name="connsiteX13" fmla="*/ 0 w 2635009"/>
                <a:gd name="connsiteY13" fmla="*/ 1517212 h 1714476"/>
                <a:gd name="connsiteX14" fmla="*/ 0 w 2635009"/>
                <a:gd name="connsiteY14" fmla="*/ 1160825 h 1714476"/>
                <a:gd name="connsiteX15" fmla="*/ 0 w 2635009"/>
                <a:gd name="connsiteY15" fmla="*/ 804439 h 1714476"/>
                <a:gd name="connsiteX16" fmla="*/ 0 w 2635009"/>
                <a:gd name="connsiteY16" fmla="*/ 514050 h 1714476"/>
                <a:gd name="connsiteX17" fmla="*/ 0 w 2635009"/>
                <a:gd name="connsiteY17" fmla="*/ 197262 h 1714476"/>
                <a:gd name="connsiteX0" fmla="*/ 0 w 2635009"/>
                <a:gd name="connsiteY0" fmla="*/ 197262 h 1714476"/>
                <a:gd name="connsiteX1" fmla="*/ 439176 w 2635009"/>
                <a:gd name="connsiteY1" fmla="*/ 0 h 1714476"/>
                <a:gd name="connsiteX2" fmla="*/ 1352636 w 2635009"/>
                <a:gd name="connsiteY2" fmla="*/ 0 h 1714476"/>
                <a:gd name="connsiteX3" fmla="*/ 2195832 w 2635009"/>
                <a:gd name="connsiteY3" fmla="*/ 0 h 1714476"/>
                <a:gd name="connsiteX4" fmla="*/ 2635009 w 2635009"/>
                <a:gd name="connsiteY4" fmla="*/ 197262 h 1714476"/>
                <a:gd name="connsiteX5" fmla="*/ 2635009 w 2635009"/>
                <a:gd name="connsiteY5" fmla="*/ 500850 h 1714476"/>
                <a:gd name="connsiteX6" fmla="*/ 2635009 w 2635009"/>
                <a:gd name="connsiteY6" fmla="*/ 791240 h 1714476"/>
                <a:gd name="connsiteX7" fmla="*/ 2635009 w 2635009"/>
                <a:gd name="connsiteY7" fmla="*/ 1081628 h 1714476"/>
                <a:gd name="connsiteX8" fmla="*/ 2635009 w 2635009"/>
                <a:gd name="connsiteY8" fmla="*/ 1517212 h 1714476"/>
                <a:gd name="connsiteX9" fmla="*/ 2195832 w 2635009"/>
                <a:gd name="connsiteY9" fmla="*/ 1714476 h 1714476"/>
                <a:gd name="connsiteX10" fmla="*/ 1352636 w 2635009"/>
                <a:gd name="connsiteY10" fmla="*/ 1714476 h 1714476"/>
                <a:gd name="connsiteX11" fmla="*/ 439176 w 2635009"/>
                <a:gd name="connsiteY11" fmla="*/ 1714476 h 1714476"/>
                <a:gd name="connsiteX12" fmla="*/ 0 w 2635009"/>
                <a:gd name="connsiteY12" fmla="*/ 1517212 h 1714476"/>
                <a:gd name="connsiteX13" fmla="*/ 0 w 2635009"/>
                <a:gd name="connsiteY13" fmla="*/ 1213624 h 1714476"/>
                <a:gd name="connsiteX14" fmla="*/ 0 w 2635009"/>
                <a:gd name="connsiteY14" fmla="*/ 870437 h 1714476"/>
                <a:gd name="connsiteX15" fmla="*/ 0 w 2635009"/>
                <a:gd name="connsiteY15" fmla="*/ 580047 h 1714476"/>
                <a:gd name="connsiteX16" fmla="*/ 0 w 2635009"/>
                <a:gd name="connsiteY16" fmla="*/ 197262 h 1714476"/>
                <a:gd name="connsiteX0" fmla="*/ 0 w 2635009"/>
                <a:gd name="connsiteY0" fmla="*/ 197262 h 1714476"/>
                <a:gd name="connsiteX1" fmla="*/ 439176 w 2635009"/>
                <a:gd name="connsiteY1" fmla="*/ 0 h 1714476"/>
                <a:gd name="connsiteX2" fmla="*/ 1352636 w 2635009"/>
                <a:gd name="connsiteY2" fmla="*/ 0 h 1714476"/>
                <a:gd name="connsiteX3" fmla="*/ 2195832 w 2635009"/>
                <a:gd name="connsiteY3" fmla="*/ 0 h 1714476"/>
                <a:gd name="connsiteX4" fmla="*/ 2635009 w 2635009"/>
                <a:gd name="connsiteY4" fmla="*/ 197262 h 1714476"/>
                <a:gd name="connsiteX5" fmla="*/ 2635009 w 2635009"/>
                <a:gd name="connsiteY5" fmla="*/ 500850 h 1714476"/>
                <a:gd name="connsiteX6" fmla="*/ 2635009 w 2635009"/>
                <a:gd name="connsiteY6" fmla="*/ 791240 h 1714476"/>
                <a:gd name="connsiteX7" fmla="*/ 2635009 w 2635009"/>
                <a:gd name="connsiteY7" fmla="*/ 1147626 h 1714476"/>
                <a:gd name="connsiteX8" fmla="*/ 2635009 w 2635009"/>
                <a:gd name="connsiteY8" fmla="*/ 1517212 h 1714476"/>
                <a:gd name="connsiteX9" fmla="*/ 2195832 w 2635009"/>
                <a:gd name="connsiteY9" fmla="*/ 1714476 h 1714476"/>
                <a:gd name="connsiteX10" fmla="*/ 1317505 w 2635009"/>
                <a:gd name="connsiteY10" fmla="*/ 1714476 h 1714476"/>
                <a:gd name="connsiteX11" fmla="*/ 439176 w 2635009"/>
                <a:gd name="connsiteY11" fmla="*/ 1714476 h 1714476"/>
                <a:gd name="connsiteX12" fmla="*/ 0 w 2635009"/>
                <a:gd name="connsiteY12" fmla="*/ 1517212 h 1714476"/>
                <a:gd name="connsiteX13" fmla="*/ 0 w 2635009"/>
                <a:gd name="connsiteY13" fmla="*/ 1160825 h 1714476"/>
                <a:gd name="connsiteX14" fmla="*/ 0 w 2635009"/>
                <a:gd name="connsiteY14" fmla="*/ 804439 h 1714476"/>
                <a:gd name="connsiteX15" fmla="*/ 0 w 2635009"/>
                <a:gd name="connsiteY15" fmla="*/ 514050 h 1714476"/>
                <a:gd name="connsiteX16" fmla="*/ 0 w 2635009"/>
                <a:gd name="connsiteY16" fmla="*/ 197262 h 1714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35009" h="1714476" fill="none" extrusionOk="0">
                  <a:moveTo>
                    <a:pt x="0" y="197262"/>
                  </a:moveTo>
                  <a:cubicBezTo>
                    <a:pt x="53798" y="122777"/>
                    <a:pt x="186965" y="-11058"/>
                    <a:pt x="439176" y="0"/>
                  </a:cubicBezTo>
                  <a:cubicBezTo>
                    <a:pt x="643790" y="-37430"/>
                    <a:pt x="745479" y="20663"/>
                    <a:pt x="868502" y="0"/>
                  </a:cubicBezTo>
                  <a:cubicBezTo>
                    <a:pt x="991525" y="-20663"/>
                    <a:pt x="1193241" y="26666"/>
                    <a:pt x="1352636" y="0"/>
                  </a:cubicBezTo>
                  <a:cubicBezTo>
                    <a:pt x="1697558" y="-67383"/>
                    <a:pt x="1850721" y="90467"/>
                    <a:pt x="2195832" y="0"/>
                  </a:cubicBezTo>
                  <a:cubicBezTo>
                    <a:pt x="2486724" y="-1868"/>
                    <a:pt x="2628401" y="67606"/>
                    <a:pt x="2635009" y="197262"/>
                  </a:cubicBezTo>
                  <a:cubicBezTo>
                    <a:pt x="2696650" y="247401"/>
                    <a:pt x="2586238" y="384198"/>
                    <a:pt x="2635009" y="500850"/>
                  </a:cubicBezTo>
                  <a:cubicBezTo>
                    <a:pt x="2666563" y="608925"/>
                    <a:pt x="2610665" y="658096"/>
                    <a:pt x="2635009" y="791240"/>
                  </a:cubicBezTo>
                  <a:cubicBezTo>
                    <a:pt x="2635669" y="930071"/>
                    <a:pt x="2616669" y="966403"/>
                    <a:pt x="2635009" y="1147626"/>
                  </a:cubicBezTo>
                  <a:cubicBezTo>
                    <a:pt x="2610436" y="1303067"/>
                    <a:pt x="2562862" y="1421580"/>
                    <a:pt x="2635009" y="1517212"/>
                  </a:cubicBezTo>
                  <a:cubicBezTo>
                    <a:pt x="2551026" y="1619091"/>
                    <a:pt x="2416227" y="1696929"/>
                    <a:pt x="2195832" y="1714476"/>
                  </a:cubicBezTo>
                  <a:cubicBezTo>
                    <a:pt x="2047562" y="1714955"/>
                    <a:pt x="1656776" y="1760345"/>
                    <a:pt x="1317505" y="1714476"/>
                  </a:cubicBezTo>
                  <a:cubicBezTo>
                    <a:pt x="962783" y="1766265"/>
                    <a:pt x="809369" y="1696678"/>
                    <a:pt x="439176" y="1714476"/>
                  </a:cubicBezTo>
                  <a:cubicBezTo>
                    <a:pt x="164975" y="1698352"/>
                    <a:pt x="32823" y="1628833"/>
                    <a:pt x="0" y="1517212"/>
                  </a:cubicBezTo>
                  <a:cubicBezTo>
                    <a:pt x="-109533" y="1424144"/>
                    <a:pt x="-26715" y="1354773"/>
                    <a:pt x="0" y="1160825"/>
                  </a:cubicBezTo>
                  <a:cubicBezTo>
                    <a:pt x="-34615" y="1010470"/>
                    <a:pt x="92504" y="914179"/>
                    <a:pt x="0" y="804439"/>
                  </a:cubicBezTo>
                  <a:cubicBezTo>
                    <a:pt x="-64541" y="659506"/>
                    <a:pt x="42364" y="650683"/>
                    <a:pt x="0" y="514050"/>
                  </a:cubicBezTo>
                  <a:cubicBezTo>
                    <a:pt x="-54773" y="400547"/>
                    <a:pt x="35665" y="283858"/>
                    <a:pt x="0" y="197262"/>
                  </a:cubicBezTo>
                  <a:close/>
                </a:path>
                <a:path w="2635009" h="1714476" stroke="0" extrusionOk="0">
                  <a:moveTo>
                    <a:pt x="0" y="197262"/>
                  </a:moveTo>
                  <a:cubicBezTo>
                    <a:pt x="6707" y="120613"/>
                    <a:pt x="251084" y="-16572"/>
                    <a:pt x="439176" y="0"/>
                  </a:cubicBezTo>
                  <a:cubicBezTo>
                    <a:pt x="863278" y="-75376"/>
                    <a:pt x="1081432" y="-11785"/>
                    <a:pt x="1352636" y="0"/>
                  </a:cubicBezTo>
                  <a:cubicBezTo>
                    <a:pt x="1526433" y="-83893"/>
                    <a:pt x="1980057" y="2820"/>
                    <a:pt x="2195832" y="0"/>
                  </a:cubicBezTo>
                  <a:cubicBezTo>
                    <a:pt x="2412540" y="2134"/>
                    <a:pt x="2628175" y="112428"/>
                    <a:pt x="2635009" y="197262"/>
                  </a:cubicBezTo>
                  <a:cubicBezTo>
                    <a:pt x="2659808" y="294520"/>
                    <a:pt x="2573614" y="453736"/>
                    <a:pt x="2635009" y="500850"/>
                  </a:cubicBezTo>
                  <a:cubicBezTo>
                    <a:pt x="2675126" y="534097"/>
                    <a:pt x="2537033" y="686891"/>
                    <a:pt x="2635009" y="791240"/>
                  </a:cubicBezTo>
                  <a:cubicBezTo>
                    <a:pt x="2695060" y="917174"/>
                    <a:pt x="2585416" y="1011729"/>
                    <a:pt x="2635009" y="1081628"/>
                  </a:cubicBezTo>
                  <a:cubicBezTo>
                    <a:pt x="2668325" y="1216049"/>
                    <a:pt x="2607049" y="1416359"/>
                    <a:pt x="2635009" y="1517212"/>
                  </a:cubicBezTo>
                  <a:cubicBezTo>
                    <a:pt x="2659171" y="1646969"/>
                    <a:pt x="2478566" y="1718685"/>
                    <a:pt x="2195832" y="1714476"/>
                  </a:cubicBezTo>
                  <a:cubicBezTo>
                    <a:pt x="1885577" y="1723539"/>
                    <a:pt x="1648599" y="1691621"/>
                    <a:pt x="1352636" y="1714476"/>
                  </a:cubicBezTo>
                  <a:cubicBezTo>
                    <a:pt x="1201142" y="1683580"/>
                    <a:pt x="863806" y="1650202"/>
                    <a:pt x="439176" y="1714476"/>
                  </a:cubicBezTo>
                  <a:cubicBezTo>
                    <a:pt x="195138" y="1648330"/>
                    <a:pt x="-25037" y="1680577"/>
                    <a:pt x="0" y="1517212"/>
                  </a:cubicBezTo>
                  <a:cubicBezTo>
                    <a:pt x="-16215" y="1413312"/>
                    <a:pt x="39984" y="1279881"/>
                    <a:pt x="0" y="1213624"/>
                  </a:cubicBezTo>
                  <a:cubicBezTo>
                    <a:pt x="-27010" y="1102458"/>
                    <a:pt x="66045" y="1035839"/>
                    <a:pt x="0" y="870437"/>
                  </a:cubicBezTo>
                  <a:cubicBezTo>
                    <a:pt x="-66249" y="690929"/>
                    <a:pt x="78701" y="702625"/>
                    <a:pt x="0" y="580047"/>
                  </a:cubicBezTo>
                  <a:cubicBezTo>
                    <a:pt x="-56578" y="463956"/>
                    <a:pt x="4690" y="339365"/>
                    <a:pt x="0" y="197262"/>
                  </a:cubicBezTo>
                  <a:close/>
                </a:path>
                <a:path w="2635009" h="1714476" fill="none" stroke="0" extrusionOk="0">
                  <a:moveTo>
                    <a:pt x="0" y="197262"/>
                  </a:moveTo>
                  <a:cubicBezTo>
                    <a:pt x="56624" y="33391"/>
                    <a:pt x="320143" y="-65871"/>
                    <a:pt x="439176" y="0"/>
                  </a:cubicBezTo>
                  <a:cubicBezTo>
                    <a:pt x="710418" y="-97776"/>
                    <a:pt x="1009460" y="-1605"/>
                    <a:pt x="1352636" y="0"/>
                  </a:cubicBezTo>
                  <a:cubicBezTo>
                    <a:pt x="1661349" y="80314"/>
                    <a:pt x="1964435" y="37638"/>
                    <a:pt x="2195832" y="0"/>
                  </a:cubicBezTo>
                  <a:cubicBezTo>
                    <a:pt x="2470125" y="9216"/>
                    <a:pt x="2623523" y="113351"/>
                    <a:pt x="2635009" y="197262"/>
                  </a:cubicBezTo>
                  <a:cubicBezTo>
                    <a:pt x="2696875" y="264996"/>
                    <a:pt x="2568989" y="377252"/>
                    <a:pt x="2635009" y="500850"/>
                  </a:cubicBezTo>
                  <a:cubicBezTo>
                    <a:pt x="2673114" y="632952"/>
                    <a:pt x="2612475" y="660854"/>
                    <a:pt x="2635009" y="791240"/>
                  </a:cubicBezTo>
                  <a:cubicBezTo>
                    <a:pt x="2645926" y="940647"/>
                    <a:pt x="2633259" y="976445"/>
                    <a:pt x="2635009" y="1147626"/>
                  </a:cubicBezTo>
                  <a:cubicBezTo>
                    <a:pt x="2635819" y="1331188"/>
                    <a:pt x="2603884" y="1401444"/>
                    <a:pt x="2635009" y="1517212"/>
                  </a:cubicBezTo>
                  <a:cubicBezTo>
                    <a:pt x="2581880" y="1552026"/>
                    <a:pt x="2437284" y="1633529"/>
                    <a:pt x="2195832" y="1714476"/>
                  </a:cubicBezTo>
                  <a:cubicBezTo>
                    <a:pt x="1971690" y="1640118"/>
                    <a:pt x="1604000" y="1603106"/>
                    <a:pt x="1317505" y="1714476"/>
                  </a:cubicBezTo>
                  <a:cubicBezTo>
                    <a:pt x="948788" y="1648749"/>
                    <a:pt x="807195" y="1677822"/>
                    <a:pt x="439176" y="1714476"/>
                  </a:cubicBezTo>
                  <a:cubicBezTo>
                    <a:pt x="145073" y="1689942"/>
                    <a:pt x="31637" y="1628897"/>
                    <a:pt x="0" y="1517212"/>
                  </a:cubicBezTo>
                  <a:cubicBezTo>
                    <a:pt x="-91372" y="1421882"/>
                    <a:pt x="39054" y="1327754"/>
                    <a:pt x="0" y="1160825"/>
                  </a:cubicBezTo>
                  <a:cubicBezTo>
                    <a:pt x="-11175" y="981879"/>
                    <a:pt x="66161" y="934516"/>
                    <a:pt x="0" y="804439"/>
                  </a:cubicBezTo>
                  <a:cubicBezTo>
                    <a:pt x="-55173" y="672065"/>
                    <a:pt x="53992" y="635899"/>
                    <a:pt x="0" y="514050"/>
                  </a:cubicBezTo>
                  <a:cubicBezTo>
                    <a:pt x="-53431" y="408390"/>
                    <a:pt x="17989" y="313616"/>
                    <a:pt x="0" y="197262"/>
                  </a:cubicBezTo>
                  <a:close/>
                </a:path>
                <a:path w="2635009" h="1714476" fill="none" stroke="0" extrusionOk="0">
                  <a:moveTo>
                    <a:pt x="0" y="197262"/>
                  </a:moveTo>
                  <a:cubicBezTo>
                    <a:pt x="87056" y="86809"/>
                    <a:pt x="204246" y="3054"/>
                    <a:pt x="439176" y="0"/>
                  </a:cubicBezTo>
                  <a:cubicBezTo>
                    <a:pt x="647031" y="-7011"/>
                    <a:pt x="800581" y="9692"/>
                    <a:pt x="914175" y="0"/>
                  </a:cubicBezTo>
                  <a:cubicBezTo>
                    <a:pt x="1027769" y="-9692"/>
                    <a:pt x="1239702" y="41051"/>
                    <a:pt x="1352636" y="0"/>
                  </a:cubicBezTo>
                  <a:cubicBezTo>
                    <a:pt x="1647149" y="-4593"/>
                    <a:pt x="1853204" y="106470"/>
                    <a:pt x="2195832" y="0"/>
                  </a:cubicBezTo>
                  <a:cubicBezTo>
                    <a:pt x="2490826" y="11297"/>
                    <a:pt x="2639148" y="89000"/>
                    <a:pt x="2635009" y="197262"/>
                  </a:cubicBezTo>
                  <a:cubicBezTo>
                    <a:pt x="2682519" y="251214"/>
                    <a:pt x="2610631" y="414755"/>
                    <a:pt x="2635009" y="500850"/>
                  </a:cubicBezTo>
                  <a:cubicBezTo>
                    <a:pt x="2689926" y="612801"/>
                    <a:pt x="2630035" y="654249"/>
                    <a:pt x="2635009" y="791240"/>
                  </a:cubicBezTo>
                  <a:cubicBezTo>
                    <a:pt x="2657601" y="932467"/>
                    <a:pt x="2633342" y="964964"/>
                    <a:pt x="2635009" y="1147626"/>
                  </a:cubicBezTo>
                  <a:cubicBezTo>
                    <a:pt x="2636902" y="1290871"/>
                    <a:pt x="2575891" y="1414297"/>
                    <a:pt x="2635009" y="1517212"/>
                  </a:cubicBezTo>
                  <a:cubicBezTo>
                    <a:pt x="2524615" y="1582848"/>
                    <a:pt x="2382916" y="1661601"/>
                    <a:pt x="2195832" y="1714476"/>
                  </a:cubicBezTo>
                  <a:cubicBezTo>
                    <a:pt x="1993419" y="1656504"/>
                    <a:pt x="1613037" y="1635123"/>
                    <a:pt x="1317505" y="1714476"/>
                  </a:cubicBezTo>
                  <a:cubicBezTo>
                    <a:pt x="950137" y="1786621"/>
                    <a:pt x="846719" y="1700921"/>
                    <a:pt x="439176" y="1714476"/>
                  </a:cubicBezTo>
                  <a:cubicBezTo>
                    <a:pt x="171836" y="1695255"/>
                    <a:pt x="38008" y="1618929"/>
                    <a:pt x="0" y="1517212"/>
                  </a:cubicBezTo>
                  <a:cubicBezTo>
                    <a:pt x="-91011" y="1409018"/>
                    <a:pt x="11031" y="1291670"/>
                    <a:pt x="0" y="1160825"/>
                  </a:cubicBezTo>
                  <a:cubicBezTo>
                    <a:pt x="-10240" y="995991"/>
                    <a:pt x="66020" y="940572"/>
                    <a:pt x="0" y="804439"/>
                  </a:cubicBezTo>
                  <a:cubicBezTo>
                    <a:pt x="-40296" y="654346"/>
                    <a:pt x="65761" y="637898"/>
                    <a:pt x="0" y="514050"/>
                  </a:cubicBezTo>
                  <a:cubicBezTo>
                    <a:pt x="-33491" y="414945"/>
                    <a:pt x="35034" y="292596"/>
                    <a:pt x="0" y="197262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04530 h 1777644"/>
                        <a:gd name="connsiteX1" fmla="*/ 721469 w 4328736"/>
                        <a:gd name="connsiteY1" fmla="*/ 0 h 1777644"/>
                        <a:gd name="connsiteX2" fmla="*/ 2222082 w 4328736"/>
                        <a:gd name="connsiteY2" fmla="*/ 0 h 1777644"/>
                        <a:gd name="connsiteX3" fmla="*/ 3607266 w 4328736"/>
                        <a:gd name="connsiteY3" fmla="*/ 0 h 1777644"/>
                        <a:gd name="connsiteX4" fmla="*/ 4328736 w 4328736"/>
                        <a:gd name="connsiteY4" fmla="*/ 204530 h 1777644"/>
                        <a:gd name="connsiteX5" fmla="*/ 4328736 w 4328736"/>
                        <a:gd name="connsiteY5" fmla="*/ 519304 h 1777644"/>
                        <a:gd name="connsiteX6" fmla="*/ 4328736 w 4328736"/>
                        <a:gd name="connsiteY6" fmla="*/ 820393 h 1777644"/>
                        <a:gd name="connsiteX7" fmla="*/ 4328736 w 4328736"/>
                        <a:gd name="connsiteY7" fmla="*/ 1189910 h 1777644"/>
                        <a:gd name="connsiteX8" fmla="*/ 4328736 w 4328736"/>
                        <a:gd name="connsiteY8" fmla="*/ 1573113 h 1777644"/>
                        <a:gd name="connsiteX9" fmla="*/ 3607266 w 4328736"/>
                        <a:gd name="connsiteY9" fmla="*/ 1777644 h 1777644"/>
                        <a:gd name="connsiteX10" fmla="*/ 2164369 w 4328736"/>
                        <a:gd name="connsiteY10" fmla="*/ 1777644 h 1777644"/>
                        <a:gd name="connsiteX11" fmla="*/ 721469 w 4328736"/>
                        <a:gd name="connsiteY11" fmla="*/ 1777644 h 1777644"/>
                        <a:gd name="connsiteX12" fmla="*/ 0 w 4328736"/>
                        <a:gd name="connsiteY12" fmla="*/ 1573113 h 1777644"/>
                        <a:gd name="connsiteX13" fmla="*/ 0 w 4328736"/>
                        <a:gd name="connsiteY13" fmla="*/ 1203595 h 1777644"/>
                        <a:gd name="connsiteX14" fmla="*/ 0 w 4328736"/>
                        <a:gd name="connsiteY14" fmla="*/ 834078 h 1777644"/>
                        <a:gd name="connsiteX15" fmla="*/ 0 w 4328736"/>
                        <a:gd name="connsiteY15" fmla="*/ 532990 h 1777644"/>
                        <a:gd name="connsiteX16" fmla="*/ 0 w 4328736"/>
                        <a:gd name="connsiteY16" fmla="*/ 204530 h 1777644"/>
                        <a:gd name="connsiteX0" fmla="*/ 0 w 4328736"/>
                        <a:gd name="connsiteY0" fmla="*/ 204530 h 1777644"/>
                        <a:gd name="connsiteX1" fmla="*/ 721469 w 4328736"/>
                        <a:gd name="connsiteY1" fmla="*/ 0 h 1777644"/>
                        <a:gd name="connsiteX2" fmla="*/ 2222082 w 4328736"/>
                        <a:gd name="connsiteY2" fmla="*/ 0 h 1777644"/>
                        <a:gd name="connsiteX3" fmla="*/ 3607266 w 4328736"/>
                        <a:gd name="connsiteY3" fmla="*/ 0 h 1777644"/>
                        <a:gd name="connsiteX4" fmla="*/ 4328736 w 4328736"/>
                        <a:gd name="connsiteY4" fmla="*/ 204530 h 1777644"/>
                        <a:gd name="connsiteX5" fmla="*/ 4328736 w 4328736"/>
                        <a:gd name="connsiteY5" fmla="*/ 519304 h 1777644"/>
                        <a:gd name="connsiteX6" fmla="*/ 4328736 w 4328736"/>
                        <a:gd name="connsiteY6" fmla="*/ 820393 h 1777644"/>
                        <a:gd name="connsiteX7" fmla="*/ 4328736 w 4328736"/>
                        <a:gd name="connsiteY7" fmla="*/ 1121480 h 1777644"/>
                        <a:gd name="connsiteX8" fmla="*/ 4328736 w 4328736"/>
                        <a:gd name="connsiteY8" fmla="*/ 1573113 h 1777644"/>
                        <a:gd name="connsiteX9" fmla="*/ 3607266 w 4328736"/>
                        <a:gd name="connsiteY9" fmla="*/ 1777644 h 1777644"/>
                        <a:gd name="connsiteX10" fmla="*/ 2222082 w 4328736"/>
                        <a:gd name="connsiteY10" fmla="*/ 1777644 h 1777644"/>
                        <a:gd name="connsiteX11" fmla="*/ 721469 w 4328736"/>
                        <a:gd name="connsiteY11" fmla="*/ 1777644 h 1777644"/>
                        <a:gd name="connsiteX12" fmla="*/ 0 w 4328736"/>
                        <a:gd name="connsiteY12" fmla="*/ 1573113 h 1777644"/>
                        <a:gd name="connsiteX13" fmla="*/ 0 w 4328736"/>
                        <a:gd name="connsiteY13" fmla="*/ 1258339 h 1777644"/>
                        <a:gd name="connsiteX14" fmla="*/ 0 w 4328736"/>
                        <a:gd name="connsiteY14" fmla="*/ 902508 h 1777644"/>
                        <a:gd name="connsiteX15" fmla="*/ 0 w 4328736"/>
                        <a:gd name="connsiteY15" fmla="*/ 601419 h 1777644"/>
                        <a:gd name="connsiteX16" fmla="*/ 0 w 4328736"/>
                        <a:gd name="connsiteY16" fmla="*/ 204530 h 17776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328736" h="1777644" fill="none" extrusionOk="0">
                          <a:moveTo>
                            <a:pt x="0" y="204530"/>
                          </a:moveTo>
                          <a:cubicBezTo>
                            <a:pt x="98668" y="111417"/>
                            <a:pt x="327245" y="8341"/>
                            <a:pt x="721469" y="0"/>
                          </a:cubicBezTo>
                          <a:cubicBezTo>
                            <a:pt x="1242191" y="-5130"/>
                            <a:pt x="1737804" y="-215"/>
                            <a:pt x="2222082" y="0"/>
                          </a:cubicBezTo>
                          <a:cubicBezTo>
                            <a:pt x="2745852" y="-27258"/>
                            <a:pt x="3034133" y="91334"/>
                            <a:pt x="3607266" y="0"/>
                          </a:cubicBezTo>
                          <a:cubicBezTo>
                            <a:pt x="4083664" y="2638"/>
                            <a:pt x="4334213" y="86534"/>
                            <a:pt x="4328736" y="204530"/>
                          </a:cubicBezTo>
                          <a:cubicBezTo>
                            <a:pt x="4416274" y="244065"/>
                            <a:pt x="4286899" y="409937"/>
                            <a:pt x="4328736" y="519304"/>
                          </a:cubicBezTo>
                          <a:cubicBezTo>
                            <a:pt x="4401929" y="641910"/>
                            <a:pt x="4306128" y="669179"/>
                            <a:pt x="4328736" y="820393"/>
                          </a:cubicBezTo>
                          <a:cubicBezTo>
                            <a:pt x="4348969" y="967477"/>
                            <a:pt x="4307445" y="1002863"/>
                            <a:pt x="4328736" y="1189910"/>
                          </a:cubicBezTo>
                          <a:cubicBezTo>
                            <a:pt x="4326254" y="1361308"/>
                            <a:pt x="4217951" y="1476437"/>
                            <a:pt x="4328736" y="1573113"/>
                          </a:cubicBezTo>
                          <a:cubicBezTo>
                            <a:pt x="4162889" y="1654393"/>
                            <a:pt x="3912239" y="1758993"/>
                            <a:pt x="3607266" y="1777644"/>
                          </a:cubicBezTo>
                          <a:cubicBezTo>
                            <a:pt x="3288910" y="1776970"/>
                            <a:pt x="2703745" y="1743944"/>
                            <a:pt x="2164369" y="1777644"/>
                          </a:cubicBezTo>
                          <a:cubicBezTo>
                            <a:pt x="1592470" y="1819994"/>
                            <a:pt x="1337105" y="1758291"/>
                            <a:pt x="721469" y="1777644"/>
                          </a:cubicBezTo>
                          <a:cubicBezTo>
                            <a:pt x="254752" y="1765665"/>
                            <a:pt x="11703" y="1693573"/>
                            <a:pt x="0" y="1573113"/>
                          </a:cubicBezTo>
                          <a:cubicBezTo>
                            <a:pt x="-156958" y="1497059"/>
                            <a:pt x="-5540" y="1381620"/>
                            <a:pt x="0" y="1203595"/>
                          </a:cubicBezTo>
                          <a:cubicBezTo>
                            <a:pt x="-25939" y="1030643"/>
                            <a:pt x="127098" y="975974"/>
                            <a:pt x="0" y="834078"/>
                          </a:cubicBezTo>
                          <a:cubicBezTo>
                            <a:pt x="-107087" y="681400"/>
                            <a:pt x="63329" y="663244"/>
                            <a:pt x="0" y="532990"/>
                          </a:cubicBezTo>
                          <a:cubicBezTo>
                            <a:pt x="-83740" y="421679"/>
                            <a:pt x="86740" y="299920"/>
                            <a:pt x="0" y="204530"/>
                          </a:cubicBezTo>
                          <a:close/>
                        </a:path>
                        <a:path w="4328736" h="1777644" stroke="0" extrusionOk="0">
                          <a:moveTo>
                            <a:pt x="0" y="204530"/>
                          </a:moveTo>
                          <a:cubicBezTo>
                            <a:pt x="81505" y="153454"/>
                            <a:pt x="344742" y="9842"/>
                            <a:pt x="721469" y="0"/>
                          </a:cubicBezTo>
                          <a:cubicBezTo>
                            <a:pt x="1339041" y="-66584"/>
                            <a:pt x="1713320" y="-23745"/>
                            <a:pt x="2222082" y="0"/>
                          </a:cubicBezTo>
                          <a:cubicBezTo>
                            <a:pt x="2558694" y="-59762"/>
                            <a:pt x="3264704" y="-33563"/>
                            <a:pt x="3607266" y="0"/>
                          </a:cubicBezTo>
                          <a:cubicBezTo>
                            <a:pt x="3960827" y="11407"/>
                            <a:pt x="4351151" y="103363"/>
                            <a:pt x="4328736" y="204530"/>
                          </a:cubicBezTo>
                          <a:cubicBezTo>
                            <a:pt x="4397352" y="314457"/>
                            <a:pt x="4250922" y="450504"/>
                            <a:pt x="4328736" y="519304"/>
                          </a:cubicBezTo>
                          <a:cubicBezTo>
                            <a:pt x="4411944" y="552147"/>
                            <a:pt x="4179329" y="701824"/>
                            <a:pt x="4328736" y="820393"/>
                          </a:cubicBezTo>
                          <a:cubicBezTo>
                            <a:pt x="4427747" y="941574"/>
                            <a:pt x="4216520" y="1017881"/>
                            <a:pt x="4328736" y="1121480"/>
                          </a:cubicBezTo>
                          <a:cubicBezTo>
                            <a:pt x="4416864" y="1238252"/>
                            <a:pt x="4266665" y="1470674"/>
                            <a:pt x="4328736" y="1573113"/>
                          </a:cubicBezTo>
                          <a:cubicBezTo>
                            <a:pt x="4359241" y="1693084"/>
                            <a:pt x="4036409" y="1799212"/>
                            <a:pt x="3607266" y="1777644"/>
                          </a:cubicBezTo>
                          <a:cubicBezTo>
                            <a:pt x="3048183" y="1852139"/>
                            <a:pt x="2621181" y="1758855"/>
                            <a:pt x="2222082" y="1777644"/>
                          </a:cubicBezTo>
                          <a:cubicBezTo>
                            <a:pt x="1892067" y="1815452"/>
                            <a:pt x="1439976" y="1748471"/>
                            <a:pt x="721469" y="1777644"/>
                          </a:cubicBezTo>
                          <a:cubicBezTo>
                            <a:pt x="280448" y="1728394"/>
                            <a:pt x="-41576" y="1707943"/>
                            <a:pt x="0" y="1573113"/>
                          </a:cubicBezTo>
                          <a:cubicBezTo>
                            <a:pt x="5653" y="1469066"/>
                            <a:pt x="49731" y="1348101"/>
                            <a:pt x="0" y="1258339"/>
                          </a:cubicBezTo>
                          <a:cubicBezTo>
                            <a:pt x="-51995" y="1139347"/>
                            <a:pt x="116036" y="1074927"/>
                            <a:pt x="0" y="902508"/>
                          </a:cubicBezTo>
                          <a:cubicBezTo>
                            <a:pt x="-121200" y="741638"/>
                            <a:pt x="124588" y="721013"/>
                            <a:pt x="0" y="601419"/>
                          </a:cubicBezTo>
                          <a:cubicBezTo>
                            <a:pt x="-93886" y="474263"/>
                            <a:pt x="-18125" y="336058"/>
                            <a:pt x="0" y="204530"/>
                          </a:cubicBezTo>
                          <a:close/>
                        </a:path>
                        <a:path w="4328736" h="1777644" fill="none" stroke="0" extrusionOk="0">
                          <a:moveTo>
                            <a:pt x="0" y="204530"/>
                          </a:moveTo>
                          <a:cubicBezTo>
                            <a:pt x="131242" y="29995"/>
                            <a:pt x="440483" y="-63781"/>
                            <a:pt x="721469" y="0"/>
                          </a:cubicBezTo>
                          <a:cubicBezTo>
                            <a:pt x="1213269" y="-113922"/>
                            <a:pt x="1619055" y="36747"/>
                            <a:pt x="2222082" y="0"/>
                          </a:cubicBezTo>
                          <a:cubicBezTo>
                            <a:pt x="2756343" y="47867"/>
                            <a:pt x="3138037" y="-6954"/>
                            <a:pt x="3607266" y="0"/>
                          </a:cubicBezTo>
                          <a:cubicBezTo>
                            <a:pt x="4065794" y="6343"/>
                            <a:pt x="4315104" y="118525"/>
                            <a:pt x="4328736" y="204530"/>
                          </a:cubicBezTo>
                          <a:cubicBezTo>
                            <a:pt x="4409382" y="286813"/>
                            <a:pt x="4258102" y="400355"/>
                            <a:pt x="4328736" y="519304"/>
                          </a:cubicBezTo>
                          <a:cubicBezTo>
                            <a:pt x="4395157" y="663036"/>
                            <a:pt x="4311431" y="689606"/>
                            <a:pt x="4328736" y="820393"/>
                          </a:cubicBezTo>
                          <a:cubicBezTo>
                            <a:pt x="4348570" y="963241"/>
                            <a:pt x="4327795" y="1018211"/>
                            <a:pt x="4328736" y="1189910"/>
                          </a:cubicBezTo>
                          <a:cubicBezTo>
                            <a:pt x="4347422" y="1371844"/>
                            <a:pt x="4269042" y="1456408"/>
                            <a:pt x="4328736" y="1573113"/>
                          </a:cubicBezTo>
                          <a:cubicBezTo>
                            <a:pt x="4239833" y="1653415"/>
                            <a:pt x="3988886" y="1709777"/>
                            <a:pt x="3607266" y="1777644"/>
                          </a:cubicBezTo>
                          <a:cubicBezTo>
                            <a:pt x="3246241" y="1695354"/>
                            <a:pt x="2770681" y="1637672"/>
                            <a:pt x="2164369" y="1777644"/>
                          </a:cubicBezTo>
                          <a:cubicBezTo>
                            <a:pt x="1559058" y="1749184"/>
                            <a:pt x="1305428" y="1735117"/>
                            <a:pt x="721469" y="1777644"/>
                          </a:cubicBezTo>
                          <a:cubicBezTo>
                            <a:pt x="234765" y="1768431"/>
                            <a:pt x="24874" y="1692615"/>
                            <a:pt x="0" y="1573113"/>
                          </a:cubicBezTo>
                          <a:cubicBezTo>
                            <a:pt x="-115278" y="1461812"/>
                            <a:pt x="38039" y="1370904"/>
                            <a:pt x="0" y="1203595"/>
                          </a:cubicBezTo>
                          <a:cubicBezTo>
                            <a:pt x="-26605" y="1011284"/>
                            <a:pt x="108213" y="964208"/>
                            <a:pt x="0" y="834078"/>
                          </a:cubicBezTo>
                          <a:cubicBezTo>
                            <a:pt x="-78116" y="696498"/>
                            <a:pt x="52586" y="648374"/>
                            <a:pt x="0" y="532990"/>
                          </a:cubicBezTo>
                          <a:cubicBezTo>
                            <a:pt x="-67589" y="414932"/>
                            <a:pt x="80240" y="317055"/>
                            <a:pt x="0" y="20453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867848"/>
            </a:xfrm>
            <a:custGeom>
              <a:avLst/>
              <a:gdLst>
                <a:gd name="connsiteX0" fmla="*/ 0 w 2672962"/>
                <a:gd name="connsiteY0" fmla="*/ 214908 h 1867848"/>
                <a:gd name="connsiteX1" fmla="*/ 445501 w 2672962"/>
                <a:gd name="connsiteY1" fmla="*/ 0 h 1867848"/>
                <a:gd name="connsiteX2" fmla="*/ 1075127 w 2672962"/>
                <a:gd name="connsiteY2" fmla="*/ 0 h 1867848"/>
                <a:gd name="connsiteX3" fmla="*/ 1633472 w 2672962"/>
                <a:gd name="connsiteY3" fmla="*/ 0 h 1867848"/>
                <a:gd name="connsiteX4" fmla="*/ 2227460 w 2672962"/>
                <a:gd name="connsiteY4" fmla="*/ 0 h 1867848"/>
                <a:gd name="connsiteX5" fmla="*/ 2672962 w 2672962"/>
                <a:gd name="connsiteY5" fmla="*/ 214908 h 1867848"/>
                <a:gd name="connsiteX6" fmla="*/ 2672962 w 2672962"/>
                <a:gd name="connsiteY6" fmla="*/ 588796 h 1867848"/>
                <a:gd name="connsiteX7" fmla="*/ 2672962 w 2672962"/>
                <a:gd name="connsiteY7" fmla="*/ 905163 h 1867848"/>
                <a:gd name="connsiteX8" fmla="*/ 2672962 w 2672962"/>
                <a:gd name="connsiteY8" fmla="*/ 1264669 h 1867848"/>
                <a:gd name="connsiteX9" fmla="*/ 2672962 w 2672962"/>
                <a:gd name="connsiteY9" fmla="*/ 1652938 h 1867848"/>
                <a:gd name="connsiteX10" fmla="*/ 2227460 w 2672962"/>
                <a:gd name="connsiteY10" fmla="*/ 1867848 h 1867848"/>
                <a:gd name="connsiteX11" fmla="*/ 1686932 w 2672962"/>
                <a:gd name="connsiteY11" fmla="*/ 1867848 h 1867848"/>
                <a:gd name="connsiteX12" fmla="*/ 1146405 w 2672962"/>
                <a:gd name="connsiteY12" fmla="*/ 1867848 h 1867848"/>
                <a:gd name="connsiteX13" fmla="*/ 445501 w 2672962"/>
                <a:gd name="connsiteY13" fmla="*/ 1867848 h 1867848"/>
                <a:gd name="connsiteX14" fmla="*/ 0 w 2672962"/>
                <a:gd name="connsiteY14" fmla="*/ 1652938 h 1867848"/>
                <a:gd name="connsiteX15" fmla="*/ 0 w 2672962"/>
                <a:gd name="connsiteY15" fmla="*/ 1336571 h 1867848"/>
                <a:gd name="connsiteX16" fmla="*/ 0 w 2672962"/>
                <a:gd name="connsiteY16" fmla="*/ 991444 h 1867848"/>
                <a:gd name="connsiteX17" fmla="*/ 0 w 2672962"/>
                <a:gd name="connsiteY17" fmla="*/ 617556 h 1867848"/>
                <a:gd name="connsiteX18" fmla="*/ 0 w 2672962"/>
                <a:gd name="connsiteY18" fmla="*/ 214908 h 1867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72962" h="1867848" extrusionOk="0">
                  <a:moveTo>
                    <a:pt x="0" y="214908"/>
                  </a:moveTo>
                  <a:cubicBezTo>
                    <a:pt x="98896" y="4826"/>
                    <a:pt x="265550" y="-68896"/>
                    <a:pt x="445501" y="0"/>
                  </a:cubicBezTo>
                  <a:cubicBezTo>
                    <a:pt x="737260" y="-44468"/>
                    <a:pt x="820804" y="26009"/>
                    <a:pt x="1075127" y="0"/>
                  </a:cubicBezTo>
                  <a:cubicBezTo>
                    <a:pt x="1352573" y="30529"/>
                    <a:pt x="1502942" y="-12395"/>
                    <a:pt x="1633472" y="0"/>
                  </a:cubicBezTo>
                  <a:cubicBezTo>
                    <a:pt x="1747409" y="24157"/>
                    <a:pt x="1972978" y="94936"/>
                    <a:pt x="2227460" y="0"/>
                  </a:cubicBezTo>
                  <a:cubicBezTo>
                    <a:pt x="2480227" y="17160"/>
                    <a:pt x="2669442" y="118622"/>
                    <a:pt x="2672962" y="214908"/>
                  </a:cubicBezTo>
                  <a:cubicBezTo>
                    <a:pt x="2681586" y="429885"/>
                    <a:pt x="2588624" y="504037"/>
                    <a:pt x="2672962" y="588796"/>
                  </a:cubicBezTo>
                  <a:cubicBezTo>
                    <a:pt x="2788623" y="696353"/>
                    <a:pt x="2643624" y="862552"/>
                    <a:pt x="2672962" y="905163"/>
                  </a:cubicBezTo>
                  <a:cubicBezTo>
                    <a:pt x="2753538" y="967959"/>
                    <a:pt x="2677598" y="1097295"/>
                    <a:pt x="2672962" y="1264669"/>
                  </a:cubicBezTo>
                  <a:cubicBezTo>
                    <a:pt x="2700316" y="1389624"/>
                    <a:pt x="2678109" y="1497899"/>
                    <a:pt x="2672962" y="1652938"/>
                  </a:cubicBezTo>
                  <a:cubicBezTo>
                    <a:pt x="2704734" y="1727597"/>
                    <a:pt x="2403779" y="1832310"/>
                    <a:pt x="2227460" y="1867848"/>
                  </a:cubicBezTo>
                  <a:cubicBezTo>
                    <a:pt x="2068861" y="1829575"/>
                    <a:pt x="1792565" y="1827028"/>
                    <a:pt x="1686932" y="1867848"/>
                  </a:cubicBezTo>
                  <a:cubicBezTo>
                    <a:pt x="1527123" y="1948429"/>
                    <a:pt x="1462937" y="1853225"/>
                    <a:pt x="1146405" y="1867848"/>
                  </a:cubicBezTo>
                  <a:cubicBezTo>
                    <a:pt x="950961" y="1865962"/>
                    <a:pt x="761849" y="1793042"/>
                    <a:pt x="445501" y="1867848"/>
                  </a:cubicBezTo>
                  <a:cubicBezTo>
                    <a:pt x="232858" y="1823078"/>
                    <a:pt x="29752" y="1725826"/>
                    <a:pt x="0" y="1652938"/>
                  </a:cubicBezTo>
                  <a:cubicBezTo>
                    <a:pt x="21527" y="1602105"/>
                    <a:pt x="38701" y="1451373"/>
                    <a:pt x="0" y="1336571"/>
                  </a:cubicBezTo>
                  <a:cubicBezTo>
                    <a:pt x="-24194" y="1217267"/>
                    <a:pt x="89041" y="1059892"/>
                    <a:pt x="0" y="991444"/>
                  </a:cubicBezTo>
                  <a:cubicBezTo>
                    <a:pt x="-353" y="949685"/>
                    <a:pt x="24785" y="750373"/>
                    <a:pt x="0" y="617556"/>
                  </a:cubicBezTo>
                  <a:cubicBezTo>
                    <a:pt x="-74376" y="540150"/>
                    <a:pt x="58898" y="280537"/>
                    <a:pt x="0" y="214908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22827 h 1936667"/>
                        <a:gd name="connsiteX1" fmla="*/ 731860 w 4391084"/>
                        <a:gd name="connsiteY1" fmla="*/ 0 h 1936667"/>
                        <a:gd name="connsiteX2" fmla="*/ 1766196 w 4391084"/>
                        <a:gd name="connsiteY2" fmla="*/ 0 h 1936667"/>
                        <a:gd name="connsiteX3" fmla="*/ 2683434 w 4391084"/>
                        <a:gd name="connsiteY3" fmla="*/ 0 h 1936667"/>
                        <a:gd name="connsiteX4" fmla="*/ 3659223 w 4391084"/>
                        <a:gd name="connsiteY4" fmla="*/ 0 h 1936667"/>
                        <a:gd name="connsiteX5" fmla="*/ 4391084 w 4391084"/>
                        <a:gd name="connsiteY5" fmla="*/ 222827 h 1936667"/>
                        <a:gd name="connsiteX6" fmla="*/ 4391084 w 4391084"/>
                        <a:gd name="connsiteY6" fmla="*/ 610490 h 1936667"/>
                        <a:gd name="connsiteX7" fmla="*/ 4391084 w 4391084"/>
                        <a:gd name="connsiteY7" fmla="*/ 938513 h 1936667"/>
                        <a:gd name="connsiteX8" fmla="*/ 4391084 w 4391084"/>
                        <a:gd name="connsiteY8" fmla="*/ 1311265 h 1936667"/>
                        <a:gd name="connsiteX9" fmla="*/ 4391084 w 4391084"/>
                        <a:gd name="connsiteY9" fmla="*/ 1713839 h 1936667"/>
                        <a:gd name="connsiteX10" fmla="*/ 3659223 w 4391084"/>
                        <a:gd name="connsiteY10" fmla="*/ 1936667 h 1936667"/>
                        <a:gd name="connsiteX11" fmla="*/ 2771256 w 4391084"/>
                        <a:gd name="connsiteY11" fmla="*/ 1936667 h 1936667"/>
                        <a:gd name="connsiteX12" fmla="*/ 1883290 w 4391084"/>
                        <a:gd name="connsiteY12" fmla="*/ 1936667 h 1936667"/>
                        <a:gd name="connsiteX13" fmla="*/ 731860 w 4391084"/>
                        <a:gd name="connsiteY13" fmla="*/ 1936667 h 1936667"/>
                        <a:gd name="connsiteX14" fmla="*/ 0 w 4391084"/>
                        <a:gd name="connsiteY14" fmla="*/ 1713839 h 1936667"/>
                        <a:gd name="connsiteX15" fmla="*/ 0 w 4391084"/>
                        <a:gd name="connsiteY15" fmla="*/ 1385816 h 1936667"/>
                        <a:gd name="connsiteX16" fmla="*/ 0 w 4391084"/>
                        <a:gd name="connsiteY16" fmla="*/ 1027973 h 1936667"/>
                        <a:gd name="connsiteX17" fmla="*/ 0 w 4391084"/>
                        <a:gd name="connsiteY17" fmla="*/ 640310 h 1936667"/>
                        <a:gd name="connsiteX18" fmla="*/ 0 w 4391084"/>
                        <a:gd name="connsiteY18" fmla="*/ 222827 h 19366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4391084" h="1936667" extrusionOk="0">
                          <a:moveTo>
                            <a:pt x="0" y="222827"/>
                          </a:moveTo>
                          <a:cubicBezTo>
                            <a:pt x="84354" y="42713"/>
                            <a:pt x="414766" y="-58025"/>
                            <a:pt x="731860" y="0"/>
                          </a:cubicBezTo>
                          <a:cubicBezTo>
                            <a:pt x="1217548" y="-36389"/>
                            <a:pt x="1352228" y="26557"/>
                            <a:pt x="1766196" y="0"/>
                          </a:cubicBezTo>
                          <a:cubicBezTo>
                            <a:pt x="2210890" y="24292"/>
                            <a:pt x="2442709" y="1717"/>
                            <a:pt x="2683434" y="0"/>
                          </a:cubicBezTo>
                          <a:cubicBezTo>
                            <a:pt x="2935279" y="-11370"/>
                            <a:pt x="3214974" y="49828"/>
                            <a:pt x="3659223" y="0"/>
                          </a:cubicBezTo>
                          <a:cubicBezTo>
                            <a:pt x="4068784" y="11516"/>
                            <a:pt x="4384088" y="117726"/>
                            <a:pt x="4391084" y="222827"/>
                          </a:cubicBezTo>
                          <a:cubicBezTo>
                            <a:pt x="4420751" y="418926"/>
                            <a:pt x="4250245" y="496871"/>
                            <a:pt x="4391084" y="610490"/>
                          </a:cubicBezTo>
                          <a:cubicBezTo>
                            <a:pt x="4557824" y="730934"/>
                            <a:pt x="4332219" y="887551"/>
                            <a:pt x="4391084" y="938513"/>
                          </a:cubicBezTo>
                          <a:cubicBezTo>
                            <a:pt x="4472575" y="1005595"/>
                            <a:pt x="4372016" y="1141097"/>
                            <a:pt x="4391084" y="1311265"/>
                          </a:cubicBezTo>
                          <a:cubicBezTo>
                            <a:pt x="4430703" y="1462579"/>
                            <a:pt x="4379028" y="1568143"/>
                            <a:pt x="4391084" y="1713839"/>
                          </a:cubicBezTo>
                          <a:cubicBezTo>
                            <a:pt x="4467694" y="1812075"/>
                            <a:pt x="3948409" y="1906971"/>
                            <a:pt x="3659223" y="1936667"/>
                          </a:cubicBezTo>
                          <a:cubicBezTo>
                            <a:pt x="3404535" y="1921553"/>
                            <a:pt x="2965400" y="1912926"/>
                            <a:pt x="2771256" y="1936667"/>
                          </a:cubicBezTo>
                          <a:cubicBezTo>
                            <a:pt x="2523581" y="2004962"/>
                            <a:pt x="2367250" y="1917962"/>
                            <a:pt x="1883290" y="1936667"/>
                          </a:cubicBezTo>
                          <a:cubicBezTo>
                            <a:pt x="1502267" y="1952019"/>
                            <a:pt x="1164845" y="1884732"/>
                            <a:pt x="731860" y="1936667"/>
                          </a:cubicBezTo>
                          <a:cubicBezTo>
                            <a:pt x="379303" y="1905920"/>
                            <a:pt x="41013" y="1803492"/>
                            <a:pt x="0" y="1713839"/>
                          </a:cubicBezTo>
                          <a:cubicBezTo>
                            <a:pt x="-4317" y="1652235"/>
                            <a:pt x="72801" y="1505217"/>
                            <a:pt x="0" y="1385816"/>
                          </a:cubicBezTo>
                          <a:cubicBezTo>
                            <a:pt x="-78255" y="1264890"/>
                            <a:pt x="112420" y="1100339"/>
                            <a:pt x="0" y="1027973"/>
                          </a:cubicBezTo>
                          <a:cubicBezTo>
                            <a:pt x="-52304" y="969271"/>
                            <a:pt x="61968" y="775504"/>
                            <a:pt x="0" y="640310"/>
                          </a:cubicBezTo>
                          <a:cubicBezTo>
                            <a:pt x="-116608" y="551447"/>
                            <a:pt x="118442" y="312240"/>
                            <a:pt x="0" y="22282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1632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إذا تعلق بها الأطفال في محاولة منهم للتععلق بالستارة فإما أن تؤذى أيديهم أو أن يقوموا بلفها حول رقابهم مما يؤدي إلى اختناقهم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88013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16604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37044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: Shape 71">
            <a:extLst>
              <a:ext uri="{FF2B5EF4-FFF2-40B4-BE49-F238E27FC236}">
                <a16:creationId xmlns:a16="http://schemas.microsoft.com/office/drawing/2014/main" id="{504D4228-03C8-4602-AFBC-14160B954007}"/>
              </a:ext>
            </a:extLst>
          </p:cNvPr>
          <p:cNvSpPr/>
          <p:nvPr/>
        </p:nvSpPr>
        <p:spPr>
          <a:xfrm rot="5400000">
            <a:off x="593465" y="3854727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4" name="Group 72">
            <a:extLst>
              <a:ext uri="{FF2B5EF4-FFF2-40B4-BE49-F238E27FC236}">
                <a16:creationId xmlns:a16="http://schemas.microsoft.com/office/drawing/2014/main" id="{A57BD0F6-5868-4F76-B894-28DCAB022301}"/>
              </a:ext>
            </a:extLst>
          </p:cNvPr>
          <p:cNvGrpSpPr/>
          <p:nvPr/>
        </p:nvGrpSpPr>
        <p:grpSpPr>
          <a:xfrm>
            <a:off x="1578993" y="3957930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5" name="Oval 73">
              <a:extLst>
                <a:ext uri="{FF2B5EF4-FFF2-40B4-BE49-F238E27FC236}">
                  <a16:creationId xmlns:a16="http://schemas.microsoft.com/office/drawing/2014/main" id="{E7360101-760B-4F0C-B424-1522BAE0A83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10">
              <a:extLst>
                <a:ext uri="{FF2B5EF4-FFF2-40B4-BE49-F238E27FC236}">
                  <a16:creationId xmlns:a16="http://schemas.microsoft.com/office/drawing/2014/main" id="{1D43AEEF-7081-4C84-B359-93C5B51BDDE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75">
              <a:extLst>
                <a:ext uri="{FF2B5EF4-FFF2-40B4-BE49-F238E27FC236}">
                  <a16:creationId xmlns:a16="http://schemas.microsoft.com/office/drawing/2014/main" id="{F7B55F29-9E75-42C3-8E6F-BEC1F4742076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858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3" dur="200" fill="hold"/>
                                        <p:tgtEl>
                                          <p:spTgt spid="4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  <p:bldP spid="43" grpId="0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77726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03995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39461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78843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14742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80587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3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1135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ما الذي يمكن حدوثه لهذا الصغير لو ترك بدون مراقبة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687576"/>
            <a:ext cx="4408335" cy="1936667"/>
            <a:chOff x="1734079" y="-362161"/>
            <a:chExt cx="2683463" cy="1867848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714476"/>
            </a:xfrm>
            <a:custGeom>
              <a:avLst/>
              <a:gdLst>
                <a:gd name="connsiteX0" fmla="*/ 0 w 2635009"/>
                <a:gd name="connsiteY0" fmla="*/ 197262 h 1714476"/>
                <a:gd name="connsiteX1" fmla="*/ 439176 w 2635009"/>
                <a:gd name="connsiteY1" fmla="*/ 0 h 1714476"/>
                <a:gd name="connsiteX2" fmla="*/ 868502 w 2635009"/>
                <a:gd name="connsiteY2" fmla="*/ 0 h 1714476"/>
                <a:gd name="connsiteX3" fmla="*/ 1352636 w 2635009"/>
                <a:gd name="connsiteY3" fmla="*/ 0 h 1714476"/>
                <a:gd name="connsiteX4" fmla="*/ 2195832 w 2635009"/>
                <a:gd name="connsiteY4" fmla="*/ 0 h 1714476"/>
                <a:gd name="connsiteX5" fmla="*/ 2635009 w 2635009"/>
                <a:gd name="connsiteY5" fmla="*/ 197262 h 1714476"/>
                <a:gd name="connsiteX6" fmla="*/ 2635009 w 2635009"/>
                <a:gd name="connsiteY6" fmla="*/ 500850 h 1714476"/>
                <a:gd name="connsiteX7" fmla="*/ 2635009 w 2635009"/>
                <a:gd name="connsiteY7" fmla="*/ 791240 h 1714476"/>
                <a:gd name="connsiteX8" fmla="*/ 2635009 w 2635009"/>
                <a:gd name="connsiteY8" fmla="*/ 1147626 h 1714476"/>
                <a:gd name="connsiteX9" fmla="*/ 2635009 w 2635009"/>
                <a:gd name="connsiteY9" fmla="*/ 1517212 h 1714476"/>
                <a:gd name="connsiteX10" fmla="*/ 2195832 w 2635009"/>
                <a:gd name="connsiteY10" fmla="*/ 1714476 h 1714476"/>
                <a:gd name="connsiteX11" fmla="*/ 1317505 w 2635009"/>
                <a:gd name="connsiteY11" fmla="*/ 1714476 h 1714476"/>
                <a:gd name="connsiteX12" fmla="*/ 439176 w 2635009"/>
                <a:gd name="connsiteY12" fmla="*/ 1714476 h 1714476"/>
                <a:gd name="connsiteX13" fmla="*/ 0 w 2635009"/>
                <a:gd name="connsiteY13" fmla="*/ 1517212 h 1714476"/>
                <a:gd name="connsiteX14" fmla="*/ 0 w 2635009"/>
                <a:gd name="connsiteY14" fmla="*/ 1160825 h 1714476"/>
                <a:gd name="connsiteX15" fmla="*/ 0 w 2635009"/>
                <a:gd name="connsiteY15" fmla="*/ 804439 h 1714476"/>
                <a:gd name="connsiteX16" fmla="*/ 0 w 2635009"/>
                <a:gd name="connsiteY16" fmla="*/ 514050 h 1714476"/>
                <a:gd name="connsiteX17" fmla="*/ 0 w 2635009"/>
                <a:gd name="connsiteY17" fmla="*/ 197262 h 1714476"/>
                <a:gd name="connsiteX0" fmla="*/ 0 w 2635009"/>
                <a:gd name="connsiteY0" fmla="*/ 197262 h 1714476"/>
                <a:gd name="connsiteX1" fmla="*/ 439176 w 2635009"/>
                <a:gd name="connsiteY1" fmla="*/ 0 h 1714476"/>
                <a:gd name="connsiteX2" fmla="*/ 1352636 w 2635009"/>
                <a:gd name="connsiteY2" fmla="*/ 0 h 1714476"/>
                <a:gd name="connsiteX3" fmla="*/ 2195832 w 2635009"/>
                <a:gd name="connsiteY3" fmla="*/ 0 h 1714476"/>
                <a:gd name="connsiteX4" fmla="*/ 2635009 w 2635009"/>
                <a:gd name="connsiteY4" fmla="*/ 197262 h 1714476"/>
                <a:gd name="connsiteX5" fmla="*/ 2635009 w 2635009"/>
                <a:gd name="connsiteY5" fmla="*/ 500850 h 1714476"/>
                <a:gd name="connsiteX6" fmla="*/ 2635009 w 2635009"/>
                <a:gd name="connsiteY6" fmla="*/ 791240 h 1714476"/>
                <a:gd name="connsiteX7" fmla="*/ 2635009 w 2635009"/>
                <a:gd name="connsiteY7" fmla="*/ 1081628 h 1714476"/>
                <a:gd name="connsiteX8" fmla="*/ 2635009 w 2635009"/>
                <a:gd name="connsiteY8" fmla="*/ 1517212 h 1714476"/>
                <a:gd name="connsiteX9" fmla="*/ 2195832 w 2635009"/>
                <a:gd name="connsiteY9" fmla="*/ 1714476 h 1714476"/>
                <a:gd name="connsiteX10" fmla="*/ 1352636 w 2635009"/>
                <a:gd name="connsiteY10" fmla="*/ 1714476 h 1714476"/>
                <a:gd name="connsiteX11" fmla="*/ 439176 w 2635009"/>
                <a:gd name="connsiteY11" fmla="*/ 1714476 h 1714476"/>
                <a:gd name="connsiteX12" fmla="*/ 0 w 2635009"/>
                <a:gd name="connsiteY12" fmla="*/ 1517212 h 1714476"/>
                <a:gd name="connsiteX13" fmla="*/ 0 w 2635009"/>
                <a:gd name="connsiteY13" fmla="*/ 1213624 h 1714476"/>
                <a:gd name="connsiteX14" fmla="*/ 0 w 2635009"/>
                <a:gd name="connsiteY14" fmla="*/ 870437 h 1714476"/>
                <a:gd name="connsiteX15" fmla="*/ 0 w 2635009"/>
                <a:gd name="connsiteY15" fmla="*/ 580047 h 1714476"/>
                <a:gd name="connsiteX16" fmla="*/ 0 w 2635009"/>
                <a:gd name="connsiteY16" fmla="*/ 197262 h 1714476"/>
                <a:gd name="connsiteX0" fmla="*/ 0 w 2635009"/>
                <a:gd name="connsiteY0" fmla="*/ 197262 h 1714476"/>
                <a:gd name="connsiteX1" fmla="*/ 439176 w 2635009"/>
                <a:gd name="connsiteY1" fmla="*/ 0 h 1714476"/>
                <a:gd name="connsiteX2" fmla="*/ 1352636 w 2635009"/>
                <a:gd name="connsiteY2" fmla="*/ 0 h 1714476"/>
                <a:gd name="connsiteX3" fmla="*/ 2195832 w 2635009"/>
                <a:gd name="connsiteY3" fmla="*/ 0 h 1714476"/>
                <a:gd name="connsiteX4" fmla="*/ 2635009 w 2635009"/>
                <a:gd name="connsiteY4" fmla="*/ 197262 h 1714476"/>
                <a:gd name="connsiteX5" fmla="*/ 2635009 w 2635009"/>
                <a:gd name="connsiteY5" fmla="*/ 500850 h 1714476"/>
                <a:gd name="connsiteX6" fmla="*/ 2635009 w 2635009"/>
                <a:gd name="connsiteY6" fmla="*/ 791240 h 1714476"/>
                <a:gd name="connsiteX7" fmla="*/ 2635009 w 2635009"/>
                <a:gd name="connsiteY7" fmla="*/ 1147626 h 1714476"/>
                <a:gd name="connsiteX8" fmla="*/ 2635009 w 2635009"/>
                <a:gd name="connsiteY8" fmla="*/ 1517212 h 1714476"/>
                <a:gd name="connsiteX9" fmla="*/ 2195832 w 2635009"/>
                <a:gd name="connsiteY9" fmla="*/ 1714476 h 1714476"/>
                <a:gd name="connsiteX10" fmla="*/ 1317505 w 2635009"/>
                <a:gd name="connsiteY10" fmla="*/ 1714476 h 1714476"/>
                <a:gd name="connsiteX11" fmla="*/ 439176 w 2635009"/>
                <a:gd name="connsiteY11" fmla="*/ 1714476 h 1714476"/>
                <a:gd name="connsiteX12" fmla="*/ 0 w 2635009"/>
                <a:gd name="connsiteY12" fmla="*/ 1517212 h 1714476"/>
                <a:gd name="connsiteX13" fmla="*/ 0 w 2635009"/>
                <a:gd name="connsiteY13" fmla="*/ 1160825 h 1714476"/>
                <a:gd name="connsiteX14" fmla="*/ 0 w 2635009"/>
                <a:gd name="connsiteY14" fmla="*/ 804439 h 1714476"/>
                <a:gd name="connsiteX15" fmla="*/ 0 w 2635009"/>
                <a:gd name="connsiteY15" fmla="*/ 514050 h 1714476"/>
                <a:gd name="connsiteX16" fmla="*/ 0 w 2635009"/>
                <a:gd name="connsiteY16" fmla="*/ 197262 h 1714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35009" h="1714476" fill="none" extrusionOk="0">
                  <a:moveTo>
                    <a:pt x="0" y="197262"/>
                  </a:moveTo>
                  <a:cubicBezTo>
                    <a:pt x="53798" y="122777"/>
                    <a:pt x="186965" y="-11058"/>
                    <a:pt x="439176" y="0"/>
                  </a:cubicBezTo>
                  <a:cubicBezTo>
                    <a:pt x="643790" y="-37430"/>
                    <a:pt x="745479" y="20663"/>
                    <a:pt x="868502" y="0"/>
                  </a:cubicBezTo>
                  <a:cubicBezTo>
                    <a:pt x="991525" y="-20663"/>
                    <a:pt x="1193241" y="26666"/>
                    <a:pt x="1352636" y="0"/>
                  </a:cubicBezTo>
                  <a:cubicBezTo>
                    <a:pt x="1697558" y="-67383"/>
                    <a:pt x="1850721" y="90467"/>
                    <a:pt x="2195832" y="0"/>
                  </a:cubicBezTo>
                  <a:cubicBezTo>
                    <a:pt x="2486724" y="-1868"/>
                    <a:pt x="2628401" y="67606"/>
                    <a:pt x="2635009" y="197262"/>
                  </a:cubicBezTo>
                  <a:cubicBezTo>
                    <a:pt x="2696650" y="247401"/>
                    <a:pt x="2586238" y="384198"/>
                    <a:pt x="2635009" y="500850"/>
                  </a:cubicBezTo>
                  <a:cubicBezTo>
                    <a:pt x="2666563" y="608925"/>
                    <a:pt x="2610665" y="658096"/>
                    <a:pt x="2635009" y="791240"/>
                  </a:cubicBezTo>
                  <a:cubicBezTo>
                    <a:pt x="2635669" y="930071"/>
                    <a:pt x="2616669" y="966403"/>
                    <a:pt x="2635009" y="1147626"/>
                  </a:cubicBezTo>
                  <a:cubicBezTo>
                    <a:pt x="2610436" y="1303067"/>
                    <a:pt x="2562862" y="1421580"/>
                    <a:pt x="2635009" y="1517212"/>
                  </a:cubicBezTo>
                  <a:cubicBezTo>
                    <a:pt x="2551026" y="1619091"/>
                    <a:pt x="2416227" y="1696929"/>
                    <a:pt x="2195832" y="1714476"/>
                  </a:cubicBezTo>
                  <a:cubicBezTo>
                    <a:pt x="2047562" y="1714955"/>
                    <a:pt x="1656776" y="1760345"/>
                    <a:pt x="1317505" y="1714476"/>
                  </a:cubicBezTo>
                  <a:cubicBezTo>
                    <a:pt x="962783" y="1766265"/>
                    <a:pt x="809369" y="1696678"/>
                    <a:pt x="439176" y="1714476"/>
                  </a:cubicBezTo>
                  <a:cubicBezTo>
                    <a:pt x="164975" y="1698352"/>
                    <a:pt x="32823" y="1628833"/>
                    <a:pt x="0" y="1517212"/>
                  </a:cubicBezTo>
                  <a:cubicBezTo>
                    <a:pt x="-109533" y="1424144"/>
                    <a:pt x="-26715" y="1354773"/>
                    <a:pt x="0" y="1160825"/>
                  </a:cubicBezTo>
                  <a:cubicBezTo>
                    <a:pt x="-34615" y="1010470"/>
                    <a:pt x="92504" y="914179"/>
                    <a:pt x="0" y="804439"/>
                  </a:cubicBezTo>
                  <a:cubicBezTo>
                    <a:pt x="-64541" y="659506"/>
                    <a:pt x="42364" y="650683"/>
                    <a:pt x="0" y="514050"/>
                  </a:cubicBezTo>
                  <a:cubicBezTo>
                    <a:pt x="-54773" y="400547"/>
                    <a:pt x="35665" y="283858"/>
                    <a:pt x="0" y="197262"/>
                  </a:cubicBezTo>
                  <a:close/>
                </a:path>
                <a:path w="2635009" h="1714476" stroke="0" extrusionOk="0">
                  <a:moveTo>
                    <a:pt x="0" y="197262"/>
                  </a:moveTo>
                  <a:cubicBezTo>
                    <a:pt x="6707" y="120613"/>
                    <a:pt x="251084" y="-16572"/>
                    <a:pt x="439176" y="0"/>
                  </a:cubicBezTo>
                  <a:cubicBezTo>
                    <a:pt x="863278" y="-75376"/>
                    <a:pt x="1081432" y="-11785"/>
                    <a:pt x="1352636" y="0"/>
                  </a:cubicBezTo>
                  <a:cubicBezTo>
                    <a:pt x="1526433" y="-83893"/>
                    <a:pt x="1980057" y="2820"/>
                    <a:pt x="2195832" y="0"/>
                  </a:cubicBezTo>
                  <a:cubicBezTo>
                    <a:pt x="2412540" y="2134"/>
                    <a:pt x="2628175" y="112428"/>
                    <a:pt x="2635009" y="197262"/>
                  </a:cubicBezTo>
                  <a:cubicBezTo>
                    <a:pt x="2659808" y="294520"/>
                    <a:pt x="2573614" y="453736"/>
                    <a:pt x="2635009" y="500850"/>
                  </a:cubicBezTo>
                  <a:cubicBezTo>
                    <a:pt x="2675126" y="534097"/>
                    <a:pt x="2537033" y="686891"/>
                    <a:pt x="2635009" y="791240"/>
                  </a:cubicBezTo>
                  <a:cubicBezTo>
                    <a:pt x="2695060" y="917174"/>
                    <a:pt x="2585416" y="1011729"/>
                    <a:pt x="2635009" y="1081628"/>
                  </a:cubicBezTo>
                  <a:cubicBezTo>
                    <a:pt x="2668325" y="1216049"/>
                    <a:pt x="2607049" y="1416359"/>
                    <a:pt x="2635009" y="1517212"/>
                  </a:cubicBezTo>
                  <a:cubicBezTo>
                    <a:pt x="2659171" y="1646969"/>
                    <a:pt x="2478566" y="1718685"/>
                    <a:pt x="2195832" y="1714476"/>
                  </a:cubicBezTo>
                  <a:cubicBezTo>
                    <a:pt x="1885577" y="1723539"/>
                    <a:pt x="1648599" y="1691621"/>
                    <a:pt x="1352636" y="1714476"/>
                  </a:cubicBezTo>
                  <a:cubicBezTo>
                    <a:pt x="1201142" y="1683580"/>
                    <a:pt x="863806" y="1650202"/>
                    <a:pt x="439176" y="1714476"/>
                  </a:cubicBezTo>
                  <a:cubicBezTo>
                    <a:pt x="195138" y="1648330"/>
                    <a:pt x="-25037" y="1680577"/>
                    <a:pt x="0" y="1517212"/>
                  </a:cubicBezTo>
                  <a:cubicBezTo>
                    <a:pt x="-16215" y="1413312"/>
                    <a:pt x="39984" y="1279881"/>
                    <a:pt x="0" y="1213624"/>
                  </a:cubicBezTo>
                  <a:cubicBezTo>
                    <a:pt x="-27010" y="1102458"/>
                    <a:pt x="66045" y="1035839"/>
                    <a:pt x="0" y="870437"/>
                  </a:cubicBezTo>
                  <a:cubicBezTo>
                    <a:pt x="-66249" y="690929"/>
                    <a:pt x="78701" y="702625"/>
                    <a:pt x="0" y="580047"/>
                  </a:cubicBezTo>
                  <a:cubicBezTo>
                    <a:pt x="-56578" y="463956"/>
                    <a:pt x="4690" y="339365"/>
                    <a:pt x="0" y="197262"/>
                  </a:cubicBezTo>
                  <a:close/>
                </a:path>
                <a:path w="2635009" h="1714476" fill="none" stroke="0" extrusionOk="0">
                  <a:moveTo>
                    <a:pt x="0" y="197262"/>
                  </a:moveTo>
                  <a:cubicBezTo>
                    <a:pt x="56624" y="33391"/>
                    <a:pt x="320143" y="-65871"/>
                    <a:pt x="439176" y="0"/>
                  </a:cubicBezTo>
                  <a:cubicBezTo>
                    <a:pt x="710418" y="-97776"/>
                    <a:pt x="1009460" y="-1605"/>
                    <a:pt x="1352636" y="0"/>
                  </a:cubicBezTo>
                  <a:cubicBezTo>
                    <a:pt x="1661349" y="80314"/>
                    <a:pt x="1964435" y="37638"/>
                    <a:pt x="2195832" y="0"/>
                  </a:cubicBezTo>
                  <a:cubicBezTo>
                    <a:pt x="2470125" y="9216"/>
                    <a:pt x="2623523" y="113351"/>
                    <a:pt x="2635009" y="197262"/>
                  </a:cubicBezTo>
                  <a:cubicBezTo>
                    <a:pt x="2696875" y="264996"/>
                    <a:pt x="2568989" y="377252"/>
                    <a:pt x="2635009" y="500850"/>
                  </a:cubicBezTo>
                  <a:cubicBezTo>
                    <a:pt x="2673114" y="632952"/>
                    <a:pt x="2612475" y="660854"/>
                    <a:pt x="2635009" y="791240"/>
                  </a:cubicBezTo>
                  <a:cubicBezTo>
                    <a:pt x="2645926" y="940647"/>
                    <a:pt x="2633259" y="976445"/>
                    <a:pt x="2635009" y="1147626"/>
                  </a:cubicBezTo>
                  <a:cubicBezTo>
                    <a:pt x="2635819" y="1331188"/>
                    <a:pt x="2603884" y="1401444"/>
                    <a:pt x="2635009" y="1517212"/>
                  </a:cubicBezTo>
                  <a:cubicBezTo>
                    <a:pt x="2581880" y="1552026"/>
                    <a:pt x="2437284" y="1633529"/>
                    <a:pt x="2195832" y="1714476"/>
                  </a:cubicBezTo>
                  <a:cubicBezTo>
                    <a:pt x="1971690" y="1640118"/>
                    <a:pt x="1604000" y="1603106"/>
                    <a:pt x="1317505" y="1714476"/>
                  </a:cubicBezTo>
                  <a:cubicBezTo>
                    <a:pt x="948788" y="1648749"/>
                    <a:pt x="807195" y="1677822"/>
                    <a:pt x="439176" y="1714476"/>
                  </a:cubicBezTo>
                  <a:cubicBezTo>
                    <a:pt x="145073" y="1689942"/>
                    <a:pt x="31637" y="1628897"/>
                    <a:pt x="0" y="1517212"/>
                  </a:cubicBezTo>
                  <a:cubicBezTo>
                    <a:pt x="-91372" y="1421882"/>
                    <a:pt x="39054" y="1327754"/>
                    <a:pt x="0" y="1160825"/>
                  </a:cubicBezTo>
                  <a:cubicBezTo>
                    <a:pt x="-11175" y="981879"/>
                    <a:pt x="66161" y="934516"/>
                    <a:pt x="0" y="804439"/>
                  </a:cubicBezTo>
                  <a:cubicBezTo>
                    <a:pt x="-55173" y="672065"/>
                    <a:pt x="53992" y="635899"/>
                    <a:pt x="0" y="514050"/>
                  </a:cubicBezTo>
                  <a:cubicBezTo>
                    <a:pt x="-53431" y="408390"/>
                    <a:pt x="17989" y="313616"/>
                    <a:pt x="0" y="197262"/>
                  </a:cubicBezTo>
                  <a:close/>
                </a:path>
                <a:path w="2635009" h="1714476" fill="none" stroke="0" extrusionOk="0">
                  <a:moveTo>
                    <a:pt x="0" y="197262"/>
                  </a:moveTo>
                  <a:cubicBezTo>
                    <a:pt x="87056" y="86809"/>
                    <a:pt x="204246" y="3054"/>
                    <a:pt x="439176" y="0"/>
                  </a:cubicBezTo>
                  <a:cubicBezTo>
                    <a:pt x="647031" y="-7011"/>
                    <a:pt x="800581" y="9692"/>
                    <a:pt x="914175" y="0"/>
                  </a:cubicBezTo>
                  <a:cubicBezTo>
                    <a:pt x="1027769" y="-9692"/>
                    <a:pt x="1239702" y="41051"/>
                    <a:pt x="1352636" y="0"/>
                  </a:cubicBezTo>
                  <a:cubicBezTo>
                    <a:pt x="1647149" y="-4593"/>
                    <a:pt x="1853204" y="106470"/>
                    <a:pt x="2195832" y="0"/>
                  </a:cubicBezTo>
                  <a:cubicBezTo>
                    <a:pt x="2490826" y="11297"/>
                    <a:pt x="2639148" y="89000"/>
                    <a:pt x="2635009" y="197262"/>
                  </a:cubicBezTo>
                  <a:cubicBezTo>
                    <a:pt x="2682519" y="251214"/>
                    <a:pt x="2610631" y="414755"/>
                    <a:pt x="2635009" y="500850"/>
                  </a:cubicBezTo>
                  <a:cubicBezTo>
                    <a:pt x="2689926" y="612801"/>
                    <a:pt x="2630035" y="654249"/>
                    <a:pt x="2635009" y="791240"/>
                  </a:cubicBezTo>
                  <a:cubicBezTo>
                    <a:pt x="2657601" y="932467"/>
                    <a:pt x="2633342" y="964964"/>
                    <a:pt x="2635009" y="1147626"/>
                  </a:cubicBezTo>
                  <a:cubicBezTo>
                    <a:pt x="2636902" y="1290871"/>
                    <a:pt x="2575891" y="1414297"/>
                    <a:pt x="2635009" y="1517212"/>
                  </a:cubicBezTo>
                  <a:cubicBezTo>
                    <a:pt x="2524615" y="1582848"/>
                    <a:pt x="2382916" y="1661601"/>
                    <a:pt x="2195832" y="1714476"/>
                  </a:cubicBezTo>
                  <a:cubicBezTo>
                    <a:pt x="1993419" y="1656504"/>
                    <a:pt x="1613037" y="1635123"/>
                    <a:pt x="1317505" y="1714476"/>
                  </a:cubicBezTo>
                  <a:cubicBezTo>
                    <a:pt x="950137" y="1786621"/>
                    <a:pt x="846719" y="1700921"/>
                    <a:pt x="439176" y="1714476"/>
                  </a:cubicBezTo>
                  <a:cubicBezTo>
                    <a:pt x="171836" y="1695255"/>
                    <a:pt x="38008" y="1618929"/>
                    <a:pt x="0" y="1517212"/>
                  </a:cubicBezTo>
                  <a:cubicBezTo>
                    <a:pt x="-91011" y="1409018"/>
                    <a:pt x="11031" y="1291670"/>
                    <a:pt x="0" y="1160825"/>
                  </a:cubicBezTo>
                  <a:cubicBezTo>
                    <a:pt x="-10240" y="995991"/>
                    <a:pt x="66020" y="940572"/>
                    <a:pt x="0" y="804439"/>
                  </a:cubicBezTo>
                  <a:cubicBezTo>
                    <a:pt x="-40296" y="654346"/>
                    <a:pt x="65761" y="637898"/>
                    <a:pt x="0" y="514050"/>
                  </a:cubicBezTo>
                  <a:cubicBezTo>
                    <a:pt x="-33491" y="414945"/>
                    <a:pt x="35034" y="292596"/>
                    <a:pt x="0" y="197262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04530 h 1777644"/>
                        <a:gd name="connsiteX1" fmla="*/ 721469 w 4328736"/>
                        <a:gd name="connsiteY1" fmla="*/ 0 h 1777644"/>
                        <a:gd name="connsiteX2" fmla="*/ 2222082 w 4328736"/>
                        <a:gd name="connsiteY2" fmla="*/ 0 h 1777644"/>
                        <a:gd name="connsiteX3" fmla="*/ 3607266 w 4328736"/>
                        <a:gd name="connsiteY3" fmla="*/ 0 h 1777644"/>
                        <a:gd name="connsiteX4" fmla="*/ 4328736 w 4328736"/>
                        <a:gd name="connsiteY4" fmla="*/ 204530 h 1777644"/>
                        <a:gd name="connsiteX5" fmla="*/ 4328736 w 4328736"/>
                        <a:gd name="connsiteY5" fmla="*/ 519304 h 1777644"/>
                        <a:gd name="connsiteX6" fmla="*/ 4328736 w 4328736"/>
                        <a:gd name="connsiteY6" fmla="*/ 820393 h 1777644"/>
                        <a:gd name="connsiteX7" fmla="*/ 4328736 w 4328736"/>
                        <a:gd name="connsiteY7" fmla="*/ 1189910 h 1777644"/>
                        <a:gd name="connsiteX8" fmla="*/ 4328736 w 4328736"/>
                        <a:gd name="connsiteY8" fmla="*/ 1573113 h 1777644"/>
                        <a:gd name="connsiteX9" fmla="*/ 3607266 w 4328736"/>
                        <a:gd name="connsiteY9" fmla="*/ 1777644 h 1777644"/>
                        <a:gd name="connsiteX10" fmla="*/ 2164369 w 4328736"/>
                        <a:gd name="connsiteY10" fmla="*/ 1777644 h 1777644"/>
                        <a:gd name="connsiteX11" fmla="*/ 721469 w 4328736"/>
                        <a:gd name="connsiteY11" fmla="*/ 1777644 h 1777644"/>
                        <a:gd name="connsiteX12" fmla="*/ 0 w 4328736"/>
                        <a:gd name="connsiteY12" fmla="*/ 1573113 h 1777644"/>
                        <a:gd name="connsiteX13" fmla="*/ 0 w 4328736"/>
                        <a:gd name="connsiteY13" fmla="*/ 1203595 h 1777644"/>
                        <a:gd name="connsiteX14" fmla="*/ 0 w 4328736"/>
                        <a:gd name="connsiteY14" fmla="*/ 834078 h 1777644"/>
                        <a:gd name="connsiteX15" fmla="*/ 0 w 4328736"/>
                        <a:gd name="connsiteY15" fmla="*/ 532990 h 1777644"/>
                        <a:gd name="connsiteX16" fmla="*/ 0 w 4328736"/>
                        <a:gd name="connsiteY16" fmla="*/ 204530 h 1777644"/>
                        <a:gd name="connsiteX0" fmla="*/ 0 w 4328736"/>
                        <a:gd name="connsiteY0" fmla="*/ 204530 h 1777644"/>
                        <a:gd name="connsiteX1" fmla="*/ 721469 w 4328736"/>
                        <a:gd name="connsiteY1" fmla="*/ 0 h 1777644"/>
                        <a:gd name="connsiteX2" fmla="*/ 2222082 w 4328736"/>
                        <a:gd name="connsiteY2" fmla="*/ 0 h 1777644"/>
                        <a:gd name="connsiteX3" fmla="*/ 3607266 w 4328736"/>
                        <a:gd name="connsiteY3" fmla="*/ 0 h 1777644"/>
                        <a:gd name="connsiteX4" fmla="*/ 4328736 w 4328736"/>
                        <a:gd name="connsiteY4" fmla="*/ 204530 h 1777644"/>
                        <a:gd name="connsiteX5" fmla="*/ 4328736 w 4328736"/>
                        <a:gd name="connsiteY5" fmla="*/ 519304 h 1777644"/>
                        <a:gd name="connsiteX6" fmla="*/ 4328736 w 4328736"/>
                        <a:gd name="connsiteY6" fmla="*/ 820393 h 1777644"/>
                        <a:gd name="connsiteX7" fmla="*/ 4328736 w 4328736"/>
                        <a:gd name="connsiteY7" fmla="*/ 1121480 h 1777644"/>
                        <a:gd name="connsiteX8" fmla="*/ 4328736 w 4328736"/>
                        <a:gd name="connsiteY8" fmla="*/ 1573113 h 1777644"/>
                        <a:gd name="connsiteX9" fmla="*/ 3607266 w 4328736"/>
                        <a:gd name="connsiteY9" fmla="*/ 1777644 h 1777644"/>
                        <a:gd name="connsiteX10" fmla="*/ 2222082 w 4328736"/>
                        <a:gd name="connsiteY10" fmla="*/ 1777644 h 1777644"/>
                        <a:gd name="connsiteX11" fmla="*/ 721469 w 4328736"/>
                        <a:gd name="connsiteY11" fmla="*/ 1777644 h 1777644"/>
                        <a:gd name="connsiteX12" fmla="*/ 0 w 4328736"/>
                        <a:gd name="connsiteY12" fmla="*/ 1573113 h 1777644"/>
                        <a:gd name="connsiteX13" fmla="*/ 0 w 4328736"/>
                        <a:gd name="connsiteY13" fmla="*/ 1258339 h 1777644"/>
                        <a:gd name="connsiteX14" fmla="*/ 0 w 4328736"/>
                        <a:gd name="connsiteY14" fmla="*/ 902508 h 1777644"/>
                        <a:gd name="connsiteX15" fmla="*/ 0 w 4328736"/>
                        <a:gd name="connsiteY15" fmla="*/ 601419 h 1777644"/>
                        <a:gd name="connsiteX16" fmla="*/ 0 w 4328736"/>
                        <a:gd name="connsiteY16" fmla="*/ 204530 h 17776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328736" h="1777644" fill="none" extrusionOk="0">
                          <a:moveTo>
                            <a:pt x="0" y="204530"/>
                          </a:moveTo>
                          <a:cubicBezTo>
                            <a:pt x="98668" y="111417"/>
                            <a:pt x="327245" y="8341"/>
                            <a:pt x="721469" y="0"/>
                          </a:cubicBezTo>
                          <a:cubicBezTo>
                            <a:pt x="1242191" y="-5130"/>
                            <a:pt x="1737804" y="-215"/>
                            <a:pt x="2222082" y="0"/>
                          </a:cubicBezTo>
                          <a:cubicBezTo>
                            <a:pt x="2745852" y="-27258"/>
                            <a:pt x="3034133" y="91334"/>
                            <a:pt x="3607266" y="0"/>
                          </a:cubicBezTo>
                          <a:cubicBezTo>
                            <a:pt x="4083664" y="2638"/>
                            <a:pt x="4334213" y="86534"/>
                            <a:pt x="4328736" y="204530"/>
                          </a:cubicBezTo>
                          <a:cubicBezTo>
                            <a:pt x="4416274" y="244065"/>
                            <a:pt x="4286899" y="409937"/>
                            <a:pt x="4328736" y="519304"/>
                          </a:cubicBezTo>
                          <a:cubicBezTo>
                            <a:pt x="4401929" y="641910"/>
                            <a:pt x="4306128" y="669179"/>
                            <a:pt x="4328736" y="820393"/>
                          </a:cubicBezTo>
                          <a:cubicBezTo>
                            <a:pt x="4348969" y="967477"/>
                            <a:pt x="4307445" y="1002863"/>
                            <a:pt x="4328736" y="1189910"/>
                          </a:cubicBezTo>
                          <a:cubicBezTo>
                            <a:pt x="4326254" y="1361308"/>
                            <a:pt x="4217951" y="1476437"/>
                            <a:pt x="4328736" y="1573113"/>
                          </a:cubicBezTo>
                          <a:cubicBezTo>
                            <a:pt x="4162889" y="1654393"/>
                            <a:pt x="3912239" y="1758993"/>
                            <a:pt x="3607266" y="1777644"/>
                          </a:cubicBezTo>
                          <a:cubicBezTo>
                            <a:pt x="3288910" y="1776970"/>
                            <a:pt x="2703745" y="1743944"/>
                            <a:pt x="2164369" y="1777644"/>
                          </a:cubicBezTo>
                          <a:cubicBezTo>
                            <a:pt x="1592470" y="1819994"/>
                            <a:pt x="1337105" y="1758291"/>
                            <a:pt x="721469" y="1777644"/>
                          </a:cubicBezTo>
                          <a:cubicBezTo>
                            <a:pt x="254752" y="1765665"/>
                            <a:pt x="11703" y="1693573"/>
                            <a:pt x="0" y="1573113"/>
                          </a:cubicBezTo>
                          <a:cubicBezTo>
                            <a:pt x="-156958" y="1497059"/>
                            <a:pt x="-5540" y="1381620"/>
                            <a:pt x="0" y="1203595"/>
                          </a:cubicBezTo>
                          <a:cubicBezTo>
                            <a:pt x="-25939" y="1030643"/>
                            <a:pt x="127098" y="975974"/>
                            <a:pt x="0" y="834078"/>
                          </a:cubicBezTo>
                          <a:cubicBezTo>
                            <a:pt x="-107087" y="681400"/>
                            <a:pt x="63329" y="663244"/>
                            <a:pt x="0" y="532990"/>
                          </a:cubicBezTo>
                          <a:cubicBezTo>
                            <a:pt x="-83740" y="421679"/>
                            <a:pt x="86740" y="299920"/>
                            <a:pt x="0" y="204530"/>
                          </a:cubicBezTo>
                          <a:close/>
                        </a:path>
                        <a:path w="4328736" h="1777644" stroke="0" extrusionOk="0">
                          <a:moveTo>
                            <a:pt x="0" y="204530"/>
                          </a:moveTo>
                          <a:cubicBezTo>
                            <a:pt x="81505" y="153454"/>
                            <a:pt x="344742" y="9842"/>
                            <a:pt x="721469" y="0"/>
                          </a:cubicBezTo>
                          <a:cubicBezTo>
                            <a:pt x="1339041" y="-66584"/>
                            <a:pt x="1713320" y="-23745"/>
                            <a:pt x="2222082" y="0"/>
                          </a:cubicBezTo>
                          <a:cubicBezTo>
                            <a:pt x="2558694" y="-59762"/>
                            <a:pt x="3264704" y="-33563"/>
                            <a:pt x="3607266" y="0"/>
                          </a:cubicBezTo>
                          <a:cubicBezTo>
                            <a:pt x="3960827" y="11407"/>
                            <a:pt x="4351151" y="103363"/>
                            <a:pt x="4328736" y="204530"/>
                          </a:cubicBezTo>
                          <a:cubicBezTo>
                            <a:pt x="4397352" y="314457"/>
                            <a:pt x="4250922" y="450504"/>
                            <a:pt x="4328736" y="519304"/>
                          </a:cubicBezTo>
                          <a:cubicBezTo>
                            <a:pt x="4411944" y="552147"/>
                            <a:pt x="4179329" y="701824"/>
                            <a:pt x="4328736" y="820393"/>
                          </a:cubicBezTo>
                          <a:cubicBezTo>
                            <a:pt x="4427747" y="941574"/>
                            <a:pt x="4216520" y="1017881"/>
                            <a:pt x="4328736" y="1121480"/>
                          </a:cubicBezTo>
                          <a:cubicBezTo>
                            <a:pt x="4416864" y="1238252"/>
                            <a:pt x="4266665" y="1470674"/>
                            <a:pt x="4328736" y="1573113"/>
                          </a:cubicBezTo>
                          <a:cubicBezTo>
                            <a:pt x="4359241" y="1693084"/>
                            <a:pt x="4036409" y="1799212"/>
                            <a:pt x="3607266" y="1777644"/>
                          </a:cubicBezTo>
                          <a:cubicBezTo>
                            <a:pt x="3048183" y="1852139"/>
                            <a:pt x="2621181" y="1758855"/>
                            <a:pt x="2222082" y="1777644"/>
                          </a:cubicBezTo>
                          <a:cubicBezTo>
                            <a:pt x="1892067" y="1815452"/>
                            <a:pt x="1439976" y="1748471"/>
                            <a:pt x="721469" y="1777644"/>
                          </a:cubicBezTo>
                          <a:cubicBezTo>
                            <a:pt x="280448" y="1728394"/>
                            <a:pt x="-41576" y="1707943"/>
                            <a:pt x="0" y="1573113"/>
                          </a:cubicBezTo>
                          <a:cubicBezTo>
                            <a:pt x="5653" y="1469066"/>
                            <a:pt x="49731" y="1348101"/>
                            <a:pt x="0" y="1258339"/>
                          </a:cubicBezTo>
                          <a:cubicBezTo>
                            <a:pt x="-51995" y="1139347"/>
                            <a:pt x="116036" y="1074927"/>
                            <a:pt x="0" y="902508"/>
                          </a:cubicBezTo>
                          <a:cubicBezTo>
                            <a:pt x="-121200" y="741638"/>
                            <a:pt x="124588" y="721013"/>
                            <a:pt x="0" y="601419"/>
                          </a:cubicBezTo>
                          <a:cubicBezTo>
                            <a:pt x="-93886" y="474263"/>
                            <a:pt x="-18125" y="336058"/>
                            <a:pt x="0" y="204530"/>
                          </a:cubicBezTo>
                          <a:close/>
                        </a:path>
                        <a:path w="4328736" h="1777644" fill="none" stroke="0" extrusionOk="0">
                          <a:moveTo>
                            <a:pt x="0" y="204530"/>
                          </a:moveTo>
                          <a:cubicBezTo>
                            <a:pt x="131242" y="29995"/>
                            <a:pt x="440483" y="-63781"/>
                            <a:pt x="721469" y="0"/>
                          </a:cubicBezTo>
                          <a:cubicBezTo>
                            <a:pt x="1213269" y="-113922"/>
                            <a:pt x="1619055" y="36747"/>
                            <a:pt x="2222082" y="0"/>
                          </a:cubicBezTo>
                          <a:cubicBezTo>
                            <a:pt x="2756343" y="47867"/>
                            <a:pt x="3138037" y="-6954"/>
                            <a:pt x="3607266" y="0"/>
                          </a:cubicBezTo>
                          <a:cubicBezTo>
                            <a:pt x="4065794" y="6343"/>
                            <a:pt x="4315104" y="118525"/>
                            <a:pt x="4328736" y="204530"/>
                          </a:cubicBezTo>
                          <a:cubicBezTo>
                            <a:pt x="4409382" y="286813"/>
                            <a:pt x="4258102" y="400355"/>
                            <a:pt x="4328736" y="519304"/>
                          </a:cubicBezTo>
                          <a:cubicBezTo>
                            <a:pt x="4395157" y="663036"/>
                            <a:pt x="4311431" y="689606"/>
                            <a:pt x="4328736" y="820393"/>
                          </a:cubicBezTo>
                          <a:cubicBezTo>
                            <a:pt x="4348570" y="963241"/>
                            <a:pt x="4327795" y="1018211"/>
                            <a:pt x="4328736" y="1189910"/>
                          </a:cubicBezTo>
                          <a:cubicBezTo>
                            <a:pt x="4347422" y="1371844"/>
                            <a:pt x="4269042" y="1456408"/>
                            <a:pt x="4328736" y="1573113"/>
                          </a:cubicBezTo>
                          <a:cubicBezTo>
                            <a:pt x="4239833" y="1653415"/>
                            <a:pt x="3988886" y="1709777"/>
                            <a:pt x="3607266" y="1777644"/>
                          </a:cubicBezTo>
                          <a:cubicBezTo>
                            <a:pt x="3246241" y="1695354"/>
                            <a:pt x="2770681" y="1637672"/>
                            <a:pt x="2164369" y="1777644"/>
                          </a:cubicBezTo>
                          <a:cubicBezTo>
                            <a:pt x="1559058" y="1749184"/>
                            <a:pt x="1305428" y="1735117"/>
                            <a:pt x="721469" y="1777644"/>
                          </a:cubicBezTo>
                          <a:cubicBezTo>
                            <a:pt x="234765" y="1768431"/>
                            <a:pt x="24874" y="1692615"/>
                            <a:pt x="0" y="1573113"/>
                          </a:cubicBezTo>
                          <a:cubicBezTo>
                            <a:pt x="-115278" y="1461812"/>
                            <a:pt x="38039" y="1370904"/>
                            <a:pt x="0" y="1203595"/>
                          </a:cubicBezTo>
                          <a:cubicBezTo>
                            <a:pt x="-26605" y="1011284"/>
                            <a:pt x="108213" y="964208"/>
                            <a:pt x="0" y="834078"/>
                          </a:cubicBezTo>
                          <a:cubicBezTo>
                            <a:pt x="-78116" y="696498"/>
                            <a:pt x="52586" y="648374"/>
                            <a:pt x="0" y="532990"/>
                          </a:cubicBezTo>
                          <a:cubicBezTo>
                            <a:pt x="-67589" y="414932"/>
                            <a:pt x="80240" y="317055"/>
                            <a:pt x="0" y="20453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867848"/>
            </a:xfrm>
            <a:custGeom>
              <a:avLst/>
              <a:gdLst>
                <a:gd name="connsiteX0" fmla="*/ 0 w 2672962"/>
                <a:gd name="connsiteY0" fmla="*/ 214908 h 1867848"/>
                <a:gd name="connsiteX1" fmla="*/ 445501 w 2672962"/>
                <a:gd name="connsiteY1" fmla="*/ 0 h 1867848"/>
                <a:gd name="connsiteX2" fmla="*/ 1075127 w 2672962"/>
                <a:gd name="connsiteY2" fmla="*/ 0 h 1867848"/>
                <a:gd name="connsiteX3" fmla="*/ 1633472 w 2672962"/>
                <a:gd name="connsiteY3" fmla="*/ 0 h 1867848"/>
                <a:gd name="connsiteX4" fmla="*/ 2227460 w 2672962"/>
                <a:gd name="connsiteY4" fmla="*/ 0 h 1867848"/>
                <a:gd name="connsiteX5" fmla="*/ 2672962 w 2672962"/>
                <a:gd name="connsiteY5" fmla="*/ 214908 h 1867848"/>
                <a:gd name="connsiteX6" fmla="*/ 2672962 w 2672962"/>
                <a:gd name="connsiteY6" fmla="*/ 588796 h 1867848"/>
                <a:gd name="connsiteX7" fmla="*/ 2672962 w 2672962"/>
                <a:gd name="connsiteY7" fmla="*/ 905163 h 1867848"/>
                <a:gd name="connsiteX8" fmla="*/ 2672962 w 2672962"/>
                <a:gd name="connsiteY8" fmla="*/ 1264669 h 1867848"/>
                <a:gd name="connsiteX9" fmla="*/ 2672962 w 2672962"/>
                <a:gd name="connsiteY9" fmla="*/ 1652938 h 1867848"/>
                <a:gd name="connsiteX10" fmla="*/ 2227460 w 2672962"/>
                <a:gd name="connsiteY10" fmla="*/ 1867848 h 1867848"/>
                <a:gd name="connsiteX11" fmla="*/ 1686932 w 2672962"/>
                <a:gd name="connsiteY11" fmla="*/ 1867848 h 1867848"/>
                <a:gd name="connsiteX12" fmla="*/ 1146405 w 2672962"/>
                <a:gd name="connsiteY12" fmla="*/ 1867848 h 1867848"/>
                <a:gd name="connsiteX13" fmla="*/ 445501 w 2672962"/>
                <a:gd name="connsiteY13" fmla="*/ 1867848 h 1867848"/>
                <a:gd name="connsiteX14" fmla="*/ 0 w 2672962"/>
                <a:gd name="connsiteY14" fmla="*/ 1652938 h 1867848"/>
                <a:gd name="connsiteX15" fmla="*/ 0 w 2672962"/>
                <a:gd name="connsiteY15" fmla="*/ 1336571 h 1867848"/>
                <a:gd name="connsiteX16" fmla="*/ 0 w 2672962"/>
                <a:gd name="connsiteY16" fmla="*/ 991444 h 1867848"/>
                <a:gd name="connsiteX17" fmla="*/ 0 w 2672962"/>
                <a:gd name="connsiteY17" fmla="*/ 617556 h 1867848"/>
                <a:gd name="connsiteX18" fmla="*/ 0 w 2672962"/>
                <a:gd name="connsiteY18" fmla="*/ 214908 h 1867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72962" h="1867848" extrusionOk="0">
                  <a:moveTo>
                    <a:pt x="0" y="214908"/>
                  </a:moveTo>
                  <a:cubicBezTo>
                    <a:pt x="98896" y="4826"/>
                    <a:pt x="265550" y="-68896"/>
                    <a:pt x="445501" y="0"/>
                  </a:cubicBezTo>
                  <a:cubicBezTo>
                    <a:pt x="737260" y="-44468"/>
                    <a:pt x="820804" y="26009"/>
                    <a:pt x="1075127" y="0"/>
                  </a:cubicBezTo>
                  <a:cubicBezTo>
                    <a:pt x="1352573" y="30529"/>
                    <a:pt x="1502942" y="-12395"/>
                    <a:pt x="1633472" y="0"/>
                  </a:cubicBezTo>
                  <a:cubicBezTo>
                    <a:pt x="1747409" y="24157"/>
                    <a:pt x="1972978" y="94936"/>
                    <a:pt x="2227460" y="0"/>
                  </a:cubicBezTo>
                  <a:cubicBezTo>
                    <a:pt x="2480227" y="17160"/>
                    <a:pt x="2669442" y="118622"/>
                    <a:pt x="2672962" y="214908"/>
                  </a:cubicBezTo>
                  <a:cubicBezTo>
                    <a:pt x="2681586" y="429885"/>
                    <a:pt x="2588624" y="504037"/>
                    <a:pt x="2672962" y="588796"/>
                  </a:cubicBezTo>
                  <a:cubicBezTo>
                    <a:pt x="2788623" y="696353"/>
                    <a:pt x="2643624" y="862552"/>
                    <a:pt x="2672962" y="905163"/>
                  </a:cubicBezTo>
                  <a:cubicBezTo>
                    <a:pt x="2753538" y="967959"/>
                    <a:pt x="2677598" y="1097295"/>
                    <a:pt x="2672962" y="1264669"/>
                  </a:cubicBezTo>
                  <a:cubicBezTo>
                    <a:pt x="2700316" y="1389624"/>
                    <a:pt x="2678109" y="1497899"/>
                    <a:pt x="2672962" y="1652938"/>
                  </a:cubicBezTo>
                  <a:cubicBezTo>
                    <a:pt x="2704734" y="1727597"/>
                    <a:pt x="2403779" y="1832310"/>
                    <a:pt x="2227460" y="1867848"/>
                  </a:cubicBezTo>
                  <a:cubicBezTo>
                    <a:pt x="2068861" y="1829575"/>
                    <a:pt x="1792565" y="1827028"/>
                    <a:pt x="1686932" y="1867848"/>
                  </a:cubicBezTo>
                  <a:cubicBezTo>
                    <a:pt x="1527123" y="1948429"/>
                    <a:pt x="1462937" y="1853225"/>
                    <a:pt x="1146405" y="1867848"/>
                  </a:cubicBezTo>
                  <a:cubicBezTo>
                    <a:pt x="950961" y="1865962"/>
                    <a:pt x="761849" y="1793042"/>
                    <a:pt x="445501" y="1867848"/>
                  </a:cubicBezTo>
                  <a:cubicBezTo>
                    <a:pt x="232858" y="1823078"/>
                    <a:pt x="29752" y="1725826"/>
                    <a:pt x="0" y="1652938"/>
                  </a:cubicBezTo>
                  <a:cubicBezTo>
                    <a:pt x="21527" y="1602105"/>
                    <a:pt x="38701" y="1451373"/>
                    <a:pt x="0" y="1336571"/>
                  </a:cubicBezTo>
                  <a:cubicBezTo>
                    <a:pt x="-24194" y="1217267"/>
                    <a:pt x="89041" y="1059892"/>
                    <a:pt x="0" y="991444"/>
                  </a:cubicBezTo>
                  <a:cubicBezTo>
                    <a:pt x="-353" y="949685"/>
                    <a:pt x="24785" y="750373"/>
                    <a:pt x="0" y="617556"/>
                  </a:cubicBezTo>
                  <a:cubicBezTo>
                    <a:pt x="-74376" y="540150"/>
                    <a:pt x="58898" y="280537"/>
                    <a:pt x="0" y="214908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22827 h 1936667"/>
                        <a:gd name="connsiteX1" fmla="*/ 731860 w 4391084"/>
                        <a:gd name="connsiteY1" fmla="*/ 0 h 1936667"/>
                        <a:gd name="connsiteX2" fmla="*/ 1766196 w 4391084"/>
                        <a:gd name="connsiteY2" fmla="*/ 0 h 1936667"/>
                        <a:gd name="connsiteX3" fmla="*/ 2683434 w 4391084"/>
                        <a:gd name="connsiteY3" fmla="*/ 0 h 1936667"/>
                        <a:gd name="connsiteX4" fmla="*/ 3659223 w 4391084"/>
                        <a:gd name="connsiteY4" fmla="*/ 0 h 1936667"/>
                        <a:gd name="connsiteX5" fmla="*/ 4391084 w 4391084"/>
                        <a:gd name="connsiteY5" fmla="*/ 222827 h 1936667"/>
                        <a:gd name="connsiteX6" fmla="*/ 4391084 w 4391084"/>
                        <a:gd name="connsiteY6" fmla="*/ 610490 h 1936667"/>
                        <a:gd name="connsiteX7" fmla="*/ 4391084 w 4391084"/>
                        <a:gd name="connsiteY7" fmla="*/ 938513 h 1936667"/>
                        <a:gd name="connsiteX8" fmla="*/ 4391084 w 4391084"/>
                        <a:gd name="connsiteY8" fmla="*/ 1311265 h 1936667"/>
                        <a:gd name="connsiteX9" fmla="*/ 4391084 w 4391084"/>
                        <a:gd name="connsiteY9" fmla="*/ 1713839 h 1936667"/>
                        <a:gd name="connsiteX10" fmla="*/ 3659223 w 4391084"/>
                        <a:gd name="connsiteY10" fmla="*/ 1936667 h 1936667"/>
                        <a:gd name="connsiteX11" fmla="*/ 2771256 w 4391084"/>
                        <a:gd name="connsiteY11" fmla="*/ 1936667 h 1936667"/>
                        <a:gd name="connsiteX12" fmla="*/ 1883290 w 4391084"/>
                        <a:gd name="connsiteY12" fmla="*/ 1936667 h 1936667"/>
                        <a:gd name="connsiteX13" fmla="*/ 731860 w 4391084"/>
                        <a:gd name="connsiteY13" fmla="*/ 1936667 h 1936667"/>
                        <a:gd name="connsiteX14" fmla="*/ 0 w 4391084"/>
                        <a:gd name="connsiteY14" fmla="*/ 1713839 h 1936667"/>
                        <a:gd name="connsiteX15" fmla="*/ 0 w 4391084"/>
                        <a:gd name="connsiteY15" fmla="*/ 1385816 h 1936667"/>
                        <a:gd name="connsiteX16" fmla="*/ 0 w 4391084"/>
                        <a:gd name="connsiteY16" fmla="*/ 1027973 h 1936667"/>
                        <a:gd name="connsiteX17" fmla="*/ 0 w 4391084"/>
                        <a:gd name="connsiteY17" fmla="*/ 640310 h 1936667"/>
                        <a:gd name="connsiteX18" fmla="*/ 0 w 4391084"/>
                        <a:gd name="connsiteY18" fmla="*/ 222827 h 19366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4391084" h="1936667" extrusionOk="0">
                          <a:moveTo>
                            <a:pt x="0" y="222827"/>
                          </a:moveTo>
                          <a:cubicBezTo>
                            <a:pt x="84354" y="42713"/>
                            <a:pt x="414766" y="-58025"/>
                            <a:pt x="731860" y="0"/>
                          </a:cubicBezTo>
                          <a:cubicBezTo>
                            <a:pt x="1217548" y="-36389"/>
                            <a:pt x="1352228" y="26557"/>
                            <a:pt x="1766196" y="0"/>
                          </a:cubicBezTo>
                          <a:cubicBezTo>
                            <a:pt x="2210890" y="24292"/>
                            <a:pt x="2442709" y="1717"/>
                            <a:pt x="2683434" y="0"/>
                          </a:cubicBezTo>
                          <a:cubicBezTo>
                            <a:pt x="2935279" y="-11370"/>
                            <a:pt x="3214974" y="49828"/>
                            <a:pt x="3659223" y="0"/>
                          </a:cubicBezTo>
                          <a:cubicBezTo>
                            <a:pt x="4068784" y="11516"/>
                            <a:pt x="4384088" y="117726"/>
                            <a:pt x="4391084" y="222827"/>
                          </a:cubicBezTo>
                          <a:cubicBezTo>
                            <a:pt x="4420751" y="418926"/>
                            <a:pt x="4250245" y="496871"/>
                            <a:pt x="4391084" y="610490"/>
                          </a:cubicBezTo>
                          <a:cubicBezTo>
                            <a:pt x="4557824" y="730934"/>
                            <a:pt x="4332219" y="887551"/>
                            <a:pt x="4391084" y="938513"/>
                          </a:cubicBezTo>
                          <a:cubicBezTo>
                            <a:pt x="4472575" y="1005595"/>
                            <a:pt x="4372016" y="1141097"/>
                            <a:pt x="4391084" y="1311265"/>
                          </a:cubicBezTo>
                          <a:cubicBezTo>
                            <a:pt x="4430703" y="1462579"/>
                            <a:pt x="4379028" y="1568143"/>
                            <a:pt x="4391084" y="1713839"/>
                          </a:cubicBezTo>
                          <a:cubicBezTo>
                            <a:pt x="4467694" y="1812075"/>
                            <a:pt x="3948409" y="1906971"/>
                            <a:pt x="3659223" y="1936667"/>
                          </a:cubicBezTo>
                          <a:cubicBezTo>
                            <a:pt x="3404535" y="1921553"/>
                            <a:pt x="2965400" y="1912926"/>
                            <a:pt x="2771256" y="1936667"/>
                          </a:cubicBezTo>
                          <a:cubicBezTo>
                            <a:pt x="2523581" y="2004962"/>
                            <a:pt x="2367250" y="1917962"/>
                            <a:pt x="1883290" y="1936667"/>
                          </a:cubicBezTo>
                          <a:cubicBezTo>
                            <a:pt x="1502267" y="1952019"/>
                            <a:pt x="1164845" y="1884732"/>
                            <a:pt x="731860" y="1936667"/>
                          </a:cubicBezTo>
                          <a:cubicBezTo>
                            <a:pt x="379303" y="1905920"/>
                            <a:pt x="41013" y="1803492"/>
                            <a:pt x="0" y="1713839"/>
                          </a:cubicBezTo>
                          <a:cubicBezTo>
                            <a:pt x="-4317" y="1652235"/>
                            <a:pt x="72801" y="1505217"/>
                            <a:pt x="0" y="1385816"/>
                          </a:cubicBezTo>
                          <a:cubicBezTo>
                            <a:pt x="-78255" y="1264890"/>
                            <a:pt x="112420" y="1100339"/>
                            <a:pt x="0" y="1027973"/>
                          </a:cubicBezTo>
                          <a:cubicBezTo>
                            <a:pt x="-52304" y="969271"/>
                            <a:pt x="61968" y="775504"/>
                            <a:pt x="0" y="640310"/>
                          </a:cubicBezTo>
                          <a:cubicBezTo>
                            <a:pt x="-116608" y="551447"/>
                            <a:pt x="118442" y="312240"/>
                            <a:pt x="0" y="22282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1038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ربما يصاب بالاختناق بعد أن يعلق الطعام بفمه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88013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16604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37044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: Shape 71">
            <a:extLst>
              <a:ext uri="{FF2B5EF4-FFF2-40B4-BE49-F238E27FC236}">
                <a16:creationId xmlns:a16="http://schemas.microsoft.com/office/drawing/2014/main" id="{82B9A850-3F7C-4F7A-89D7-5639A97D3EE0}"/>
              </a:ext>
            </a:extLst>
          </p:cNvPr>
          <p:cNvSpPr/>
          <p:nvPr/>
        </p:nvSpPr>
        <p:spPr>
          <a:xfrm rot="5400000">
            <a:off x="597491" y="4054235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4" name="Group 72">
            <a:extLst>
              <a:ext uri="{FF2B5EF4-FFF2-40B4-BE49-F238E27FC236}">
                <a16:creationId xmlns:a16="http://schemas.microsoft.com/office/drawing/2014/main" id="{A19E09F8-ACA5-440A-9C74-9124F7F0F300}"/>
              </a:ext>
            </a:extLst>
          </p:cNvPr>
          <p:cNvGrpSpPr/>
          <p:nvPr/>
        </p:nvGrpSpPr>
        <p:grpSpPr>
          <a:xfrm>
            <a:off x="1583019" y="4157438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5" name="Oval 73">
              <a:extLst>
                <a:ext uri="{FF2B5EF4-FFF2-40B4-BE49-F238E27FC236}">
                  <a16:creationId xmlns:a16="http://schemas.microsoft.com/office/drawing/2014/main" id="{25CC5985-4332-461E-BF7F-FD9BFD42E4C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10">
              <a:extLst>
                <a:ext uri="{FF2B5EF4-FFF2-40B4-BE49-F238E27FC236}">
                  <a16:creationId xmlns:a16="http://schemas.microsoft.com/office/drawing/2014/main" id="{3C61E744-7A32-4118-9F58-8245F861E2CF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75">
              <a:extLst>
                <a:ext uri="{FF2B5EF4-FFF2-40B4-BE49-F238E27FC236}">
                  <a16:creationId xmlns:a16="http://schemas.microsoft.com/office/drawing/2014/main" id="{B410F7EA-0DF3-44F4-84BA-A856F4D671B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342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3" dur="200" fill="hold"/>
                                        <p:tgtEl>
                                          <p:spTgt spid="4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77726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03995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39461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78843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14742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80587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4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79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ماذا يحدث عندما تأكل بهذه الطريقة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687576"/>
            <a:ext cx="4408335" cy="1936667"/>
            <a:chOff x="1734079" y="-362161"/>
            <a:chExt cx="2683463" cy="1867848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714476"/>
            </a:xfrm>
            <a:custGeom>
              <a:avLst/>
              <a:gdLst>
                <a:gd name="connsiteX0" fmla="*/ 0 w 2635009"/>
                <a:gd name="connsiteY0" fmla="*/ 197262 h 1714476"/>
                <a:gd name="connsiteX1" fmla="*/ 439176 w 2635009"/>
                <a:gd name="connsiteY1" fmla="*/ 0 h 1714476"/>
                <a:gd name="connsiteX2" fmla="*/ 868502 w 2635009"/>
                <a:gd name="connsiteY2" fmla="*/ 0 h 1714476"/>
                <a:gd name="connsiteX3" fmla="*/ 1352636 w 2635009"/>
                <a:gd name="connsiteY3" fmla="*/ 0 h 1714476"/>
                <a:gd name="connsiteX4" fmla="*/ 2195832 w 2635009"/>
                <a:gd name="connsiteY4" fmla="*/ 0 h 1714476"/>
                <a:gd name="connsiteX5" fmla="*/ 2635009 w 2635009"/>
                <a:gd name="connsiteY5" fmla="*/ 197262 h 1714476"/>
                <a:gd name="connsiteX6" fmla="*/ 2635009 w 2635009"/>
                <a:gd name="connsiteY6" fmla="*/ 500850 h 1714476"/>
                <a:gd name="connsiteX7" fmla="*/ 2635009 w 2635009"/>
                <a:gd name="connsiteY7" fmla="*/ 791240 h 1714476"/>
                <a:gd name="connsiteX8" fmla="*/ 2635009 w 2635009"/>
                <a:gd name="connsiteY8" fmla="*/ 1147626 h 1714476"/>
                <a:gd name="connsiteX9" fmla="*/ 2635009 w 2635009"/>
                <a:gd name="connsiteY9" fmla="*/ 1517212 h 1714476"/>
                <a:gd name="connsiteX10" fmla="*/ 2195832 w 2635009"/>
                <a:gd name="connsiteY10" fmla="*/ 1714476 h 1714476"/>
                <a:gd name="connsiteX11" fmla="*/ 1317505 w 2635009"/>
                <a:gd name="connsiteY11" fmla="*/ 1714476 h 1714476"/>
                <a:gd name="connsiteX12" fmla="*/ 439176 w 2635009"/>
                <a:gd name="connsiteY12" fmla="*/ 1714476 h 1714476"/>
                <a:gd name="connsiteX13" fmla="*/ 0 w 2635009"/>
                <a:gd name="connsiteY13" fmla="*/ 1517212 h 1714476"/>
                <a:gd name="connsiteX14" fmla="*/ 0 w 2635009"/>
                <a:gd name="connsiteY14" fmla="*/ 1160825 h 1714476"/>
                <a:gd name="connsiteX15" fmla="*/ 0 w 2635009"/>
                <a:gd name="connsiteY15" fmla="*/ 804439 h 1714476"/>
                <a:gd name="connsiteX16" fmla="*/ 0 w 2635009"/>
                <a:gd name="connsiteY16" fmla="*/ 514050 h 1714476"/>
                <a:gd name="connsiteX17" fmla="*/ 0 w 2635009"/>
                <a:gd name="connsiteY17" fmla="*/ 197262 h 1714476"/>
                <a:gd name="connsiteX0" fmla="*/ 0 w 2635009"/>
                <a:gd name="connsiteY0" fmla="*/ 197262 h 1714476"/>
                <a:gd name="connsiteX1" fmla="*/ 439176 w 2635009"/>
                <a:gd name="connsiteY1" fmla="*/ 0 h 1714476"/>
                <a:gd name="connsiteX2" fmla="*/ 1352636 w 2635009"/>
                <a:gd name="connsiteY2" fmla="*/ 0 h 1714476"/>
                <a:gd name="connsiteX3" fmla="*/ 2195832 w 2635009"/>
                <a:gd name="connsiteY3" fmla="*/ 0 h 1714476"/>
                <a:gd name="connsiteX4" fmla="*/ 2635009 w 2635009"/>
                <a:gd name="connsiteY4" fmla="*/ 197262 h 1714476"/>
                <a:gd name="connsiteX5" fmla="*/ 2635009 w 2635009"/>
                <a:gd name="connsiteY5" fmla="*/ 500850 h 1714476"/>
                <a:gd name="connsiteX6" fmla="*/ 2635009 w 2635009"/>
                <a:gd name="connsiteY6" fmla="*/ 791240 h 1714476"/>
                <a:gd name="connsiteX7" fmla="*/ 2635009 w 2635009"/>
                <a:gd name="connsiteY7" fmla="*/ 1081628 h 1714476"/>
                <a:gd name="connsiteX8" fmla="*/ 2635009 w 2635009"/>
                <a:gd name="connsiteY8" fmla="*/ 1517212 h 1714476"/>
                <a:gd name="connsiteX9" fmla="*/ 2195832 w 2635009"/>
                <a:gd name="connsiteY9" fmla="*/ 1714476 h 1714476"/>
                <a:gd name="connsiteX10" fmla="*/ 1352636 w 2635009"/>
                <a:gd name="connsiteY10" fmla="*/ 1714476 h 1714476"/>
                <a:gd name="connsiteX11" fmla="*/ 439176 w 2635009"/>
                <a:gd name="connsiteY11" fmla="*/ 1714476 h 1714476"/>
                <a:gd name="connsiteX12" fmla="*/ 0 w 2635009"/>
                <a:gd name="connsiteY12" fmla="*/ 1517212 h 1714476"/>
                <a:gd name="connsiteX13" fmla="*/ 0 w 2635009"/>
                <a:gd name="connsiteY13" fmla="*/ 1213624 h 1714476"/>
                <a:gd name="connsiteX14" fmla="*/ 0 w 2635009"/>
                <a:gd name="connsiteY14" fmla="*/ 870437 h 1714476"/>
                <a:gd name="connsiteX15" fmla="*/ 0 w 2635009"/>
                <a:gd name="connsiteY15" fmla="*/ 580047 h 1714476"/>
                <a:gd name="connsiteX16" fmla="*/ 0 w 2635009"/>
                <a:gd name="connsiteY16" fmla="*/ 197262 h 1714476"/>
                <a:gd name="connsiteX0" fmla="*/ 0 w 2635009"/>
                <a:gd name="connsiteY0" fmla="*/ 197262 h 1714476"/>
                <a:gd name="connsiteX1" fmla="*/ 439176 w 2635009"/>
                <a:gd name="connsiteY1" fmla="*/ 0 h 1714476"/>
                <a:gd name="connsiteX2" fmla="*/ 1352636 w 2635009"/>
                <a:gd name="connsiteY2" fmla="*/ 0 h 1714476"/>
                <a:gd name="connsiteX3" fmla="*/ 2195832 w 2635009"/>
                <a:gd name="connsiteY3" fmla="*/ 0 h 1714476"/>
                <a:gd name="connsiteX4" fmla="*/ 2635009 w 2635009"/>
                <a:gd name="connsiteY4" fmla="*/ 197262 h 1714476"/>
                <a:gd name="connsiteX5" fmla="*/ 2635009 w 2635009"/>
                <a:gd name="connsiteY5" fmla="*/ 500850 h 1714476"/>
                <a:gd name="connsiteX6" fmla="*/ 2635009 w 2635009"/>
                <a:gd name="connsiteY6" fmla="*/ 791240 h 1714476"/>
                <a:gd name="connsiteX7" fmla="*/ 2635009 w 2635009"/>
                <a:gd name="connsiteY7" fmla="*/ 1147626 h 1714476"/>
                <a:gd name="connsiteX8" fmla="*/ 2635009 w 2635009"/>
                <a:gd name="connsiteY8" fmla="*/ 1517212 h 1714476"/>
                <a:gd name="connsiteX9" fmla="*/ 2195832 w 2635009"/>
                <a:gd name="connsiteY9" fmla="*/ 1714476 h 1714476"/>
                <a:gd name="connsiteX10" fmla="*/ 1317505 w 2635009"/>
                <a:gd name="connsiteY10" fmla="*/ 1714476 h 1714476"/>
                <a:gd name="connsiteX11" fmla="*/ 439176 w 2635009"/>
                <a:gd name="connsiteY11" fmla="*/ 1714476 h 1714476"/>
                <a:gd name="connsiteX12" fmla="*/ 0 w 2635009"/>
                <a:gd name="connsiteY12" fmla="*/ 1517212 h 1714476"/>
                <a:gd name="connsiteX13" fmla="*/ 0 w 2635009"/>
                <a:gd name="connsiteY13" fmla="*/ 1160825 h 1714476"/>
                <a:gd name="connsiteX14" fmla="*/ 0 w 2635009"/>
                <a:gd name="connsiteY14" fmla="*/ 804439 h 1714476"/>
                <a:gd name="connsiteX15" fmla="*/ 0 w 2635009"/>
                <a:gd name="connsiteY15" fmla="*/ 514050 h 1714476"/>
                <a:gd name="connsiteX16" fmla="*/ 0 w 2635009"/>
                <a:gd name="connsiteY16" fmla="*/ 197262 h 1714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35009" h="1714476" fill="none" extrusionOk="0">
                  <a:moveTo>
                    <a:pt x="0" y="197262"/>
                  </a:moveTo>
                  <a:cubicBezTo>
                    <a:pt x="53798" y="122777"/>
                    <a:pt x="186965" y="-11058"/>
                    <a:pt x="439176" y="0"/>
                  </a:cubicBezTo>
                  <a:cubicBezTo>
                    <a:pt x="643790" y="-37430"/>
                    <a:pt x="745479" y="20663"/>
                    <a:pt x="868502" y="0"/>
                  </a:cubicBezTo>
                  <a:cubicBezTo>
                    <a:pt x="991525" y="-20663"/>
                    <a:pt x="1193241" y="26666"/>
                    <a:pt x="1352636" y="0"/>
                  </a:cubicBezTo>
                  <a:cubicBezTo>
                    <a:pt x="1697558" y="-67383"/>
                    <a:pt x="1850721" y="90467"/>
                    <a:pt x="2195832" y="0"/>
                  </a:cubicBezTo>
                  <a:cubicBezTo>
                    <a:pt x="2486724" y="-1868"/>
                    <a:pt x="2628401" y="67606"/>
                    <a:pt x="2635009" y="197262"/>
                  </a:cubicBezTo>
                  <a:cubicBezTo>
                    <a:pt x="2696650" y="247401"/>
                    <a:pt x="2586238" y="384198"/>
                    <a:pt x="2635009" y="500850"/>
                  </a:cubicBezTo>
                  <a:cubicBezTo>
                    <a:pt x="2666563" y="608925"/>
                    <a:pt x="2610665" y="658096"/>
                    <a:pt x="2635009" y="791240"/>
                  </a:cubicBezTo>
                  <a:cubicBezTo>
                    <a:pt x="2635669" y="930071"/>
                    <a:pt x="2616669" y="966403"/>
                    <a:pt x="2635009" y="1147626"/>
                  </a:cubicBezTo>
                  <a:cubicBezTo>
                    <a:pt x="2610436" y="1303067"/>
                    <a:pt x="2562862" y="1421580"/>
                    <a:pt x="2635009" y="1517212"/>
                  </a:cubicBezTo>
                  <a:cubicBezTo>
                    <a:pt x="2551026" y="1619091"/>
                    <a:pt x="2416227" y="1696929"/>
                    <a:pt x="2195832" y="1714476"/>
                  </a:cubicBezTo>
                  <a:cubicBezTo>
                    <a:pt x="2047562" y="1714955"/>
                    <a:pt x="1656776" y="1760345"/>
                    <a:pt x="1317505" y="1714476"/>
                  </a:cubicBezTo>
                  <a:cubicBezTo>
                    <a:pt x="962783" y="1766265"/>
                    <a:pt x="809369" y="1696678"/>
                    <a:pt x="439176" y="1714476"/>
                  </a:cubicBezTo>
                  <a:cubicBezTo>
                    <a:pt x="164975" y="1698352"/>
                    <a:pt x="32823" y="1628833"/>
                    <a:pt x="0" y="1517212"/>
                  </a:cubicBezTo>
                  <a:cubicBezTo>
                    <a:pt x="-109533" y="1424144"/>
                    <a:pt x="-26715" y="1354773"/>
                    <a:pt x="0" y="1160825"/>
                  </a:cubicBezTo>
                  <a:cubicBezTo>
                    <a:pt x="-34615" y="1010470"/>
                    <a:pt x="92504" y="914179"/>
                    <a:pt x="0" y="804439"/>
                  </a:cubicBezTo>
                  <a:cubicBezTo>
                    <a:pt x="-64541" y="659506"/>
                    <a:pt x="42364" y="650683"/>
                    <a:pt x="0" y="514050"/>
                  </a:cubicBezTo>
                  <a:cubicBezTo>
                    <a:pt x="-54773" y="400547"/>
                    <a:pt x="35665" y="283858"/>
                    <a:pt x="0" y="197262"/>
                  </a:cubicBezTo>
                  <a:close/>
                </a:path>
                <a:path w="2635009" h="1714476" stroke="0" extrusionOk="0">
                  <a:moveTo>
                    <a:pt x="0" y="197262"/>
                  </a:moveTo>
                  <a:cubicBezTo>
                    <a:pt x="6707" y="120613"/>
                    <a:pt x="251084" y="-16572"/>
                    <a:pt x="439176" y="0"/>
                  </a:cubicBezTo>
                  <a:cubicBezTo>
                    <a:pt x="863278" y="-75376"/>
                    <a:pt x="1081432" y="-11785"/>
                    <a:pt x="1352636" y="0"/>
                  </a:cubicBezTo>
                  <a:cubicBezTo>
                    <a:pt x="1526433" y="-83893"/>
                    <a:pt x="1980057" y="2820"/>
                    <a:pt x="2195832" y="0"/>
                  </a:cubicBezTo>
                  <a:cubicBezTo>
                    <a:pt x="2412540" y="2134"/>
                    <a:pt x="2628175" y="112428"/>
                    <a:pt x="2635009" y="197262"/>
                  </a:cubicBezTo>
                  <a:cubicBezTo>
                    <a:pt x="2659808" y="294520"/>
                    <a:pt x="2573614" y="453736"/>
                    <a:pt x="2635009" y="500850"/>
                  </a:cubicBezTo>
                  <a:cubicBezTo>
                    <a:pt x="2675126" y="534097"/>
                    <a:pt x="2537033" y="686891"/>
                    <a:pt x="2635009" y="791240"/>
                  </a:cubicBezTo>
                  <a:cubicBezTo>
                    <a:pt x="2695060" y="917174"/>
                    <a:pt x="2585416" y="1011729"/>
                    <a:pt x="2635009" y="1081628"/>
                  </a:cubicBezTo>
                  <a:cubicBezTo>
                    <a:pt x="2668325" y="1216049"/>
                    <a:pt x="2607049" y="1416359"/>
                    <a:pt x="2635009" y="1517212"/>
                  </a:cubicBezTo>
                  <a:cubicBezTo>
                    <a:pt x="2659171" y="1646969"/>
                    <a:pt x="2478566" y="1718685"/>
                    <a:pt x="2195832" y="1714476"/>
                  </a:cubicBezTo>
                  <a:cubicBezTo>
                    <a:pt x="1885577" y="1723539"/>
                    <a:pt x="1648599" y="1691621"/>
                    <a:pt x="1352636" y="1714476"/>
                  </a:cubicBezTo>
                  <a:cubicBezTo>
                    <a:pt x="1201142" y="1683580"/>
                    <a:pt x="863806" y="1650202"/>
                    <a:pt x="439176" y="1714476"/>
                  </a:cubicBezTo>
                  <a:cubicBezTo>
                    <a:pt x="195138" y="1648330"/>
                    <a:pt x="-25037" y="1680577"/>
                    <a:pt x="0" y="1517212"/>
                  </a:cubicBezTo>
                  <a:cubicBezTo>
                    <a:pt x="-16215" y="1413312"/>
                    <a:pt x="39984" y="1279881"/>
                    <a:pt x="0" y="1213624"/>
                  </a:cubicBezTo>
                  <a:cubicBezTo>
                    <a:pt x="-27010" y="1102458"/>
                    <a:pt x="66045" y="1035839"/>
                    <a:pt x="0" y="870437"/>
                  </a:cubicBezTo>
                  <a:cubicBezTo>
                    <a:pt x="-66249" y="690929"/>
                    <a:pt x="78701" y="702625"/>
                    <a:pt x="0" y="580047"/>
                  </a:cubicBezTo>
                  <a:cubicBezTo>
                    <a:pt x="-56578" y="463956"/>
                    <a:pt x="4690" y="339365"/>
                    <a:pt x="0" y="197262"/>
                  </a:cubicBezTo>
                  <a:close/>
                </a:path>
                <a:path w="2635009" h="1714476" fill="none" stroke="0" extrusionOk="0">
                  <a:moveTo>
                    <a:pt x="0" y="197262"/>
                  </a:moveTo>
                  <a:cubicBezTo>
                    <a:pt x="56624" y="33391"/>
                    <a:pt x="320143" y="-65871"/>
                    <a:pt x="439176" y="0"/>
                  </a:cubicBezTo>
                  <a:cubicBezTo>
                    <a:pt x="710418" y="-97776"/>
                    <a:pt x="1009460" y="-1605"/>
                    <a:pt x="1352636" y="0"/>
                  </a:cubicBezTo>
                  <a:cubicBezTo>
                    <a:pt x="1661349" y="80314"/>
                    <a:pt x="1964435" y="37638"/>
                    <a:pt x="2195832" y="0"/>
                  </a:cubicBezTo>
                  <a:cubicBezTo>
                    <a:pt x="2470125" y="9216"/>
                    <a:pt x="2623523" y="113351"/>
                    <a:pt x="2635009" y="197262"/>
                  </a:cubicBezTo>
                  <a:cubicBezTo>
                    <a:pt x="2696875" y="264996"/>
                    <a:pt x="2568989" y="377252"/>
                    <a:pt x="2635009" y="500850"/>
                  </a:cubicBezTo>
                  <a:cubicBezTo>
                    <a:pt x="2673114" y="632952"/>
                    <a:pt x="2612475" y="660854"/>
                    <a:pt x="2635009" y="791240"/>
                  </a:cubicBezTo>
                  <a:cubicBezTo>
                    <a:pt x="2645926" y="940647"/>
                    <a:pt x="2633259" y="976445"/>
                    <a:pt x="2635009" y="1147626"/>
                  </a:cubicBezTo>
                  <a:cubicBezTo>
                    <a:pt x="2635819" y="1331188"/>
                    <a:pt x="2603884" y="1401444"/>
                    <a:pt x="2635009" y="1517212"/>
                  </a:cubicBezTo>
                  <a:cubicBezTo>
                    <a:pt x="2581880" y="1552026"/>
                    <a:pt x="2437284" y="1633529"/>
                    <a:pt x="2195832" y="1714476"/>
                  </a:cubicBezTo>
                  <a:cubicBezTo>
                    <a:pt x="1971690" y="1640118"/>
                    <a:pt x="1604000" y="1603106"/>
                    <a:pt x="1317505" y="1714476"/>
                  </a:cubicBezTo>
                  <a:cubicBezTo>
                    <a:pt x="948788" y="1648749"/>
                    <a:pt x="807195" y="1677822"/>
                    <a:pt x="439176" y="1714476"/>
                  </a:cubicBezTo>
                  <a:cubicBezTo>
                    <a:pt x="145073" y="1689942"/>
                    <a:pt x="31637" y="1628897"/>
                    <a:pt x="0" y="1517212"/>
                  </a:cubicBezTo>
                  <a:cubicBezTo>
                    <a:pt x="-91372" y="1421882"/>
                    <a:pt x="39054" y="1327754"/>
                    <a:pt x="0" y="1160825"/>
                  </a:cubicBezTo>
                  <a:cubicBezTo>
                    <a:pt x="-11175" y="981879"/>
                    <a:pt x="66161" y="934516"/>
                    <a:pt x="0" y="804439"/>
                  </a:cubicBezTo>
                  <a:cubicBezTo>
                    <a:pt x="-55173" y="672065"/>
                    <a:pt x="53992" y="635899"/>
                    <a:pt x="0" y="514050"/>
                  </a:cubicBezTo>
                  <a:cubicBezTo>
                    <a:pt x="-53431" y="408390"/>
                    <a:pt x="17989" y="313616"/>
                    <a:pt x="0" y="197262"/>
                  </a:cubicBezTo>
                  <a:close/>
                </a:path>
                <a:path w="2635009" h="1714476" fill="none" stroke="0" extrusionOk="0">
                  <a:moveTo>
                    <a:pt x="0" y="197262"/>
                  </a:moveTo>
                  <a:cubicBezTo>
                    <a:pt x="87056" y="86809"/>
                    <a:pt x="204246" y="3054"/>
                    <a:pt x="439176" y="0"/>
                  </a:cubicBezTo>
                  <a:cubicBezTo>
                    <a:pt x="647031" y="-7011"/>
                    <a:pt x="800581" y="9692"/>
                    <a:pt x="914175" y="0"/>
                  </a:cubicBezTo>
                  <a:cubicBezTo>
                    <a:pt x="1027769" y="-9692"/>
                    <a:pt x="1239702" y="41051"/>
                    <a:pt x="1352636" y="0"/>
                  </a:cubicBezTo>
                  <a:cubicBezTo>
                    <a:pt x="1647149" y="-4593"/>
                    <a:pt x="1853204" y="106470"/>
                    <a:pt x="2195832" y="0"/>
                  </a:cubicBezTo>
                  <a:cubicBezTo>
                    <a:pt x="2490826" y="11297"/>
                    <a:pt x="2639148" y="89000"/>
                    <a:pt x="2635009" y="197262"/>
                  </a:cubicBezTo>
                  <a:cubicBezTo>
                    <a:pt x="2682519" y="251214"/>
                    <a:pt x="2610631" y="414755"/>
                    <a:pt x="2635009" y="500850"/>
                  </a:cubicBezTo>
                  <a:cubicBezTo>
                    <a:pt x="2689926" y="612801"/>
                    <a:pt x="2630035" y="654249"/>
                    <a:pt x="2635009" y="791240"/>
                  </a:cubicBezTo>
                  <a:cubicBezTo>
                    <a:pt x="2657601" y="932467"/>
                    <a:pt x="2633342" y="964964"/>
                    <a:pt x="2635009" y="1147626"/>
                  </a:cubicBezTo>
                  <a:cubicBezTo>
                    <a:pt x="2636902" y="1290871"/>
                    <a:pt x="2575891" y="1414297"/>
                    <a:pt x="2635009" y="1517212"/>
                  </a:cubicBezTo>
                  <a:cubicBezTo>
                    <a:pt x="2524615" y="1582848"/>
                    <a:pt x="2382916" y="1661601"/>
                    <a:pt x="2195832" y="1714476"/>
                  </a:cubicBezTo>
                  <a:cubicBezTo>
                    <a:pt x="1993419" y="1656504"/>
                    <a:pt x="1613037" y="1635123"/>
                    <a:pt x="1317505" y="1714476"/>
                  </a:cubicBezTo>
                  <a:cubicBezTo>
                    <a:pt x="950137" y="1786621"/>
                    <a:pt x="846719" y="1700921"/>
                    <a:pt x="439176" y="1714476"/>
                  </a:cubicBezTo>
                  <a:cubicBezTo>
                    <a:pt x="171836" y="1695255"/>
                    <a:pt x="38008" y="1618929"/>
                    <a:pt x="0" y="1517212"/>
                  </a:cubicBezTo>
                  <a:cubicBezTo>
                    <a:pt x="-91011" y="1409018"/>
                    <a:pt x="11031" y="1291670"/>
                    <a:pt x="0" y="1160825"/>
                  </a:cubicBezTo>
                  <a:cubicBezTo>
                    <a:pt x="-10240" y="995991"/>
                    <a:pt x="66020" y="940572"/>
                    <a:pt x="0" y="804439"/>
                  </a:cubicBezTo>
                  <a:cubicBezTo>
                    <a:pt x="-40296" y="654346"/>
                    <a:pt x="65761" y="637898"/>
                    <a:pt x="0" y="514050"/>
                  </a:cubicBezTo>
                  <a:cubicBezTo>
                    <a:pt x="-33491" y="414945"/>
                    <a:pt x="35034" y="292596"/>
                    <a:pt x="0" y="197262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04530 h 1777644"/>
                        <a:gd name="connsiteX1" fmla="*/ 721469 w 4328736"/>
                        <a:gd name="connsiteY1" fmla="*/ 0 h 1777644"/>
                        <a:gd name="connsiteX2" fmla="*/ 2222082 w 4328736"/>
                        <a:gd name="connsiteY2" fmla="*/ 0 h 1777644"/>
                        <a:gd name="connsiteX3" fmla="*/ 3607266 w 4328736"/>
                        <a:gd name="connsiteY3" fmla="*/ 0 h 1777644"/>
                        <a:gd name="connsiteX4" fmla="*/ 4328736 w 4328736"/>
                        <a:gd name="connsiteY4" fmla="*/ 204530 h 1777644"/>
                        <a:gd name="connsiteX5" fmla="*/ 4328736 w 4328736"/>
                        <a:gd name="connsiteY5" fmla="*/ 519304 h 1777644"/>
                        <a:gd name="connsiteX6" fmla="*/ 4328736 w 4328736"/>
                        <a:gd name="connsiteY6" fmla="*/ 820393 h 1777644"/>
                        <a:gd name="connsiteX7" fmla="*/ 4328736 w 4328736"/>
                        <a:gd name="connsiteY7" fmla="*/ 1189910 h 1777644"/>
                        <a:gd name="connsiteX8" fmla="*/ 4328736 w 4328736"/>
                        <a:gd name="connsiteY8" fmla="*/ 1573113 h 1777644"/>
                        <a:gd name="connsiteX9" fmla="*/ 3607266 w 4328736"/>
                        <a:gd name="connsiteY9" fmla="*/ 1777644 h 1777644"/>
                        <a:gd name="connsiteX10" fmla="*/ 2164369 w 4328736"/>
                        <a:gd name="connsiteY10" fmla="*/ 1777644 h 1777644"/>
                        <a:gd name="connsiteX11" fmla="*/ 721469 w 4328736"/>
                        <a:gd name="connsiteY11" fmla="*/ 1777644 h 1777644"/>
                        <a:gd name="connsiteX12" fmla="*/ 0 w 4328736"/>
                        <a:gd name="connsiteY12" fmla="*/ 1573113 h 1777644"/>
                        <a:gd name="connsiteX13" fmla="*/ 0 w 4328736"/>
                        <a:gd name="connsiteY13" fmla="*/ 1203595 h 1777644"/>
                        <a:gd name="connsiteX14" fmla="*/ 0 w 4328736"/>
                        <a:gd name="connsiteY14" fmla="*/ 834078 h 1777644"/>
                        <a:gd name="connsiteX15" fmla="*/ 0 w 4328736"/>
                        <a:gd name="connsiteY15" fmla="*/ 532990 h 1777644"/>
                        <a:gd name="connsiteX16" fmla="*/ 0 w 4328736"/>
                        <a:gd name="connsiteY16" fmla="*/ 204530 h 1777644"/>
                        <a:gd name="connsiteX0" fmla="*/ 0 w 4328736"/>
                        <a:gd name="connsiteY0" fmla="*/ 204530 h 1777644"/>
                        <a:gd name="connsiteX1" fmla="*/ 721469 w 4328736"/>
                        <a:gd name="connsiteY1" fmla="*/ 0 h 1777644"/>
                        <a:gd name="connsiteX2" fmla="*/ 2222082 w 4328736"/>
                        <a:gd name="connsiteY2" fmla="*/ 0 h 1777644"/>
                        <a:gd name="connsiteX3" fmla="*/ 3607266 w 4328736"/>
                        <a:gd name="connsiteY3" fmla="*/ 0 h 1777644"/>
                        <a:gd name="connsiteX4" fmla="*/ 4328736 w 4328736"/>
                        <a:gd name="connsiteY4" fmla="*/ 204530 h 1777644"/>
                        <a:gd name="connsiteX5" fmla="*/ 4328736 w 4328736"/>
                        <a:gd name="connsiteY5" fmla="*/ 519304 h 1777644"/>
                        <a:gd name="connsiteX6" fmla="*/ 4328736 w 4328736"/>
                        <a:gd name="connsiteY6" fmla="*/ 820393 h 1777644"/>
                        <a:gd name="connsiteX7" fmla="*/ 4328736 w 4328736"/>
                        <a:gd name="connsiteY7" fmla="*/ 1121480 h 1777644"/>
                        <a:gd name="connsiteX8" fmla="*/ 4328736 w 4328736"/>
                        <a:gd name="connsiteY8" fmla="*/ 1573113 h 1777644"/>
                        <a:gd name="connsiteX9" fmla="*/ 3607266 w 4328736"/>
                        <a:gd name="connsiteY9" fmla="*/ 1777644 h 1777644"/>
                        <a:gd name="connsiteX10" fmla="*/ 2222082 w 4328736"/>
                        <a:gd name="connsiteY10" fmla="*/ 1777644 h 1777644"/>
                        <a:gd name="connsiteX11" fmla="*/ 721469 w 4328736"/>
                        <a:gd name="connsiteY11" fmla="*/ 1777644 h 1777644"/>
                        <a:gd name="connsiteX12" fmla="*/ 0 w 4328736"/>
                        <a:gd name="connsiteY12" fmla="*/ 1573113 h 1777644"/>
                        <a:gd name="connsiteX13" fmla="*/ 0 w 4328736"/>
                        <a:gd name="connsiteY13" fmla="*/ 1258339 h 1777644"/>
                        <a:gd name="connsiteX14" fmla="*/ 0 w 4328736"/>
                        <a:gd name="connsiteY14" fmla="*/ 902508 h 1777644"/>
                        <a:gd name="connsiteX15" fmla="*/ 0 w 4328736"/>
                        <a:gd name="connsiteY15" fmla="*/ 601419 h 1777644"/>
                        <a:gd name="connsiteX16" fmla="*/ 0 w 4328736"/>
                        <a:gd name="connsiteY16" fmla="*/ 204530 h 17776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328736" h="1777644" fill="none" extrusionOk="0">
                          <a:moveTo>
                            <a:pt x="0" y="204530"/>
                          </a:moveTo>
                          <a:cubicBezTo>
                            <a:pt x="98668" y="111417"/>
                            <a:pt x="327245" y="8341"/>
                            <a:pt x="721469" y="0"/>
                          </a:cubicBezTo>
                          <a:cubicBezTo>
                            <a:pt x="1242191" y="-5130"/>
                            <a:pt x="1737804" y="-215"/>
                            <a:pt x="2222082" y="0"/>
                          </a:cubicBezTo>
                          <a:cubicBezTo>
                            <a:pt x="2745852" y="-27258"/>
                            <a:pt x="3034133" y="91334"/>
                            <a:pt x="3607266" y="0"/>
                          </a:cubicBezTo>
                          <a:cubicBezTo>
                            <a:pt x="4083664" y="2638"/>
                            <a:pt x="4334213" y="86534"/>
                            <a:pt x="4328736" y="204530"/>
                          </a:cubicBezTo>
                          <a:cubicBezTo>
                            <a:pt x="4416274" y="244065"/>
                            <a:pt x="4286899" y="409937"/>
                            <a:pt x="4328736" y="519304"/>
                          </a:cubicBezTo>
                          <a:cubicBezTo>
                            <a:pt x="4401929" y="641910"/>
                            <a:pt x="4306128" y="669179"/>
                            <a:pt x="4328736" y="820393"/>
                          </a:cubicBezTo>
                          <a:cubicBezTo>
                            <a:pt x="4348969" y="967477"/>
                            <a:pt x="4307445" y="1002863"/>
                            <a:pt x="4328736" y="1189910"/>
                          </a:cubicBezTo>
                          <a:cubicBezTo>
                            <a:pt x="4326254" y="1361308"/>
                            <a:pt x="4217951" y="1476437"/>
                            <a:pt x="4328736" y="1573113"/>
                          </a:cubicBezTo>
                          <a:cubicBezTo>
                            <a:pt x="4162889" y="1654393"/>
                            <a:pt x="3912239" y="1758993"/>
                            <a:pt x="3607266" y="1777644"/>
                          </a:cubicBezTo>
                          <a:cubicBezTo>
                            <a:pt x="3288910" y="1776970"/>
                            <a:pt x="2703745" y="1743944"/>
                            <a:pt x="2164369" y="1777644"/>
                          </a:cubicBezTo>
                          <a:cubicBezTo>
                            <a:pt x="1592470" y="1819994"/>
                            <a:pt x="1337105" y="1758291"/>
                            <a:pt x="721469" y="1777644"/>
                          </a:cubicBezTo>
                          <a:cubicBezTo>
                            <a:pt x="254752" y="1765665"/>
                            <a:pt x="11703" y="1693573"/>
                            <a:pt x="0" y="1573113"/>
                          </a:cubicBezTo>
                          <a:cubicBezTo>
                            <a:pt x="-156958" y="1497059"/>
                            <a:pt x="-5540" y="1381620"/>
                            <a:pt x="0" y="1203595"/>
                          </a:cubicBezTo>
                          <a:cubicBezTo>
                            <a:pt x="-25939" y="1030643"/>
                            <a:pt x="127098" y="975974"/>
                            <a:pt x="0" y="834078"/>
                          </a:cubicBezTo>
                          <a:cubicBezTo>
                            <a:pt x="-107087" y="681400"/>
                            <a:pt x="63329" y="663244"/>
                            <a:pt x="0" y="532990"/>
                          </a:cubicBezTo>
                          <a:cubicBezTo>
                            <a:pt x="-83740" y="421679"/>
                            <a:pt x="86740" y="299920"/>
                            <a:pt x="0" y="204530"/>
                          </a:cubicBezTo>
                          <a:close/>
                        </a:path>
                        <a:path w="4328736" h="1777644" stroke="0" extrusionOk="0">
                          <a:moveTo>
                            <a:pt x="0" y="204530"/>
                          </a:moveTo>
                          <a:cubicBezTo>
                            <a:pt x="81505" y="153454"/>
                            <a:pt x="344742" y="9842"/>
                            <a:pt x="721469" y="0"/>
                          </a:cubicBezTo>
                          <a:cubicBezTo>
                            <a:pt x="1339041" y="-66584"/>
                            <a:pt x="1713320" y="-23745"/>
                            <a:pt x="2222082" y="0"/>
                          </a:cubicBezTo>
                          <a:cubicBezTo>
                            <a:pt x="2558694" y="-59762"/>
                            <a:pt x="3264704" y="-33563"/>
                            <a:pt x="3607266" y="0"/>
                          </a:cubicBezTo>
                          <a:cubicBezTo>
                            <a:pt x="3960827" y="11407"/>
                            <a:pt x="4351151" y="103363"/>
                            <a:pt x="4328736" y="204530"/>
                          </a:cubicBezTo>
                          <a:cubicBezTo>
                            <a:pt x="4397352" y="314457"/>
                            <a:pt x="4250922" y="450504"/>
                            <a:pt x="4328736" y="519304"/>
                          </a:cubicBezTo>
                          <a:cubicBezTo>
                            <a:pt x="4411944" y="552147"/>
                            <a:pt x="4179329" y="701824"/>
                            <a:pt x="4328736" y="820393"/>
                          </a:cubicBezTo>
                          <a:cubicBezTo>
                            <a:pt x="4427747" y="941574"/>
                            <a:pt x="4216520" y="1017881"/>
                            <a:pt x="4328736" y="1121480"/>
                          </a:cubicBezTo>
                          <a:cubicBezTo>
                            <a:pt x="4416864" y="1238252"/>
                            <a:pt x="4266665" y="1470674"/>
                            <a:pt x="4328736" y="1573113"/>
                          </a:cubicBezTo>
                          <a:cubicBezTo>
                            <a:pt x="4359241" y="1693084"/>
                            <a:pt x="4036409" y="1799212"/>
                            <a:pt x="3607266" y="1777644"/>
                          </a:cubicBezTo>
                          <a:cubicBezTo>
                            <a:pt x="3048183" y="1852139"/>
                            <a:pt x="2621181" y="1758855"/>
                            <a:pt x="2222082" y="1777644"/>
                          </a:cubicBezTo>
                          <a:cubicBezTo>
                            <a:pt x="1892067" y="1815452"/>
                            <a:pt x="1439976" y="1748471"/>
                            <a:pt x="721469" y="1777644"/>
                          </a:cubicBezTo>
                          <a:cubicBezTo>
                            <a:pt x="280448" y="1728394"/>
                            <a:pt x="-41576" y="1707943"/>
                            <a:pt x="0" y="1573113"/>
                          </a:cubicBezTo>
                          <a:cubicBezTo>
                            <a:pt x="5653" y="1469066"/>
                            <a:pt x="49731" y="1348101"/>
                            <a:pt x="0" y="1258339"/>
                          </a:cubicBezTo>
                          <a:cubicBezTo>
                            <a:pt x="-51995" y="1139347"/>
                            <a:pt x="116036" y="1074927"/>
                            <a:pt x="0" y="902508"/>
                          </a:cubicBezTo>
                          <a:cubicBezTo>
                            <a:pt x="-121200" y="741638"/>
                            <a:pt x="124588" y="721013"/>
                            <a:pt x="0" y="601419"/>
                          </a:cubicBezTo>
                          <a:cubicBezTo>
                            <a:pt x="-93886" y="474263"/>
                            <a:pt x="-18125" y="336058"/>
                            <a:pt x="0" y="204530"/>
                          </a:cubicBezTo>
                          <a:close/>
                        </a:path>
                        <a:path w="4328736" h="1777644" fill="none" stroke="0" extrusionOk="0">
                          <a:moveTo>
                            <a:pt x="0" y="204530"/>
                          </a:moveTo>
                          <a:cubicBezTo>
                            <a:pt x="131242" y="29995"/>
                            <a:pt x="440483" y="-63781"/>
                            <a:pt x="721469" y="0"/>
                          </a:cubicBezTo>
                          <a:cubicBezTo>
                            <a:pt x="1213269" y="-113922"/>
                            <a:pt x="1619055" y="36747"/>
                            <a:pt x="2222082" y="0"/>
                          </a:cubicBezTo>
                          <a:cubicBezTo>
                            <a:pt x="2756343" y="47867"/>
                            <a:pt x="3138037" y="-6954"/>
                            <a:pt x="3607266" y="0"/>
                          </a:cubicBezTo>
                          <a:cubicBezTo>
                            <a:pt x="4065794" y="6343"/>
                            <a:pt x="4315104" y="118525"/>
                            <a:pt x="4328736" y="204530"/>
                          </a:cubicBezTo>
                          <a:cubicBezTo>
                            <a:pt x="4409382" y="286813"/>
                            <a:pt x="4258102" y="400355"/>
                            <a:pt x="4328736" y="519304"/>
                          </a:cubicBezTo>
                          <a:cubicBezTo>
                            <a:pt x="4395157" y="663036"/>
                            <a:pt x="4311431" y="689606"/>
                            <a:pt x="4328736" y="820393"/>
                          </a:cubicBezTo>
                          <a:cubicBezTo>
                            <a:pt x="4348570" y="963241"/>
                            <a:pt x="4327795" y="1018211"/>
                            <a:pt x="4328736" y="1189910"/>
                          </a:cubicBezTo>
                          <a:cubicBezTo>
                            <a:pt x="4347422" y="1371844"/>
                            <a:pt x="4269042" y="1456408"/>
                            <a:pt x="4328736" y="1573113"/>
                          </a:cubicBezTo>
                          <a:cubicBezTo>
                            <a:pt x="4239833" y="1653415"/>
                            <a:pt x="3988886" y="1709777"/>
                            <a:pt x="3607266" y="1777644"/>
                          </a:cubicBezTo>
                          <a:cubicBezTo>
                            <a:pt x="3246241" y="1695354"/>
                            <a:pt x="2770681" y="1637672"/>
                            <a:pt x="2164369" y="1777644"/>
                          </a:cubicBezTo>
                          <a:cubicBezTo>
                            <a:pt x="1559058" y="1749184"/>
                            <a:pt x="1305428" y="1735117"/>
                            <a:pt x="721469" y="1777644"/>
                          </a:cubicBezTo>
                          <a:cubicBezTo>
                            <a:pt x="234765" y="1768431"/>
                            <a:pt x="24874" y="1692615"/>
                            <a:pt x="0" y="1573113"/>
                          </a:cubicBezTo>
                          <a:cubicBezTo>
                            <a:pt x="-115278" y="1461812"/>
                            <a:pt x="38039" y="1370904"/>
                            <a:pt x="0" y="1203595"/>
                          </a:cubicBezTo>
                          <a:cubicBezTo>
                            <a:pt x="-26605" y="1011284"/>
                            <a:pt x="108213" y="964208"/>
                            <a:pt x="0" y="834078"/>
                          </a:cubicBezTo>
                          <a:cubicBezTo>
                            <a:pt x="-78116" y="696498"/>
                            <a:pt x="52586" y="648374"/>
                            <a:pt x="0" y="532990"/>
                          </a:cubicBezTo>
                          <a:cubicBezTo>
                            <a:pt x="-67589" y="414932"/>
                            <a:pt x="80240" y="317055"/>
                            <a:pt x="0" y="20453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867848"/>
            </a:xfrm>
            <a:custGeom>
              <a:avLst/>
              <a:gdLst>
                <a:gd name="connsiteX0" fmla="*/ 0 w 2672962"/>
                <a:gd name="connsiteY0" fmla="*/ 214908 h 1867848"/>
                <a:gd name="connsiteX1" fmla="*/ 445501 w 2672962"/>
                <a:gd name="connsiteY1" fmla="*/ 0 h 1867848"/>
                <a:gd name="connsiteX2" fmla="*/ 1075127 w 2672962"/>
                <a:gd name="connsiteY2" fmla="*/ 0 h 1867848"/>
                <a:gd name="connsiteX3" fmla="*/ 1633472 w 2672962"/>
                <a:gd name="connsiteY3" fmla="*/ 0 h 1867848"/>
                <a:gd name="connsiteX4" fmla="*/ 2227460 w 2672962"/>
                <a:gd name="connsiteY4" fmla="*/ 0 h 1867848"/>
                <a:gd name="connsiteX5" fmla="*/ 2672962 w 2672962"/>
                <a:gd name="connsiteY5" fmla="*/ 214908 h 1867848"/>
                <a:gd name="connsiteX6" fmla="*/ 2672962 w 2672962"/>
                <a:gd name="connsiteY6" fmla="*/ 588796 h 1867848"/>
                <a:gd name="connsiteX7" fmla="*/ 2672962 w 2672962"/>
                <a:gd name="connsiteY7" fmla="*/ 905163 h 1867848"/>
                <a:gd name="connsiteX8" fmla="*/ 2672962 w 2672962"/>
                <a:gd name="connsiteY8" fmla="*/ 1264669 h 1867848"/>
                <a:gd name="connsiteX9" fmla="*/ 2672962 w 2672962"/>
                <a:gd name="connsiteY9" fmla="*/ 1652938 h 1867848"/>
                <a:gd name="connsiteX10" fmla="*/ 2227460 w 2672962"/>
                <a:gd name="connsiteY10" fmla="*/ 1867848 h 1867848"/>
                <a:gd name="connsiteX11" fmla="*/ 1686932 w 2672962"/>
                <a:gd name="connsiteY11" fmla="*/ 1867848 h 1867848"/>
                <a:gd name="connsiteX12" fmla="*/ 1146405 w 2672962"/>
                <a:gd name="connsiteY12" fmla="*/ 1867848 h 1867848"/>
                <a:gd name="connsiteX13" fmla="*/ 445501 w 2672962"/>
                <a:gd name="connsiteY13" fmla="*/ 1867848 h 1867848"/>
                <a:gd name="connsiteX14" fmla="*/ 0 w 2672962"/>
                <a:gd name="connsiteY14" fmla="*/ 1652938 h 1867848"/>
                <a:gd name="connsiteX15" fmla="*/ 0 w 2672962"/>
                <a:gd name="connsiteY15" fmla="*/ 1336571 h 1867848"/>
                <a:gd name="connsiteX16" fmla="*/ 0 w 2672962"/>
                <a:gd name="connsiteY16" fmla="*/ 991444 h 1867848"/>
                <a:gd name="connsiteX17" fmla="*/ 0 w 2672962"/>
                <a:gd name="connsiteY17" fmla="*/ 617556 h 1867848"/>
                <a:gd name="connsiteX18" fmla="*/ 0 w 2672962"/>
                <a:gd name="connsiteY18" fmla="*/ 214908 h 1867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72962" h="1867848" extrusionOk="0">
                  <a:moveTo>
                    <a:pt x="0" y="214908"/>
                  </a:moveTo>
                  <a:cubicBezTo>
                    <a:pt x="98896" y="4826"/>
                    <a:pt x="265550" y="-68896"/>
                    <a:pt x="445501" y="0"/>
                  </a:cubicBezTo>
                  <a:cubicBezTo>
                    <a:pt x="737260" y="-44468"/>
                    <a:pt x="820804" y="26009"/>
                    <a:pt x="1075127" y="0"/>
                  </a:cubicBezTo>
                  <a:cubicBezTo>
                    <a:pt x="1352573" y="30529"/>
                    <a:pt x="1502942" y="-12395"/>
                    <a:pt x="1633472" y="0"/>
                  </a:cubicBezTo>
                  <a:cubicBezTo>
                    <a:pt x="1747409" y="24157"/>
                    <a:pt x="1972978" y="94936"/>
                    <a:pt x="2227460" y="0"/>
                  </a:cubicBezTo>
                  <a:cubicBezTo>
                    <a:pt x="2480227" y="17160"/>
                    <a:pt x="2669442" y="118622"/>
                    <a:pt x="2672962" y="214908"/>
                  </a:cubicBezTo>
                  <a:cubicBezTo>
                    <a:pt x="2681586" y="429885"/>
                    <a:pt x="2588624" y="504037"/>
                    <a:pt x="2672962" y="588796"/>
                  </a:cubicBezTo>
                  <a:cubicBezTo>
                    <a:pt x="2788623" y="696353"/>
                    <a:pt x="2643624" y="862552"/>
                    <a:pt x="2672962" y="905163"/>
                  </a:cubicBezTo>
                  <a:cubicBezTo>
                    <a:pt x="2753538" y="967959"/>
                    <a:pt x="2677598" y="1097295"/>
                    <a:pt x="2672962" y="1264669"/>
                  </a:cubicBezTo>
                  <a:cubicBezTo>
                    <a:pt x="2700316" y="1389624"/>
                    <a:pt x="2678109" y="1497899"/>
                    <a:pt x="2672962" y="1652938"/>
                  </a:cubicBezTo>
                  <a:cubicBezTo>
                    <a:pt x="2704734" y="1727597"/>
                    <a:pt x="2403779" y="1832310"/>
                    <a:pt x="2227460" y="1867848"/>
                  </a:cubicBezTo>
                  <a:cubicBezTo>
                    <a:pt x="2068861" y="1829575"/>
                    <a:pt x="1792565" y="1827028"/>
                    <a:pt x="1686932" y="1867848"/>
                  </a:cubicBezTo>
                  <a:cubicBezTo>
                    <a:pt x="1527123" y="1948429"/>
                    <a:pt x="1462937" y="1853225"/>
                    <a:pt x="1146405" y="1867848"/>
                  </a:cubicBezTo>
                  <a:cubicBezTo>
                    <a:pt x="950961" y="1865962"/>
                    <a:pt x="761849" y="1793042"/>
                    <a:pt x="445501" y="1867848"/>
                  </a:cubicBezTo>
                  <a:cubicBezTo>
                    <a:pt x="232858" y="1823078"/>
                    <a:pt x="29752" y="1725826"/>
                    <a:pt x="0" y="1652938"/>
                  </a:cubicBezTo>
                  <a:cubicBezTo>
                    <a:pt x="21527" y="1602105"/>
                    <a:pt x="38701" y="1451373"/>
                    <a:pt x="0" y="1336571"/>
                  </a:cubicBezTo>
                  <a:cubicBezTo>
                    <a:pt x="-24194" y="1217267"/>
                    <a:pt x="89041" y="1059892"/>
                    <a:pt x="0" y="991444"/>
                  </a:cubicBezTo>
                  <a:cubicBezTo>
                    <a:pt x="-353" y="949685"/>
                    <a:pt x="24785" y="750373"/>
                    <a:pt x="0" y="617556"/>
                  </a:cubicBezTo>
                  <a:cubicBezTo>
                    <a:pt x="-74376" y="540150"/>
                    <a:pt x="58898" y="280537"/>
                    <a:pt x="0" y="214908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22827 h 1936667"/>
                        <a:gd name="connsiteX1" fmla="*/ 731860 w 4391084"/>
                        <a:gd name="connsiteY1" fmla="*/ 0 h 1936667"/>
                        <a:gd name="connsiteX2" fmla="*/ 1766196 w 4391084"/>
                        <a:gd name="connsiteY2" fmla="*/ 0 h 1936667"/>
                        <a:gd name="connsiteX3" fmla="*/ 2683434 w 4391084"/>
                        <a:gd name="connsiteY3" fmla="*/ 0 h 1936667"/>
                        <a:gd name="connsiteX4" fmla="*/ 3659223 w 4391084"/>
                        <a:gd name="connsiteY4" fmla="*/ 0 h 1936667"/>
                        <a:gd name="connsiteX5" fmla="*/ 4391084 w 4391084"/>
                        <a:gd name="connsiteY5" fmla="*/ 222827 h 1936667"/>
                        <a:gd name="connsiteX6" fmla="*/ 4391084 w 4391084"/>
                        <a:gd name="connsiteY6" fmla="*/ 610490 h 1936667"/>
                        <a:gd name="connsiteX7" fmla="*/ 4391084 w 4391084"/>
                        <a:gd name="connsiteY7" fmla="*/ 938513 h 1936667"/>
                        <a:gd name="connsiteX8" fmla="*/ 4391084 w 4391084"/>
                        <a:gd name="connsiteY8" fmla="*/ 1311265 h 1936667"/>
                        <a:gd name="connsiteX9" fmla="*/ 4391084 w 4391084"/>
                        <a:gd name="connsiteY9" fmla="*/ 1713839 h 1936667"/>
                        <a:gd name="connsiteX10" fmla="*/ 3659223 w 4391084"/>
                        <a:gd name="connsiteY10" fmla="*/ 1936667 h 1936667"/>
                        <a:gd name="connsiteX11" fmla="*/ 2771256 w 4391084"/>
                        <a:gd name="connsiteY11" fmla="*/ 1936667 h 1936667"/>
                        <a:gd name="connsiteX12" fmla="*/ 1883290 w 4391084"/>
                        <a:gd name="connsiteY12" fmla="*/ 1936667 h 1936667"/>
                        <a:gd name="connsiteX13" fmla="*/ 731860 w 4391084"/>
                        <a:gd name="connsiteY13" fmla="*/ 1936667 h 1936667"/>
                        <a:gd name="connsiteX14" fmla="*/ 0 w 4391084"/>
                        <a:gd name="connsiteY14" fmla="*/ 1713839 h 1936667"/>
                        <a:gd name="connsiteX15" fmla="*/ 0 w 4391084"/>
                        <a:gd name="connsiteY15" fmla="*/ 1385816 h 1936667"/>
                        <a:gd name="connsiteX16" fmla="*/ 0 w 4391084"/>
                        <a:gd name="connsiteY16" fmla="*/ 1027973 h 1936667"/>
                        <a:gd name="connsiteX17" fmla="*/ 0 w 4391084"/>
                        <a:gd name="connsiteY17" fmla="*/ 640310 h 1936667"/>
                        <a:gd name="connsiteX18" fmla="*/ 0 w 4391084"/>
                        <a:gd name="connsiteY18" fmla="*/ 222827 h 19366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4391084" h="1936667" extrusionOk="0">
                          <a:moveTo>
                            <a:pt x="0" y="222827"/>
                          </a:moveTo>
                          <a:cubicBezTo>
                            <a:pt x="84354" y="42713"/>
                            <a:pt x="414766" y="-58025"/>
                            <a:pt x="731860" y="0"/>
                          </a:cubicBezTo>
                          <a:cubicBezTo>
                            <a:pt x="1217548" y="-36389"/>
                            <a:pt x="1352228" y="26557"/>
                            <a:pt x="1766196" y="0"/>
                          </a:cubicBezTo>
                          <a:cubicBezTo>
                            <a:pt x="2210890" y="24292"/>
                            <a:pt x="2442709" y="1717"/>
                            <a:pt x="2683434" y="0"/>
                          </a:cubicBezTo>
                          <a:cubicBezTo>
                            <a:pt x="2935279" y="-11370"/>
                            <a:pt x="3214974" y="49828"/>
                            <a:pt x="3659223" y="0"/>
                          </a:cubicBezTo>
                          <a:cubicBezTo>
                            <a:pt x="4068784" y="11516"/>
                            <a:pt x="4384088" y="117726"/>
                            <a:pt x="4391084" y="222827"/>
                          </a:cubicBezTo>
                          <a:cubicBezTo>
                            <a:pt x="4420751" y="418926"/>
                            <a:pt x="4250245" y="496871"/>
                            <a:pt x="4391084" y="610490"/>
                          </a:cubicBezTo>
                          <a:cubicBezTo>
                            <a:pt x="4557824" y="730934"/>
                            <a:pt x="4332219" y="887551"/>
                            <a:pt x="4391084" y="938513"/>
                          </a:cubicBezTo>
                          <a:cubicBezTo>
                            <a:pt x="4472575" y="1005595"/>
                            <a:pt x="4372016" y="1141097"/>
                            <a:pt x="4391084" y="1311265"/>
                          </a:cubicBezTo>
                          <a:cubicBezTo>
                            <a:pt x="4430703" y="1462579"/>
                            <a:pt x="4379028" y="1568143"/>
                            <a:pt x="4391084" y="1713839"/>
                          </a:cubicBezTo>
                          <a:cubicBezTo>
                            <a:pt x="4467694" y="1812075"/>
                            <a:pt x="3948409" y="1906971"/>
                            <a:pt x="3659223" y="1936667"/>
                          </a:cubicBezTo>
                          <a:cubicBezTo>
                            <a:pt x="3404535" y="1921553"/>
                            <a:pt x="2965400" y="1912926"/>
                            <a:pt x="2771256" y="1936667"/>
                          </a:cubicBezTo>
                          <a:cubicBezTo>
                            <a:pt x="2523581" y="2004962"/>
                            <a:pt x="2367250" y="1917962"/>
                            <a:pt x="1883290" y="1936667"/>
                          </a:cubicBezTo>
                          <a:cubicBezTo>
                            <a:pt x="1502267" y="1952019"/>
                            <a:pt x="1164845" y="1884732"/>
                            <a:pt x="731860" y="1936667"/>
                          </a:cubicBezTo>
                          <a:cubicBezTo>
                            <a:pt x="379303" y="1905920"/>
                            <a:pt x="41013" y="1803492"/>
                            <a:pt x="0" y="1713839"/>
                          </a:cubicBezTo>
                          <a:cubicBezTo>
                            <a:pt x="-4317" y="1652235"/>
                            <a:pt x="72801" y="1505217"/>
                            <a:pt x="0" y="1385816"/>
                          </a:cubicBezTo>
                          <a:cubicBezTo>
                            <a:pt x="-78255" y="1264890"/>
                            <a:pt x="112420" y="1100339"/>
                            <a:pt x="0" y="1027973"/>
                          </a:cubicBezTo>
                          <a:cubicBezTo>
                            <a:pt x="-52304" y="969271"/>
                            <a:pt x="61968" y="775504"/>
                            <a:pt x="0" y="640310"/>
                          </a:cubicBezTo>
                          <a:cubicBezTo>
                            <a:pt x="-116608" y="551447"/>
                            <a:pt x="118442" y="312240"/>
                            <a:pt x="0" y="22282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1632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ربما يصاب بالاختناق نتيجة لعدم تناول الطعام بهدوء و مضغ الطعام جيدا قبل ابتلاعه  يساعد في الهضم الجيد أم غير ذلك فيؤذي المعدة أيضا   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88013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16604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37044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: Shape 71">
            <a:extLst>
              <a:ext uri="{FF2B5EF4-FFF2-40B4-BE49-F238E27FC236}">
                <a16:creationId xmlns:a16="http://schemas.microsoft.com/office/drawing/2014/main" id="{C1303630-F68A-4DB2-A3CD-FAA5F00ED5A9}"/>
              </a:ext>
            </a:extLst>
          </p:cNvPr>
          <p:cNvSpPr/>
          <p:nvPr/>
        </p:nvSpPr>
        <p:spPr>
          <a:xfrm rot="5400000">
            <a:off x="1048218" y="3771580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4" name="Group 72">
            <a:extLst>
              <a:ext uri="{FF2B5EF4-FFF2-40B4-BE49-F238E27FC236}">
                <a16:creationId xmlns:a16="http://schemas.microsoft.com/office/drawing/2014/main" id="{6A44C4A0-D337-4DA0-89A5-AEA840D7B8EA}"/>
              </a:ext>
            </a:extLst>
          </p:cNvPr>
          <p:cNvGrpSpPr/>
          <p:nvPr/>
        </p:nvGrpSpPr>
        <p:grpSpPr>
          <a:xfrm>
            <a:off x="2033746" y="387478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5" name="Oval 73">
              <a:extLst>
                <a:ext uri="{FF2B5EF4-FFF2-40B4-BE49-F238E27FC236}">
                  <a16:creationId xmlns:a16="http://schemas.microsoft.com/office/drawing/2014/main" id="{966392AB-136A-4A82-BFE8-141F123B3756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10">
              <a:extLst>
                <a:ext uri="{FF2B5EF4-FFF2-40B4-BE49-F238E27FC236}">
                  <a16:creationId xmlns:a16="http://schemas.microsoft.com/office/drawing/2014/main" id="{0099A4C4-760D-4AD5-BC8A-74670B614CB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75">
              <a:extLst>
                <a:ext uri="{FF2B5EF4-FFF2-40B4-BE49-F238E27FC236}">
                  <a16:creationId xmlns:a16="http://schemas.microsoft.com/office/drawing/2014/main" id="{ED065BB3-7428-4266-87F7-6DEF108CE1C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592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3" dur="200" fill="hold"/>
                                        <p:tgtEl>
                                          <p:spTgt spid="4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  <p:bldP spid="43" grpId="0" animBg="1"/>
      <p:bldP spid="4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77726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03995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39461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78843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14742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80587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5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4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هاتي أسبابا أخرى للاختناق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687576"/>
            <a:ext cx="4408335" cy="1936667"/>
            <a:chOff x="1734079" y="-362161"/>
            <a:chExt cx="2683463" cy="1867848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714476"/>
            </a:xfrm>
            <a:custGeom>
              <a:avLst/>
              <a:gdLst>
                <a:gd name="connsiteX0" fmla="*/ 0 w 2635009"/>
                <a:gd name="connsiteY0" fmla="*/ 197262 h 1714476"/>
                <a:gd name="connsiteX1" fmla="*/ 439176 w 2635009"/>
                <a:gd name="connsiteY1" fmla="*/ 0 h 1714476"/>
                <a:gd name="connsiteX2" fmla="*/ 868502 w 2635009"/>
                <a:gd name="connsiteY2" fmla="*/ 0 h 1714476"/>
                <a:gd name="connsiteX3" fmla="*/ 1352636 w 2635009"/>
                <a:gd name="connsiteY3" fmla="*/ 0 h 1714476"/>
                <a:gd name="connsiteX4" fmla="*/ 2195832 w 2635009"/>
                <a:gd name="connsiteY4" fmla="*/ 0 h 1714476"/>
                <a:gd name="connsiteX5" fmla="*/ 2635009 w 2635009"/>
                <a:gd name="connsiteY5" fmla="*/ 197262 h 1714476"/>
                <a:gd name="connsiteX6" fmla="*/ 2635009 w 2635009"/>
                <a:gd name="connsiteY6" fmla="*/ 500850 h 1714476"/>
                <a:gd name="connsiteX7" fmla="*/ 2635009 w 2635009"/>
                <a:gd name="connsiteY7" fmla="*/ 791240 h 1714476"/>
                <a:gd name="connsiteX8" fmla="*/ 2635009 w 2635009"/>
                <a:gd name="connsiteY8" fmla="*/ 1147626 h 1714476"/>
                <a:gd name="connsiteX9" fmla="*/ 2635009 w 2635009"/>
                <a:gd name="connsiteY9" fmla="*/ 1517212 h 1714476"/>
                <a:gd name="connsiteX10" fmla="*/ 2195832 w 2635009"/>
                <a:gd name="connsiteY10" fmla="*/ 1714476 h 1714476"/>
                <a:gd name="connsiteX11" fmla="*/ 1317505 w 2635009"/>
                <a:gd name="connsiteY11" fmla="*/ 1714476 h 1714476"/>
                <a:gd name="connsiteX12" fmla="*/ 439176 w 2635009"/>
                <a:gd name="connsiteY12" fmla="*/ 1714476 h 1714476"/>
                <a:gd name="connsiteX13" fmla="*/ 0 w 2635009"/>
                <a:gd name="connsiteY13" fmla="*/ 1517212 h 1714476"/>
                <a:gd name="connsiteX14" fmla="*/ 0 w 2635009"/>
                <a:gd name="connsiteY14" fmla="*/ 1160825 h 1714476"/>
                <a:gd name="connsiteX15" fmla="*/ 0 w 2635009"/>
                <a:gd name="connsiteY15" fmla="*/ 804439 h 1714476"/>
                <a:gd name="connsiteX16" fmla="*/ 0 w 2635009"/>
                <a:gd name="connsiteY16" fmla="*/ 514050 h 1714476"/>
                <a:gd name="connsiteX17" fmla="*/ 0 w 2635009"/>
                <a:gd name="connsiteY17" fmla="*/ 197262 h 1714476"/>
                <a:gd name="connsiteX0" fmla="*/ 0 w 2635009"/>
                <a:gd name="connsiteY0" fmla="*/ 197262 h 1714476"/>
                <a:gd name="connsiteX1" fmla="*/ 439176 w 2635009"/>
                <a:gd name="connsiteY1" fmla="*/ 0 h 1714476"/>
                <a:gd name="connsiteX2" fmla="*/ 1352636 w 2635009"/>
                <a:gd name="connsiteY2" fmla="*/ 0 h 1714476"/>
                <a:gd name="connsiteX3" fmla="*/ 2195832 w 2635009"/>
                <a:gd name="connsiteY3" fmla="*/ 0 h 1714476"/>
                <a:gd name="connsiteX4" fmla="*/ 2635009 w 2635009"/>
                <a:gd name="connsiteY4" fmla="*/ 197262 h 1714476"/>
                <a:gd name="connsiteX5" fmla="*/ 2635009 w 2635009"/>
                <a:gd name="connsiteY5" fmla="*/ 500850 h 1714476"/>
                <a:gd name="connsiteX6" fmla="*/ 2635009 w 2635009"/>
                <a:gd name="connsiteY6" fmla="*/ 791240 h 1714476"/>
                <a:gd name="connsiteX7" fmla="*/ 2635009 w 2635009"/>
                <a:gd name="connsiteY7" fmla="*/ 1081628 h 1714476"/>
                <a:gd name="connsiteX8" fmla="*/ 2635009 w 2635009"/>
                <a:gd name="connsiteY8" fmla="*/ 1517212 h 1714476"/>
                <a:gd name="connsiteX9" fmla="*/ 2195832 w 2635009"/>
                <a:gd name="connsiteY9" fmla="*/ 1714476 h 1714476"/>
                <a:gd name="connsiteX10" fmla="*/ 1352636 w 2635009"/>
                <a:gd name="connsiteY10" fmla="*/ 1714476 h 1714476"/>
                <a:gd name="connsiteX11" fmla="*/ 439176 w 2635009"/>
                <a:gd name="connsiteY11" fmla="*/ 1714476 h 1714476"/>
                <a:gd name="connsiteX12" fmla="*/ 0 w 2635009"/>
                <a:gd name="connsiteY12" fmla="*/ 1517212 h 1714476"/>
                <a:gd name="connsiteX13" fmla="*/ 0 w 2635009"/>
                <a:gd name="connsiteY13" fmla="*/ 1213624 h 1714476"/>
                <a:gd name="connsiteX14" fmla="*/ 0 w 2635009"/>
                <a:gd name="connsiteY14" fmla="*/ 870437 h 1714476"/>
                <a:gd name="connsiteX15" fmla="*/ 0 w 2635009"/>
                <a:gd name="connsiteY15" fmla="*/ 580047 h 1714476"/>
                <a:gd name="connsiteX16" fmla="*/ 0 w 2635009"/>
                <a:gd name="connsiteY16" fmla="*/ 197262 h 1714476"/>
                <a:gd name="connsiteX0" fmla="*/ 0 w 2635009"/>
                <a:gd name="connsiteY0" fmla="*/ 197262 h 1714476"/>
                <a:gd name="connsiteX1" fmla="*/ 439176 w 2635009"/>
                <a:gd name="connsiteY1" fmla="*/ 0 h 1714476"/>
                <a:gd name="connsiteX2" fmla="*/ 1352636 w 2635009"/>
                <a:gd name="connsiteY2" fmla="*/ 0 h 1714476"/>
                <a:gd name="connsiteX3" fmla="*/ 2195832 w 2635009"/>
                <a:gd name="connsiteY3" fmla="*/ 0 h 1714476"/>
                <a:gd name="connsiteX4" fmla="*/ 2635009 w 2635009"/>
                <a:gd name="connsiteY4" fmla="*/ 197262 h 1714476"/>
                <a:gd name="connsiteX5" fmla="*/ 2635009 w 2635009"/>
                <a:gd name="connsiteY5" fmla="*/ 500850 h 1714476"/>
                <a:gd name="connsiteX6" fmla="*/ 2635009 w 2635009"/>
                <a:gd name="connsiteY6" fmla="*/ 791240 h 1714476"/>
                <a:gd name="connsiteX7" fmla="*/ 2635009 w 2635009"/>
                <a:gd name="connsiteY7" fmla="*/ 1147626 h 1714476"/>
                <a:gd name="connsiteX8" fmla="*/ 2635009 w 2635009"/>
                <a:gd name="connsiteY8" fmla="*/ 1517212 h 1714476"/>
                <a:gd name="connsiteX9" fmla="*/ 2195832 w 2635009"/>
                <a:gd name="connsiteY9" fmla="*/ 1714476 h 1714476"/>
                <a:gd name="connsiteX10" fmla="*/ 1317505 w 2635009"/>
                <a:gd name="connsiteY10" fmla="*/ 1714476 h 1714476"/>
                <a:gd name="connsiteX11" fmla="*/ 439176 w 2635009"/>
                <a:gd name="connsiteY11" fmla="*/ 1714476 h 1714476"/>
                <a:gd name="connsiteX12" fmla="*/ 0 w 2635009"/>
                <a:gd name="connsiteY12" fmla="*/ 1517212 h 1714476"/>
                <a:gd name="connsiteX13" fmla="*/ 0 w 2635009"/>
                <a:gd name="connsiteY13" fmla="*/ 1160825 h 1714476"/>
                <a:gd name="connsiteX14" fmla="*/ 0 w 2635009"/>
                <a:gd name="connsiteY14" fmla="*/ 804439 h 1714476"/>
                <a:gd name="connsiteX15" fmla="*/ 0 w 2635009"/>
                <a:gd name="connsiteY15" fmla="*/ 514050 h 1714476"/>
                <a:gd name="connsiteX16" fmla="*/ 0 w 2635009"/>
                <a:gd name="connsiteY16" fmla="*/ 197262 h 1714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35009" h="1714476" fill="none" extrusionOk="0">
                  <a:moveTo>
                    <a:pt x="0" y="197262"/>
                  </a:moveTo>
                  <a:cubicBezTo>
                    <a:pt x="53798" y="122777"/>
                    <a:pt x="186965" y="-11058"/>
                    <a:pt x="439176" y="0"/>
                  </a:cubicBezTo>
                  <a:cubicBezTo>
                    <a:pt x="643790" y="-37430"/>
                    <a:pt x="745479" y="20663"/>
                    <a:pt x="868502" y="0"/>
                  </a:cubicBezTo>
                  <a:cubicBezTo>
                    <a:pt x="991525" y="-20663"/>
                    <a:pt x="1193241" y="26666"/>
                    <a:pt x="1352636" y="0"/>
                  </a:cubicBezTo>
                  <a:cubicBezTo>
                    <a:pt x="1697558" y="-67383"/>
                    <a:pt x="1850721" y="90467"/>
                    <a:pt x="2195832" y="0"/>
                  </a:cubicBezTo>
                  <a:cubicBezTo>
                    <a:pt x="2486724" y="-1868"/>
                    <a:pt x="2628401" y="67606"/>
                    <a:pt x="2635009" y="197262"/>
                  </a:cubicBezTo>
                  <a:cubicBezTo>
                    <a:pt x="2696650" y="247401"/>
                    <a:pt x="2586238" y="384198"/>
                    <a:pt x="2635009" y="500850"/>
                  </a:cubicBezTo>
                  <a:cubicBezTo>
                    <a:pt x="2666563" y="608925"/>
                    <a:pt x="2610665" y="658096"/>
                    <a:pt x="2635009" y="791240"/>
                  </a:cubicBezTo>
                  <a:cubicBezTo>
                    <a:pt x="2635669" y="930071"/>
                    <a:pt x="2616669" y="966403"/>
                    <a:pt x="2635009" y="1147626"/>
                  </a:cubicBezTo>
                  <a:cubicBezTo>
                    <a:pt x="2610436" y="1303067"/>
                    <a:pt x="2562862" y="1421580"/>
                    <a:pt x="2635009" y="1517212"/>
                  </a:cubicBezTo>
                  <a:cubicBezTo>
                    <a:pt x="2551026" y="1619091"/>
                    <a:pt x="2416227" y="1696929"/>
                    <a:pt x="2195832" y="1714476"/>
                  </a:cubicBezTo>
                  <a:cubicBezTo>
                    <a:pt x="2047562" y="1714955"/>
                    <a:pt x="1656776" y="1760345"/>
                    <a:pt x="1317505" y="1714476"/>
                  </a:cubicBezTo>
                  <a:cubicBezTo>
                    <a:pt x="962783" y="1766265"/>
                    <a:pt x="809369" y="1696678"/>
                    <a:pt x="439176" y="1714476"/>
                  </a:cubicBezTo>
                  <a:cubicBezTo>
                    <a:pt x="164975" y="1698352"/>
                    <a:pt x="32823" y="1628833"/>
                    <a:pt x="0" y="1517212"/>
                  </a:cubicBezTo>
                  <a:cubicBezTo>
                    <a:pt x="-109533" y="1424144"/>
                    <a:pt x="-26715" y="1354773"/>
                    <a:pt x="0" y="1160825"/>
                  </a:cubicBezTo>
                  <a:cubicBezTo>
                    <a:pt x="-34615" y="1010470"/>
                    <a:pt x="92504" y="914179"/>
                    <a:pt x="0" y="804439"/>
                  </a:cubicBezTo>
                  <a:cubicBezTo>
                    <a:pt x="-64541" y="659506"/>
                    <a:pt x="42364" y="650683"/>
                    <a:pt x="0" y="514050"/>
                  </a:cubicBezTo>
                  <a:cubicBezTo>
                    <a:pt x="-54773" y="400547"/>
                    <a:pt x="35665" y="283858"/>
                    <a:pt x="0" y="197262"/>
                  </a:cubicBezTo>
                  <a:close/>
                </a:path>
                <a:path w="2635009" h="1714476" stroke="0" extrusionOk="0">
                  <a:moveTo>
                    <a:pt x="0" y="197262"/>
                  </a:moveTo>
                  <a:cubicBezTo>
                    <a:pt x="6707" y="120613"/>
                    <a:pt x="251084" y="-16572"/>
                    <a:pt x="439176" y="0"/>
                  </a:cubicBezTo>
                  <a:cubicBezTo>
                    <a:pt x="863278" y="-75376"/>
                    <a:pt x="1081432" y="-11785"/>
                    <a:pt x="1352636" y="0"/>
                  </a:cubicBezTo>
                  <a:cubicBezTo>
                    <a:pt x="1526433" y="-83893"/>
                    <a:pt x="1980057" y="2820"/>
                    <a:pt x="2195832" y="0"/>
                  </a:cubicBezTo>
                  <a:cubicBezTo>
                    <a:pt x="2412540" y="2134"/>
                    <a:pt x="2628175" y="112428"/>
                    <a:pt x="2635009" y="197262"/>
                  </a:cubicBezTo>
                  <a:cubicBezTo>
                    <a:pt x="2659808" y="294520"/>
                    <a:pt x="2573614" y="453736"/>
                    <a:pt x="2635009" y="500850"/>
                  </a:cubicBezTo>
                  <a:cubicBezTo>
                    <a:pt x="2675126" y="534097"/>
                    <a:pt x="2537033" y="686891"/>
                    <a:pt x="2635009" y="791240"/>
                  </a:cubicBezTo>
                  <a:cubicBezTo>
                    <a:pt x="2695060" y="917174"/>
                    <a:pt x="2585416" y="1011729"/>
                    <a:pt x="2635009" y="1081628"/>
                  </a:cubicBezTo>
                  <a:cubicBezTo>
                    <a:pt x="2668325" y="1216049"/>
                    <a:pt x="2607049" y="1416359"/>
                    <a:pt x="2635009" y="1517212"/>
                  </a:cubicBezTo>
                  <a:cubicBezTo>
                    <a:pt x="2659171" y="1646969"/>
                    <a:pt x="2478566" y="1718685"/>
                    <a:pt x="2195832" y="1714476"/>
                  </a:cubicBezTo>
                  <a:cubicBezTo>
                    <a:pt x="1885577" y="1723539"/>
                    <a:pt x="1648599" y="1691621"/>
                    <a:pt x="1352636" y="1714476"/>
                  </a:cubicBezTo>
                  <a:cubicBezTo>
                    <a:pt x="1201142" y="1683580"/>
                    <a:pt x="863806" y="1650202"/>
                    <a:pt x="439176" y="1714476"/>
                  </a:cubicBezTo>
                  <a:cubicBezTo>
                    <a:pt x="195138" y="1648330"/>
                    <a:pt x="-25037" y="1680577"/>
                    <a:pt x="0" y="1517212"/>
                  </a:cubicBezTo>
                  <a:cubicBezTo>
                    <a:pt x="-16215" y="1413312"/>
                    <a:pt x="39984" y="1279881"/>
                    <a:pt x="0" y="1213624"/>
                  </a:cubicBezTo>
                  <a:cubicBezTo>
                    <a:pt x="-27010" y="1102458"/>
                    <a:pt x="66045" y="1035839"/>
                    <a:pt x="0" y="870437"/>
                  </a:cubicBezTo>
                  <a:cubicBezTo>
                    <a:pt x="-66249" y="690929"/>
                    <a:pt x="78701" y="702625"/>
                    <a:pt x="0" y="580047"/>
                  </a:cubicBezTo>
                  <a:cubicBezTo>
                    <a:pt x="-56578" y="463956"/>
                    <a:pt x="4690" y="339365"/>
                    <a:pt x="0" y="197262"/>
                  </a:cubicBezTo>
                  <a:close/>
                </a:path>
                <a:path w="2635009" h="1714476" fill="none" stroke="0" extrusionOk="0">
                  <a:moveTo>
                    <a:pt x="0" y="197262"/>
                  </a:moveTo>
                  <a:cubicBezTo>
                    <a:pt x="56624" y="33391"/>
                    <a:pt x="320143" y="-65871"/>
                    <a:pt x="439176" y="0"/>
                  </a:cubicBezTo>
                  <a:cubicBezTo>
                    <a:pt x="710418" y="-97776"/>
                    <a:pt x="1009460" y="-1605"/>
                    <a:pt x="1352636" y="0"/>
                  </a:cubicBezTo>
                  <a:cubicBezTo>
                    <a:pt x="1661349" y="80314"/>
                    <a:pt x="1964435" y="37638"/>
                    <a:pt x="2195832" y="0"/>
                  </a:cubicBezTo>
                  <a:cubicBezTo>
                    <a:pt x="2470125" y="9216"/>
                    <a:pt x="2623523" y="113351"/>
                    <a:pt x="2635009" y="197262"/>
                  </a:cubicBezTo>
                  <a:cubicBezTo>
                    <a:pt x="2696875" y="264996"/>
                    <a:pt x="2568989" y="377252"/>
                    <a:pt x="2635009" y="500850"/>
                  </a:cubicBezTo>
                  <a:cubicBezTo>
                    <a:pt x="2673114" y="632952"/>
                    <a:pt x="2612475" y="660854"/>
                    <a:pt x="2635009" y="791240"/>
                  </a:cubicBezTo>
                  <a:cubicBezTo>
                    <a:pt x="2645926" y="940647"/>
                    <a:pt x="2633259" y="976445"/>
                    <a:pt x="2635009" y="1147626"/>
                  </a:cubicBezTo>
                  <a:cubicBezTo>
                    <a:pt x="2635819" y="1331188"/>
                    <a:pt x="2603884" y="1401444"/>
                    <a:pt x="2635009" y="1517212"/>
                  </a:cubicBezTo>
                  <a:cubicBezTo>
                    <a:pt x="2581880" y="1552026"/>
                    <a:pt x="2437284" y="1633529"/>
                    <a:pt x="2195832" y="1714476"/>
                  </a:cubicBezTo>
                  <a:cubicBezTo>
                    <a:pt x="1971690" y="1640118"/>
                    <a:pt x="1604000" y="1603106"/>
                    <a:pt x="1317505" y="1714476"/>
                  </a:cubicBezTo>
                  <a:cubicBezTo>
                    <a:pt x="948788" y="1648749"/>
                    <a:pt x="807195" y="1677822"/>
                    <a:pt x="439176" y="1714476"/>
                  </a:cubicBezTo>
                  <a:cubicBezTo>
                    <a:pt x="145073" y="1689942"/>
                    <a:pt x="31637" y="1628897"/>
                    <a:pt x="0" y="1517212"/>
                  </a:cubicBezTo>
                  <a:cubicBezTo>
                    <a:pt x="-91372" y="1421882"/>
                    <a:pt x="39054" y="1327754"/>
                    <a:pt x="0" y="1160825"/>
                  </a:cubicBezTo>
                  <a:cubicBezTo>
                    <a:pt x="-11175" y="981879"/>
                    <a:pt x="66161" y="934516"/>
                    <a:pt x="0" y="804439"/>
                  </a:cubicBezTo>
                  <a:cubicBezTo>
                    <a:pt x="-55173" y="672065"/>
                    <a:pt x="53992" y="635899"/>
                    <a:pt x="0" y="514050"/>
                  </a:cubicBezTo>
                  <a:cubicBezTo>
                    <a:pt x="-53431" y="408390"/>
                    <a:pt x="17989" y="313616"/>
                    <a:pt x="0" y="197262"/>
                  </a:cubicBezTo>
                  <a:close/>
                </a:path>
                <a:path w="2635009" h="1714476" fill="none" stroke="0" extrusionOk="0">
                  <a:moveTo>
                    <a:pt x="0" y="197262"/>
                  </a:moveTo>
                  <a:cubicBezTo>
                    <a:pt x="87056" y="86809"/>
                    <a:pt x="204246" y="3054"/>
                    <a:pt x="439176" y="0"/>
                  </a:cubicBezTo>
                  <a:cubicBezTo>
                    <a:pt x="647031" y="-7011"/>
                    <a:pt x="800581" y="9692"/>
                    <a:pt x="914175" y="0"/>
                  </a:cubicBezTo>
                  <a:cubicBezTo>
                    <a:pt x="1027769" y="-9692"/>
                    <a:pt x="1239702" y="41051"/>
                    <a:pt x="1352636" y="0"/>
                  </a:cubicBezTo>
                  <a:cubicBezTo>
                    <a:pt x="1647149" y="-4593"/>
                    <a:pt x="1853204" y="106470"/>
                    <a:pt x="2195832" y="0"/>
                  </a:cubicBezTo>
                  <a:cubicBezTo>
                    <a:pt x="2490826" y="11297"/>
                    <a:pt x="2639148" y="89000"/>
                    <a:pt x="2635009" y="197262"/>
                  </a:cubicBezTo>
                  <a:cubicBezTo>
                    <a:pt x="2682519" y="251214"/>
                    <a:pt x="2610631" y="414755"/>
                    <a:pt x="2635009" y="500850"/>
                  </a:cubicBezTo>
                  <a:cubicBezTo>
                    <a:pt x="2689926" y="612801"/>
                    <a:pt x="2630035" y="654249"/>
                    <a:pt x="2635009" y="791240"/>
                  </a:cubicBezTo>
                  <a:cubicBezTo>
                    <a:pt x="2657601" y="932467"/>
                    <a:pt x="2633342" y="964964"/>
                    <a:pt x="2635009" y="1147626"/>
                  </a:cubicBezTo>
                  <a:cubicBezTo>
                    <a:pt x="2636902" y="1290871"/>
                    <a:pt x="2575891" y="1414297"/>
                    <a:pt x="2635009" y="1517212"/>
                  </a:cubicBezTo>
                  <a:cubicBezTo>
                    <a:pt x="2524615" y="1582848"/>
                    <a:pt x="2382916" y="1661601"/>
                    <a:pt x="2195832" y="1714476"/>
                  </a:cubicBezTo>
                  <a:cubicBezTo>
                    <a:pt x="1993419" y="1656504"/>
                    <a:pt x="1613037" y="1635123"/>
                    <a:pt x="1317505" y="1714476"/>
                  </a:cubicBezTo>
                  <a:cubicBezTo>
                    <a:pt x="950137" y="1786621"/>
                    <a:pt x="846719" y="1700921"/>
                    <a:pt x="439176" y="1714476"/>
                  </a:cubicBezTo>
                  <a:cubicBezTo>
                    <a:pt x="171836" y="1695255"/>
                    <a:pt x="38008" y="1618929"/>
                    <a:pt x="0" y="1517212"/>
                  </a:cubicBezTo>
                  <a:cubicBezTo>
                    <a:pt x="-91011" y="1409018"/>
                    <a:pt x="11031" y="1291670"/>
                    <a:pt x="0" y="1160825"/>
                  </a:cubicBezTo>
                  <a:cubicBezTo>
                    <a:pt x="-10240" y="995991"/>
                    <a:pt x="66020" y="940572"/>
                    <a:pt x="0" y="804439"/>
                  </a:cubicBezTo>
                  <a:cubicBezTo>
                    <a:pt x="-40296" y="654346"/>
                    <a:pt x="65761" y="637898"/>
                    <a:pt x="0" y="514050"/>
                  </a:cubicBezTo>
                  <a:cubicBezTo>
                    <a:pt x="-33491" y="414945"/>
                    <a:pt x="35034" y="292596"/>
                    <a:pt x="0" y="197262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04530 h 1777644"/>
                        <a:gd name="connsiteX1" fmla="*/ 721469 w 4328736"/>
                        <a:gd name="connsiteY1" fmla="*/ 0 h 1777644"/>
                        <a:gd name="connsiteX2" fmla="*/ 2222082 w 4328736"/>
                        <a:gd name="connsiteY2" fmla="*/ 0 h 1777644"/>
                        <a:gd name="connsiteX3" fmla="*/ 3607266 w 4328736"/>
                        <a:gd name="connsiteY3" fmla="*/ 0 h 1777644"/>
                        <a:gd name="connsiteX4" fmla="*/ 4328736 w 4328736"/>
                        <a:gd name="connsiteY4" fmla="*/ 204530 h 1777644"/>
                        <a:gd name="connsiteX5" fmla="*/ 4328736 w 4328736"/>
                        <a:gd name="connsiteY5" fmla="*/ 519304 h 1777644"/>
                        <a:gd name="connsiteX6" fmla="*/ 4328736 w 4328736"/>
                        <a:gd name="connsiteY6" fmla="*/ 820393 h 1777644"/>
                        <a:gd name="connsiteX7" fmla="*/ 4328736 w 4328736"/>
                        <a:gd name="connsiteY7" fmla="*/ 1189910 h 1777644"/>
                        <a:gd name="connsiteX8" fmla="*/ 4328736 w 4328736"/>
                        <a:gd name="connsiteY8" fmla="*/ 1573113 h 1777644"/>
                        <a:gd name="connsiteX9" fmla="*/ 3607266 w 4328736"/>
                        <a:gd name="connsiteY9" fmla="*/ 1777644 h 1777644"/>
                        <a:gd name="connsiteX10" fmla="*/ 2164369 w 4328736"/>
                        <a:gd name="connsiteY10" fmla="*/ 1777644 h 1777644"/>
                        <a:gd name="connsiteX11" fmla="*/ 721469 w 4328736"/>
                        <a:gd name="connsiteY11" fmla="*/ 1777644 h 1777644"/>
                        <a:gd name="connsiteX12" fmla="*/ 0 w 4328736"/>
                        <a:gd name="connsiteY12" fmla="*/ 1573113 h 1777644"/>
                        <a:gd name="connsiteX13" fmla="*/ 0 w 4328736"/>
                        <a:gd name="connsiteY13" fmla="*/ 1203595 h 1777644"/>
                        <a:gd name="connsiteX14" fmla="*/ 0 w 4328736"/>
                        <a:gd name="connsiteY14" fmla="*/ 834078 h 1777644"/>
                        <a:gd name="connsiteX15" fmla="*/ 0 w 4328736"/>
                        <a:gd name="connsiteY15" fmla="*/ 532990 h 1777644"/>
                        <a:gd name="connsiteX16" fmla="*/ 0 w 4328736"/>
                        <a:gd name="connsiteY16" fmla="*/ 204530 h 1777644"/>
                        <a:gd name="connsiteX0" fmla="*/ 0 w 4328736"/>
                        <a:gd name="connsiteY0" fmla="*/ 204530 h 1777644"/>
                        <a:gd name="connsiteX1" fmla="*/ 721469 w 4328736"/>
                        <a:gd name="connsiteY1" fmla="*/ 0 h 1777644"/>
                        <a:gd name="connsiteX2" fmla="*/ 2222082 w 4328736"/>
                        <a:gd name="connsiteY2" fmla="*/ 0 h 1777644"/>
                        <a:gd name="connsiteX3" fmla="*/ 3607266 w 4328736"/>
                        <a:gd name="connsiteY3" fmla="*/ 0 h 1777644"/>
                        <a:gd name="connsiteX4" fmla="*/ 4328736 w 4328736"/>
                        <a:gd name="connsiteY4" fmla="*/ 204530 h 1777644"/>
                        <a:gd name="connsiteX5" fmla="*/ 4328736 w 4328736"/>
                        <a:gd name="connsiteY5" fmla="*/ 519304 h 1777644"/>
                        <a:gd name="connsiteX6" fmla="*/ 4328736 w 4328736"/>
                        <a:gd name="connsiteY6" fmla="*/ 820393 h 1777644"/>
                        <a:gd name="connsiteX7" fmla="*/ 4328736 w 4328736"/>
                        <a:gd name="connsiteY7" fmla="*/ 1121480 h 1777644"/>
                        <a:gd name="connsiteX8" fmla="*/ 4328736 w 4328736"/>
                        <a:gd name="connsiteY8" fmla="*/ 1573113 h 1777644"/>
                        <a:gd name="connsiteX9" fmla="*/ 3607266 w 4328736"/>
                        <a:gd name="connsiteY9" fmla="*/ 1777644 h 1777644"/>
                        <a:gd name="connsiteX10" fmla="*/ 2222082 w 4328736"/>
                        <a:gd name="connsiteY10" fmla="*/ 1777644 h 1777644"/>
                        <a:gd name="connsiteX11" fmla="*/ 721469 w 4328736"/>
                        <a:gd name="connsiteY11" fmla="*/ 1777644 h 1777644"/>
                        <a:gd name="connsiteX12" fmla="*/ 0 w 4328736"/>
                        <a:gd name="connsiteY12" fmla="*/ 1573113 h 1777644"/>
                        <a:gd name="connsiteX13" fmla="*/ 0 w 4328736"/>
                        <a:gd name="connsiteY13" fmla="*/ 1258339 h 1777644"/>
                        <a:gd name="connsiteX14" fmla="*/ 0 w 4328736"/>
                        <a:gd name="connsiteY14" fmla="*/ 902508 h 1777644"/>
                        <a:gd name="connsiteX15" fmla="*/ 0 w 4328736"/>
                        <a:gd name="connsiteY15" fmla="*/ 601419 h 1777644"/>
                        <a:gd name="connsiteX16" fmla="*/ 0 w 4328736"/>
                        <a:gd name="connsiteY16" fmla="*/ 204530 h 17776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328736" h="1777644" fill="none" extrusionOk="0">
                          <a:moveTo>
                            <a:pt x="0" y="204530"/>
                          </a:moveTo>
                          <a:cubicBezTo>
                            <a:pt x="98668" y="111417"/>
                            <a:pt x="327245" y="8341"/>
                            <a:pt x="721469" y="0"/>
                          </a:cubicBezTo>
                          <a:cubicBezTo>
                            <a:pt x="1242191" y="-5130"/>
                            <a:pt x="1737804" y="-215"/>
                            <a:pt x="2222082" y="0"/>
                          </a:cubicBezTo>
                          <a:cubicBezTo>
                            <a:pt x="2745852" y="-27258"/>
                            <a:pt x="3034133" y="91334"/>
                            <a:pt x="3607266" y="0"/>
                          </a:cubicBezTo>
                          <a:cubicBezTo>
                            <a:pt x="4083664" y="2638"/>
                            <a:pt x="4334213" y="86534"/>
                            <a:pt x="4328736" y="204530"/>
                          </a:cubicBezTo>
                          <a:cubicBezTo>
                            <a:pt x="4416274" y="244065"/>
                            <a:pt x="4286899" y="409937"/>
                            <a:pt x="4328736" y="519304"/>
                          </a:cubicBezTo>
                          <a:cubicBezTo>
                            <a:pt x="4401929" y="641910"/>
                            <a:pt x="4306128" y="669179"/>
                            <a:pt x="4328736" y="820393"/>
                          </a:cubicBezTo>
                          <a:cubicBezTo>
                            <a:pt x="4348969" y="967477"/>
                            <a:pt x="4307445" y="1002863"/>
                            <a:pt x="4328736" y="1189910"/>
                          </a:cubicBezTo>
                          <a:cubicBezTo>
                            <a:pt x="4326254" y="1361308"/>
                            <a:pt x="4217951" y="1476437"/>
                            <a:pt x="4328736" y="1573113"/>
                          </a:cubicBezTo>
                          <a:cubicBezTo>
                            <a:pt x="4162889" y="1654393"/>
                            <a:pt x="3912239" y="1758993"/>
                            <a:pt x="3607266" y="1777644"/>
                          </a:cubicBezTo>
                          <a:cubicBezTo>
                            <a:pt x="3288910" y="1776970"/>
                            <a:pt x="2703745" y="1743944"/>
                            <a:pt x="2164369" y="1777644"/>
                          </a:cubicBezTo>
                          <a:cubicBezTo>
                            <a:pt x="1592470" y="1819994"/>
                            <a:pt x="1337105" y="1758291"/>
                            <a:pt x="721469" y="1777644"/>
                          </a:cubicBezTo>
                          <a:cubicBezTo>
                            <a:pt x="254752" y="1765665"/>
                            <a:pt x="11703" y="1693573"/>
                            <a:pt x="0" y="1573113"/>
                          </a:cubicBezTo>
                          <a:cubicBezTo>
                            <a:pt x="-156958" y="1497059"/>
                            <a:pt x="-5540" y="1381620"/>
                            <a:pt x="0" y="1203595"/>
                          </a:cubicBezTo>
                          <a:cubicBezTo>
                            <a:pt x="-25939" y="1030643"/>
                            <a:pt x="127098" y="975974"/>
                            <a:pt x="0" y="834078"/>
                          </a:cubicBezTo>
                          <a:cubicBezTo>
                            <a:pt x="-107087" y="681400"/>
                            <a:pt x="63329" y="663244"/>
                            <a:pt x="0" y="532990"/>
                          </a:cubicBezTo>
                          <a:cubicBezTo>
                            <a:pt x="-83740" y="421679"/>
                            <a:pt x="86740" y="299920"/>
                            <a:pt x="0" y="204530"/>
                          </a:cubicBezTo>
                          <a:close/>
                        </a:path>
                        <a:path w="4328736" h="1777644" stroke="0" extrusionOk="0">
                          <a:moveTo>
                            <a:pt x="0" y="204530"/>
                          </a:moveTo>
                          <a:cubicBezTo>
                            <a:pt x="81505" y="153454"/>
                            <a:pt x="344742" y="9842"/>
                            <a:pt x="721469" y="0"/>
                          </a:cubicBezTo>
                          <a:cubicBezTo>
                            <a:pt x="1339041" y="-66584"/>
                            <a:pt x="1713320" y="-23745"/>
                            <a:pt x="2222082" y="0"/>
                          </a:cubicBezTo>
                          <a:cubicBezTo>
                            <a:pt x="2558694" y="-59762"/>
                            <a:pt x="3264704" y="-33563"/>
                            <a:pt x="3607266" y="0"/>
                          </a:cubicBezTo>
                          <a:cubicBezTo>
                            <a:pt x="3960827" y="11407"/>
                            <a:pt x="4351151" y="103363"/>
                            <a:pt x="4328736" y="204530"/>
                          </a:cubicBezTo>
                          <a:cubicBezTo>
                            <a:pt x="4397352" y="314457"/>
                            <a:pt x="4250922" y="450504"/>
                            <a:pt x="4328736" y="519304"/>
                          </a:cubicBezTo>
                          <a:cubicBezTo>
                            <a:pt x="4411944" y="552147"/>
                            <a:pt x="4179329" y="701824"/>
                            <a:pt x="4328736" y="820393"/>
                          </a:cubicBezTo>
                          <a:cubicBezTo>
                            <a:pt x="4427747" y="941574"/>
                            <a:pt x="4216520" y="1017881"/>
                            <a:pt x="4328736" y="1121480"/>
                          </a:cubicBezTo>
                          <a:cubicBezTo>
                            <a:pt x="4416864" y="1238252"/>
                            <a:pt x="4266665" y="1470674"/>
                            <a:pt x="4328736" y="1573113"/>
                          </a:cubicBezTo>
                          <a:cubicBezTo>
                            <a:pt x="4359241" y="1693084"/>
                            <a:pt x="4036409" y="1799212"/>
                            <a:pt x="3607266" y="1777644"/>
                          </a:cubicBezTo>
                          <a:cubicBezTo>
                            <a:pt x="3048183" y="1852139"/>
                            <a:pt x="2621181" y="1758855"/>
                            <a:pt x="2222082" y="1777644"/>
                          </a:cubicBezTo>
                          <a:cubicBezTo>
                            <a:pt x="1892067" y="1815452"/>
                            <a:pt x="1439976" y="1748471"/>
                            <a:pt x="721469" y="1777644"/>
                          </a:cubicBezTo>
                          <a:cubicBezTo>
                            <a:pt x="280448" y="1728394"/>
                            <a:pt x="-41576" y="1707943"/>
                            <a:pt x="0" y="1573113"/>
                          </a:cubicBezTo>
                          <a:cubicBezTo>
                            <a:pt x="5653" y="1469066"/>
                            <a:pt x="49731" y="1348101"/>
                            <a:pt x="0" y="1258339"/>
                          </a:cubicBezTo>
                          <a:cubicBezTo>
                            <a:pt x="-51995" y="1139347"/>
                            <a:pt x="116036" y="1074927"/>
                            <a:pt x="0" y="902508"/>
                          </a:cubicBezTo>
                          <a:cubicBezTo>
                            <a:pt x="-121200" y="741638"/>
                            <a:pt x="124588" y="721013"/>
                            <a:pt x="0" y="601419"/>
                          </a:cubicBezTo>
                          <a:cubicBezTo>
                            <a:pt x="-93886" y="474263"/>
                            <a:pt x="-18125" y="336058"/>
                            <a:pt x="0" y="204530"/>
                          </a:cubicBezTo>
                          <a:close/>
                        </a:path>
                        <a:path w="4328736" h="1777644" fill="none" stroke="0" extrusionOk="0">
                          <a:moveTo>
                            <a:pt x="0" y="204530"/>
                          </a:moveTo>
                          <a:cubicBezTo>
                            <a:pt x="131242" y="29995"/>
                            <a:pt x="440483" y="-63781"/>
                            <a:pt x="721469" y="0"/>
                          </a:cubicBezTo>
                          <a:cubicBezTo>
                            <a:pt x="1213269" y="-113922"/>
                            <a:pt x="1619055" y="36747"/>
                            <a:pt x="2222082" y="0"/>
                          </a:cubicBezTo>
                          <a:cubicBezTo>
                            <a:pt x="2756343" y="47867"/>
                            <a:pt x="3138037" y="-6954"/>
                            <a:pt x="3607266" y="0"/>
                          </a:cubicBezTo>
                          <a:cubicBezTo>
                            <a:pt x="4065794" y="6343"/>
                            <a:pt x="4315104" y="118525"/>
                            <a:pt x="4328736" y="204530"/>
                          </a:cubicBezTo>
                          <a:cubicBezTo>
                            <a:pt x="4409382" y="286813"/>
                            <a:pt x="4258102" y="400355"/>
                            <a:pt x="4328736" y="519304"/>
                          </a:cubicBezTo>
                          <a:cubicBezTo>
                            <a:pt x="4395157" y="663036"/>
                            <a:pt x="4311431" y="689606"/>
                            <a:pt x="4328736" y="820393"/>
                          </a:cubicBezTo>
                          <a:cubicBezTo>
                            <a:pt x="4348570" y="963241"/>
                            <a:pt x="4327795" y="1018211"/>
                            <a:pt x="4328736" y="1189910"/>
                          </a:cubicBezTo>
                          <a:cubicBezTo>
                            <a:pt x="4347422" y="1371844"/>
                            <a:pt x="4269042" y="1456408"/>
                            <a:pt x="4328736" y="1573113"/>
                          </a:cubicBezTo>
                          <a:cubicBezTo>
                            <a:pt x="4239833" y="1653415"/>
                            <a:pt x="3988886" y="1709777"/>
                            <a:pt x="3607266" y="1777644"/>
                          </a:cubicBezTo>
                          <a:cubicBezTo>
                            <a:pt x="3246241" y="1695354"/>
                            <a:pt x="2770681" y="1637672"/>
                            <a:pt x="2164369" y="1777644"/>
                          </a:cubicBezTo>
                          <a:cubicBezTo>
                            <a:pt x="1559058" y="1749184"/>
                            <a:pt x="1305428" y="1735117"/>
                            <a:pt x="721469" y="1777644"/>
                          </a:cubicBezTo>
                          <a:cubicBezTo>
                            <a:pt x="234765" y="1768431"/>
                            <a:pt x="24874" y="1692615"/>
                            <a:pt x="0" y="1573113"/>
                          </a:cubicBezTo>
                          <a:cubicBezTo>
                            <a:pt x="-115278" y="1461812"/>
                            <a:pt x="38039" y="1370904"/>
                            <a:pt x="0" y="1203595"/>
                          </a:cubicBezTo>
                          <a:cubicBezTo>
                            <a:pt x="-26605" y="1011284"/>
                            <a:pt x="108213" y="964208"/>
                            <a:pt x="0" y="834078"/>
                          </a:cubicBezTo>
                          <a:cubicBezTo>
                            <a:pt x="-78116" y="696498"/>
                            <a:pt x="52586" y="648374"/>
                            <a:pt x="0" y="532990"/>
                          </a:cubicBezTo>
                          <a:cubicBezTo>
                            <a:pt x="-67589" y="414932"/>
                            <a:pt x="80240" y="317055"/>
                            <a:pt x="0" y="20453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867848"/>
            </a:xfrm>
            <a:custGeom>
              <a:avLst/>
              <a:gdLst>
                <a:gd name="connsiteX0" fmla="*/ 0 w 2672962"/>
                <a:gd name="connsiteY0" fmla="*/ 214908 h 1867848"/>
                <a:gd name="connsiteX1" fmla="*/ 445501 w 2672962"/>
                <a:gd name="connsiteY1" fmla="*/ 0 h 1867848"/>
                <a:gd name="connsiteX2" fmla="*/ 1075127 w 2672962"/>
                <a:gd name="connsiteY2" fmla="*/ 0 h 1867848"/>
                <a:gd name="connsiteX3" fmla="*/ 1633472 w 2672962"/>
                <a:gd name="connsiteY3" fmla="*/ 0 h 1867848"/>
                <a:gd name="connsiteX4" fmla="*/ 2227460 w 2672962"/>
                <a:gd name="connsiteY4" fmla="*/ 0 h 1867848"/>
                <a:gd name="connsiteX5" fmla="*/ 2672962 w 2672962"/>
                <a:gd name="connsiteY5" fmla="*/ 214908 h 1867848"/>
                <a:gd name="connsiteX6" fmla="*/ 2672962 w 2672962"/>
                <a:gd name="connsiteY6" fmla="*/ 588796 h 1867848"/>
                <a:gd name="connsiteX7" fmla="*/ 2672962 w 2672962"/>
                <a:gd name="connsiteY7" fmla="*/ 905163 h 1867848"/>
                <a:gd name="connsiteX8" fmla="*/ 2672962 w 2672962"/>
                <a:gd name="connsiteY8" fmla="*/ 1264669 h 1867848"/>
                <a:gd name="connsiteX9" fmla="*/ 2672962 w 2672962"/>
                <a:gd name="connsiteY9" fmla="*/ 1652938 h 1867848"/>
                <a:gd name="connsiteX10" fmla="*/ 2227460 w 2672962"/>
                <a:gd name="connsiteY10" fmla="*/ 1867848 h 1867848"/>
                <a:gd name="connsiteX11" fmla="*/ 1686932 w 2672962"/>
                <a:gd name="connsiteY11" fmla="*/ 1867848 h 1867848"/>
                <a:gd name="connsiteX12" fmla="*/ 1146405 w 2672962"/>
                <a:gd name="connsiteY12" fmla="*/ 1867848 h 1867848"/>
                <a:gd name="connsiteX13" fmla="*/ 445501 w 2672962"/>
                <a:gd name="connsiteY13" fmla="*/ 1867848 h 1867848"/>
                <a:gd name="connsiteX14" fmla="*/ 0 w 2672962"/>
                <a:gd name="connsiteY14" fmla="*/ 1652938 h 1867848"/>
                <a:gd name="connsiteX15" fmla="*/ 0 w 2672962"/>
                <a:gd name="connsiteY15" fmla="*/ 1336571 h 1867848"/>
                <a:gd name="connsiteX16" fmla="*/ 0 w 2672962"/>
                <a:gd name="connsiteY16" fmla="*/ 991444 h 1867848"/>
                <a:gd name="connsiteX17" fmla="*/ 0 w 2672962"/>
                <a:gd name="connsiteY17" fmla="*/ 617556 h 1867848"/>
                <a:gd name="connsiteX18" fmla="*/ 0 w 2672962"/>
                <a:gd name="connsiteY18" fmla="*/ 214908 h 1867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72962" h="1867848" extrusionOk="0">
                  <a:moveTo>
                    <a:pt x="0" y="214908"/>
                  </a:moveTo>
                  <a:cubicBezTo>
                    <a:pt x="98896" y="4826"/>
                    <a:pt x="265550" y="-68896"/>
                    <a:pt x="445501" y="0"/>
                  </a:cubicBezTo>
                  <a:cubicBezTo>
                    <a:pt x="737260" y="-44468"/>
                    <a:pt x="820804" y="26009"/>
                    <a:pt x="1075127" y="0"/>
                  </a:cubicBezTo>
                  <a:cubicBezTo>
                    <a:pt x="1352573" y="30529"/>
                    <a:pt x="1502942" y="-12395"/>
                    <a:pt x="1633472" y="0"/>
                  </a:cubicBezTo>
                  <a:cubicBezTo>
                    <a:pt x="1747409" y="24157"/>
                    <a:pt x="1972978" y="94936"/>
                    <a:pt x="2227460" y="0"/>
                  </a:cubicBezTo>
                  <a:cubicBezTo>
                    <a:pt x="2480227" y="17160"/>
                    <a:pt x="2669442" y="118622"/>
                    <a:pt x="2672962" y="214908"/>
                  </a:cubicBezTo>
                  <a:cubicBezTo>
                    <a:pt x="2681586" y="429885"/>
                    <a:pt x="2588624" y="504037"/>
                    <a:pt x="2672962" y="588796"/>
                  </a:cubicBezTo>
                  <a:cubicBezTo>
                    <a:pt x="2788623" y="696353"/>
                    <a:pt x="2643624" y="862552"/>
                    <a:pt x="2672962" y="905163"/>
                  </a:cubicBezTo>
                  <a:cubicBezTo>
                    <a:pt x="2753538" y="967959"/>
                    <a:pt x="2677598" y="1097295"/>
                    <a:pt x="2672962" y="1264669"/>
                  </a:cubicBezTo>
                  <a:cubicBezTo>
                    <a:pt x="2700316" y="1389624"/>
                    <a:pt x="2678109" y="1497899"/>
                    <a:pt x="2672962" y="1652938"/>
                  </a:cubicBezTo>
                  <a:cubicBezTo>
                    <a:pt x="2704734" y="1727597"/>
                    <a:pt x="2403779" y="1832310"/>
                    <a:pt x="2227460" y="1867848"/>
                  </a:cubicBezTo>
                  <a:cubicBezTo>
                    <a:pt x="2068861" y="1829575"/>
                    <a:pt x="1792565" y="1827028"/>
                    <a:pt x="1686932" y="1867848"/>
                  </a:cubicBezTo>
                  <a:cubicBezTo>
                    <a:pt x="1527123" y="1948429"/>
                    <a:pt x="1462937" y="1853225"/>
                    <a:pt x="1146405" y="1867848"/>
                  </a:cubicBezTo>
                  <a:cubicBezTo>
                    <a:pt x="950961" y="1865962"/>
                    <a:pt x="761849" y="1793042"/>
                    <a:pt x="445501" y="1867848"/>
                  </a:cubicBezTo>
                  <a:cubicBezTo>
                    <a:pt x="232858" y="1823078"/>
                    <a:pt x="29752" y="1725826"/>
                    <a:pt x="0" y="1652938"/>
                  </a:cubicBezTo>
                  <a:cubicBezTo>
                    <a:pt x="21527" y="1602105"/>
                    <a:pt x="38701" y="1451373"/>
                    <a:pt x="0" y="1336571"/>
                  </a:cubicBezTo>
                  <a:cubicBezTo>
                    <a:pt x="-24194" y="1217267"/>
                    <a:pt x="89041" y="1059892"/>
                    <a:pt x="0" y="991444"/>
                  </a:cubicBezTo>
                  <a:cubicBezTo>
                    <a:pt x="-353" y="949685"/>
                    <a:pt x="24785" y="750373"/>
                    <a:pt x="0" y="617556"/>
                  </a:cubicBezTo>
                  <a:cubicBezTo>
                    <a:pt x="-74376" y="540150"/>
                    <a:pt x="58898" y="280537"/>
                    <a:pt x="0" y="214908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22827 h 1936667"/>
                        <a:gd name="connsiteX1" fmla="*/ 731860 w 4391084"/>
                        <a:gd name="connsiteY1" fmla="*/ 0 h 1936667"/>
                        <a:gd name="connsiteX2" fmla="*/ 1766196 w 4391084"/>
                        <a:gd name="connsiteY2" fmla="*/ 0 h 1936667"/>
                        <a:gd name="connsiteX3" fmla="*/ 2683434 w 4391084"/>
                        <a:gd name="connsiteY3" fmla="*/ 0 h 1936667"/>
                        <a:gd name="connsiteX4" fmla="*/ 3659223 w 4391084"/>
                        <a:gd name="connsiteY4" fmla="*/ 0 h 1936667"/>
                        <a:gd name="connsiteX5" fmla="*/ 4391084 w 4391084"/>
                        <a:gd name="connsiteY5" fmla="*/ 222827 h 1936667"/>
                        <a:gd name="connsiteX6" fmla="*/ 4391084 w 4391084"/>
                        <a:gd name="connsiteY6" fmla="*/ 610490 h 1936667"/>
                        <a:gd name="connsiteX7" fmla="*/ 4391084 w 4391084"/>
                        <a:gd name="connsiteY7" fmla="*/ 938513 h 1936667"/>
                        <a:gd name="connsiteX8" fmla="*/ 4391084 w 4391084"/>
                        <a:gd name="connsiteY8" fmla="*/ 1311265 h 1936667"/>
                        <a:gd name="connsiteX9" fmla="*/ 4391084 w 4391084"/>
                        <a:gd name="connsiteY9" fmla="*/ 1713839 h 1936667"/>
                        <a:gd name="connsiteX10" fmla="*/ 3659223 w 4391084"/>
                        <a:gd name="connsiteY10" fmla="*/ 1936667 h 1936667"/>
                        <a:gd name="connsiteX11" fmla="*/ 2771256 w 4391084"/>
                        <a:gd name="connsiteY11" fmla="*/ 1936667 h 1936667"/>
                        <a:gd name="connsiteX12" fmla="*/ 1883290 w 4391084"/>
                        <a:gd name="connsiteY12" fmla="*/ 1936667 h 1936667"/>
                        <a:gd name="connsiteX13" fmla="*/ 731860 w 4391084"/>
                        <a:gd name="connsiteY13" fmla="*/ 1936667 h 1936667"/>
                        <a:gd name="connsiteX14" fmla="*/ 0 w 4391084"/>
                        <a:gd name="connsiteY14" fmla="*/ 1713839 h 1936667"/>
                        <a:gd name="connsiteX15" fmla="*/ 0 w 4391084"/>
                        <a:gd name="connsiteY15" fmla="*/ 1385816 h 1936667"/>
                        <a:gd name="connsiteX16" fmla="*/ 0 w 4391084"/>
                        <a:gd name="connsiteY16" fmla="*/ 1027973 h 1936667"/>
                        <a:gd name="connsiteX17" fmla="*/ 0 w 4391084"/>
                        <a:gd name="connsiteY17" fmla="*/ 640310 h 1936667"/>
                        <a:gd name="connsiteX18" fmla="*/ 0 w 4391084"/>
                        <a:gd name="connsiteY18" fmla="*/ 222827 h 19366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4391084" h="1936667" extrusionOk="0">
                          <a:moveTo>
                            <a:pt x="0" y="222827"/>
                          </a:moveTo>
                          <a:cubicBezTo>
                            <a:pt x="84354" y="42713"/>
                            <a:pt x="414766" y="-58025"/>
                            <a:pt x="731860" y="0"/>
                          </a:cubicBezTo>
                          <a:cubicBezTo>
                            <a:pt x="1217548" y="-36389"/>
                            <a:pt x="1352228" y="26557"/>
                            <a:pt x="1766196" y="0"/>
                          </a:cubicBezTo>
                          <a:cubicBezTo>
                            <a:pt x="2210890" y="24292"/>
                            <a:pt x="2442709" y="1717"/>
                            <a:pt x="2683434" y="0"/>
                          </a:cubicBezTo>
                          <a:cubicBezTo>
                            <a:pt x="2935279" y="-11370"/>
                            <a:pt x="3214974" y="49828"/>
                            <a:pt x="3659223" y="0"/>
                          </a:cubicBezTo>
                          <a:cubicBezTo>
                            <a:pt x="4068784" y="11516"/>
                            <a:pt x="4384088" y="117726"/>
                            <a:pt x="4391084" y="222827"/>
                          </a:cubicBezTo>
                          <a:cubicBezTo>
                            <a:pt x="4420751" y="418926"/>
                            <a:pt x="4250245" y="496871"/>
                            <a:pt x="4391084" y="610490"/>
                          </a:cubicBezTo>
                          <a:cubicBezTo>
                            <a:pt x="4557824" y="730934"/>
                            <a:pt x="4332219" y="887551"/>
                            <a:pt x="4391084" y="938513"/>
                          </a:cubicBezTo>
                          <a:cubicBezTo>
                            <a:pt x="4472575" y="1005595"/>
                            <a:pt x="4372016" y="1141097"/>
                            <a:pt x="4391084" y="1311265"/>
                          </a:cubicBezTo>
                          <a:cubicBezTo>
                            <a:pt x="4430703" y="1462579"/>
                            <a:pt x="4379028" y="1568143"/>
                            <a:pt x="4391084" y="1713839"/>
                          </a:cubicBezTo>
                          <a:cubicBezTo>
                            <a:pt x="4467694" y="1812075"/>
                            <a:pt x="3948409" y="1906971"/>
                            <a:pt x="3659223" y="1936667"/>
                          </a:cubicBezTo>
                          <a:cubicBezTo>
                            <a:pt x="3404535" y="1921553"/>
                            <a:pt x="2965400" y="1912926"/>
                            <a:pt x="2771256" y="1936667"/>
                          </a:cubicBezTo>
                          <a:cubicBezTo>
                            <a:pt x="2523581" y="2004962"/>
                            <a:pt x="2367250" y="1917962"/>
                            <a:pt x="1883290" y="1936667"/>
                          </a:cubicBezTo>
                          <a:cubicBezTo>
                            <a:pt x="1502267" y="1952019"/>
                            <a:pt x="1164845" y="1884732"/>
                            <a:pt x="731860" y="1936667"/>
                          </a:cubicBezTo>
                          <a:cubicBezTo>
                            <a:pt x="379303" y="1905920"/>
                            <a:pt x="41013" y="1803492"/>
                            <a:pt x="0" y="1713839"/>
                          </a:cubicBezTo>
                          <a:cubicBezTo>
                            <a:pt x="-4317" y="1652235"/>
                            <a:pt x="72801" y="1505217"/>
                            <a:pt x="0" y="1385816"/>
                          </a:cubicBezTo>
                          <a:cubicBezTo>
                            <a:pt x="-78255" y="1264890"/>
                            <a:pt x="112420" y="1100339"/>
                            <a:pt x="0" y="1027973"/>
                          </a:cubicBezTo>
                          <a:cubicBezTo>
                            <a:pt x="-52304" y="969271"/>
                            <a:pt x="61968" y="775504"/>
                            <a:pt x="0" y="640310"/>
                          </a:cubicBezTo>
                          <a:cubicBezTo>
                            <a:pt x="-116608" y="551447"/>
                            <a:pt x="118442" y="312240"/>
                            <a:pt x="0" y="22282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1335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إطالة مدة الغطس تحت الماء 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التواجد في مكان ليس فيه تجديد للهواء مع وجود نباتات به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88013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16604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37044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647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5475149" y="457197"/>
            <a:ext cx="6219355" cy="1222155"/>
            <a:chOff x="1437352" y="652951"/>
            <a:chExt cx="6219355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1"/>
              <a:ext cx="5758161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81217" y="1253038"/>
              <a:ext cx="54754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إسعاف حالات الاختناق عند الصغار :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en-US" sz="2800" b="1" dirty="0">
                  <a:latin typeface="Century Gothic" panose="020B0502020202020204" pitchFamily="34" charset="0"/>
                </a:rPr>
                <a:t>3</a:t>
              </a: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1475"/>
              <a:ext cx="914400" cy="915763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الأمن و السلامة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الاختناق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419377" y="3993710"/>
              <a:ext cx="1319390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9366AC-CAD1-4749-92C2-F3F39C5420F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4013" r="32120"/>
          <a:stretch/>
        </p:blipFill>
        <p:spPr>
          <a:xfrm>
            <a:off x="2776526" y="88047"/>
            <a:ext cx="1906740" cy="627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7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195</Words>
  <Application>Microsoft Office PowerPoint</Application>
  <PresentationFormat>شاشة عريضة</PresentationFormat>
  <Paragraphs>63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Hand Of Sean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620</cp:revision>
  <dcterms:created xsi:type="dcterms:W3CDTF">2020-10-10T04:32:51Z</dcterms:created>
  <dcterms:modified xsi:type="dcterms:W3CDTF">2021-01-23T12:35:26Z</dcterms:modified>
</cp:coreProperties>
</file>