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440" r:id="rId3"/>
    <p:sldId id="525" r:id="rId4"/>
    <p:sldId id="335" r:id="rId5"/>
    <p:sldId id="542" r:id="rId6"/>
    <p:sldId id="526" r:id="rId7"/>
    <p:sldId id="527" r:id="rId8"/>
    <p:sldId id="528" r:id="rId9"/>
    <p:sldId id="530" r:id="rId10"/>
    <p:sldId id="543" r:id="rId11"/>
    <p:sldId id="531" r:id="rId12"/>
    <p:sldId id="532" r:id="rId13"/>
    <p:sldId id="533" r:id="rId14"/>
    <p:sldId id="534" r:id="rId15"/>
    <p:sldId id="520" r:id="rId16"/>
    <p:sldId id="535" r:id="rId17"/>
    <p:sldId id="536" r:id="rId18"/>
    <p:sldId id="537" r:id="rId19"/>
    <p:sldId id="538" r:id="rId20"/>
    <p:sldId id="539" r:id="rId21"/>
    <p:sldId id="540" r:id="rId22"/>
    <p:sldId id="541" r:id="rId23"/>
    <p:sldId id="369" r:id="rId2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2389">
          <p15:clr>
            <a:srgbClr val="A4A3A4"/>
          </p15:clr>
        </p15:guide>
        <p15:guide id="4" pos="71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1446"/>
      </p:cViewPr>
      <p:guideLst>
        <p:guide orient="horz" pos="2183"/>
        <p:guide pos="3863"/>
        <p:guide orient="horz" pos="2389"/>
        <p:guide pos="71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5118008" y="3075057"/>
            <a:ext cx="1955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ysClr val="windowText" lastClr="000000"/>
                </a:solidFill>
                <a:latin typeface="Economica" panose="02000506040000020004" pitchFamily="2" charset="0"/>
              </a:rPr>
              <a:t>تلوث الماء</a:t>
            </a:r>
          </a:p>
        </p:txBody>
      </p:sp>
    </p:spTree>
    <p:extLst>
      <p:ext uri="{BB962C8B-B14F-4D97-AF65-F5344CB8AC3E}">
        <p14:creationId xmlns:p14="http://schemas.microsoft.com/office/powerpoint/2010/main" val="24666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5886450" y="1769161"/>
            <a:ext cx="5808054" cy="998681"/>
            <a:chOff x="1431941" y="2643422"/>
            <a:chExt cx="5808054" cy="99868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22"/>
              <a:ext cx="5808054" cy="99868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93956"/>
              <a:ext cx="5672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6347278" y="457192"/>
            <a:ext cx="5347222" cy="1222155"/>
            <a:chOff x="1437356" y="652946"/>
            <a:chExt cx="3956039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6" y="652946"/>
              <a:ext cx="3956039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992683" y="1266359"/>
              <a:ext cx="34007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اقرئي الموقف الآتي ثم أجيبي ؟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191250" y="2206785"/>
            <a:ext cx="496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إذا قدم لك كوب ماء فيه شوائب , ماذا تفعلين 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7" y="3457681"/>
            <a:ext cx="1884683" cy="2709492"/>
            <a:chOff x="10092984" y="2809187"/>
            <a:chExt cx="1884683" cy="270949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4" y="2809187"/>
              <a:ext cx="1884683" cy="2709492"/>
              <a:chOff x="395817" y="4292849"/>
              <a:chExt cx="1884683" cy="2709492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بيئتي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55572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التلوث داخل المنزل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71838" y="3775139"/>
              <a:ext cx="1196772" cy="1533940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937120"/>
            <a:ext cx="1834212" cy="635091"/>
            <a:chOff x="1431941" y="2643418"/>
            <a:chExt cx="1834212" cy="635091"/>
          </a:xfrm>
        </p:grpSpPr>
        <p:sp>
          <p:nvSpPr>
            <p:cNvPr id="5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788948" y="3176943"/>
            <a:ext cx="710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أعتذر شربه مع التأكيد على ضرورة شرب الماء النظيف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5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3741485"/>
            <a:ext cx="1834212" cy="635091"/>
            <a:chOff x="1431941" y="2643418"/>
            <a:chExt cx="1834212" cy="635091"/>
          </a:xfrm>
        </p:grpSpPr>
        <p:sp>
          <p:nvSpPr>
            <p:cNvPr id="54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6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724400" y="3897798"/>
            <a:ext cx="617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لأن شرب الماء المحتوي على الشوائب يضر بالصحة .</a:t>
            </a:r>
          </a:p>
        </p:txBody>
      </p:sp>
      <p:sp>
        <p:nvSpPr>
          <p:cNvPr id="48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359149" y="410215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1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377093" y="415001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2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128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9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52" grpId="0"/>
      <p:bldP spid="56" grpId="0"/>
      <p:bldP spid="48" grpId="0" animBg="1"/>
      <p:bldP spid="4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372349" y="457195"/>
            <a:ext cx="4322153" cy="1222155"/>
            <a:chOff x="1437354" y="652949"/>
            <a:chExt cx="4322153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9"/>
              <a:ext cx="4322153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923547" y="1188730"/>
              <a:ext cx="38359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3- التلوث بالحشرات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191000" y="2188563"/>
            <a:ext cx="6752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الغذاء ضروري لاستقامة الإنسان على الأرض , فهو مصدر الطاقة اللازمة لقيام الإنسان بجميع أنشطته المختلفة , و أداء دوره في إعمار الأرض و قد يتعرض هذا الغذاء إلى الفساد و التلف بسبب الجراثيم و الفيروسات التي تنقلها الحشرات إليه فتؤدي إلى مرض الإنسان أو موته 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بيئتي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التلوث داخل المنزل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37653" y="3884644"/>
              <a:ext cx="1174596" cy="1477206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359149" y="410215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377093" y="415001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717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6" grpId="0" animBg="1"/>
      <p:bldP spid="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4C8026-4DCC-4040-BA19-E923A5CA7289}"/>
              </a:ext>
            </a:extLst>
          </p:cNvPr>
          <p:cNvSpPr/>
          <p:nvPr/>
        </p:nvSpPr>
        <p:spPr>
          <a:xfrm>
            <a:off x="6125026" y="237418"/>
            <a:ext cx="5225979" cy="6497490"/>
          </a:xfrm>
          <a:prstGeom prst="rect">
            <a:avLst/>
          </a:prstGeom>
          <a:gradFill flip="none" rotWithShape="1">
            <a:gsLst>
              <a:gs pos="80000">
                <a:schemeClr val="bg1"/>
              </a:gs>
              <a:gs pos="16000">
                <a:schemeClr val="bg1">
                  <a:lumMod val="95000"/>
                </a:schemeClr>
              </a:gs>
              <a:gs pos="1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0EC012-A606-47EF-A144-ED1413BEE4A1}"/>
              </a:ext>
            </a:extLst>
          </p:cNvPr>
          <p:cNvSpPr/>
          <p:nvPr/>
        </p:nvSpPr>
        <p:spPr>
          <a:xfrm>
            <a:off x="855505" y="237417"/>
            <a:ext cx="5269521" cy="6497491"/>
          </a:xfrm>
          <a:prstGeom prst="rect">
            <a:avLst/>
          </a:prstGeom>
          <a:gradFill flip="none" rotWithShape="1">
            <a:gsLst>
              <a:gs pos="96000">
                <a:srgbClr val="33405F"/>
              </a:gs>
              <a:gs pos="14000">
                <a:srgbClr val="53689B"/>
              </a:gs>
              <a:gs pos="0">
                <a:srgbClr val="28324B"/>
              </a:gs>
            </a:gsLst>
            <a:lin ang="10800000" scaled="1"/>
            <a:tileRect/>
          </a:gradFill>
          <a:ln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D2A8B9BB-262F-40F6-9659-A9C425110CE3}"/>
              </a:ext>
            </a:extLst>
          </p:cNvPr>
          <p:cNvSpPr/>
          <p:nvPr/>
        </p:nvSpPr>
        <p:spPr>
          <a:xfrm flipV="1">
            <a:off x="6149599" y="1795348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BC73453-CD3D-47C6-BAB7-5F87E9C3F669}"/>
              </a:ext>
            </a:extLst>
          </p:cNvPr>
          <p:cNvSpPr/>
          <p:nvPr/>
        </p:nvSpPr>
        <p:spPr>
          <a:xfrm flipH="1" flipV="1">
            <a:off x="2964667" y="2541150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6B43D272-1E07-4D88-AE23-9C53A0C71AF5}"/>
              </a:ext>
            </a:extLst>
          </p:cNvPr>
          <p:cNvSpPr/>
          <p:nvPr/>
        </p:nvSpPr>
        <p:spPr>
          <a:xfrm flipV="1">
            <a:off x="6110513" y="3246458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5436AA38-5F7D-4F93-A616-A139ECB74236}"/>
              </a:ext>
            </a:extLst>
          </p:cNvPr>
          <p:cNvSpPr/>
          <p:nvPr/>
        </p:nvSpPr>
        <p:spPr>
          <a:xfrm flipH="1" flipV="1">
            <a:off x="2925580" y="4202865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951C3C0D-A859-48E1-902C-6CB3893E8AFA}"/>
              </a:ext>
            </a:extLst>
          </p:cNvPr>
          <p:cNvSpPr/>
          <p:nvPr/>
        </p:nvSpPr>
        <p:spPr>
          <a:xfrm rot="16200000" flipH="1">
            <a:off x="5825529" y="1987052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C1EF8FAB-982B-4B9A-95DA-ADCD413FA9C9}"/>
              </a:ext>
            </a:extLst>
          </p:cNvPr>
          <p:cNvSpPr/>
          <p:nvPr/>
        </p:nvSpPr>
        <p:spPr>
          <a:xfrm rot="5400000">
            <a:off x="6057556" y="2770059"/>
            <a:ext cx="350983" cy="2305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8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Top Corners Rounded 85">
            <a:extLst>
              <a:ext uri="{FF2B5EF4-FFF2-40B4-BE49-F238E27FC236}">
                <a16:creationId xmlns:a16="http://schemas.microsoft.com/office/drawing/2014/main" id="{A0C97FCB-B9C8-4FA3-82EB-D6B85BBB678A}"/>
              </a:ext>
            </a:extLst>
          </p:cNvPr>
          <p:cNvSpPr/>
          <p:nvPr/>
        </p:nvSpPr>
        <p:spPr>
          <a:xfrm rot="16200000" flipH="1">
            <a:off x="5821899" y="3418809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2F829F-637B-4CDF-99F9-D370995A56B5}"/>
              </a:ext>
            </a:extLst>
          </p:cNvPr>
          <p:cNvGrpSpPr/>
          <p:nvPr/>
        </p:nvGrpSpPr>
        <p:grpSpPr>
          <a:xfrm>
            <a:off x="5830771" y="1267968"/>
            <a:ext cx="4417106" cy="947379"/>
            <a:chOff x="5830771" y="583473"/>
            <a:chExt cx="4417106" cy="94737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E0A1F4-FD02-4AE5-9E64-B928A0821AE3}"/>
                </a:ext>
              </a:extLst>
            </p:cNvPr>
            <p:cNvSpPr/>
            <p:nvPr/>
          </p:nvSpPr>
          <p:spPr>
            <a:xfrm>
              <a:off x="5830771" y="583473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4D6F59-136E-4C68-A837-F135754116C2}"/>
                </a:ext>
              </a:extLst>
            </p:cNvPr>
            <p:cNvSpPr txBox="1"/>
            <p:nvPr/>
          </p:nvSpPr>
          <p:spPr>
            <a:xfrm>
              <a:off x="9302702" y="637730"/>
              <a:ext cx="945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B1F1C4D-6FED-42CE-A54C-D52315B2AED8}"/>
                </a:ext>
              </a:extLst>
            </p:cNvPr>
            <p:cNvSpPr txBox="1"/>
            <p:nvPr/>
          </p:nvSpPr>
          <p:spPr>
            <a:xfrm>
              <a:off x="6151997" y="687311"/>
              <a:ext cx="37765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ترك الأغذية مكشوفة و معرضة للحشرات 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9B308F-D667-4E4E-A1F1-B0E009190756}"/>
              </a:ext>
            </a:extLst>
          </p:cNvPr>
          <p:cNvGrpSpPr/>
          <p:nvPr/>
        </p:nvGrpSpPr>
        <p:grpSpPr>
          <a:xfrm>
            <a:off x="1808954" y="1985325"/>
            <a:ext cx="4552271" cy="947379"/>
            <a:chOff x="1808954" y="1300830"/>
            <a:chExt cx="4552271" cy="94737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DDE1A5-7210-481A-B478-D2E5568780FB}"/>
                </a:ext>
              </a:extLst>
            </p:cNvPr>
            <p:cNvSpPr/>
            <p:nvPr/>
          </p:nvSpPr>
          <p:spPr>
            <a:xfrm rot="16200000" flipH="1">
              <a:off x="3705782" y="-407233"/>
              <a:ext cx="947379" cy="4363506"/>
            </a:xfrm>
            <a:custGeom>
              <a:avLst/>
              <a:gdLst>
                <a:gd name="connsiteX0" fmla="*/ 0 w 1009954"/>
                <a:gd name="connsiteY0" fmla="*/ 586155 h 4651718"/>
                <a:gd name="connsiteX1" fmla="*/ 0 w 1009954"/>
                <a:gd name="connsiteY1" fmla="*/ 4420080 h 4651718"/>
                <a:gd name="connsiteX2" fmla="*/ 196371 w 1009954"/>
                <a:gd name="connsiteY2" fmla="*/ 4651718 h 4651718"/>
                <a:gd name="connsiteX3" fmla="*/ 1009954 w 1009954"/>
                <a:gd name="connsiteY3" fmla="*/ 4651718 h 4651718"/>
                <a:gd name="connsiteX4" fmla="*/ 917092 w 1009954"/>
                <a:gd name="connsiteY4" fmla="*/ 4629603 h 4651718"/>
                <a:gd name="connsiteX5" fmla="*/ 771378 w 1009954"/>
                <a:gd name="connsiteY5" fmla="*/ 4370291 h 4651718"/>
                <a:gd name="connsiteX6" fmla="*/ 771378 w 1009954"/>
                <a:gd name="connsiteY6" fmla="*/ 586155 h 4651718"/>
                <a:gd name="connsiteX7" fmla="*/ 773974 w 1009954"/>
                <a:gd name="connsiteY7" fmla="*/ 586155 h 4651718"/>
                <a:gd name="connsiteX8" fmla="*/ 386987 w 1009954"/>
                <a:gd name="connsiteY8" fmla="*/ 0 h 4651718"/>
                <a:gd name="connsiteX9" fmla="*/ 0 w 1009954"/>
                <a:gd name="connsiteY9" fmla="*/ 586155 h 465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954" h="4651718">
                  <a:moveTo>
                    <a:pt x="0" y="586155"/>
                  </a:moveTo>
                  <a:lnTo>
                    <a:pt x="0" y="4420080"/>
                  </a:lnTo>
                  <a:cubicBezTo>
                    <a:pt x="0" y="4548010"/>
                    <a:pt x="87918" y="4651718"/>
                    <a:pt x="196371" y="4651718"/>
                  </a:cubicBezTo>
                  <a:lnTo>
                    <a:pt x="1009954" y="4651718"/>
                  </a:lnTo>
                  <a:lnTo>
                    <a:pt x="917092" y="4629603"/>
                  </a:lnTo>
                  <a:cubicBezTo>
                    <a:pt x="831462" y="4586880"/>
                    <a:pt x="771378" y="4486863"/>
                    <a:pt x="771378" y="4370291"/>
                  </a:cubicBezTo>
                  <a:lnTo>
                    <a:pt x="771378" y="586155"/>
                  </a:lnTo>
                  <a:lnTo>
                    <a:pt x="773974" y="586155"/>
                  </a:lnTo>
                  <a:lnTo>
                    <a:pt x="386987" y="0"/>
                  </a:lnTo>
                  <a:lnTo>
                    <a:pt x="0" y="586155"/>
                  </a:lnTo>
                  <a:close/>
                </a:path>
              </a:pathLst>
            </a:custGeom>
            <a:gradFill flip="none" rotWithShape="1">
              <a:gsLst>
                <a:gs pos="7000">
                  <a:srgbClr val="FFCC00"/>
                </a:gs>
                <a:gs pos="0">
                  <a:srgbClr val="FF9900"/>
                </a:gs>
                <a:gs pos="97297">
                  <a:srgbClr val="FF9900"/>
                </a:gs>
                <a:gs pos="14000">
                  <a:srgbClr val="FFCC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0C0D53-536F-4550-98AF-F10EE6613D11}"/>
                </a:ext>
              </a:extLst>
            </p:cNvPr>
            <p:cNvSpPr txBox="1"/>
            <p:nvPr/>
          </p:nvSpPr>
          <p:spPr>
            <a:xfrm>
              <a:off x="1808954" y="1357072"/>
              <a:ext cx="945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E59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3200" b="1" dirty="0">
                <a:solidFill>
                  <a:srgbClr val="3E59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D7D97FA-55AE-4F16-8263-835E28F62454}"/>
                </a:ext>
              </a:extLst>
            </p:cNvPr>
            <p:cNvSpPr txBox="1"/>
            <p:nvPr/>
          </p:nvSpPr>
          <p:spPr>
            <a:xfrm>
              <a:off x="2281542" y="1430477"/>
              <a:ext cx="3964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ترك النفايات و الفضلات و عدم التخلص منها 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7" name="Rectangle: Top Corners Rounded 86">
            <a:extLst>
              <a:ext uri="{FF2B5EF4-FFF2-40B4-BE49-F238E27FC236}">
                <a16:creationId xmlns:a16="http://schemas.microsoft.com/office/drawing/2014/main" id="{CF6F2921-B8CA-43CF-B7F4-1CA933638BB8}"/>
              </a:ext>
            </a:extLst>
          </p:cNvPr>
          <p:cNvSpPr/>
          <p:nvPr/>
        </p:nvSpPr>
        <p:spPr>
          <a:xfrm rot="5400000">
            <a:off x="6060001" y="4339048"/>
            <a:ext cx="350983" cy="2305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8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019BD97-6CAF-4E08-B6CF-6850389D68A3}"/>
              </a:ext>
            </a:extLst>
          </p:cNvPr>
          <p:cNvGrpSpPr/>
          <p:nvPr/>
        </p:nvGrpSpPr>
        <p:grpSpPr>
          <a:xfrm>
            <a:off x="5830771" y="2691376"/>
            <a:ext cx="4498710" cy="958684"/>
            <a:chOff x="5830771" y="2006881"/>
            <a:chExt cx="4498710" cy="95868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6677355-AAD1-4BD0-99B7-31A99AE7522F}"/>
                </a:ext>
              </a:extLst>
            </p:cNvPr>
            <p:cNvSpPr/>
            <p:nvPr/>
          </p:nvSpPr>
          <p:spPr>
            <a:xfrm>
              <a:off x="5830771" y="2018186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75CA59-3BC5-407F-9401-6BE9EF4D5437}"/>
                </a:ext>
              </a:extLst>
            </p:cNvPr>
            <p:cNvSpPr txBox="1"/>
            <p:nvPr/>
          </p:nvSpPr>
          <p:spPr>
            <a:xfrm>
              <a:off x="9384306" y="2083946"/>
              <a:ext cx="945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8DC512-2823-4903-A554-C4537C5F6108}"/>
                </a:ext>
              </a:extLst>
            </p:cNvPr>
            <p:cNvSpPr txBox="1"/>
            <p:nvPr/>
          </p:nvSpPr>
          <p:spPr>
            <a:xfrm>
              <a:off x="5972453" y="2006881"/>
              <a:ext cx="38844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إهمال نظافة جميع أنحاء المنزل و خاصة المطبخ و دورات المياه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7DFE8EC-D0A3-4433-8BE7-1E48689A6665}"/>
              </a:ext>
            </a:extLst>
          </p:cNvPr>
          <p:cNvGrpSpPr/>
          <p:nvPr/>
        </p:nvGrpSpPr>
        <p:grpSpPr>
          <a:xfrm>
            <a:off x="1808954" y="3420038"/>
            <a:ext cx="4552271" cy="947379"/>
            <a:chOff x="1808954" y="2735543"/>
            <a:chExt cx="4552271" cy="94737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6C437D-4253-4B72-8E5E-F82DFB650744}"/>
                </a:ext>
              </a:extLst>
            </p:cNvPr>
            <p:cNvSpPr/>
            <p:nvPr/>
          </p:nvSpPr>
          <p:spPr>
            <a:xfrm rot="16200000" flipH="1">
              <a:off x="3705782" y="1027480"/>
              <a:ext cx="947379" cy="4363506"/>
            </a:xfrm>
            <a:custGeom>
              <a:avLst/>
              <a:gdLst>
                <a:gd name="connsiteX0" fmla="*/ 0 w 1009954"/>
                <a:gd name="connsiteY0" fmla="*/ 586155 h 4651718"/>
                <a:gd name="connsiteX1" fmla="*/ 0 w 1009954"/>
                <a:gd name="connsiteY1" fmla="*/ 4420080 h 4651718"/>
                <a:gd name="connsiteX2" fmla="*/ 196371 w 1009954"/>
                <a:gd name="connsiteY2" fmla="*/ 4651718 h 4651718"/>
                <a:gd name="connsiteX3" fmla="*/ 1009954 w 1009954"/>
                <a:gd name="connsiteY3" fmla="*/ 4651718 h 4651718"/>
                <a:gd name="connsiteX4" fmla="*/ 917092 w 1009954"/>
                <a:gd name="connsiteY4" fmla="*/ 4629603 h 4651718"/>
                <a:gd name="connsiteX5" fmla="*/ 771378 w 1009954"/>
                <a:gd name="connsiteY5" fmla="*/ 4370291 h 4651718"/>
                <a:gd name="connsiteX6" fmla="*/ 771378 w 1009954"/>
                <a:gd name="connsiteY6" fmla="*/ 586155 h 4651718"/>
                <a:gd name="connsiteX7" fmla="*/ 773974 w 1009954"/>
                <a:gd name="connsiteY7" fmla="*/ 586155 h 4651718"/>
                <a:gd name="connsiteX8" fmla="*/ 386987 w 1009954"/>
                <a:gd name="connsiteY8" fmla="*/ 0 h 4651718"/>
                <a:gd name="connsiteX9" fmla="*/ 0 w 1009954"/>
                <a:gd name="connsiteY9" fmla="*/ 586155 h 465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954" h="4651718">
                  <a:moveTo>
                    <a:pt x="0" y="586155"/>
                  </a:moveTo>
                  <a:lnTo>
                    <a:pt x="0" y="4420080"/>
                  </a:lnTo>
                  <a:cubicBezTo>
                    <a:pt x="0" y="4548010"/>
                    <a:pt x="87918" y="4651718"/>
                    <a:pt x="196371" y="4651718"/>
                  </a:cubicBezTo>
                  <a:lnTo>
                    <a:pt x="1009954" y="4651718"/>
                  </a:lnTo>
                  <a:lnTo>
                    <a:pt x="917092" y="4629603"/>
                  </a:lnTo>
                  <a:cubicBezTo>
                    <a:pt x="831462" y="4586880"/>
                    <a:pt x="771378" y="4486863"/>
                    <a:pt x="771378" y="4370291"/>
                  </a:cubicBezTo>
                  <a:lnTo>
                    <a:pt x="771378" y="586155"/>
                  </a:lnTo>
                  <a:lnTo>
                    <a:pt x="773974" y="586155"/>
                  </a:lnTo>
                  <a:lnTo>
                    <a:pt x="386987" y="0"/>
                  </a:lnTo>
                  <a:lnTo>
                    <a:pt x="0" y="586155"/>
                  </a:lnTo>
                  <a:close/>
                </a:path>
              </a:pathLst>
            </a:custGeom>
            <a:gradFill>
              <a:gsLst>
                <a:gs pos="7000">
                  <a:srgbClr val="FFCC00"/>
                </a:gs>
                <a:gs pos="0">
                  <a:srgbClr val="FF9900"/>
                </a:gs>
                <a:gs pos="97297">
                  <a:srgbClr val="FF9900"/>
                </a:gs>
                <a:gs pos="14000">
                  <a:srgbClr val="FFCC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113C09-0FA3-43D3-9D8E-E2D53950525D}"/>
                </a:ext>
              </a:extLst>
            </p:cNvPr>
            <p:cNvSpPr txBox="1"/>
            <p:nvPr/>
          </p:nvSpPr>
          <p:spPr>
            <a:xfrm>
              <a:off x="1808954" y="2788339"/>
              <a:ext cx="945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E59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3200" b="1" dirty="0">
                <a:solidFill>
                  <a:srgbClr val="3E59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3F827F0-4DC0-43F0-8D6D-EEB3BAA7B1BC}"/>
                </a:ext>
              </a:extLst>
            </p:cNvPr>
            <p:cNvSpPr txBox="1"/>
            <p:nvPr/>
          </p:nvSpPr>
          <p:spPr>
            <a:xfrm>
              <a:off x="1952101" y="2735543"/>
              <a:ext cx="41493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تربية الحيوانات في المنزل و عدم الاهتمام بنظافة أماكنها و أوعية طعامها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9E5AC60-BD45-4677-92A6-59AA822EE10D}"/>
              </a:ext>
            </a:extLst>
          </p:cNvPr>
          <p:cNvSpPr txBox="1"/>
          <p:nvPr/>
        </p:nvSpPr>
        <p:spPr>
          <a:xfrm>
            <a:off x="1384498" y="452004"/>
            <a:ext cx="5589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200" b="1" dirty="0">
                <a:solidFill>
                  <a:srgbClr val="E5E5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أسباب التلوث بالحشرات </a:t>
            </a:r>
            <a:endParaRPr lang="en-US" sz="3200" b="1" dirty="0">
              <a:solidFill>
                <a:srgbClr val="E5E5E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359149" y="424656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0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377093" y="429442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1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7947317" y="4174320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5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8965261" y="422218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768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5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8" dur="2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4" grpId="0" animBg="1"/>
      <p:bldP spid="38" grpId="0" animBg="1"/>
      <p:bldP spid="82" grpId="0" animBg="1"/>
      <p:bldP spid="83" grpId="0" animBg="1"/>
      <p:bldP spid="86" grpId="0" animBg="1"/>
      <p:bldP spid="87" grpId="0" animBg="1"/>
      <p:bldP spid="39" grpId="0" animBg="1"/>
      <p:bldP spid="39" grpId="1" animBg="1"/>
      <p:bldP spid="44" grpId="0" animBg="1"/>
      <p:bldP spid="4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276348" y="457195"/>
            <a:ext cx="4418154" cy="1222155"/>
            <a:chOff x="1437354" y="652949"/>
            <a:chExt cx="4418154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9"/>
              <a:ext cx="4322153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019548" y="1188730"/>
              <a:ext cx="38359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أضرار التلوث بالحشرات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191000" y="2188563"/>
            <a:ext cx="6752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تنقل الحشرات بكتيريا الأمراض على شعيرات جسمها و أرجلها إلى طعام الإنسان فتسبب له الكثير من الأمراض مثل التيفوئيد و النزلات المعوية و الدوسنتاريا و الكوليرا و غيرها من الأمراض 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بيئتي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التلوث داخل المنزل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37653" y="3884644"/>
              <a:ext cx="1174596" cy="1477206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359149" y="410215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377093" y="415001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7947317" y="410215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8965261" y="415001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428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6" grpId="0" animBg="1"/>
      <p:bldP spid="36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4C8026-4DCC-4040-BA19-E923A5CA7289}"/>
              </a:ext>
            </a:extLst>
          </p:cNvPr>
          <p:cNvSpPr/>
          <p:nvPr/>
        </p:nvSpPr>
        <p:spPr>
          <a:xfrm>
            <a:off x="6125026" y="237418"/>
            <a:ext cx="5225979" cy="6497490"/>
          </a:xfrm>
          <a:prstGeom prst="rect">
            <a:avLst/>
          </a:prstGeom>
          <a:gradFill flip="none" rotWithShape="1">
            <a:gsLst>
              <a:gs pos="80000">
                <a:schemeClr val="bg1"/>
              </a:gs>
              <a:gs pos="16000">
                <a:schemeClr val="bg1">
                  <a:lumMod val="95000"/>
                </a:schemeClr>
              </a:gs>
              <a:gs pos="1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0EC012-A606-47EF-A144-ED1413BEE4A1}"/>
              </a:ext>
            </a:extLst>
          </p:cNvPr>
          <p:cNvSpPr/>
          <p:nvPr/>
        </p:nvSpPr>
        <p:spPr>
          <a:xfrm>
            <a:off x="855505" y="237417"/>
            <a:ext cx="5269521" cy="6497491"/>
          </a:xfrm>
          <a:prstGeom prst="rect">
            <a:avLst/>
          </a:prstGeom>
          <a:gradFill flip="none" rotWithShape="1">
            <a:gsLst>
              <a:gs pos="96000">
                <a:srgbClr val="33405F"/>
              </a:gs>
              <a:gs pos="14000">
                <a:srgbClr val="53689B"/>
              </a:gs>
              <a:gs pos="0">
                <a:srgbClr val="28324B"/>
              </a:gs>
            </a:gsLst>
            <a:lin ang="10800000" scaled="1"/>
            <a:tileRect/>
          </a:gradFill>
          <a:ln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D2A8B9BB-262F-40F6-9659-A9C425110CE3}"/>
              </a:ext>
            </a:extLst>
          </p:cNvPr>
          <p:cNvSpPr/>
          <p:nvPr/>
        </p:nvSpPr>
        <p:spPr>
          <a:xfrm flipV="1">
            <a:off x="6149599" y="1791903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BC73453-CD3D-47C6-BAB7-5F87E9C3F669}"/>
              </a:ext>
            </a:extLst>
          </p:cNvPr>
          <p:cNvSpPr/>
          <p:nvPr/>
        </p:nvSpPr>
        <p:spPr>
          <a:xfrm flipH="1" flipV="1">
            <a:off x="2964667" y="2537705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6B43D272-1E07-4D88-AE23-9C53A0C71AF5}"/>
              </a:ext>
            </a:extLst>
          </p:cNvPr>
          <p:cNvSpPr/>
          <p:nvPr/>
        </p:nvSpPr>
        <p:spPr>
          <a:xfrm flipV="1">
            <a:off x="6110513" y="3243013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5436AA38-5F7D-4F93-A616-A139ECB74236}"/>
              </a:ext>
            </a:extLst>
          </p:cNvPr>
          <p:cNvSpPr/>
          <p:nvPr/>
        </p:nvSpPr>
        <p:spPr>
          <a:xfrm flipH="1" flipV="1">
            <a:off x="2902777" y="4245296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951C3C0D-A859-48E1-902C-6CB3893E8AFA}"/>
              </a:ext>
            </a:extLst>
          </p:cNvPr>
          <p:cNvSpPr/>
          <p:nvPr/>
        </p:nvSpPr>
        <p:spPr>
          <a:xfrm rot="16200000" flipH="1">
            <a:off x="5825529" y="1983607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C1EF8FAB-982B-4B9A-95DA-ADCD413FA9C9}"/>
              </a:ext>
            </a:extLst>
          </p:cNvPr>
          <p:cNvSpPr/>
          <p:nvPr/>
        </p:nvSpPr>
        <p:spPr>
          <a:xfrm rot="5400000">
            <a:off x="6057556" y="2766614"/>
            <a:ext cx="350983" cy="2305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8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Top Corners Rounded 85">
            <a:extLst>
              <a:ext uri="{FF2B5EF4-FFF2-40B4-BE49-F238E27FC236}">
                <a16:creationId xmlns:a16="http://schemas.microsoft.com/office/drawing/2014/main" id="{A0C97FCB-B9C8-4FA3-82EB-D6B85BBB678A}"/>
              </a:ext>
            </a:extLst>
          </p:cNvPr>
          <p:cNvSpPr/>
          <p:nvPr/>
        </p:nvSpPr>
        <p:spPr>
          <a:xfrm rot="16200000" flipH="1">
            <a:off x="5821899" y="3415364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2F829F-637B-4CDF-99F9-D370995A56B5}"/>
              </a:ext>
            </a:extLst>
          </p:cNvPr>
          <p:cNvGrpSpPr/>
          <p:nvPr/>
        </p:nvGrpSpPr>
        <p:grpSpPr>
          <a:xfrm>
            <a:off x="5631837" y="1264523"/>
            <a:ext cx="4562439" cy="947379"/>
            <a:chOff x="5631837" y="583473"/>
            <a:chExt cx="4562439" cy="94737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E0A1F4-FD02-4AE5-9E64-B928A0821AE3}"/>
                </a:ext>
              </a:extLst>
            </p:cNvPr>
            <p:cNvSpPr/>
            <p:nvPr/>
          </p:nvSpPr>
          <p:spPr>
            <a:xfrm>
              <a:off x="5830771" y="583473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4D6F59-136E-4C68-A837-F135754116C2}"/>
                </a:ext>
              </a:extLst>
            </p:cNvPr>
            <p:cNvSpPr txBox="1"/>
            <p:nvPr/>
          </p:nvSpPr>
          <p:spPr>
            <a:xfrm>
              <a:off x="9185444" y="625757"/>
              <a:ext cx="94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B1F1C4D-6FED-42CE-A54C-D52315B2AED8}"/>
                </a:ext>
              </a:extLst>
            </p:cNvPr>
            <p:cNvSpPr txBox="1"/>
            <p:nvPr/>
          </p:nvSpPr>
          <p:spPr>
            <a:xfrm>
              <a:off x="5631837" y="710743"/>
              <a:ext cx="4039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الاهتمام بنظافة جميع أنحاء المنزل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9B308F-D667-4E4E-A1F1-B0E009190756}"/>
              </a:ext>
            </a:extLst>
          </p:cNvPr>
          <p:cNvGrpSpPr/>
          <p:nvPr/>
        </p:nvGrpSpPr>
        <p:grpSpPr>
          <a:xfrm>
            <a:off x="1915325" y="1981880"/>
            <a:ext cx="4445900" cy="947379"/>
            <a:chOff x="1915325" y="1300830"/>
            <a:chExt cx="4445900" cy="94737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DDE1A5-7210-481A-B478-D2E5568780FB}"/>
                </a:ext>
              </a:extLst>
            </p:cNvPr>
            <p:cNvSpPr/>
            <p:nvPr/>
          </p:nvSpPr>
          <p:spPr>
            <a:xfrm rot="16200000" flipH="1">
              <a:off x="3705782" y="-407233"/>
              <a:ext cx="947379" cy="4363506"/>
            </a:xfrm>
            <a:custGeom>
              <a:avLst/>
              <a:gdLst>
                <a:gd name="connsiteX0" fmla="*/ 0 w 1009954"/>
                <a:gd name="connsiteY0" fmla="*/ 586155 h 4651718"/>
                <a:gd name="connsiteX1" fmla="*/ 0 w 1009954"/>
                <a:gd name="connsiteY1" fmla="*/ 4420080 h 4651718"/>
                <a:gd name="connsiteX2" fmla="*/ 196371 w 1009954"/>
                <a:gd name="connsiteY2" fmla="*/ 4651718 h 4651718"/>
                <a:gd name="connsiteX3" fmla="*/ 1009954 w 1009954"/>
                <a:gd name="connsiteY3" fmla="*/ 4651718 h 4651718"/>
                <a:gd name="connsiteX4" fmla="*/ 917092 w 1009954"/>
                <a:gd name="connsiteY4" fmla="*/ 4629603 h 4651718"/>
                <a:gd name="connsiteX5" fmla="*/ 771378 w 1009954"/>
                <a:gd name="connsiteY5" fmla="*/ 4370291 h 4651718"/>
                <a:gd name="connsiteX6" fmla="*/ 771378 w 1009954"/>
                <a:gd name="connsiteY6" fmla="*/ 586155 h 4651718"/>
                <a:gd name="connsiteX7" fmla="*/ 773974 w 1009954"/>
                <a:gd name="connsiteY7" fmla="*/ 586155 h 4651718"/>
                <a:gd name="connsiteX8" fmla="*/ 386987 w 1009954"/>
                <a:gd name="connsiteY8" fmla="*/ 0 h 4651718"/>
                <a:gd name="connsiteX9" fmla="*/ 0 w 1009954"/>
                <a:gd name="connsiteY9" fmla="*/ 586155 h 465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954" h="4651718">
                  <a:moveTo>
                    <a:pt x="0" y="586155"/>
                  </a:moveTo>
                  <a:lnTo>
                    <a:pt x="0" y="4420080"/>
                  </a:lnTo>
                  <a:cubicBezTo>
                    <a:pt x="0" y="4548010"/>
                    <a:pt x="87918" y="4651718"/>
                    <a:pt x="196371" y="4651718"/>
                  </a:cubicBezTo>
                  <a:lnTo>
                    <a:pt x="1009954" y="4651718"/>
                  </a:lnTo>
                  <a:lnTo>
                    <a:pt x="917092" y="4629603"/>
                  </a:lnTo>
                  <a:cubicBezTo>
                    <a:pt x="831462" y="4586880"/>
                    <a:pt x="771378" y="4486863"/>
                    <a:pt x="771378" y="4370291"/>
                  </a:cubicBezTo>
                  <a:lnTo>
                    <a:pt x="771378" y="586155"/>
                  </a:lnTo>
                  <a:lnTo>
                    <a:pt x="773974" y="586155"/>
                  </a:lnTo>
                  <a:lnTo>
                    <a:pt x="386987" y="0"/>
                  </a:lnTo>
                  <a:lnTo>
                    <a:pt x="0" y="586155"/>
                  </a:lnTo>
                  <a:close/>
                </a:path>
              </a:pathLst>
            </a:custGeom>
            <a:gradFill flip="none" rotWithShape="1">
              <a:gsLst>
                <a:gs pos="7000">
                  <a:srgbClr val="FFCC00"/>
                </a:gs>
                <a:gs pos="0">
                  <a:srgbClr val="FF9900"/>
                </a:gs>
                <a:gs pos="97297">
                  <a:srgbClr val="FF9900"/>
                </a:gs>
                <a:gs pos="14000">
                  <a:srgbClr val="FFCC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0C0D53-536F-4550-98AF-F10EE6613D11}"/>
                </a:ext>
              </a:extLst>
            </p:cNvPr>
            <p:cNvSpPr txBox="1"/>
            <p:nvPr/>
          </p:nvSpPr>
          <p:spPr>
            <a:xfrm>
              <a:off x="1915325" y="1306038"/>
              <a:ext cx="94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E59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D7D97FA-55AE-4F16-8263-835E28F62454}"/>
                </a:ext>
              </a:extLst>
            </p:cNvPr>
            <p:cNvSpPr txBox="1"/>
            <p:nvPr/>
          </p:nvSpPr>
          <p:spPr>
            <a:xfrm>
              <a:off x="2706504" y="1306038"/>
              <a:ext cx="326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التخلص من النفايات يومياً بصورة صحية و سليمة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7" name="Rectangle: Top Corners Rounded 86">
            <a:extLst>
              <a:ext uri="{FF2B5EF4-FFF2-40B4-BE49-F238E27FC236}">
                <a16:creationId xmlns:a16="http://schemas.microsoft.com/office/drawing/2014/main" id="{CF6F2921-B8CA-43CF-B7F4-1CA933638BB8}"/>
              </a:ext>
            </a:extLst>
          </p:cNvPr>
          <p:cNvSpPr/>
          <p:nvPr/>
        </p:nvSpPr>
        <p:spPr>
          <a:xfrm rot="5400000">
            <a:off x="6060001" y="4306476"/>
            <a:ext cx="350983" cy="2305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8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019BD97-6CAF-4E08-B6CF-6850389D68A3}"/>
              </a:ext>
            </a:extLst>
          </p:cNvPr>
          <p:cNvGrpSpPr/>
          <p:nvPr/>
        </p:nvGrpSpPr>
        <p:grpSpPr>
          <a:xfrm>
            <a:off x="5830771" y="2699236"/>
            <a:ext cx="4363505" cy="947379"/>
            <a:chOff x="5830771" y="2018186"/>
            <a:chExt cx="4363505" cy="94737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6677355-AAD1-4BD0-99B7-31A99AE7522F}"/>
                </a:ext>
              </a:extLst>
            </p:cNvPr>
            <p:cNvSpPr/>
            <p:nvPr/>
          </p:nvSpPr>
          <p:spPr>
            <a:xfrm>
              <a:off x="5830771" y="2018186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75CA59-3BC5-407F-9401-6BE9EF4D5437}"/>
                </a:ext>
              </a:extLst>
            </p:cNvPr>
            <p:cNvSpPr txBox="1"/>
            <p:nvPr/>
          </p:nvSpPr>
          <p:spPr>
            <a:xfrm>
              <a:off x="9185443" y="2136030"/>
              <a:ext cx="94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8DC512-2823-4903-A554-C4537C5F6108}"/>
                </a:ext>
              </a:extLst>
            </p:cNvPr>
            <p:cNvSpPr txBox="1"/>
            <p:nvPr/>
          </p:nvSpPr>
          <p:spPr>
            <a:xfrm>
              <a:off x="6838390" y="2038346"/>
              <a:ext cx="24643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حفظ الطعام بصورة صحية و إبعادها عن الحشرات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7DFE8EC-D0A3-4433-8BE7-1E48689A6665}"/>
              </a:ext>
            </a:extLst>
          </p:cNvPr>
          <p:cNvGrpSpPr/>
          <p:nvPr/>
        </p:nvGrpSpPr>
        <p:grpSpPr>
          <a:xfrm>
            <a:off x="1928180" y="3416593"/>
            <a:ext cx="4433045" cy="947379"/>
            <a:chOff x="1928180" y="2735543"/>
            <a:chExt cx="4433045" cy="94737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6C437D-4253-4B72-8E5E-F82DFB650744}"/>
                </a:ext>
              </a:extLst>
            </p:cNvPr>
            <p:cNvSpPr/>
            <p:nvPr/>
          </p:nvSpPr>
          <p:spPr>
            <a:xfrm rot="16200000" flipH="1">
              <a:off x="3705782" y="1027480"/>
              <a:ext cx="947379" cy="4363506"/>
            </a:xfrm>
            <a:custGeom>
              <a:avLst/>
              <a:gdLst>
                <a:gd name="connsiteX0" fmla="*/ 0 w 1009954"/>
                <a:gd name="connsiteY0" fmla="*/ 586155 h 4651718"/>
                <a:gd name="connsiteX1" fmla="*/ 0 w 1009954"/>
                <a:gd name="connsiteY1" fmla="*/ 4420080 h 4651718"/>
                <a:gd name="connsiteX2" fmla="*/ 196371 w 1009954"/>
                <a:gd name="connsiteY2" fmla="*/ 4651718 h 4651718"/>
                <a:gd name="connsiteX3" fmla="*/ 1009954 w 1009954"/>
                <a:gd name="connsiteY3" fmla="*/ 4651718 h 4651718"/>
                <a:gd name="connsiteX4" fmla="*/ 917092 w 1009954"/>
                <a:gd name="connsiteY4" fmla="*/ 4629603 h 4651718"/>
                <a:gd name="connsiteX5" fmla="*/ 771378 w 1009954"/>
                <a:gd name="connsiteY5" fmla="*/ 4370291 h 4651718"/>
                <a:gd name="connsiteX6" fmla="*/ 771378 w 1009954"/>
                <a:gd name="connsiteY6" fmla="*/ 586155 h 4651718"/>
                <a:gd name="connsiteX7" fmla="*/ 773974 w 1009954"/>
                <a:gd name="connsiteY7" fmla="*/ 586155 h 4651718"/>
                <a:gd name="connsiteX8" fmla="*/ 386987 w 1009954"/>
                <a:gd name="connsiteY8" fmla="*/ 0 h 4651718"/>
                <a:gd name="connsiteX9" fmla="*/ 0 w 1009954"/>
                <a:gd name="connsiteY9" fmla="*/ 586155 h 465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954" h="4651718">
                  <a:moveTo>
                    <a:pt x="0" y="586155"/>
                  </a:moveTo>
                  <a:lnTo>
                    <a:pt x="0" y="4420080"/>
                  </a:lnTo>
                  <a:cubicBezTo>
                    <a:pt x="0" y="4548010"/>
                    <a:pt x="87918" y="4651718"/>
                    <a:pt x="196371" y="4651718"/>
                  </a:cubicBezTo>
                  <a:lnTo>
                    <a:pt x="1009954" y="4651718"/>
                  </a:lnTo>
                  <a:lnTo>
                    <a:pt x="917092" y="4629603"/>
                  </a:lnTo>
                  <a:cubicBezTo>
                    <a:pt x="831462" y="4586880"/>
                    <a:pt x="771378" y="4486863"/>
                    <a:pt x="771378" y="4370291"/>
                  </a:cubicBezTo>
                  <a:lnTo>
                    <a:pt x="771378" y="586155"/>
                  </a:lnTo>
                  <a:lnTo>
                    <a:pt x="773974" y="586155"/>
                  </a:lnTo>
                  <a:lnTo>
                    <a:pt x="386987" y="0"/>
                  </a:lnTo>
                  <a:lnTo>
                    <a:pt x="0" y="586155"/>
                  </a:lnTo>
                  <a:close/>
                </a:path>
              </a:pathLst>
            </a:custGeom>
            <a:gradFill>
              <a:gsLst>
                <a:gs pos="7000">
                  <a:srgbClr val="FFCC00"/>
                </a:gs>
                <a:gs pos="0">
                  <a:srgbClr val="FF9900"/>
                </a:gs>
                <a:gs pos="97297">
                  <a:srgbClr val="FF9900"/>
                </a:gs>
                <a:gs pos="14000">
                  <a:srgbClr val="FFCC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113C09-0FA3-43D3-9D8E-E2D53950525D}"/>
                </a:ext>
              </a:extLst>
            </p:cNvPr>
            <p:cNvSpPr txBox="1"/>
            <p:nvPr/>
          </p:nvSpPr>
          <p:spPr>
            <a:xfrm>
              <a:off x="1928180" y="2789182"/>
              <a:ext cx="94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E59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pic>
          <p:nvPicPr>
            <p:cNvPr id="49" name="Graphic 48" descr="Customer review RTL">
              <a:extLst>
                <a:ext uri="{FF2B5EF4-FFF2-40B4-BE49-F238E27FC236}">
                  <a16:creationId xmlns:a16="http://schemas.microsoft.com/office/drawing/2014/main" id="{DE369489-1CCC-4188-8456-396C2FB4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54408" y="2961958"/>
              <a:ext cx="365760" cy="36576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3F827F0-4DC0-43F0-8D6D-EEB3BAA7B1BC}"/>
                </a:ext>
              </a:extLst>
            </p:cNvPr>
            <p:cNvSpPr txBox="1"/>
            <p:nvPr/>
          </p:nvSpPr>
          <p:spPr>
            <a:xfrm>
              <a:off x="2347321" y="2825609"/>
              <a:ext cx="3802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القضاء على مخابئ الحشرات بصورة تامة 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9E5AC60-BD45-4677-92A6-59AA822EE10D}"/>
              </a:ext>
            </a:extLst>
          </p:cNvPr>
          <p:cNvSpPr txBox="1"/>
          <p:nvPr/>
        </p:nvSpPr>
        <p:spPr>
          <a:xfrm>
            <a:off x="1404931" y="646924"/>
            <a:ext cx="3911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200" b="1" dirty="0">
                <a:solidFill>
                  <a:srgbClr val="E5E5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الوقاية من التلوث بالحشرات</a:t>
            </a:r>
            <a:endParaRPr lang="en-US" sz="3200" b="1" dirty="0">
              <a:solidFill>
                <a:srgbClr val="E5E5E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336346" y="4292440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2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354290" y="434030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3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8901182" y="4234372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4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9919126" y="4282236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5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6243987" y="423437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7261931" y="428223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96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5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8" dur="200" fill="hold"/>
                                        <p:tgtEl>
                                          <p:spTgt spid="6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1" dur="200" fill="hold"/>
                                        <p:tgtEl>
                                          <p:spTgt spid="6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4" grpId="0" animBg="1"/>
      <p:bldP spid="38" grpId="0" animBg="1"/>
      <p:bldP spid="82" grpId="0" animBg="1"/>
      <p:bldP spid="83" grpId="0" animBg="1"/>
      <p:bldP spid="86" grpId="0" animBg="1"/>
      <p:bldP spid="87" grpId="0" animBg="1"/>
      <p:bldP spid="51" grpId="0" animBg="1"/>
      <p:bldP spid="51" grpId="1" animBg="1"/>
      <p:bldP spid="60" grpId="0" animBg="1"/>
      <p:bldP spid="60" grpId="1" animBg="1"/>
      <p:bldP spid="68" grpId="0" animBg="1"/>
      <p:bldP spid="6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9162563" cy="1128960"/>
            <a:chOff x="338813" y="22303"/>
            <a:chExt cx="9162563" cy="1128960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نشاط</a:t>
                </a:r>
              </a:p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6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4"/>
              <a:ext cx="7150886" cy="1128959"/>
              <a:chOff x="2350490" y="22304"/>
              <a:chExt cx="7150886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5361453" y="-2988659"/>
                <a:ext cx="1128959" cy="71508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848041" y="165530"/>
                <a:ext cx="6653335" cy="707886"/>
                <a:chOff x="4630392" y="1484950"/>
                <a:chExt cx="6653335" cy="707886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630392" y="1669616"/>
                  <a:ext cx="66533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b="1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قتل الذباب بمضرب الذباب : سلبياته و إيجابياته 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489916" y="3036085"/>
            <a:ext cx="2446721" cy="2687020"/>
            <a:chOff x="5001591" y="2033712"/>
            <a:chExt cx="2446721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01591" y="2033712"/>
              <a:ext cx="2446721" cy="599707"/>
            </a:xfrm>
            <a:custGeom>
              <a:avLst/>
              <a:gdLst>
                <a:gd name="connsiteX0" fmla="*/ 0 w 2446721"/>
                <a:gd name="connsiteY0" fmla="*/ 523148 h 599707"/>
                <a:gd name="connsiteX1" fmla="*/ 121575 w 2446721"/>
                <a:gd name="connsiteY1" fmla="*/ 0 h 599707"/>
                <a:gd name="connsiteX2" fmla="*/ 639490 w 2446721"/>
                <a:gd name="connsiteY2" fmla="*/ 15312 h 599707"/>
                <a:gd name="connsiteX3" fmla="*/ 1178984 w 2446721"/>
                <a:gd name="connsiteY3" fmla="*/ 31261 h 599707"/>
                <a:gd name="connsiteX4" fmla="*/ 1675319 w 2446721"/>
                <a:gd name="connsiteY4" fmla="*/ 45935 h 599707"/>
                <a:gd name="connsiteX5" fmla="*/ 2279553 w 2446721"/>
                <a:gd name="connsiteY5" fmla="*/ 63798 h 599707"/>
                <a:gd name="connsiteX6" fmla="*/ 2446721 w 2446721"/>
                <a:gd name="connsiteY6" fmla="*/ 599707 h 599707"/>
                <a:gd name="connsiteX7" fmla="*/ 1981844 w 2446721"/>
                <a:gd name="connsiteY7" fmla="*/ 585161 h 599707"/>
                <a:gd name="connsiteX8" fmla="*/ 1541434 w 2446721"/>
                <a:gd name="connsiteY8" fmla="*/ 571380 h 599707"/>
                <a:gd name="connsiteX9" fmla="*/ 1125492 w 2446721"/>
                <a:gd name="connsiteY9" fmla="*/ 558365 h 599707"/>
                <a:gd name="connsiteX10" fmla="*/ 611680 w 2446721"/>
                <a:gd name="connsiteY10" fmla="*/ 542288 h 599707"/>
                <a:gd name="connsiteX11" fmla="*/ 0 w 2446721"/>
                <a:gd name="connsiteY11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46721" h="599707" fill="none" extrusionOk="0">
                  <a:moveTo>
                    <a:pt x="0" y="523148"/>
                  </a:moveTo>
                  <a:cubicBezTo>
                    <a:pt x="-5157" y="304344"/>
                    <a:pt x="100757" y="135765"/>
                    <a:pt x="121575" y="0"/>
                  </a:cubicBezTo>
                  <a:cubicBezTo>
                    <a:pt x="246053" y="-37721"/>
                    <a:pt x="429666" y="53018"/>
                    <a:pt x="639490" y="15312"/>
                  </a:cubicBezTo>
                  <a:cubicBezTo>
                    <a:pt x="849313" y="-22395"/>
                    <a:pt x="964407" y="89103"/>
                    <a:pt x="1178984" y="31261"/>
                  </a:cubicBezTo>
                  <a:cubicBezTo>
                    <a:pt x="1393561" y="-26581"/>
                    <a:pt x="1557244" y="77165"/>
                    <a:pt x="1675319" y="45935"/>
                  </a:cubicBezTo>
                  <a:cubicBezTo>
                    <a:pt x="1793394" y="14704"/>
                    <a:pt x="2000592" y="73384"/>
                    <a:pt x="2279553" y="63798"/>
                  </a:cubicBezTo>
                  <a:cubicBezTo>
                    <a:pt x="2400179" y="252937"/>
                    <a:pt x="2324960" y="351926"/>
                    <a:pt x="2446721" y="599707"/>
                  </a:cubicBezTo>
                  <a:cubicBezTo>
                    <a:pt x="2310730" y="623143"/>
                    <a:pt x="2101799" y="578625"/>
                    <a:pt x="1981844" y="585161"/>
                  </a:cubicBezTo>
                  <a:cubicBezTo>
                    <a:pt x="1861889" y="591697"/>
                    <a:pt x="1715916" y="570009"/>
                    <a:pt x="1541434" y="571380"/>
                  </a:cubicBezTo>
                  <a:cubicBezTo>
                    <a:pt x="1366952" y="572751"/>
                    <a:pt x="1315224" y="528415"/>
                    <a:pt x="1125492" y="558365"/>
                  </a:cubicBezTo>
                  <a:cubicBezTo>
                    <a:pt x="935760" y="588315"/>
                    <a:pt x="827494" y="527828"/>
                    <a:pt x="611680" y="542288"/>
                  </a:cubicBezTo>
                  <a:cubicBezTo>
                    <a:pt x="395866" y="556748"/>
                    <a:pt x="153783" y="506585"/>
                    <a:pt x="0" y="523148"/>
                  </a:cubicBezTo>
                  <a:close/>
                </a:path>
                <a:path w="2446721" h="599707" stroke="0" extrusionOk="0">
                  <a:moveTo>
                    <a:pt x="0" y="523148"/>
                  </a:moveTo>
                  <a:cubicBezTo>
                    <a:pt x="-26721" y="374161"/>
                    <a:pt x="142398" y="176206"/>
                    <a:pt x="121575" y="0"/>
                  </a:cubicBezTo>
                  <a:cubicBezTo>
                    <a:pt x="394521" y="-49138"/>
                    <a:pt x="469104" y="79994"/>
                    <a:pt x="704229" y="17225"/>
                  </a:cubicBezTo>
                  <a:cubicBezTo>
                    <a:pt x="939354" y="-45543"/>
                    <a:pt x="1011035" y="53296"/>
                    <a:pt x="1286883" y="34451"/>
                  </a:cubicBezTo>
                  <a:cubicBezTo>
                    <a:pt x="1562731" y="15606"/>
                    <a:pt x="2061075" y="113234"/>
                    <a:pt x="2279553" y="63798"/>
                  </a:cubicBezTo>
                  <a:cubicBezTo>
                    <a:pt x="2393711" y="274592"/>
                    <a:pt x="2345669" y="405246"/>
                    <a:pt x="2446721" y="599707"/>
                  </a:cubicBezTo>
                  <a:cubicBezTo>
                    <a:pt x="2239307" y="593626"/>
                    <a:pt x="2062265" y="529838"/>
                    <a:pt x="1932910" y="583630"/>
                  </a:cubicBezTo>
                  <a:cubicBezTo>
                    <a:pt x="1803555" y="637422"/>
                    <a:pt x="1684407" y="562327"/>
                    <a:pt x="1468033" y="569083"/>
                  </a:cubicBezTo>
                  <a:cubicBezTo>
                    <a:pt x="1251659" y="575839"/>
                    <a:pt x="1158041" y="524941"/>
                    <a:pt x="1052090" y="556068"/>
                  </a:cubicBezTo>
                  <a:cubicBezTo>
                    <a:pt x="946139" y="587195"/>
                    <a:pt x="669090" y="524101"/>
                    <a:pt x="562746" y="540757"/>
                  </a:cubicBezTo>
                  <a:cubicBezTo>
                    <a:pt x="456402" y="557412"/>
                    <a:pt x="246199" y="528037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000" b="1" dirty="0">
                  <a:solidFill>
                    <a:schemeClr val="tx1"/>
                  </a:solidFill>
                </a:rPr>
                <a:t>كلاهما نقتل به الحشرات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17954"/>
            <a:chOff x="5212079" y="1392702"/>
            <a:chExt cx="2025747" cy="617954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548991"/>
              <a:ext cx="20257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التشابه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826849" y="1397451"/>
            <a:ext cx="2835829" cy="3450294"/>
            <a:chOff x="556389" y="-362161"/>
            <a:chExt cx="3171737" cy="5304762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09797" y="456329"/>
              <a:ext cx="2858648" cy="4177049"/>
            </a:xfrm>
            <a:custGeom>
              <a:avLst/>
              <a:gdLst>
                <a:gd name="connsiteX0" fmla="*/ 0 w 2858648"/>
                <a:gd name="connsiteY0" fmla="*/ 476451 h 4177049"/>
                <a:gd name="connsiteX1" fmla="*/ 476451 w 2858648"/>
                <a:gd name="connsiteY1" fmla="*/ 0 h 4177049"/>
                <a:gd name="connsiteX2" fmla="*/ 895715 w 2858648"/>
                <a:gd name="connsiteY2" fmla="*/ 0 h 4177049"/>
                <a:gd name="connsiteX3" fmla="*/ 1353094 w 2858648"/>
                <a:gd name="connsiteY3" fmla="*/ 0 h 4177049"/>
                <a:gd name="connsiteX4" fmla="*/ 1867646 w 2858648"/>
                <a:gd name="connsiteY4" fmla="*/ 0 h 4177049"/>
                <a:gd name="connsiteX5" fmla="*/ 2382197 w 2858648"/>
                <a:gd name="connsiteY5" fmla="*/ 0 h 4177049"/>
                <a:gd name="connsiteX6" fmla="*/ 2858648 w 2858648"/>
                <a:gd name="connsiteY6" fmla="*/ 476451 h 4177049"/>
                <a:gd name="connsiteX7" fmla="*/ 2858648 w 2858648"/>
                <a:gd name="connsiteY7" fmla="*/ 981567 h 4177049"/>
                <a:gd name="connsiteX8" fmla="*/ 2858648 w 2858648"/>
                <a:gd name="connsiteY8" fmla="*/ 1454442 h 4177049"/>
                <a:gd name="connsiteX9" fmla="*/ 2858648 w 2858648"/>
                <a:gd name="connsiteY9" fmla="*/ 2056283 h 4177049"/>
                <a:gd name="connsiteX10" fmla="*/ 2858648 w 2858648"/>
                <a:gd name="connsiteY10" fmla="*/ 2496916 h 4177049"/>
                <a:gd name="connsiteX11" fmla="*/ 2858648 w 2858648"/>
                <a:gd name="connsiteY11" fmla="*/ 3066516 h 4177049"/>
                <a:gd name="connsiteX12" fmla="*/ 2858648 w 2858648"/>
                <a:gd name="connsiteY12" fmla="*/ 3700598 h 4177049"/>
                <a:gd name="connsiteX13" fmla="*/ 2382197 w 2858648"/>
                <a:gd name="connsiteY13" fmla="*/ 4177049 h 4177049"/>
                <a:gd name="connsiteX14" fmla="*/ 1905761 w 2858648"/>
                <a:gd name="connsiteY14" fmla="*/ 4177049 h 4177049"/>
                <a:gd name="connsiteX15" fmla="*/ 1410267 w 2858648"/>
                <a:gd name="connsiteY15" fmla="*/ 4177049 h 4177049"/>
                <a:gd name="connsiteX16" fmla="*/ 933830 w 2858648"/>
                <a:gd name="connsiteY16" fmla="*/ 4177049 h 4177049"/>
                <a:gd name="connsiteX17" fmla="*/ 476451 w 2858648"/>
                <a:gd name="connsiteY17" fmla="*/ 4177049 h 4177049"/>
                <a:gd name="connsiteX18" fmla="*/ 0 w 2858648"/>
                <a:gd name="connsiteY18" fmla="*/ 3700598 h 4177049"/>
                <a:gd name="connsiteX19" fmla="*/ 0 w 2858648"/>
                <a:gd name="connsiteY19" fmla="*/ 3163240 h 4177049"/>
                <a:gd name="connsiteX20" fmla="*/ 0 w 2858648"/>
                <a:gd name="connsiteY20" fmla="*/ 2561399 h 4177049"/>
                <a:gd name="connsiteX21" fmla="*/ 0 w 2858648"/>
                <a:gd name="connsiteY21" fmla="*/ 2024042 h 4177049"/>
                <a:gd name="connsiteX22" fmla="*/ 0 w 2858648"/>
                <a:gd name="connsiteY22" fmla="*/ 1486684 h 4177049"/>
                <a:gd name="connsiteX23" fmla="*/ 0 w 2858648"/>
                <a:gd name="connsiteY23" fmla="*/ 476451 h 417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8648" h="4177049" fill="none" extrusionOk="0">
                  <a:moveTo>
                    <a:pt x="0" y="476451"/>
                  </a:moveTo>
                  <a:cubicBezTo>
                    <a:pt x="-4762" y="199076"/>
                    <a:pt x="167473" y="31411"/>
                    <a:pt x="476451" y="0"/>
                  </a:cubicBezTo>
                  <a:cubicBezTo>
                    <a:pt x="612883" y="-21185"/>
                    <a:pt x="759162" y="2071"/>
                    <a:pt x="895715" y="0"/>
                  </a:cubicBezTo>
                  <a:cubicBezTo>
                    <a:pt x="1032268" y="-2071"/>
                    <a:pt x="1131277" y="21744"/>
                    <a:pt x="1353094" y="0"/>
                  </a:cubicBezTo>
                  <a:cubicBezTo>
                    <a:pt x="1574911" y="-21744"/>
                    <a:pt x="1623694" y="48559"/>
                    <a:pt x="1867646" y="0"/>
                  </a:cubicBezTo>
                  <a:cubicBezTo>
                    <a:pt x="2111598" y="-48559"/>
                    <a:pt x="2189290" y="39045"/>
                    <a:pt x="2382197" y="0"/>
                  </a:cubicBezTo>
                  <a:cubicBezTo>
                    <a:pt x="2684286" y="-31990"/>
                    <a:pt x="2807528" y="248713"/>
                    <a:pt x="2858648" y="476451"/>
                  </a:cubicBezTo>
                  <a:cubicBezTo>
                    <a:pt x="2871089" y="583199"/>
                    <a:pt x="2856790" y="871356"/>
                    <a:pt x="2858648" y="981567"/>
                  </a:cubicBezTo>
                  <a:cubicBezTo>
                    <a:pt x="2860506" y="1091778"/>
                    <a:pt x="2843133" y="1246858"/>
                    <a:pt x="2858648" y="1454442"/>
                  </a:cubicBezTo>
                  <a:cubicBezTo>
                    <a:pt x="2874163" y="1662027"/>
                    <a:pt x="2839878" y="1774175"/>
                    <a:pt x="2858648" y="2056283"/>
                  </a:cubicBezTo>
                  <a:cubicBezTo>
                    <a:pt x="2877418" y="2338391"/>
                    <a:pt x="2833474" y="2277371"/>
                    <a:pt x="2858648" y="2496916"/>
                  </a:cubicBezTo>
                  <a:cubicBezTo>
                    <a:pt x="2883822" y="2716461"/>
                    <a:pt x="2858426" y="2875003"/>
                    <a:pt x="2858648" y="3066516"/>
                  </a:cubicBezTo>
                  <a:cubicBezTo>
                    <a:pt x="2858870" y="3258029"/>
                    <a:pt x="2824877" y="3522308"/>
                    <a:pt x="2858648" y="3700598"/>
                  </a:cubicBezTo>
                  <a:cubicBezTo>
                    <a:pt x="2849650" y="3962066"/>
                    <a:pt x="2713473" y="4162561"/>
                    <a:pt x="2382197" y="4177049"/>
                  </a:cubicBezTo>
                  <a:cubicBezTo>
                    <a:pt x="2232216" y="4222815"/>
                    <a:pt x="2001273" y="4160475"/>
                    <a:pt x="1905761" y="4177049"/>
                  </a:cubicBezTo>
                  <a:cubicBezTo>
                    <a:pt x="1810249" y="4193623"/>
                    <a:pt x="1607726" y="4147364"/>
                    <a:pt x="1410267" y="4177049"/>
                  </a:cubicBezTo>
                  <a:cubicBezTo>
                    <a:pt x="1212808" y="4206734"/>
                    <a:pt x="1063599" y="4138107"/>
                    <a:pt x="933830" y="4177049"/>
                  </a:cubicBezTo>
                  <a:cubicBezTo>
                    <a:pt x="804061" y="4215991"/>
                    <a:pt x="574851" y="4141701"/>
                    <a:pt x="476451" y="4177049"/>
                  </a:cubicBezTo>
                  <a:cubicBezTo>
                    <a:pt x="215638" y="4136336"/>
                    <a:pt x="5719" y="3962132"/>
                    <a:pt x="0" y="3700598"/>
                  </a:cubicBezTo>
                  <a:cubicBezTo>
                    <a:pt x="-43411" y="3512841"/>
                    <a:pt x="34332" y="3306888"/>
                    <a:pt x="0" y="3163240"/>
                  </a:cubicBezTo>
                  <a:cubicBezTo>
                    <a:pt x="-34332" y="3019592"/>
                    <a:pt x="66650" y="2805632"/>
                    <a:pt x="0" y="2561399"/>
                  </a:cubicBezTo>
                  <a:cubicBezTo>
                    <a:pt x="-66650" y="2317166"/>
                    <a:pt x="30464" y="2162746"/>
                    <a:pt x="0" y="2024042"/>
                  </a:cubicBezTo>
                  <a:cubicBezTo>
                    <a:pt x="-30464" y="1885338"/>
                    <a:pt x="29133" y="1729967"/>
                    <a:pt x="0" y="1486684"/>
                  </a:cubicBezTo>
                  <a:cubicBezTo>
                    <a:pt x="-29133" y="1243401"/>
                    <a:pt x="27661" y="869151"/>
                    <a:pt x="0" y="476451"/>
                  </a:cubicBezTo>
                  <a:close/>
                </a:path>
                <a:path w="2858648" h="4177049" stroke="0" extrusionOk="0">
                  <a:moveTo>
                    <a:pt x="0" y="476451"/>
                  </a:moveTo>
                  <a:cubicBezTo>
                    <a:pt x="29159" y="191010"/>
                    <a:pt x="266100" y="-52222"/>
                    <a:pt x="476451" y="0"/>
                  </a:cubicBezTo>
                  <a:cubicBezTo>
                    <a:pt x="723112" y="-22255"/>
                    <a:pt x="797381" y="21630"/>
                    <a:pt x="991002" y="0"/>
                  </a:cubicBezTo>
                  <a:cubicBezTo>
                    <a:pt x="1184623" y="-21630"/>
                    <a:pt x="1210214" y="25551"/>
                    <a:pt x="1429324" y="0"/>
                  </a:cubicBezTo>
                  <a:cubicBezTo>
                    <a:pt x="1648434" y="-25551"/>
                    <a:pt x="1719776" y="40099"/>
                    <a:pt x="1886703" y="0"/>
                  </a:cubicBezTo>
                  <a:cubicBezTo>
                    <a:pt x="2053630" y="-40099"/>
                    <a:pt x="2139465" y="18893"/>
                    <a:pt x="2382197" y="0"/>
                  </a:cubicBezTo>
                  <a:cubicBezTo>
                    <a:pt x="2653260" y="54461"/>
                    <a:pt x="2853798" y="226600"/>
                    <a:pt x="2858648" y="476451"/>
                  </a:cubicBezTo>
                  <a:cubicBezTo>
                    <a:pt x="2882018" y="743449"/>
                    <a:pt x="2790093" y="951685"/>
                    <a:pt x="2858648" y="1078292"/>
                  </a:cubicBezTo>
                  <a:cubicBezTo>
                    <a:pt x="2927203" y="1204899"/>
                    <a:pt x="2841833" y="1463114"/>
                    <a:pt x="2858648" y="1615650"/>
                  </a:cubicBezTo>
                  <a:cubicBezTo>
                    <a:pt x="2875463" y="1768186"/>
                    <a:pt x="2813874" y="1972314"/>
                    <a:pt x="2858648" y="2153007"/>
                  </a:cubicBezTo>
                  <a:cubicBezTo>
                    <a:pt x="2903422" y="2333700"/>
                    <a:pt x="2822354" y="2429961"/>
                    <a:pt x="2858648" y="2593641"/>
                  </a:cubicBezTo>
                  <a:cubicBezTo>
                    <a:pt x="2894942" y="2757321"/>
                    <a:pt x="2839582" y="2978444"/>
                    <a:pt x="2858648" y="3130999"/>
                  </a:cubicBezTo>
                  <a:cubicBezTo>
                    <a:pt x="2877714" y="3283554"/>
                    <a:pt x="2838071" y="3558224"/>
                    <a:pt x="2858648" y="3700598"/>
                  </a:cubicBezTo>
                  <a:cubicBezTo>
                    <a:pt x="2841845" y="3939733"/>
                    <a:pt x="2642366" y="4181877"/>
                    <a:pt x="2382197" y="4177049"/>
                  </a:cubicBezTo>
                  <a:cubicBezTo>
                    <a:pt x="2231330" y="4224250"/>
                    <a:pt x="2083507" y="4136640"/>
                    <a:pt x="1943875" y="4177049"/>
                  </a:cubicBezTo>
                  <a:cubicBezTo>
                    <a:pt x="1804243" y="4217458"/>
                    <a:pt x="1594167" y="4163010"/>
                    <a:pt x="1448381" y="4177049"/>
                  </a:cubicBezTo>
                  <a:cubicBezTo>
                    <a:pt x="1302595" y="4191088"/>
                    <a:pt x="1224418" y="4170532"/>
                    <a:pt x="1029117" y="4177049"/>
                  </a:cubicBezTo>
                  <a:cubicBezTo>
                    <a:pt x="833816" y="4183566"/>
                    <a:pt x="685344" y="4124443"/>
                    <a:pt x="476451" y="4177049"/>
                  </a:cubicBezTo>
                  <a:cubicBezTo>
                    <a:pt x="226994" y="4175488"/>
                    <a:pt x="52283" y="3960321"/>
                    <a:pt x="0" y="3700598"/>
                  </a:cubicBezTo>
                  <a:cubicBezTo>
                    <a:pt x="-60610" y="3433881"/>
                    <a:pt x="69099" y="3350247"/>
                    <a:pt x="0" y="3098757"/>
                  </a:cubicBezTo>
                  <a:cubicBezTo>
                    <a:pt x="-69099" y="2847267"/>
                    <a:pt x="32328" y="2625328"/>
                    <a:pt x="0" y="2496916"/>
                  </a:cubicBezTo>
                  <a:cubicBezTo>
                    <a:pt x="-32328" y="2368504"/>
                    <a:pt x="44106" y="2215925"/>
                    <a:pt x="0" y="2056283"/>
                  </a:cubicBezTo>
                  <a:cubicBezTo>
                    <a:pt x="-44106" y="1896641"/>
                    <a:pt x="5546" y="1670511"/>
                    <a:pt x="0" y="1486684"/>
                  </a:cubicBezTo>
                  <a:cubicBezTo>
                    <a:pt x="-5546" y="1302857"/>
                    <a:pt x="45480" y="924697"/>
                    <a:pt x="0" y="47645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556389" y="225020"/>
              <a:ext cx="3171737" cy="4717581"/>
            </a:xfrm>
            <a:custGeom>
              <a:avLst/>
              <a:gdLst>
                <a:gd name="connsiteX0" fmla="*/ 0 w 3171737"/>
                <a:gd name="connsiteY0" fmla="*/ 528633 h 4717581"/>
                <a:gd name="connsiteX1" fmla="*/ 528633 w 3171737"/>
                <a:gd name="connsiteY1" fmla="*/ 0 h 4717581"/>
                <a:gd name="connsiteX2" fmla="*/ 1099540 w 3171737"/>
                <a:gd name="connsiteY2" fmla="*/ 0 h 4717581"/>
                <a:gd name="connsiteX3" fmla="*/ 1585869 w 3171737"/>
                <a:gd name="connsiteY3" fmla="*/ 0 h 4717581"/>
                <a:gd name="connsiteX4" fmla="*/ 2093342 w 3171737"/>
                <a:gd name="connsiteY4" fmla="*/ 0 h 4717581"/>
                <a:gd name="connsiteX5" fmla="*/ 2643104 w 3171737"/>
                <a:gd name="connsiteY5" fmla="*/ 0 h 4717581"/>
                <a:gd name="connsiteX6" fmla="*/ 3171737 w 3171737"/>
                <a:gd name="connsiteY6" fmla="*/ 528633 h 4717581"/>
                <a:gd name="connsiteX7" fmla="*/ 3171737 w 3171737"/>
                <a:gd name="connsiteY7" fmla="*/ 1124741 h 4717581"/>
                <a:gd name="connsiteX8" fmla="*/ 3171737 w 3171737"/>
                <a:gd name="connsiteY8" fmla="*/ 1647644 h 4717581"/>
                <a:gd name="connsiteX9" fmla="*/ 3171737 w 3171737"/>
                <a:gd name="connsiteY9" fmla="*/ 2170546 h 4717581"/>
                <a:gd name="connsiteX10" fmla="*/ 3171737 w 3171737"/>
                <a:gd name="connsiteY10" fmla="*/ 2583638 h 4717581"/>
                <a:gd name="connsiteX11" fmla="*/ 3171737 w 3171737"/>
                <a:gd name="connsiteY11" fmla="*/ 3106541 h 4717581"/>
                <a:gd name="connsiteX12" fmla="*/ 3171737 w 3171737"/>
                <a:gd name="connsiteY12" fmla="*/ 3666046 h 4717581"/>
                <a:gd name="connsiteX13" fmla="*/ 3171737 w 3171737"/>
                <a:gd name="connsiteY13" fmla="*/ 4188948 h 4717581"/>
                <a:gd name="connsiteX14" fmla="*/ 2643104 w 3171737"/>
                <a:gd name="connsiteY14" fmla="*/ 4717581 h 4717581"/>
                <a:gd name="connsiteX15" fmla="*/ 2072197 w 3171737"/>
                <a:gd name="connsiteY15" fmla="*/ 4717581 h 4717581"/>
                <a:gd name="connsiteX16" fmla="*/ 1607013 w 3171737"/>
                <a:gd name="connsiteY16" fmla="*/ 4717581 h 4717581"/>
                <a:gd name="connsiteX17" fmla="*/ 1099540 w 3171737"/>
                <a:gd name="connsiteY17" fmla="*/ 4717581 h 4717581"/>
                <a:gd name="connsiteX18" fmla="*/ 528633 w 3171737"/>
                <a:gd name="connsiteY18" fmla="*/ 4717581 h 4717581"/>
                <a:gd name="connsiteX19" fmla="*/ 0 w 3171737"/>
                <a:gd name="connsiteY19" fmla="*/ 4188948 h 4717581"/>
                <a:gd name="connsiteX20" fmla="*/ 0 w 3171737"/>
                <a:gd name="connsiteY20" fmla="*/ 3775855 h 4717581"/>
                <a:gd name="connsiteX21" fmla="*/ 0 w 3171737"/>
                <a:gd name="connsiteY21" fmla="*/ 3362763 h 4717581"/>
                <a:gd name="connsiteX22" fmla="*/ 0 w 3171737"/>
                <a:gd name="connsiteY22" fmla="*/ 2803257 h 4717581"/>
                <a:gd name="connsiteX23" fmla="*/ 0 w 3171737"/>
                <a:gd name="connsiteY23" fmla="*/ 2207149 h 4717581"/>
                <a:gd name="connsiteX24" fmla="*/ 0 w 3171737"/>
                <a:gd name="connsiteY24" fmla="*/ 1794056 h 4717581"/>
                <a:gd name="connsiteX25" fmla="*/ 0 w 3171737"/>
                <a:gd name="connsiteY25" fmla="*/ 1197948 h 4717581"/>
                <a:gd name="connsiteX26" fmla="*/ 0 w 3171737"/>
                <a:gd name="connsiteY26" fmla="*/ 528633 h 471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71737" h="4717581" extrusionOk="0">
                  <a:moveTo>
                    <a:pt x="0" y="528633"/>
                  </a:moveTo>
                  <a:cubicBezTo>
                    <a:pt x="55842" y="193964"/>
                    <a:pt x="249910" y="-13092"/>
                    <a:pt x="528633" y="0"/>
                  </a:cubicBezTo>
                  <a:cubicBezTo>
                    <a:pt x="790080" y="-43388"/>
                    <a:pt x="899544" y="48853"/>
                    <a:pt x="1099540" y="0"/>
                  </a:cubicBezTo>
                  <a:cubicBezTo>
                    <a:pt x="1299536" y="-48853"/>
                    <a:pt x="1451146" y="17117"/>
                    <a:pt x="1585869" y="0"/>
                  </a:cubicBezTo>
                  <a:cubicBezTo>
                    <a:pt x="1720592" y="-17117"/>
                    <a:pt x="1971239" y="27493"/>
                    <a:pt x="2093342" y="0"/>
                  </a:cubicBezTo>
                  <a:cubicBezTo>
                    <a:pt x="2215445" y="-27493"/>
                    <a:pt x="2379118" y="10059"/>
                    <a:pt x="2643104" y="0"/>
                  </a:cubicBezTo>
                  <a:cubicBezTo>
                    <a:pt x="2941520" y="44385"/>
                    <a:pt x="3145320" y="309045"/>
                    <a:pt x="3171737" y="528633"/>
                  </a:cubicBezTo>
                  <a:cubicBezTo>
                    <a:pt x="3229735" y="794104"/>
                    <a:pt x="3123686" y="954110"/>
                    <a:pt x="3171737" y="1124741"/>
                  </a:cubicBezTo>
                  <a:cubicBezTo>
                    <a:pt x="3219788" y="1295372"/>
                    <a:pt x="3121747" y="1431086"/>
                    <a:pt x="3171737" y="1647644"/>
                  </a:cubicBezTo>
                  <a:cubicBezTo>
                    <a:pt x="3221727" y="1864202"/>
                    <a:pt x="3156432" y="2032442"/>
                    <a:pt x="3171737" y="2170546"/>
                  </a:cubicBezTo>
                  <a:cubicBezTo>
                    <a:pt x="3187042" y="2308650"/>
                    <a:pt x="3151350" y="2471247"/>
                    <a:pt x="3171737" y="2583638"/>
                  </a:cubicBezTo>
                  <a:cubicBezTo>
                    <a:pt x="3192124" y="2696029"/>
                    <a:pt x="3159029" y="2915034"/>
                    <a:pt x="3171737" y="3106541"/>
                  </a:cubicBezTo>
                  <a:cubicBezTo>
                    <a:pt x="3184445" y="3298048"/>
                    <a:pt x="3122096" y="3466014"/>
                    <a:pt x="3171737" y="3666046"/>
                  </a:cubicBezTo>
                  <a:cubicBezTo>
                    <a:pt x="3221378" y="3866078"/>
                    <a:pt x="3144821" y="4002037"/>
                    <a:pt x="3171737" y="4188948"/>
                  </a:cubicBezTo>
                  <a:cubicBezTo>
                    <a:pt x="3100045" y="4504350"/>
                    <a:pt x="3005674" y="4768543"/>
                    <a:pt x="2643104" y="4717581"/>
                  </a:cubicBezTo>
                  <a:cubicBezTo>
                    <a:pt x="2365364" y="4725688"/>
                    <a:pt x="2339430" y="4679855"/>
                    <a:pt x="2072197" y="4717581"/>
                  </a:cubicBezTo>
                  <a:cubicBezTo>
                    <a:pt x="1804964" y="4755307"/>
                    <a:pt x="1810332" y="4684076"/>
                    <a:pt x="1607013" y="4717581"/>
                  </a:cubicBezTo>
                  <a:cubicBezTo>
                    <a:pt x="1403694" y="4751086"/>
                    <a:pt x="1348604" y="4662781"/>
                    <a:pt x="1099540" y="4717581"/>
                  </a:cubicBezTo>
                  <a:cubicBezTo>
                    <a:pt x="850476" y="4772381"/>
                    <a:pt x="733373" y="4680186"/>
                    <a:pt x="528633" y="4717581"/>
                  </a:cubicBezTo>
                  <a:cubicBezTo>
                    <a:pt x="216961" y="4743424"/>
                    <a:pt x="-61873" y="4501385"/>
                    <a:pt x="0" y="4188948"/>
                  </a:cubicBezTo>
                  <a:cubicBezTo>
                    <a:pt x="-31757" y="4015885"/>
                    <a:pt x="3036" y="3926609"/>
                    <a:pt x="0" y="3775855"/>
                  </a:cubicBezTo>
                  <a:cubicBezTo>
                    <a:pt x="-3036" y="3625101"/>
                    <a:pt x="17195" y="3541350"/>
                    <a:pt x="0" y="3362763"/>
                  </a:cubicBezTo>
                  <a:cubicBezTo>
                    <a:pt x="-17195" y="3184176"/>
                    <a:pt x="992" y="2946187"/>
                    <a:pt x="0" y="2803257"/>
                  </a:cubicBezTo>
                  <a:cubicBezTo>
                    <a:pt x="-992" y="2660327"/>
                    <a:pt x="5231" y="2502971"/>
                    <a:pt x="0" y="2207149"/>
                  </a:cubicBezTo>
                  <a:cubicBezTo>
                    <a:pt x="-5231" y="1911327"/>
                    <a:pt x="42989" y="1892822"/>
                    <a:pt x="0" y="1794056"/>
                  </a:cubicBezTo>
                  <a:cubicBezTo>
                    <a:pt x="-42989" y="1695290"/>
                    <a:pt x="19025" y="1491246"/>
                    <a:pt x="0" y="1197948"/>
                  </a:cubicBezTo>
                  <a:cubicBezTo>
                    <a:pt x="-19025" y="904650"/>
                    <a:pt x="45857" y="838488"/>
                    <a:pt x="0" y="52863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785844" y="1467921"/>
              <a:ext cx="2706553" cy="1845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</a:rPr>
                <a:t>قتل الذباب بمضرب الذباب: إيجابياته و سلبياته</a:t>
              </a: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9117858" y="1047914"/>
            <a:ext cx="2865845" cy="2502620"/>
            <a:chOff x="1577287" y="-66891"/>
            <a:chExt cx="2840256" cy="5151446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663932" y="431998"/>
              <a:ext cx="2666964" cy="4435976"/>
            </a:xfrm>
            <a:custGeom>
              <a:avLst/>
              <a:gdLst>
                <a:gd name="connsiteX0" fmla="*/ 0 w 2666964"/>
                <a:gd name="connsiteY0" fmla="*/ 444503 h 4435976"/>
                <a:gd name="connsiteX1" fmla="*/ 444503 w 2666964"/>
                <a:gd name="connsiteY1" fmla="*/ 0 h 4435976"/>
                <a:gd name="connsiteX2" fmla="*/ 1019376 w 2666964"/>
                <a:gd name="connsiteY2" fmla="*/ 0 h 4435976"/>
                <a:gd name="connsiteX3" fmla="*/ 1558690 w 2666964"/>
                <a:gd name="connsiteY3" fmla="*/ 0 h 4435976"/>
                <a:gd name="connsiteX4" fmla="*/ 2222461 w 2666964"/>
                <a:gd name="connsiteY4" fmla="*/ 0 h 4435976"/>
                <a:gd name="connsiteX5" fmla="*/ 2666964 w 2666964"/>
                <a:gd name="connsiteY5" fmla="*/ 444503 h 4435976"/>
                <a:gd name="connsiteX6" fmla="*/ 2666964 w 2666964"/>
                <a:gd name="connsiteY6" fmla="*/ 1035665 h 4435976"/>
                <a:gd name="connsiteX7" fmla="*/ 2666964 w 2666964"/>
                <a:gd name="connsiteY7" fmla="*/ 1520417 h 4435976"/>
                <a:gd name="connsiteX8" fmla="*/ 2666964 w 2666964"/>
                <a:gd name="connsiteY8" fmla="*/ 2147049 h 4435976"/>
                <a:gd name="connsiteX9" fmla="*/ 2666964 w 2666964"/>
                <a:gd name="connsiteY9" fmla="*/ 2667271 h 4435976"/>
                <a:gd name="connsiteX10" fmla="*/ 2666964 w 2666964"/>
                <a:gd name="connsiteY10" fmla="*/ 3329372 h 4435976"/>
                <a:gd name="connsiteX11" fmla="*/ 2666964 w 2666964"/>
                <a:gd name="connsiteY11" fmla="*/ 3991473 h 4435976"/>
                <a:gd name="connsiteX12" fmla="*/ 2222461 w 2666964"/>
                <a:gd name="connsiteY12" fmla="*/ 4435976 h 4435976"/>
                <a:gd name="connsiteX13" fmla="*/ 1683147 w 2666964"/>
                <a:gd name="connsiteY13" fmla="*/ 4435976 h 4435976"/>
                <a:gd name="connsiteX14" fmla="*/ 1090494 w 2666964"/>
                <a:gd name="connsiteY14" fmla="*/ 4435976 h 4435976"/>
                <a:gd name="connsiteX15" fmla="*/ 444503 w 2666964"/>
                <a:gd name="connsiteY15" fmla="*/ 4435976 h 4435976"/>
                <a:gd name="connsiteX16" fmla="*/ 0 w 2666964"/>
                <a:gd name="connsiteY16" fmla="*/ 3991473 h 4435976"/>
                <a:gd name="connsiteX17" fmla="*/ 0 w 2666964"/>
                <a:gd name="connsiteY17" fmla="*/ 3435781 h 4435976"/>
                <a:gd name="connsiteX18" fmla="*/ 0 w 2666964"/>
                <a:gd name="connsiteY18" fmla="*/ 2951028 h 4435976"/>
                <a:gd name="connsiteX19" fmla="*/ 0 w 2666964"/>
                <a:gd name="connsiteY19" fmla="*/ 2466276 h 4435976"/>
                <a:gd name="connsiteX20" fmla="*/ 0 w 2666964"/>
                <a:gd name="connsiteY20" fmla="*/ 1804175 h 4435976"/>
                <a:gd name="connsiteX21" fmla="*/ 0 w 2666964"/>
                <a:gd name="connsiteY21" fmla="*/ 1142074 h 4435976"/>
                <a:gd name="connsiteX22" fmla="*/ 0 w 2666964"/>
                <a:gd name="connsiteY22" fmla="*/ 444503 h 44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6964" h="4435976" fill="none" extrusionOk="0">
                  <a:moveTo>
                    <a:pt x="0" y="444503"/>
                  </a:moveTo>
                  <a:cubicBezTo>
                    <a:pt x="52507" y="176932"/>
                    <a:pt x="230861" y="-50165"/>
                    <a:pt x="444503" y="0"/>
                  </a:cubicBezTo>
                  <a:cubicBezTo>
                    <a:pt x="610101" y="-53370"/>
                    <a:pt x="750294" y="12955"/>
                    <a:pt x="1019376" y="0"/>
                  </a:cubicBezTo>
                  <a:cubicBezTo>
                    <a:pt x="1288458" y="-12955"/>
                    <a:pt x="1385261" y="14925"/>
                    <a:pt x="1558690" y="0"/>
                  </a:cubicBezTo>
                  <a:cubicBezTo>
                    <a:pt x="1732119" y="-14925"/>
                    <a:pt x="1923004" y="27658"/>
                    <a:pt x="2222461" y="0"/>
                  </a:cubicBezTo>
                  <a:cubicBezTo>
                    <a:pt x="2473040" y="1131"/>
                    <a:pt x="2656195" y="250156"/>
                    <a:pt x="2666964" y="444503"/>
                  </a:cubicBezTo>
                  <a:cubicBezTo>
                    <a:pt x="2701539" y="569668"/>
                    <a:pt x="2646892" y="826881"/>
                    <a:pt x="2666964" y="1035665"/>
                  </a:cubicBezTo>
                  <a:cubicBezTo>
                    <a:pt x="2687036" y="1244449"/>
                    <a:pt x="2613341" y="1280631"/>
                    <a:pt x="2666964" y="1520417"/>
                  </a:cubicBezTo>
                  <a:cubicBezTo>
                    <a:pt x="2720587" y="1760203"/>
                    <a:pt x="2607453" y="1883968"/>
                    <a:pt x="2666964" y="2147049"/>
                  </a:cubicBezTo>
                  <a:cubicBezTo>
                    <a:pt x="2726475" y="2410130"/>
                    <a:pt x="2617162" y="2422713"/>
                    <a:pt x="2666964" y="2667271"/>
                  </a:cubicBezTo>
                  <a:cubicBezTo>
                    <a:pt x="2716766" y="2911829"/>
                    <a:pt x="2619761" y="3146216"/>
                    <a:pt x="2666964" y="3329372"/>
                  </a:cubicBezTo>
                  <a:cubicBezTo>
                    <a:pt x="2714167" y="3512528"/>
                    <a:pt x="2641737" y="3834962"/>
                    <a:pt x="2666964" y="3991473"/>
                  </a:cubicBezTo>
                  <a:cubicBezTo>
                    <a:pt x="2646904" y="4228123"/>
                    <a:pt x="2497899" y="4448868"/>
                    <a:pt x="2222461" y="4435976"/>
                  </a:cubicBezTo>
                  <a:cubicBezTo>
                    <a:pt x="2092718" y="4481100"/>
                    <a:pt x="1928400" y="4397043"/>
                    <a:pt x="1683147" y="4435976"/>
                  </a:cubicBezTo>
                  <a:cubicBezTo>
                    <a:pt x="1437894" y="4474909"/>
                    <a:pt x="1365710" y="4406542"/>
                    <a:pt x="1090494" y="4435976"/>
                  </a:cubicBezTo>
                  <a:cubicBezTo>
                    <a:pt x="815278" y="4465410"/>
                    <a:pt x="756253" y="4372893"/>
                    <a:pt x="444503" y="4435976"/>
                  </a:cubicBezTo>
                  <a:cubicBezTo>
                    <a:pt x="160709" y="4373991"/>
                    <a:pt x="-69924" y="4214913"/>
                    <a:pt x="0" y="3991473"/>
                  </a:cubicBezTo>
                  <a:cubicBezTo>
                    <a:pt x="-64244" y="3780050"/>
                    <a:pt x="21835" y="3581249"/>
                    <a:pt x="0" y="3435781"/>
                  </a:cubicBezTo>
                  <a:cubicBezTo>
                    <a:pt x="-21835" y="3290313"/>
                    <a:pt x="44159" y="3085270"/>
                    <a:pt x="0" y="2951028"/>
                  </a:cubicBezTo>
                  <a:cubicBezTo>
                    <a:pt x="-44159" y="2816786"/>
                    <a:pt x="16812" y="2618691"/>
                    <a:pt x="0" y="2466276"/>
                  </a:cubicBezTo>
                  <a:cubicBezTo>
                    <a:pt x="-16812" y="2313861"/>
                    <a:pt x="11099" y="2102195"/>
                    <a:pt x="0" y="1804175"/>
                  </a:cubicBezTo>
                  <a:cubicBezTo>
                    <a:pt x="-11099" y="1506155"/>
                    <a:pt x="10495" y="1322546"/>
                    <a:pt x="0" y="1142074"/>
                  </a:cubicBezTo>
                  <a:cubicBezTo>
                    <a:pt x="-10495" y="961602"/>
                    <a:pt x="37578" y="697582"/>
                    <a:pt x="0" y="444503"/>
                  </a:cubicBezTo>
                  <a:close/>
                </a:path>
                <a:path w="2666964" h="4435976" stroke="0" extrusionOk="0">
                  <a:moveTo>
                    <a:pt x="0" y="444503"/>
                  </a:moveTo>
                  <a:cubicBezTo>
                    <a:pt x="50917" y="160065"/>
                    <a:pt x="225475" y="-26181"/>
                    <a:pt x="444503" y="0"/>
                  </a:cubicBezTo>
                  <a:cubicBezTo>
                    <a:pt x="700182" y="-35548"/>
                    <a:pt x="903580" y="43850"/>
                    <a:pt x="1072715" y="0"/>
                  </a:cubicBezTo>
                  <a:cubicBezTo>
                    <a:pt x="1241850" y="-43850"/>
                    <a:pt x="1379371" y="15969"/>
                    <a:pt x="1629808" y="0"/>
                  </a:cubicBezTo>
                  <a:cubicBezTo>
                    <a:pt x="1880245" y="-15969"/>
                    <a:pt x="2000934" y="16260"/>
                    <a:pt x="2222461" y="0"/>
                  </a:cubicBezTo>
                  <a:cubicBezTo>
                    <a:pt x="2466496" y="-6466"/>
                    <a:pt x="2617492" y="235355"/>
                    <a:pt x="2666964" y="444503"/>
                  </a:cubicBezTo>
                  <a:cubicBezTo>
                    <a:pt x="2693791" y="713489"/>
                    <a:pt x="2665046" y="885795"/>
                    <a:pt x="2666964" y="1071134"/>
                  </a:cubicBezTo>
                  <a:cubicBezTo>
                    <a:pt x="2668882" y="1256473"/>
                    <a:pt x="2666080" y="1406697"/>
                    <a:pt x="2666964" y="1555887"/>
                  </a:cubicBezTo>
                  <a:cubicBezTo>
                    <a:pt x="2667848" y="1705077"/>
                    <a:pt x="2621482" y="1948870"/>
                    <a:pt x="2666964" y="2147049"/>
                  </a:cubicBezTo>
                  <a:cubicBezTo>
                    <a:pt x="2712446" y="2345228"/>
                    <a:pt x="2632911" y="2568723"/>
                    <a:pt x="2666964" y="2738210"/>
                  </a:cubicBezTo>
                  <a:cubicBezTo>
                    <a:pt x="2701017" y="2907697"/>
                    <a:pt x="2644447" y="2998415"/>
                    <a:pt x="2666964" y="3222963"/>
                  </a:cubicBezTo>
                  <a:cubicBezTo>
                    <a:pt x="2689481" y="3447511"/>
                    <a:pt x="2591574" y="3779172"/>
                    <a:pt x="2666964" y="3991473"/>
                  </a:cubicBezTo>
                  <a:cubicBezTo>
                    <a:pt x="2647503" y="4286692"/>
                    <a:pt x="2445489" y="4494834"/>
                    <a:pt x="2222461" y="4435976"/>
                  </a:cubicBezTo>
                  <a:cubicBezTo>
                    <a:pt x="1990246" y="4492133"/>
                    <a:pt x="1890006" y="4419191"/>
                    <a:pt x="1683147" y="4435976"/>
                  </a:cubicBezTo>
                  <a:cubicBezTo>
                    <a:pt x="1476288" y="4452761"/>
                    <a:pt x="1296968" y="4386702"/>
                    <a:pt x="1054935" y="4435976"/>
                  </a:cubicBezTo>
                  <a:cubicBezTo>
                    <a:pt x="812902" y="4485250"/>
                    <a:pt x="687972" y="4373241"/>
                    <a:pt x="444503" y="4435976"/>
                  </a:cubicBezTo>
                  <a:cubicBezTo>
                    <a:pt x="218137" y="4381730"/>
                    <a:pt x="7201" y="4239523"/>
                    <a:pt x="0" y="3991473"/>
                  </a:cubicBezTo>
                  <a:cubicBezTo>
                    <a:pt x="-9191" y="3873983"/>
                    <a:pt x="31739" y="3699179"/>
                    <a:pt x="0" y="3506720"/>
                  </a:cubicBezTo>
                  <a:cubicBezTo>
                    <a:pt x="-31739" y="3314261"/>
                    <a:pt x="49368" y="3122972"/>
                    <a:pt x="0" y="2951028"/>
                  </a:cubicBezTo>
                  <a:cubicBezTo>
                    <a:pt x="-49368" y="2779084"/>
                    <a:pt x="59915" y="2532098"/>
                    <a:pt x="0" y="2324397"/>
                  </a:cubicBezTo>
                  <a:cubicBezTo>
                    <a:pt x="-59915" y="2116696"/>
                    <a:pt x="29540" y="1856203"/>
                    <a:pt x="0" y="1662296"/>
                  </a:cubicBezTo>
                  <a:cubicBezTo>
                    <a:pt x="-29540" y="1468389"/>
                    <a:pt x="49255" y="1311741"/>
                    <a:pt x="0" y="1177543"/>
                  </a:cubicBezTo>
                  <a:cubicBezTo>
                    <a:pt x="-49255" y="1043345"/>
                    <a:pt x="2805" y="780303"/>
                    <a:pt x="0" y="44450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577287" y="225018"/>
              <a:ext cx="2840256" cy="4859537"/>
            </a:xfrm>
            <a:custGeom>
              <a:avLst/>
              <a:gdLst>
                <a:gd name="connsiteX0" fmla="*/ 0 w 2840256"/>
                <a:gd name="connsiteY0" fmla="*/ 473385 h 4859537"/>
                <a:gd name="connsiteX1" fmla="*/ 473385 w 2840256"/>
                <a:gd name="connsiteY1" fmla="*/ 0 h 4859537"/>
                <a:gd name="connsiteX2" fmla="*/ 984626 w 2840256"/>
                <a:gd name="connsiteY2" fmla="*/ 0 h 4859537"/>
                <a:gd name="connsiteX3" fmla="*/ 1420128 w 2840256"/>
                <a:gd name="connsiteY3" fmla="*/ 0 h 4859537"/>
                <a:gd name="connsiteX4" fmla="*/ 1874565 w 2840256"/>
                <a:gd name="connsiteY4" fmla="*/ 0 h 4859537"/>
                <a:gd name="connsiteX5" fmla="*/ 2366871 w 2840256"/>
                <a:gd name="connsiteY5" fmla="*/ 0 h 4859537"/>
                <a:gd name="connsiteX6" fmla="*/ 2840256 w 2840256"/>
                <a:gd name="connsiteY6" fmla="*/ 473385 h 4859537"/>
                <a:gd name="connsiteX7" fmla="*/ 2840256 w 2840256"/>
                <a:gd name="connsiteY7" fmla="*/ 1110607 h 4859537"/>
                <a:gd name="connsiteX8" fmla="*/ 2840256 w 2840256"/>
                <a:gd name="connsiteY8" fmla="*/ 1669574 h 4859537"/>
                <a:gd name="connsiteX9" fmla="*/ 2840256 w 2840256"/>
                <a:gd name="connsiteY9" fmla="*/ 2228540 h 4859537"/>
                <a:gd name="connsiteX10" fmla="*/ 2840256 w 2840256"/>
                <a:gd name="connsiteY10" fmla="*/ 2670124 h 4859537"/>
                <a:gd name="connsiteX11" fmla="*/ 2840256 w 2840256"/>
                <a:gd name="connsiteY11" fmla="*/ 3229091 h 4859537"/>
                <a:gd name="connsiteX12" fmla="*/ 2840256 w 2840256"/>
                <a:gd name="connsiteY12" fmla="*/ 3827185 h 4859537"/>
                <a:gd name="connsiteX13" fmla="*/ 2840256 w 2840256"/>
                <a:gd name="connsiteY13" fmla="*/ 4386152 h 4859537"/>
                <a:gd name="connsiteX14" fmla="*/ 2366871 w 2840256"/>
                <a:gd name="connsiteY14" fmla="*/ 4859537 h 4859537"/>
                <a:gd name="connsiteX15" fmla="*/ 1855630 w 2840256"/>
                <a:gd name="connsiteY15" fmla="*/ 4859537 h 4859537"/>
                <a:gd name="connsiteX16" fmla="*/ 1439063 w 2840256"/>
                <a:gd name="connsiteY16" fmla="*/ 4859537 h 4859537"/>
                <a:gd name="connsiteX17" fmla="*/ 984626 w 2840256"/>
                <a:gd name="connsiteY17" fmla="*/ 4859537 h 4859537"/>
                <a:gd name="connsiteX18" fmla="*/ 473385 w 2840256"/>
                <a:gd name="connsiteY18" fmla="*/ 4859537 h 4859537"/>
                <a:gd name="connsiteX19" fmla="*/ 0 w 2840256"/>
                <a:gd name="connsiteY19" fmla="*/ 4386152 h 4859537"/>
                <a:gd name="connsiteX20" fmla="*/ 0 w 2840256"/>
                <a:gd name="connsiteY20" fmla="*/ 3944568 h 4859537"/>
                <a:gd name="connsiteX21" fmla="*/ 0 w 2840256"/>
                <a:gd name="connsiteY21" fmla="*/ 3502985 h 4859537"/>
                <a:gd name="connsiteX22" fmla="*/ 0 w 2840256"/>
                <a:gd name="connsiteY22" fmla="*/ 2904890 h 4859537"/>
                <a:gd name="connsiteX23" fmla="*/ 0 w 2840256"/>
                <a:gd name="connsiteY23" fmla="*/ 2267668 h 4859537"/>
                <a:gd name="connsiteX24" fmla="*/ 0 w 2840256"/>
                <a:gd name="connsiteY24" fmla="*/ 1826084 h 4859537"/>
                <a:gd name="connsiteX25" fmla="*/ 0 w 2840256"/>
                <a:gd name="connsiteY25" fmla="*/ 1188862 h 4859537"/>
                <a:gd name="connsiteX26" fmla="*/ 0 w 2840256"/>
                <a:gd name="connsiteY26" fmla="*/ 473385 h 485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40256" h="4859537" extrusionOk="0">
                  <a:moveTo>
                    <a:pt x="0" y="473385"/>
                  </a:moveTo>
                  <a:cubicBezTo>
                    <a:pt x="34819" y="185309"/>
                    <a:pt x="220284" y="-8253"/>
                    <a:pt x="473385" y="0"/>
                  </a:cubicBezTo>
                  <a:cubicBezTo>
                    <a:pt x="726881" y="-51614"/>
                    <a:pt x="843310" y="59660"/>
                    <a:pt x="984626" y="0"/>
                  </a:cubicBezTo>
                  <a:cubicBezTo>
                    <a:pt x="1125942" y="-59660"/>
                    <a:pt x="1248596" y="28089"/>
                    <a:pt x="1420128" y="0"/>
                  </a:cubicBezTo>
                  <a:cubicBezTo>
                    <a:pt x="1591660" y="-28089"/>
                    <a:pt x="1765558" y="38722"/>
                    <a:pt x="1874565" y="0"/>
                  </a:cubicBezTo>
                  <a:cubicBezTo>
                    <a:pt x="1983572" y="-38722"/>
                    <a:pt x="2173221" y="56937"/>
                    <a:pt x="2366871" y="0"/>
                  </a:cubicBezTo>
                  <a:cubicBezTo>
                    <a:pt x="2634337" y="41384"/>
                    <a:pt x="2833779" y="229686"/>
                    <a:pt x="2840256" y="473385"/>
                  </a:cubicBezTo>
                  <a:cubicBezTo>
                    <a:pt x="2844319" y="632946"/>
                    <a:pt x="2794991" y="860978"/>
                    <a:pt x="2840256" y="1110607"/>
                  </a:cubicBezTo>
                  <a:cubicBezTo>
                    <a:pt x="2885521" y="1360236"/>
                    <a:pt x="2808956" y="1529289"/>
                    <a:pt x="2840256" y="1669574"/>
                  </a:cubicBezTo>
                  <a:cubicBezTo>
                    <a:pt x="2871556" y="1809859"/>
                    <a:pt x="2826129" y="1950322"/>
                    <a:pt x="2840256" y="2228540"/>
                  </a:cubicBezTo>
                  <a:cubicBezTo>
                    <a:pt x="2854383" y="2506758"/>
                    <a:pt x="2807650" y="2571562"/>
                    <a:pt x="2840256" y="2670124"/>
                  </a:cubicBezTo>
                  <a:cubicBezTo>
                    <a:pt x="2872862" y="2768686"/>
                    <a:pt x="2836353" y="3075848"/>
                    <a:pt x="2840256" y="3229091"/>
                  </a:cubicBezTo>
                  <a:cubicBezTo>
                    <a:pt x="2844159" y="3382334"/>
                    <a:pt x="2814729" y="3644488"/>
                    <a:pt x="2840256" y="3827185"/>
                  </a:cubicBezTo>
                  <a:cubicBezTo>
                    <a:pt x="2865783" y="4009882"/>
                    <a:pt x="2782393" y="4245189"/>
                    <a:pt x="2840256" y="4386152"/>
                  </a:cubicBezTo>
                  <a:cubicBezTo>
                    <a:pt x="2829729" y="4651038"/>
                    <a:pt x="2650289" y="4875396"/>
                    <a:pt x="2366871" y="4859537"/>
                  </a:cubicBezTo>
                  <a:cubicBezTo>
                    <a:pt x="2201761" y="4860414"/>
                    <a:pt x="1982165" y="4856804"/>
                    <a:pt x="1855630" y="4859537"/>
                  </a:cubicBezTo>
                  <a:cubicBezTo>
                    <a:pt x="1729095" y="4862270"/>
                    <a:pt x="1619091" y="4844498"/>
                    <a:pt x="1439063" y="4859537"/>
                  </a:cubicBezTo>
                  <a:cubicBezTo>
                    <a:pt x="1259035" y="4874576"/>
                    <a:pt x="1092771" y="4811591"/>
                    <a:pt x="984626" y="4859537"/>
                  </a:cubicBezTo>
                  <a:cubicBezTo>
                    <a:pt x="876481" y="4907483"/>
                    <a:pt x="619164" y="4854449"/>
                    <a:pt x="473385" y="4859537"/>
                  </a:cubicBezTo>
                  <a:cubicBezTo>
                    <a:pt x="164419" y="4921828"/>
                    <a:pt x="-48266" y="4663572"/>
                    <a:pt x="0" y="4386152"/>
                  </a:cubicBezTo>
                  <a:cubicBezTo>
                    <a:pt x="-42843" y="4291017"/>
                    <a:pt x="19768" y="4157697"/>
                    <a:pt x="0" y="3944568"/>
                  </a:cubicBezTo>
                  <a:cubicBezTo>
                    <a:pt x="-19768" y="3731439"/>
                    <a:pt x="42488" y="3663985"/>
                    <a:pt x="0" y="3502985"/>
                  </a:cubicBezTo>
                  <a:cubicBezTo>
                    <a:pt x="-42488" y="3341985"/>
                    <a:pt x="34256" y="3153873"/>
                    <a:pt x="0" y="2904890"/>
                  </a:cubicBezTo>
                  <a:cubicBezTo>
                    <a:pt x="-34256" y="2655908"/>
                    <a:pt x="7361" y="2512107"/>
                    <a:pt x="0" y="2267668"/>
                  </a:cubicBezTo>
                  <a:cubicBezTo>
                    <a:pt x="-7361" y="2023229"/>
                    <a:pt x="29003" y="2020331"/>
                    <a:pt x="0" y="1826084"/>
                  </a:cubicBezTo>
                  <a:cubicBezTo>
                    <a:pt x="-29003" y="1631837"/>
                    <a:pt x="23516" y="1330313"/>
                    <a:pt x="0" y="1188862"/>
                  </a:cubicBezTo>
                  <a:cubicBezTo>
                    <a:pt x="-23516" y="1047411"/>
                    <a:pt x="65844" y="621585"/>
                    <a:pt x="0" y="47338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75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810656" y="1405549"/>
              <a:ext cx="2373516" cy="2470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</a:rPr>
                <a:t>إيجابيات:</a:t>
              </a:r>
            </a:p>
            <a:p>
              <a:pPr algn="r"/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endParaRP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</a:rPr>
                <a:t> آمن على الصحة </a:t>
              </a: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262420"/>
            <a:ext cx="3052689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75874" y="2822340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9039411" y="3666715"/>
            <a:ext cx="2865844" cy="2629066"/>
            <a:chOff x="1577287" y="-66891"/>
            <a:chExt cx="2840256" cy="5700329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663932" y="431996"/>
              <a:ext cx="2666964" cy="4864236"/>
            </a:xfrm>
            <a:custGeom>
              <a:avLst/>
              <a:gdLst>
                <a:gd name="connsiteX0" fmla="*/ 0 w 2666964"/>
                <a:gd name="connsiteY0" fmla="*/ 444503 h 4864236"/>
                <a:gd name="connsiteX1" fmla="*/ 444503 w 2666964"/>
                <a:gd name="connsiteY1" fmla="*/ 0 h 4864236"/>
                <a:gd name="connsiteX2" fmla="*/ 983817 w 2666964"/>
                <a:gd name="connsiteY2" fmla="*/ 0 h 4864236"/>
                <a:gd name="connsiteX3" fmla="*/ 1612029 w 2666964"/>
                <a:gd name="connsiteY3" fmla="*/ 0 h 4864236"/>
                <a:gd name="connsiteX4" fmla="*/ 2222461 w 2666964"/>
                <a:gd name="connsiteY4" fmla="*/ 0 h 4864236"/>
                <a:gd name="connsiteX5" fmla="*/ 2666964 w 2666964"/>
                <a:gd name="connsiteY5" fmla="*/ 444503 h 4864236"/>
                <a:gd name="connsiteX6" fmla="*/ 2666964 w 2666964"/>
                <a:gd name="connsiteY6" fmla="*/ 972641 h 4864236"/>
                <a:gd name="connsiteX7" fmla="*/ 2666964 w 2666964"/>
                <a:gd name="connsiteY7" fmla="*/ 1461026 h 4864236"/>
                <a:gd name="connsiteX8" fmla="*/ 2666964 w 2666964"/>
                <a:gd name="connsiteY8" fmla="*/ 2108421 h 4864236"/>
                <a:gd name="connsiteX9" fmla="*/ 2666964 w 2666964"/>
                <a:gd name="connsiteY9" fmla="*/ 2557054 h 4864236"/>
                <a:gd name="connsiteX10" fmla="*/ 2666964 w 2666964"/>
                <a:gd name="connsiteY10" fmla="*/ 3164696 h 4864236"/>
                <a:gd name="connsiteX11" fmla="*/ 2666964 w 2666964"/>
                <a:gd name="connsiteY11" fmla="*/ 3692834 h 4864236"/>
                <a:gd name="connsiteX12" fmla="*/ 2666964 w 2666964"/>
                <a:gd name="connsiteY12" fmla="*/ 4419733 h 4864236"/>
                <a:gd name="connsiteX13" fmla="*/ 2222461 w 2666964"/>
                <a:gd name="connsiteY13" fmla="*/ 4864236 h 4864236"/>
                <a:gd name="connsiteX14" fmla="*/ 1683147 w 2666964"/>
                <a:gd name="connsiteY14" fmla="*/ 4864236 h 4864236"/>
                <a:gd name="connsiteX15" fmla="*/ 1090494 w 2666964"/>
                <a:gd name="connsiteY15" fmla="*/ 4864236 h 4864236"/>
                <a:gd name="connsiteX16" fmla="*/ 444503 w 2666964"/>
                <a:gd name="connsiteY16" fmla="*/ 4864236 h 4864236"/>
                <a:gd name="connsiteX17" fmla="*/ 0 w 2666964"/>
                <a:gd name="connsiteY17" fmla="*/ 4419733 h 4864236"/>
                <a:gd name="connsiteX18" fmla="*/ 0 w 2666964"/>
                <a:gd name="connsiteY18" fmla="*/ 3851843 h 4864236"/>
                <a:gd name="connsiteX19" fmla="*/ 0 w 2666964"/>
                <a:gd name="connsiteY19" fmla="*/ 3204448 h 4864236"/>
                <a:gd name="connsiteX20" fmla="*/ 0 w 2666964"/>
                <a:gd name="connsiteY20" fmla="*/ 2636558 h 4864236"/>
                <a:gd name="connsiteX21" fmla="*/ 0 w 2666964"/>
                <a:gd name="connsiteY21" fmla="*/ 2068668 h 4864236"/>
                <a:gd name="connsiteX22" fmla="*/ 0 w 2666964"/>
                <a:gd name="connsiteY22" fmla="*/ 1461026 h 4864236"/>
                <a:gd name="connsiteX23" fmla="*/ 0 w 2666964"/>
                <a:gd name="connsiteY23" fmla="*/ 932888 h 4864236"/>
                <a:gd name="connsiteX24" fmla="*/ 0 w 2666964"/>
                <a:gd name="connsiteY24" fmla="*/ 444503 h 486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66964" h="4864236" fill="none" extrusionOk="0">
                  <a:moveTo>
                    <a:pt x="0" y="444503"/>
                  </a:moveTo>
                  <a:cubicBezTo>
                    <a:pt x="4027" y="179201"/>
                    <a:pt x="172948" y="-41563"/>
                    <a:pt x="444503" y="0"/>
                  </a:cubicBezTo>
                  <a:cubicBezTo>
                    <a:pt x="557975" y="-2243"/>
                    <a:pt x="769766" y="27307"/>
                    <a:pt x="983817" y="0"/>
                  </a:cubicBezTo>
                  <a:cubicBezTo>
                    <a:pt x="1197868" y="-27307"/>
                    <a:pt x="1304908" y="39015"/>
                    <a:pt x="1612029" y="0"/>
                  </a:cubicBezTo>
                  <a:cubicBezTo>
                    <a:pt x="1919150" y="-39015"/>
                    <a:pt x="1947012" y="11291"/>
                    <a:pt x="2222461" y="0"/>
                  </a:cubicBezTo>
                  <a:cubicBezTo>
                    <a:pt x="2482076" y="-11599"/>
                    <a:pt x="2636362" y="220202"/>
                    <a:pt x="2666964" y="444503"/>
                  </a:cubicBezTo>
                  <a:cubicBezTo>
                    <a:pt x="2716613" y="687426"/>
                    <a:pt x="2639829" y="710872"/>
                    <a:pt x="2666964" y="972641"/>
                  </a:cubicBezTo>
                  <a:cubicBezTo>
                    <a:pt x="2694099" y="1234410"/>
                    <a:pt x="2624201" y="1253816"/>
                    <a:pt x="2666964" y="1461026"/>
                  </a:cubicBezTo>
                  <a:cubicBezTo>
                    <a:pt x="2709727" y="1668237"/>
                    <a:pt x="2656837" y="1798152"/>
                    <a:pt x="2666964" y="2108421"/>
                  </a:cubicBezTo>
                  <a:cubicBezTo>
                    <a:pt x="2677091" y="2418690"/>
                    <a:pt x="2635172" y="2344660"/>
                    <a:pt x="2666964" y="2557054"/>
                  </a:cubicBezTo>
                  <a:cubicBezTo>
                    <a:pt x="2698756" y="2769448"/>
                    <a:pt x="2595696" y="2950689"/>
                    <a:pt x="2666964" y="3164696"/>
                  </a:cubicBezTo>
                  <a:cubicBezTo>
                    <a:pt x="2738232" y="3378703"/>
                    <a:pt x="2650642" y="3539711"/>
                    <a:pt x="2666964" y="3692834"/>
                  </a:cubicBezTo>
                  <a:cubicBezTo>
                    <a:pt x="2683286" y="3845957"/>
                    <a:pt x="2652835" y="4109104"/>
                    <a:pt x="2666964" y="4419733"/>
                  </a:cubicBezTo>
                  <a:cubicBezTo>
                    <a:pt x="2670485" y="4658919"/>
                    <a:pt x="2472557" y="4880775"/>
                    <a:pt x="2222461" y="4864236"/>
                  </a:cubicBezTo>
                  <a:cubicBezTo>
                    <a:pt x="1973444" y="4896343"/>
                    <a:pt x="1791532" y="4838515"/>
                    <a:pt x="1683147" y="4864236"/>
                  </a:cubicBezTo>
                  <a:cubicBezTo>
                    <a:pt x="1574762" y="4889957"/>
                    <a:pt x="1303786" y="4814260"/>
                    <a:pt x="1090494" y="4864236"/>
                  </a:cubicBezTo>
                  <a:cubicBezTo>
                    <a:pt x="877202" y="4914212"/>
                    <a:pt x="761871" y="4845645"/>
                    <a:pt x="444503" y="4864236"/>
                  </a:cubicBezTo>
                  <a:cubicBezTo>
                    <a:pt x="201164" y="4826528"/>
                    <a:pt x="21731" y="4659133"/>
                    <a:pt x="0" y="4419733"/>
                  </a:cubicBezTo>
                  <a:cubicBezTo>
                    <a:pt x="-23441" y="4251957"/>
                    <a:pt x="52271" y="4078547"/>
                    <a:pt x="0" y="3851843"/>
                  </a:cubicBezTo>
                  <a:cubicBezTo>
                    <a:pt x="-52271" y="3625139"/>
                    <a:pt x="68300" y="3514539"/>
                    <a:pt x="0" y="3204448"/>
                  </a:cubicBezTo>
                  <a:cubicBezTo>
                    <a:pt x="-68300" y="2894357"/>
                    <a:pt x="36073" y="2873280"/>
                    <a:pt x="0" y="2636558"/>
                  </a:cubicBezTo>
                  <a:cubicBezTo>
                    <a:pt x="-36073" y="2399836"/>
                    <a:pt x="2282" y="2303940"/>
                    <a:pt x="0" y="2068668"/>
                  </a:cubicBezTo>
                  <a:cubicBezTo>
                    <a:pt x="-2282" y="1833396"/>
                    <a:pt x="62545" y="1633406"/>
                    <a:pt x="0" y="1461026"/>
                  </a:cubicBezTo>
                  <a:cubicBezTo>
                    <a:pt x="-62545" y="1288646"/>
                    <a:pt x="63138" y="1115825"/>
                    <a:pt x="0" y="932888"/>
                  </a:cubicBezTo>
                  <a:cubicBezTo>
                    <a:pt x="-63138" y="749951"/>
                    <a:pt x="14982" y="582252"/>
                    <a:pt x="0" y="444503"/>
                  </a:cubicBezTo>
                  <a:close/>
                </a:path>
                <a:path w="2666964" h="4864236" stroke="0" extrusionOk="0">
                  <a:moveTo>
                    <a:pt x="0" y="444503"/>
                  </a:moveTo>
                  <a:cubicBezTo>
                    <a:pt x="50917" y="160065"/>
                    <a:pt x="225475" y="-26181"/>
                    <a:pt x="444503" y="0"/>
                  </a:cubicBezTo>
                  <a:cubicBezTo>
                    <a:pt x="700182" y="-35548"/>
                    <a:pt x="903580" y="43850"/>
                    <a:pt x="1072715" y="0"/>
                  </a:cubicBezTo>
                  <a:cubicBezTo>
                    <a:pt x="1241850" y="-43850"/>
                    <a:pt x="1379371" y="15969"/>
                    <a:pt x="1629808" y="0"/>
                  </a:cubicBezTo>
                  <a:cubicBezTo>
                    <a:pt x="1880245" y="-15969"/>
                    <a:pt x="2000934" y="16260"/>
                    <a:pt x="2222461" y="0"/>
                  </a:cubicBezTo>
                  <a:cubicBezTo>
                    <a:pt x="2466496" y="-6466"/>
                    <a:pt x="2617492" y="235355"/>
                    <a:pt x="2666964" y="444503"/>
                  </a:cubicBezTo>
                  <a:cubicBezTo>
                    <a:pt x="2684283" y="624339"/>
                    <a:pt x="2612429" y="774152"/>
                    <a:pt x="2666964" y="1052145"/>
                  </a:cubicBezTo>
                  <a:cubicBezTo>
                    <a:pt x="2721499" y="1330138"/>
                    <a:pt x="2630782" y="1381793"/>
                    <a:pt x="2666964" y="1500778"/>
                  </a:cubicBezTo>
                  <a:cubicBezTo>
                    <a:pt x="2703146" y="1619763"/>
                    <a:pt x="2644152" y="1856686"/>
                    <a:pt x="2666964" y="2068668"/>
                  </a:cubicBezTo>
                  <a:cubicBezTo>
                    <a:pt x="2689776" y="2280650"/>
                    <a:pt x="2654713" y="2472856"/>
                    <a:pt x="2666964" y="2636558"/>
                  </a:cubicBezTo>
                  <a:cubicBezTo>
                    <a:pt x="2679215" y="2800260"/>
                    <a:pt x="2635090" y="2992226"/>
                    <a:pt x="2666964" y="3085192"/>
                  </a:cubicBezTo>
                  <a:cubicBezTo>
                    <a:pt x="2698838" y="3178158"/>
                    <a:pt x="2623742" y="3493819"/>
                    <a:pt x="2666964" y="3653082"/>
                  </a:cubicBezTo>
                  <a:cubicBezTo>
                    <a:pt x="2710186" y="3812345"/>
                    <a:pt x="2623701" y="4156143"/>
                    <a:pt x="2666964" y="4419733"/>
                  </a:cubicBezTo>
                  <a:cubicBezTo>
                    <a:pt x="2635450" y="4620209"/>
                    <a:pt x="2440284" y="4909253"/>
                    <a:pt x="2222461" y="4864236"/>
                  </a:cubicBezTo>
                  <a:cubicBezTo>
                    <a:pt x="2073171" y="4878959"/>
                    <a:pt x="1941511" y="4846310"/>
                    <a:pt x="1665367" y="4864236"/>
                  </a:cubicBezTo>
                  <a:cubicBezTo>
                    <a:pt x="1389223" y="4882162"/>
                    <a:pt x="1298404" y="4801501"/>
                    <a:pt x="1054935" y="4864236"/>
                  </a:cubicBezTo>
                  <a:cubicBezTo>
                    <a:pt x="811466" y="4926971"/>
                    <a:pt x="690686" y="4799581"/>
                    <a:pt x="444503" y="4864236"/>
                  </a:cubicBezTo>
                  <a:cubicBezTo>
                    <a:pt x="193094" y="4864883"/>
                    <a:pt x="47770" y="4685724"/>
                    <a:pt x="0" y="4419733"/>
                  </a:cubicBezTo>
                  <a:cubicBezTo>
                    <a:pt x="-39800" y="4214237"/>
                    <a:pt x="1735" y="4102382"/>
                    <a:pt x="0" y="3891595"/>
                  </a:cubicBezTo>
                  <a:cubicBezTo>
                    <a:pt x="-1735" y="3680808"/>
                    <a:pt x="52062" y="3510166"/>
                    <a:pt x="0" y="3283953"/>
                  </a:cubicBezTo>
                  <a:cubicBezTo>
                    <a:pt x="-52062" y="3057740"/>
                    <a:pt x="26782" y="2932607"/>
                    <a:pt x="0" y="2636558"/>
                  </a:cubicBezTo>
                  <a:cubicBezTo>
                    <a:pt x="-26782" y="2340510"/>
                    <a:pt x="29437" y="2301116"/>
                    <a:pt x="0" y="2187925"/>
                  </a:cubicBezTo>
                  <a:cubicBezTo>
                    <a:pt x="-29437" y="2074734"/>
                    <a:pt x="50019" y="1750907"/>
                    <a:pt x="0" y="1580283"/>
                  </a:cubicBezTo>
                  <a:cubicBezTo>
                    <a:pt x="-50019" y="1409659"/>
                    <a:pt x="19391" y="1254479"/>
                    <a:pt x="0" y="932888"/>
                  </a:cubicBezTo>
                  <a:cubicBezTo>
                    <a:pt x="-19391" y="611297"/>
                    <a:pt x="48196" y="639335"/>
                    <a:pt x="0" y="44450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577287" y="225017"/>
              <a:ext cx="2840256" cy="5408421"/>
            </a:xfrm>
            <a:custGeom>
              <a:avLst/>
              <a:gdLst>
                <a:gd name="connsiteX0" fmla="*/ 0 w 2840256"/>
                <a:gd name="connsiteY0" fmla="*/ 473385 h 5408421"/>
                <a:gd name="connsiteX1" fmla="*/ 473385 w 2840256"/>
                <a:gd name="connsiteY1" fmla="*/ 0 h 5408421"/>
                <a:gd name="connsiteX2" fmla="*/ 984626 w 2840256"/>
                <a:gd name="connsiteY2" fmla="*/ 0 h 5408421"/>
                <a:gd name="connsiteX3" fmla="*/ 1420128 w 2840256"/>
                <a:gd name="connsiteY3" fmla="*/ 0 h 5408421"/>
                <a:gd name="connsiteX4" fmla="*/ 1874565 w 2840256"/>
                <a:gd name="connsiteY4" fmla="*/ 0 h 5408421"/>
                <a:gd name="connsiteX5" fmla="*/ 2366871 w 2840256"/>
                <a:gd name="connsiteY5" fmla="*/ 0 h 5408421"/>
                <a:gd name="connsiteX6" fmla="*/ 2840256 w 2840256"/>
                <a:gd name="connsiteY6" fmla="*/ 473385 h 5408421"/>
                <a:gd name="connsiteX7" fmla="*/ 2840256 w 2840256"/>
                <a:gd name="connsiteY7" fmla="*/ 1120324 h 5408421"/>
                <a:gd name="connsiteX8" fmla="*/ 2840256 w 2840256"/>
                <a:gd name="connsiteY8" fmla="*/ 1678031 h 5408421"/>
                <a:gd name="connsiteX9" fmla="*/ 2840256 w 2840256"/>
                <a:gd name="connsiteY9" fmla="*/ 2235737 h 5408421"/>
                <a:gd name="connsiteX10" fmla="*/ 2840256 w 2840256"/>
                <a:gd name="connsiteY10" fmla="*/ 2659594 h 5408421"/>
                <a:gd name="connsiteX11" fmla="*/ 2840256 w 2840256"/>
                <a:gd name="connsiteY11" fmla="*/ 3217300 h 5408421"/>
                <a:gd name="connsiteX12" fmla="*/ 2840256 w 2840256"/>
                <a:gd name="connsiteY12" fmla="*/ 3819623 h 5408421"/>
                <a:gd name="connsiteX13" fmla="*/ 2840256 w 2840256"/>
                <a:gd name="connsiteY13" fmla="*/ 4243480 h 5408421"/>
                <a:gd name="connsiteX14" fmla="*/ 2840256 w 2840256"/>
                <a:gd name="connsiteY14" fmla="*/ 4935036 h 5408421"/>
                <a:gd name="connsiteX15" fmla="*/ 2366871 w 2840256"/>
                <a:gd name="connsiteY15" fmla="*/ 5408421 h 5408421"/>
                <a:gd name="connsiteX16" fmla="*/ 1950304 w 2840256"/>
                <a:gd name="connsiteY16" fmla="*/ 5408421 h 5408421"/>
                <a:gd name="connsiteX17" fmla="*/ 1495867 w 2840256"/>
                <a:gd name="connsiteY17" fmla="*/ 5408421 h 5408421"/>
                <a:gd name="connsiteX18" fmla="*/ 1003561 w 2840256"/>
                <a:gd name="connsiteY18" fmla="*/ 5408421 h 5408421"/>
                <a:gd name="connsiteX19" fmla="*/ 473385 w 2840256"/>
                <a:gd name="connsiteY19" fmla="*/ 5408421 h 5408421"/>
                <a:gd name="connsiteX20" fmla="*/ 0 w 2840256"/>
                <a:gd name="connsiteY20" fmla="*/ 4935036 h 5408421"/>
                <a:gd name="connsiteX21" fmla="*/ 0 w 2840256"/>
                <a:gd name="connsiteY21" fmla="*/ 4466563 h 5408421"/>
                <a:gd name="connsiteX22" fmla="*/ 0 w 2840256"/>
                <a:gd name="connsiteY22" fmla="*/ 3864240 h 5408421"/>
                <a:gd name="connsiteX23" fmla="*/ 0 w 2840256"/>
                <a:gd name="connsiteY23" fmla="*/ 3217300 h 5408421"/>
                <a:gd name="connsiteX24" fmla="*/ 0 w 2840256"/>
                <a:gd name="connsiteY24" fmla="*/ 2793444 h 5408421"/>
                <a:gd name="connsiteX25" fmla="*/ 0 w 2840256"/>
                <a:gd name="connsiteY25" fmla="*/ 2146504 h 5408421"/>
                <a:gd name="connsiteX26" fmla="*/ 0 w 2840256"/>
                <a:gd name="connsiteY26" fmla="*/ 1722647 h 5408421"/>
                <a:gd name="connsiteX27" fmla="*/ 0 w 2840256"/>
                <a:gd name="connsiteY27" fmla="*/ 1209557 h 5408421"/>
                <a:gd name="connsiteX28" fmla="*/ 0 w 2840256"/>
                <a:gd name="connsiteY28" fmla="*/ 473385 h 540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40256" h="5408421" extrusionOk="0">
                  <a:moveTo>
                    <a:pt x="0" y="473385"/>
                  </a:moveTo>
                  <a:cubicBezTo>
                    <a:pt x="34819" y="185309"/>
                    <a:pt x="220284" y="-8253"/>
                    <a:pt x="473385" y="0"/>
                  </a:cubicBezTo>
                  <a:cubicBezTo>
                    <a:pt x="726881" y="-51614"/>
                    <a:pt x="843310" y="59660"/>
                    <a:pt x="984626" y="0"/>
                  </a:cubicBezTo>
                  <a:cubicBezTo>
                    <a:pt x="1125942" y="-59660"/>
                    <a:pt x="1248596" y="28089"/>
                    <a:pt x="1420128" y="0"/>
                  </a:cubicBezTo>
                  <a:cubicBezTo>
                    <a:pt x="1591660" y="-28089"/>
                    <a:pt x="1765558" y="38722"/>
                    <a:pt x="1874565" y="0"/>
                  </a:cubicBezTo>
                  <a:cubicBezTo>
                    <a:pt x="1983572" y="-38722"/>
                    <a:pt x="2173221" y="56937"/>
                    <a:pt x="2366871" y="0"/>
                  </a:cubicBezTo>
                  <a:cubicBezTo>
                    <a:pt x="2634337" y="41384"/>
                    <a:pt x="2833779" y="229686"/>
                    <a:pt x="2840256" y="473385"/>
                  </a:cubicBezTo>
                  <a:cubicBezTo>
                    <a:pt x="2911083" y="715964"/>
                    <a:pt x="2783896" y="817733"/>
                    <a:pt x="2840256" y="1120324"/>
                  </a:cubicBezTo>
                  <a:cubicBezTo>
                    <a:pt x="2896616" y="1422915"/>
                    <a:pt x="2829271" y="1444996"/>
                    <a:pt x="2840256" y="1678031"/>
                  </a:cubicBezTo>
                  <a:cubicBezTo>
                    <a:pt x="2851241" y="1911066"/>
                    <a:pt x="2820509" y="2104413"/>
                    <a:pt x="2840256" y="2235737"/>
                  </a:cubicBezTo>
                  <a:cubicBezTo>
                    <a:pt x="2860003" y="2367061"/>
                    <a:pt x="2791515" y="2483180"/>
                    <a:pt x="2840256" y="2659594"/>
                  </a:cubicBezTo>
                  <a:cubicBezTo>
                    <a:pt x="2888997" y="2836008"/>
                    <a:pt x="2793268" y="2974229"/>
                    <a:pt x="2840256" y="3217300"/>
                  </a:cubicBezTo>
                  <a:cubicBezTo>
                    <a:pt x="2887244" y="3460371"/>
                    <a:pt x="2788318" y="3634217"/>
                    <a:pt x="2840256" y="3819623"/>
                  </a:cubicBezTo>
                  <a:cubicBezTo>
                    <a:pt x="2892194" y="4005029"/>
                    <a:pt x="2829605" y="4085884"/>
                    <a:pt x="2840256" y="4243480"/>
                  </a:cubicBezTo>
                  <a:cubicBezTo>
                    <a:pt x="2850907" y="4401076"/>
                    <a:pt x="2774397" y="4637348"/>
                    <a:pt x="2840256" y="4935036"/>
                  </a:cubicBezTo>
                  <a:cubicBezTo>
                    <a:pt x="2906215" y="5166311"/>
                    <a:pt x="2670012" y="5388894"/>
                    <a:pt x="2366871" y="5408421"/>
                  </a:cubicBezTo>
                  <a:cubicBezTo>
                    <a:pt x="2282555" y="5455316"/>
                    <a:pt x="2130332" y="5393382"/>
                    <a:pt x="1950304" y="5408421"/>
                  </a:cubicBezTo>
                  <a:cubicBezTo>
                    <a:pt x="1770276" y="5423460"/>
                    <a:pt x="1604012" y="5360475"/>
                    <a:pt x="1495867" y="5408421"/>
                  </a:cubicBezTo>
                  <a:cubicBezTo>
                    <a:pt x="1387722" y="5456367"/>
                    <a:pt x="1236320" y="5350275"/>
                    <a:pt x="1003561" y="5408421"/>
                  </a:cubicBezTo>
                  <a:cubicBezTo>
                    <a:pt x="770802" y="5466567"/>
                    <a:pt x="674189" y="5359544"/>
                    <a:pt x="473385" y="5408421"/>
                  </a:cubicBezTo>
                  <a:cubicBezTo>
                    <a:pt x="201370" y="5410405"/>
                    <a:pt x="-21986" y="5250258"/>
                    <a:pt x="0" y="4935036"/>
                  </a:cubicBezTo>
                  <a:cubicBezTo>
                    <a:pt x="-48127" y="4771062"/>
                    <a:pt x="5052" y="4566098"/>
                    <a:pt x="0" y="4466563"/>
                  </a:cubicBezTo>
                  <a:cubicBezTo>
                    <a:pt x="-5052" y="4367028"/>
                    <a:pt x="51671" y="3995951"/>
                    <a:pt x="0" y="3864240"/>
                  </a:cubicBezTo>
                  <a:cubicBezTo>
                    <a:pt x="-51671" y="3732529"/>
                    <a:pt x="43234" y="3430199"/>
                    <a:pt x="0" y="3217300"/>
                  </a:cubicBezTo>
                  <a:cubicBezTo>
                    <a:pt x="-43234" y="3004401"/>
                    <a:pt x="41969" y="2935565"/>
                    <a:pt x="0" y="2793444"/>
                  </a:cubicBezTo>
                  <a:cubicBezTo>
                    <a:pt x="-41969" y="2651323"/>
                    <a:pt x="35508" y="2405679"/>
                    <a:pt x="0" y="2146504"/>
                  </a:cubicBezTo>
                  <a:cubicBezTo>
                    <a:pt x="-35508" y="1887329"/>
                    <a:pt x="20291" y="1896578"/>
                    <a:pt x="0" y="1722647"/>
                  </a:cubicBezTo>
                  <a:cubicBezTo>
                    <a:pt x="-20291" y="1548716"/>
                    <a:pt x="35158" y="1453464"/>
                    <a:pt x="0" y="1209557"/>
                  </a:cubicBezTo>
                  <a:cubicBezTo>
                    <a:pt x="-35158" y="965650"/>
                    <a:pt x="176" y="720417"/>
                    <a:pt x="0" y="47338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75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843687" y="288290"/>
              <a:ext cx="2462949" cy="260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سلبياته :</a:t>
              </a:r>
            </a:p>
            <a:p>
              <a:pPr algn="r"/>
              <a:endParaRPr lang="ar-SY" sz="24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نحتاج مجهود لنقتل به</a:t>
              </a:r>
              <a:endParaRPr lang="en-US" sz="28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65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114953" y="4183726"/>
            <a:ext cx="3052689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9162563" cy="1128960"/>
            <a:chOff x="338813" y="22303"/>
            <a:chExt cx="9162563" cy="1128960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نشاط</a:t>
                </a:r>
              </a:p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6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4"/>
              <a:ext cx="7150886" cy="1128959"/>
              <a:chOff x="2350490" y="22304"/>
              <a:chExt cx="7150886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5361453" y="-2988659"/>
                <a:ext cx="1128959" cy="71508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848041" y="165530"/>
                <a:ext cx="6653335" cy="707886"/>
                <a:chOff x="4630392" y="1484950"/>
                <a:chExt cx="6653335" cy="707886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630392" y="1669616"/>
                  <a:ext cx="66533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b="1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قتل الذباب بالمبيد الحشري : سلبياته و إيجابياته 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000" b="1" dirty="0">
                  <a:solidFill>
                    <a:schemeClr val="tx1"/>
                  </a:solidFill>
                </a:rPr>
                <a:t>كلاهما نقتل به الحشرات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97243"/>
            <a:chOff x="5212079" y="1392702"/>
            <a:chExt cx="2025747" cy="697243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التشابه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826849" y="1478233"/>
            <a:ext cx="2835829" cy="3450294"/>
            <a:chOff x="556389" y="-362161"/>
            <a:chExt cx="3171737" cy="5304762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09797" y="456329"/>
              <a:ext cx="2858648" cy="4177049"/>
            </a:xfrm>
            <a:custGeom>
              <a:avLst/>
              <a:gdLst>
                <a:gd name="connsiteX0" fmla="*/ 0 w 2858648"/>
                <a:gd name="connsiteY0" fmla="*/ 476451 h 4177049"/>
                <a:gd name="connsiteX1" fmla="*/ 476451 w 2858648"/>
                <a:gd name="connsiteY1" fmla="*/ 0 h 4177049"/>
                <a:gd name="connsiteX2" fmla="*/ 895715 w 2858648"/>
                <a:gd name="connsiteY2" fmla="*/ 0 h 4177049"/>
                <a:gd name="connsiteX3" fmla="*/ 1353094 w 2858648"/>
                <a:gd name="connsiteY3" fmla="*/ 0 h 4177049"/>
                <a:gd name="connsiteX4" fmla="*/ 1867646 w 2858648"/>
                <a:gd name="connsiteY4" fmla="*/ 0 h 4177049"/>
                <a:gd name="connsiteX5" fmla="*/ 2382197 w 2858648"/>
                <a:gd name="connsiteY5" fmla="*/ 0 h 4177049"/>
                <a:gd name="connsiteX6" fmla="*/ 2858648 w 2858648"/>
                <a:gd name="connsiteY6" fmla="*/ 476451 h 4177049"/>
                <a:gd name="connsiteX7" fmla="*/ 2858648 w 2858648"/>
                <a:gd name="connsiteY7" fmla="*/ 981567 h 4177049"/>
                <a:gd name="connsiteX8" fmla="*/ 2858648 w 2858648"/>
                <a:gd name="connsiteY8" fmla="*/ 1454442 h 4177049"/>
                <a:gd name="connsiteX9" fmla="*/ 2858648 w 2858648"/>
                <a:gd name="connsiteY9" fmla="*/ 2056283 h 4177049"/>
                <a:gd name="connsiteX10" fmla="*/ 2858648 w 2858648"/>
                <a:gd name="connsiteY10" fmla="*/ 2496916 h 4177049"/>
                <a:gd name="connsiteX11" fmla="*/ 2858648 w 2858648"/>
                <a:gd name="connsiteY11" fmla="*/ 3066516 h 4177049"/>
                <a:gd name="connsiteX12" fmla="*/ 2858648 w 2858648"/>
                <a:gd name="connsiteY12" fmla="*/ 3700598 h 4177049"/>
                <a:gd name="connsiteX13" fmla="*/ 2382197 w 2858648"/>
                <a:gd name="connsiteY13" fmla="*/ 4177049 h 4177049"/>
                <a:gd name="connsiteX14" fmla="*/ 1905761 w 2858648"/>
                <a:gd name="connsiteY14" fmla="*/ 4177049 h 4177049"/>
                <a:gd name="connsiteX15" fmla="*/ 1410267 w 2858648"/>
                <a:gd name="connsiteY15" fmla="*/ 4177049 h 4177049"/>
                <a:gd name="connsiteX16" fmla="*/ 933830 w 2858648"/>
                <a:gd name="connsiteY16" fmla="*/ 4177049 h 4177049"/>
                <a:gd name="connsiteX17" fmla="*/ 476451 w 2858648"/>
                <a:gd name="connsiteY17" fmla="*/ 4177049 h 4177049"/>
                <a:gd name="connsiteX18" fmla="*/ 0 w 2858648"/>
                <a:gd name="connsiteY18" fmla="*/ 3700598 h 4177049"/>
                <a:gd name="connsiteX19" fmla="*/ 0 w 2858648"/>
                <a:gd name="connsiteY19" fmla="*/ 3163240 h 4177049"/>
                <a:gd name="connsiteX20" fmla="*/ 0 w 2858648"/>
                <a:gd name="connsiteY20" fmla="*/ 2561399 h 4177049"/>
                <a:gd name="connsiteX21" fmla="*/ 0 w 2858648"/>
                <a:gd name="connsiteY21" fmla="*/ 2024042 h 4177049"/>
                <a:gd name="connsiteX22" fmla="*/ 0 w 2858648"/>
                <a:gd name="connsiteY22" fmla="*/ 1486684 h 4177049"/>
                <a:gd name="connsiteX23" fmla="*/ 0 w 2858648"/>
                <a:gd name="connsiteY23" fmla="*/ 476451 h 417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8648" h="4177049" fill="none" extrusionOk="0">
                  <a:moveTo>
                    <a:pt x="0" y="476451"/>
                  </a:moveTo>
                  <a:cubicBezTo>
                    <a:pt x="-4762" y="199076"/>
                    <a:pt x="167473" y="31411"/>
                    <a:pt x="476451" y="0"/>
                  </a:cubicBezTo>
                  <a:cubicBezTo>
                    <a:pt x="612883" y="-21185"/>
                    <a:pt x="759162" y="2071"/>
                    <a:pt x="895715" y="0"/>
                  </a:cubicBezTo>
                  <a:cubicBezTo>
                    <a:pt x="1032268" y="-2071"/>
                    <a:pt x="1131277" y="21744"/>
                    <a:pt x="1353094" y="0"/>
                  </a:cubicBezTo>
                  <a:cubicBezTo>
                    <a:pt x="1574911" y="-21744"/>
                    <a:pt x="1623694" y="48559"/>
                    <a:pt x="1867646" y="0"/>
                  </a:cubicBezTo>
                  <a:cubicBezTo>
                    <a:pt x="2111598" y="-48559"/>
                    <a:pt x="2189290" y="39045"/>
                    <a:pt x="2382197" y="0"/>
                  </a:cubicBezTo>
                  <a:cubicBezTo>
                    <a:pt x="2684286" y="-31990"/>
                    <a:pt x="2807528" y="248713"/>
                    <a:pt x="2858648" y="476451"/>
                  </a:cubicBezTo>
                  <a:cubicBezTo>
                    <a:pt x="2871089" y="583199"/>
                    <a:pt x="2856790" y="871356"/>
                    <a:pt x="2858648" y="981567"/>
                  </a:cubicBezTo>
                  <a:cubicBezTo>
                    <a:pt x="2860506" y="1091778"/>
                    <a:pt x="2843133" y="1246858"/>
                    <a:pt x="2858648" y="1454442"/>
                  </a:cubicBezTo>
                  <a:cubicBezTo>
                    <a:pt x="2874163" y="1662027"/>
                    <a:pt x="2839878" y="1774175"/>
                    <a:pt x="2858648" y="2056283"/>
                  </a:cubicBezTo>
                  <a:cubicBezTo>
                    <a:pt x="2877418" y="2338391"/>
                    <a:pt x="2833474" y="2277371"/>
                    <a:pt x="2858648" y="2496916"/>
                  </a:cubicBezTo>
                  <a:cubicBezTo>
                    <a:pt x="2883822" y="2716461"/>
                    <a:pt x="2858426" y="2875003"/>
                    <a:pt x="2858648" y="3066516"/>
                  </a:cubicBezTo>
                  <a:cubicBezTo>
                    <a:pt x="2858870" y="3258029"/>
                    <a:pt x="2824877" y="3522308"/>
                    <a:pt x="2858648" y="3700598"/>
                  </a:cubicBezTo>
                  <a:cubicBezTo>
                    <a:pt x="2849650" y="3962066"/>
                    <a:pt x="2713473" y="4162561"/>
                    <a:pt x="2382197" y="4177049"/>
                  </a:cubicBezTo>
                  <a:cubicBezTo>
                    <a:pt x="2232216" y="4222815"/>
                    <a:pt x="2001273" y="4160475"/>
                    <a:pt x="1905761" y="4177049"/>
                  </a:cubicBezTo>
                  <a:cubicBezTo>
                    <a:pt x="1810249" y="4193623"/>
                    <a:pt x="1607726" y="4147364"/>
                    <a:pt x="1410267" y="4177049"/>
                  </a:cubicBezTo>
                  <a:cubicBezTo>
                    <a:pt x="1212808" y="4206734"/>
                    <a:pt x="1063599" y="4138107"/>
                    <a:pt x="933830" y="4177049"/>
                  </a:cubicBezTo>
                  <a:cubicBezTo>
                    <a:pt x="804061" y="4215991"/>
                    <a:pt x="574851" y="4141701"/>
                    <a:pt x="476451" y="4177049"/>
                  </a:cubicBezTo>
                  <a:cubicBezTo>
                    <a:pt x="215638" y="4136336"/>
                    <a:pt x="5719" y="3962132"/>
                    <a:pt x="0" y="3700598"/>
                  </a:cubicBezTo>
                  <a:cubicBezTo>
                    <a:pt x="-43411" y="3512841"/>
                    <a:pt x="34332" y="3306888"/>
                    <a:pt x="0" y="3163240"/>
                  </a:cubicBezTo>
                  <a:cubicBezTo>
                    <a:pt x="-34332" y="3019592"/>
                    <a:pt x="66650" y="2805632"/>
                    <a:pt x="0" y="2561399"/>
                  </a:cubicBezTo>
                  <a:cubicBezTo>
                    <a:pt x="-66650" y="2317166"/>
                    <a:pt x="30464" y="2162746"/>
                    <a:pt x="0" y="2024042"/>
                  </a:cubicBezTo>
                  <a:cubicBezTo>
                    <a:pt x="-30464" y="1885338"/>
                    <a:pt x="29133" y="1729967"/>
                    <a:pt x="0" y="1486684"/>
                  </a:cubicBezTo>
                  <a:cubicBezTo>
                    <a:pt x="-29133" y="1243401"/>
                    <a:pt x="27661" y="869151"/>
                    <a:pt x="0" y="476451"/>
                  </a:cubicBezTo>
                  <a:close/>
                </a:path>
                <a:path w="2858648" h="4177049" stroke="0" extrusionOk="0">
                  <a:moveTo>
                    <a:pt x="0" y="476451"/>
                  </a:moveTo>
                  <a:cubicBezTo>
                    <a:pt x="29159" y="191010"/>
                    <a:pt x="266100" y="-52222"/>
                    <a:pt x="476451" y="0"/>
                  </a:cubicBezTo>
                  <a:cubicBezTo>
                    <a:pt x="723112" y="-22255"/>
                    <a:pt x="797381" y="21630"/>
                    <a:pt x="991002" y="0"/>
                  </a:cubicBezTo>
                  <a:cubicBezTo>
                    <a:pt x="1184623" y="-21630"/>
                    <a:pt x="1210214" y="25551"/>
                    <a:pt x="1429324" y="0"/>
                  </a:cubicBezTo>
                  <a:cubicBezTo>
                    <a:pt x="1648434" y="-25551"/>
                    <a:pt x="1719776" y="40099"/>
                    <a:pt x="1886703" y="0"/>
                  </a:cubicBezTo>
                  <a:cubicBezTo>
                    <a:pt x="2053630" y="-40099"/>
                    <a:pt x="2139465" y="18893"/>
                    <a:pt x="2382197" y="0"/>
                  </a:cubicBezTo>
                  <a:cubicBezTo>
                    <a:pt x="2653260" y="54461"/>
                    <a:pt x="2853798" y="226600"/>
                    <a:pt x="2858648" y="476451"/>
                  </a:cubicBezTo>
                  <a:cubicBezTo>
                    <a:pt x="2882018" y="743449"/>
                    <a:pt x="2790093" y="951685"/>
                    <a:pt x="2858648" y="1078292"/>
                  </a:cubicBezTo>
                  <a:cubicBezTo>
                    <a:pt x="2927203" y="1204899"/>
                    <a:pt x="2841833" y="1463114"/>
                    <a:pt x="2858648" y="1615650"/>
                  </a:cubicBezTo>
                  <a:cubicBezTo>
                    <a:pt x="2875463" y="1768186"/>
                    <a:pt x="2813874" y="1972314"/>
                    <a:pt x="2858648" y="2153007"/>
                  </a:cubicBezTo>
                  <a:cubicBezTo>
                    <a:pt x="2903422" y="2333700"/>
                    <a:pt x="2822354" y="2429961"/>
                    <a:pt x="2858648" y="2593641"/>
                  </a:cubicBezTo>
                  <a:cubicBezTo>
                    <a:pt x="2894942" y="2757321"/>
                    <a:pt x="2839582" y="2978444"/>
                    <a:pt x="2858648" y="3130999"/>
                  </a:cubicBezTo>
                  <a:cubicBezTo>
                    <a:pt x="2877714" y="3283554"/>
                    <a:pt x="2838071" y="3558224"/>
                    <a:pt x="2858648" y="3700598"/>
                  </a:cubicBezTo>
                  <a:cubicBezTo>
                    <a:pt x="2841845" y="3939733"/>
                    <a:pt x="2642366" y="4181877"/>
                    <a:pt x="2382197" y="4177049"/>
                  </a:cubicBezTo>
                  <a:cubicBezTo>
                    <a:pt x="2231330" y="4224250"/>
                    <a:pt x="2083507" y="4136640"/>
                    <a:pt x="1943875" y="4177049"/>
                  </a:cubicBezTo>
                  <a:cubicBezTo>
                    <a:pt x="1804243" y="4217458"/>
                    <a:pt x="1594167" y="4163010"/>
                    <a:pt x="1448381" y="4177049"/>
                  </a:cubicBezTo>
                  <a:cubicBezTo>
                    <a:pt x="1302595" y="4191088"/>
                    <a:pt x="1224418" y="4170532"/>
                    <a:pt x="1029117" y="4177049"/>
                  </a:cubicBezTo>
                  <a:cubicBezTo>
                    <a:pt x="833816" y="4183566"/>
                    <a:pt x="685344" y="4124443"/>
                    <a:pt x="476451" y="4177049"/>
                  </a:cubicBezTo>
                  <a:cubicBezTo>
                    <a:pt x="226994" y="4175488"/>
                    <a:pt x="52283" y="3960321"/>
                    <a:pt x="0" y="3700598"/>
                  </a:cubicBezTo>
                  <a:cubicBezTo>
                    <a:pt x="-60610" y="3433881"/>
                    <a:pt x="69099" y="3350247"/>
                    <a:pt x="0" y="3098757"/>
                  </a:cubicBezTo>
                  <a:cubicBezTo>
                    <a:pt x="-69099" y="2847267"/>
                    <a:pt x="32328" y="2625328"/>
                    <a:pt x="0" y="2496916"/>
                  </a:cubicBezTo>
                  <a:cubicBezTo>
                    <a:pt x="-32328" y="2368504"/>
                    <a:pt x="44106" y="2215925"/>
                    <a:pt x="0" y="2056283"/>
                  </a:cubicBezTo>
                  <a:cubicBezTo>
                    <a:pt x="-44106" y="1896641"/>
                    <a:pt x="5546" y="1670511"/>
                    <a:pt x="0" y="1486684"/>
                  </a:cubicBezTo>
                  <a:cubicBezTo>
                    <a:pt x="-5546" y="1302857"/>
                    <a:pt x="45480" y="924697"/>
                    <a:pt x="0" y="47645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556389" y="225020"/>
              <a:ext cx="3171737" cy="4717581"/>
            </a:xfrm>
            <a:custGeom>
              <a:avLst/>
              <a:gdLst>
                <a:gd name="connsiteX0" fmla="*/ 0 w 3171737"/>
                <a:gd name="connsiteY0" fmla="*/ 528633 h 4717581"/>
                <a:gd name="connsiteX1" fmla="*/ 528633 w 3171737"/>
                <a:gd name="connsiteY1" fmla="*/ 0 h 4717581"/>
                <a:gd name="connsiteX2" fmla="*/ 1099540 w 3171737"/>
                <a:gd name="connsiteY2" fmla="*/ 0 h 4717581"/>
                <a:gd name="connsiteX3" fmla="*/ 1585869 w 3171737"/>
                <a:gd name="connsiteY3" fmla="*/ 0 h 4717581"/>
                <a:gd name="connsiteX4" fmla="*/ 2093342 w 3171737"/>
                <a:gd name="connsiteY4" fmla="*/ 0 h 4717581"/>
                <a:gd name="connsiteX5" fmla="*/ 2643104 w 3171737"/>
                <a:gd name="connsiteY5" fmla="*/ 0 h 4717581"/>
                <a:gd name="connsiteX6" fmla="*/ 3171737 w 3171737"/>
                <a:gd name="connsiteY6" fmla="*/ 528633 h 4717581"/>
                <a:gd name="connsiteX7" fmla="*/ 3171737 w 3171737"/>
                <a:gd name="connsiteY7" fmla="*/ 1124741 h 4717581"/>
                <a:gd name="connsiteX8" fmla="*/ 3171737 w 3171737"/>
                <a:gd name="connsiteY8" fmla="*/ 1647644 h 4717581"/>
                <a:gd name="connsiteX9" fmla="*/ 3171737 w 3171737"/>
                <a:gd name="connsiteY9" fmla="*/ 2170546 h 4717581"/>
                <a:gd name="connsiteX10" fmla="*/ 3171737 w 3171737"/>
                <a:gd name="connsiteY10" fmla="*/ 2583638 h 4717581"/>
                <a:gd name="connsiteX11" fmla="*/ 3171737 w 3171737"/>
                <a:gd name="connsiteY11" fmla="*/ 3106541 h 4717581"/>
                <a:gd name="connsiteX12" fmla="*/ 3171737 w 3171737"/>
                <a:gd name="connsiteY12" fmla="*/ 3666046 h 4717581"/>
                <a:gd name="connsiteX13" fmla="*/ 3171737 w 3171737"/>
                <a:gd name="connsiteY13" fmla="*/ 4188948 h 4717581"/>
                <a:gd name="connsiteX14" fmla="*/ 2643104 w 3171737"/>
                <a:gd name="connsiteY14" fmla="*/ 4717581 h 4717581"/>
                <a:gd name="connsiteX15" fmla="*/ 2072197 w 3171737"/>
                <a:gd name="connsiteY15" fmla="*/ 4717581 h 4717581"/>
                <a:gd name="connsiteX16" fmla="*/ 1607013 w 3171737"/>
                <a:gd name="connsiteY16" fmla="*/ 4717581 h 4717581"/>
                <a:gd name="connsiteX17" fmla="*/ 1099540 w 3171737"/>
                <a:gd name="connsiteY17" fmla="*/ 4717581 h 4717581"/>
                <a:gd name="connsiteX18" fmla="*/ 528633 w 3171737"/>
                <a:gd name="connsiteY18" fmla="*/ 4717581 h 4717581"/>
                <a:gd name="connsiteX19" fmla="*/ 0 w 3171737"/>
                <a:gd name="connsiteY19" fmla="*/ 4188948 h 4717581"/>
                <a:gd name="connsiteX20" fmla="*/ 0 w 3171737"/>
                <a:gd name="connsiteY20" fmla="*/ 3775855 h 4717581"/>
                <a:gd name="connsiteX21" fmla="*/ 0 w 3171737"/>
                <a:gd name="connsiteY21" fmla="*/ 3362763 h 4717581"/>
                <a:gd name="connsiteX22" fmla="*/ 0 w 3171737"/>
                <a:gd name="connsiteY22" fmla="*/ 2803257 h 4717581"/>
                <a:gd name="connsiteX23" fmla="*/ 0 w 3171737"/>
                <a:gd name="connsiteY23" fmla="*/ 2207149 h 4717581"/>
                <a:gd name="connsiteX24" fmla="*/ 0 w 3171737"/>
                <a:gd name="connsiteY24" fmla="*/ 1794056 h 4717581"/>
                <a:gd name="connsiteX25" fmla="*/ 0 w 3171737"/>
                <a:gd name="connsiteY25" fmla="*/ 1197948 h 4717581"/>
                <a:gd name="connsiteX26" fmla="*/ 0 w 3171737"/>
                <a:gd name="connsiteY26" fmla="*/ 528633 h 471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71737" h="4717581" extrusionOk="0">
                  <a:moveTo>
                    <a:pt x="0" y="528633"/>
                  </a:moveTo>
                  <a:cubicBezTo>
                    <a:pt x="55842" y="193964"/>
                    <a:pt x="249910" y="-13092"/>
                    <a:pt x="528633" y="0"/>
                  </a:cubicBezTo>
                  <a:cubicBezTo>
                    <a:pt x="790080" y="-43388"/>
                    <a:pt x="899544" y="48853"/>
                    <a:pt x="1099540" y="0"/>
                  </a:cubicBezTo>
                  <a:cubicBezTo>
                    <a:pt x="1299536" y="-48853"/>
                    <a:pt x="1451146" y="17117"/>
                    <a:pt x="1585869" y="0"/>
                  </a:cubicBezTo>
                  <a:cubicBezTo>
                    <a:pt x="1720592" y="-17117"/>
                    <a:pt x="1971239" y="27493"/>
                    <a:pt x="2093342" y="0"/>
                  </a:cubicBezTo>
                  <a:cubicBezTo>
                    <a:pt x="2215445" y="-27493"/>
                    <a:pt x="2379118" y="10059"/>
                    <a:pt x="2643104" y="0"/>
                  </a:cubicBezTo>
                  <a:cubicBezTo>
                    <a:pt x="2941520" y="44385"/>
                    <a:pt x="3145320" y="309045"/>
                    <a:pt x="3171737" y="528633"/>
                  </a:cubicBezTo>
                  <a:cubicBezTo>
                    <a:pt x="3229735" y="794104"/>
                    <a:pt x="3123686" y="954110"/>
                    <a:pt x="3171737" y="1124741"/>
                  </a:cubicBezTo>
                  <a:cubicBezTo>
                    <a:pt x="3219788" y="1295372"/>
                    <a:pt x="3121747" y="1431086"/>
                    <a:pt x="3171737" y="1647644"/>
                  </a:cubicBezTo>
                  <a:cubicBezTo>
                    <a:pt x="3221727" y="1864202"/>
                    <a:pt x="3156432" y="2032442"/>
                    <a:pt x="3171737" y="2170546"/>
                  </a:cubicBezTo>
                  <a:cubicBezTo>
                    <a:pt x="3187042" y="2308650"/>
                    <a:pt x="3151350" y="2471247"/>
                    <a:pt x="3171737" y="2583638"/>
                  </a:cubicBezTo>
                  <a:cubicBezTo>
                    <a:pt x="3192124" y="2696029"/>
                    <a:pt x="3159029" y="2915034"/>
                    <a:pt x="3171737" y="3106541"/>
                  </a:cubicBezTo>
                  <a:cubicBezTo>
                    <a:pt x="3184445" y="3298048"/>
                    <a:pt x="3122096" y="3466014"/>
                    <a:pt x="3171737" y="3666046"/>
                  </a:cubicBezTo>
                  <a:cubicBezTo>
                    <a:pt x="3221378" y="3866078"/>
                    <a:pt x="3144821" y="4002037"/>
                    <a:pt x="3171737" y="4188948"/>
                  </a:cubicBezTo>
                  <a:cubicBezTo>
                    <a:pt x="3100045" y="4504350"/>
                    <a:pt x="3005674" y="4768543"/>
                    <a:pt x="2643104" y="4717581"/>
                  </a:cubicBezTo>
                  <a:cubicBezTo>
                    <a:pt x="2365364" y="4725688"/>
                    <a:pt x="2339430" y="4679855"/>
                    <a:pt x="2072197" y="4717581"/>
                  </a:cubicBezTo>
                  <a:cubicBezTo>
                    <a:pt x="1804964" y="4755307"/>
                    <a:pt x="1810332" y="4684076"/>
                    <a:pt x="1607013" y="4717581"/>
                  </a:cubicBezTo>
                  <a:cubicBezTo>
                    <a:pt x="1403694" y="4751086"/>
                    <a:pt x="1348604" y="4662781"/>
                    <a:pt x="1099540" y="4717581"/>
                  </a:cubicBezTo>
                  <a:cubicBezTo>
                    <a:pt x="850476" y="4772381"/>
                    <a:pt x="733373" y="4680186"/>
                    <a:pt x="528633" y="4717581"/>
                  </a:cubicBezTo>
                  <a:cubicBezTo>
                    <a:pt x="216961" y="4743424"/>
                    <a:pt x="-61873" y="4501385"/>
                    <a:pt x="0" y="4188948"/>
                  </a:cubicBezTo>
                  <a:cubicBezTo>
                    <a:pt x="-31757" y="4015885"/>
                    <a:pt x="3036" y="3926609"/>
                    <a:pt x="0" y="3775855"/>
                  </a:cubicBezTo>
                  <a:cubicBezTo>
                    <a:pt x="-3036" y="3625101"/>
                    <a:pt x="17195" y="3541350"/>
                    <a:pt x="0" y="3362763"/>
                  </a:cubicBezTo>
                  <a:cubicBezTo>
                    <a:pt x="-17195" y="3184176"/>
                    <a:pt x="992" y="2946187"/>
                    <a:pt x="0" y="2803257"/>
                  </a:cubicBezTo>
                  <a:cubicBezTo>
                    <a:pt x="-992" y="2660327"/>
                    <a:pt x="5231" y="2502971"/>
                    <a:pt x="0" y="2207149"/>
                  </a:cubicBezTo>
                  <a:cubicBezTo>
                    <a:pt x="-5231" y="1911327"/>
                    <a:pt x="42989" y="1892822"/>
                    <a:pt x="0" y="1794056"/>
                  </a:cubicBezTo>
                  <a:cubicBezTo>
                    <a:pt x="-42989" y="1695290"/>
                    <a:pt x="19025" y="1491246"/>
                    <a:pt x="0" y="1197948"/>
                  </a:cubicBezTo>
                  <a:cubicBezTo>
                    <a:pt x="-19025" y="904650"/>
                    <a:pt x="45857" y="838488"/>
                    <a:pt x="0" y="52863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733431" y="1467921"/>
              <a:ext cx="2367110" cy="1845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</a:rPr>
                <a:t>قتل الذباب بالمبيد الحشري: إيجابياته و سلبياته</a:t>
              </a: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9117858" y="1047914"/>
            <a:ext cx="2865845" cy="2502620"/>
            <a:chOff x="1577287" y="-66891"/>
            <a:chExt cx="2840256" cy="5151446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663932" y="431998"/>
              <a:ext cx="2666964" cy="4435976"/>
            </a:xfrm>
            <a:custGeom>
              <a:avLst/>
              <a:gdLst>
                <a:gd name="connsiteX0" fmla="*/ 0 w 2666964"/>
                <a:gd name="connsiteY0" fmla="*/ 444503 h 4435976"/>
                <a:gd name="connsiteX1" fmla="*/ 444503 w 2666964"/>
                <a:gd name="connsiteY1" fmla="*/ 0 h 4435976"/>
                <a:gd name="connsiteX2" fmla="*/ 1019376 w 2666964"/>
                <a:gd name="connsiteY2" fmla="*/ 0 h 4435976"/>
                <a:gd name="connsiteX3" fmla="*/ 1558690 w 2666964"/>
                <a:gd name="connsiteY3" fmla="*/ 0 h 4435976"/>
                <a:gd name="connsiteX4" fmla="*/ 2222461 w 2666964"/>
                <a:gd name="connsiteY4" fmla="*/ 0 h 4435976"/>
                <a:gd name="connsiteX5" fmla="*/ 2666964 w 2666964"/>
                <a:gd name="connsiteY5" fmla="*/ 444503 h 4435976"/>
                <a:gd name="connsiteX6" fmla="*/ 2666964 w 2666964"/>
                <a:gd name="connsiteY6" fmla="*/ 1035665 h 4435976"/>
                <a:gd name="connsiteX7" fmla="*/ 2666964 w 2666964"/>
                <a:gd name="connsiteY7" fmla="*/ 1520417 h 4435976"/>
                <a:gd name="connsiteX8" fmla="*/ 2666964 w 2666964"/>
                <a:gd name="connsiteY8" fmla="*/ 2147049 h 4435976"/>
                <a:gd name="connsiteX9" fmla="*/ 2666964 w 2666964"/>
                <a:gd name="connsiteY9" fmla="*/ 2667271 h 4435976"/>
                <a:gd name="connsiteX10" fmla="*/ 2666964 w 2666964"/>
                <a:gd name="connsiteY10" fmla="*/ 3329372 h 4435976"/>
                <a:gd name="connsiteX11" fmla="*/ 2666964 w 2666964"/>
                <a:gd name="connsiteY11" fmla="*/ 3991473 h 4435976"/>
                <a:gd name="connsiteX12" fmla="*/ 2222461 w 2666964"/>
                <a:gd name="connsiteY12" fmla="*/ 4435976 h 4435976"/>
                <a:gd name="connsiteX13" fmla="*/ 1683147 w 2666964"/>
                <a:gd name="connsiteY13" fmla="*/ 4435976 h 4435976"/>
                <a:gd name="connsiteX14" fmla="*/ 1090494 w 2666964"/>
                <a:gd name="connsiteY14" fmla="*/ 4435976 h 4435976"/>
                <a:gd name="connsiteX15" fmla="*/ 444503 w 2666964"/>
                <a:gd name="connsiteY15" fmla="*/ 4435976 h 4435976"/>
                <a:gd name="connsiteX16" fmla="*/ 0 w 2666964"/>
                <a:gd name="connsiteY16" fmla="*/ 3991473 h 4435976"/>
                <a:gd name="connsiteX17" fmla="*/ 0 w 2666964"/>
                <a:gd name="connsiteY17" fmla="*/ 3435781 h 4435976"/>
                <a:gd name="connsiteX18" fmla="*/ 0 w 2666964"/>
                <a:gd name="connsiteY18" fmla="*/ 2951028 h 4435976"/>
                <a:gd name="connsiteX19" fmla="*/ 0 w 2666964"/>
                <a:gd name="connsiteY19" fmla="*/ 2466276 h 4435976"/>
                <a:gd name="connsiteX20" fmla="*/ 0 w 2666964"/>
                <a:gd name="connsiteY20" fmla="*/ 1804175 h 4435976"/>
                <a:gd name="connsiteX21" fmla="*/ 0 w 2666964"/>
                <a:gd name="connsiteY21" fmla="*/ 1142074 h 4435976"/>
                <a:gd name="connsiteX22" fmla="*/ 0 w 2666964"/>
                <a:gd name="connsiteY22" fmla="*/ 444503 h 44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6964" h="4435976" fill="none" extrusionOk="0">
                  <a:moveTo>
                    <a:pt x="0" y="444503"/>
                  </a:moveTo>
                  <a:cubicBezTo>
                    <a:pt x="52507" y="176932"/>
                    <a:pt x="230861" y="-50165"/>
                    <a:pt x="444503" y="0"/>
                  </a:cubicBezTo>
                  <a:cubicBezTo>
                    <a:pt x="610101" y="-53370"/>
                    <a:pt x="750294" y="12955"/>
                    <a:pt x="1019376" y="0"/>
                  </a:cubicBezTo>
                  <a:cubicBezTo>
                    <a:pt x="1288458" y="-12955"/>
                    <a:pt x="1385261" y="14925"/>
                    <a:pt x="1558690" y="0"/>
                  </a:cubicBezTo>
                  <a:cubicBezTo>
                    <a:pt x="1732119" y="-14925"/>
                    <a:pt x="1923004" y="27658"/>
                    <a:pt x="2222461" y="0"/>
                  </a:cubicBezTo>
                  <a:cubicBezTo>
                    <a:pt x="2473040" y="1131"/>
                    <a:pt x="2656195" y="250156"/>
                    <a:pt x="2666964" y="444503"/>
                  </a:cubicBezTo>
                  <a:cubicBezTo>
                    <a:pt x="2701539" y="569668"/>
                    <a:pt x="2646892" y="826881"/>
                    <a:pt x="2666964" y="1035665"/>
                  </a:cubicBezTo>
                  <a:cubicBezTo>
                    <a:pt x="2687036" y="1244449"/>
                    <a:pt x="2613341" y="1280631"/>
                    <a:pt x="2666964" y="1520417"/>
                  </a:cubicBezTo>
                  <a:cubicBezTo>
                    <a:pt x="2720587" y="1760203"/>
                    <a:pt x="2607453" y="1883968"/>
                    <a:pt x="2666964" y="2147049"/>
                  </a:cubicBezTo>
                  <a:cubicBezTo>
                    <a:pt x="2726475" y="2410130"/>
                    <a:pt x="2617162" y="2422713"/>
                    <a:pt x="2666964" y="2667271"/>
                  </a:cubicBezTo>
                  <a:cubicBezTo>
                    <a:pt x="2716766" y="2911829"/>
                    <a:pt x="2619761" y="3146216"/>
                    <a:pt x="2666964" y="3329372"/>
                  </a:cubicBezTo>
                  <a:cubicBezTo>
                    <a:pt x="2714167" y="3512528"/>
                    <a:pt x="2641737" y="3834962"/>
                    <a:pt x="2666964" y="3991473"/>
                  </a:cubicBezTo>
                  <a:cubicBezTo>
                    <a:pt x="2646904" y="4228123"/>
                    <a:pt x="2497899" y="4448868"/>
                    <a:pt x="2222461" y="4435976"/>
                  </a:cubicBezTo>
                  <a:cubicBezTo>
                    <a:pt x="2092718" y="4481100"/>
                    <a:pt x="1928400" y="4397043"/>
                    <a:pt x="1683147" y="4435976"/>
                  </a:cubicBezTo>
                  <a:cubicBezTo>
                    <a:pt x="1437894" y="4474909"/>
                    <a:pt x="1365710" y="4406542"/>
                    <a:pt x="1090494" y="4435976"/>
                  </a:cubicBezTo>
                  <a:cubicBezTo>
                    <a:pt x="815278" y="4465410"/>
                    <a:pt x="756253" y="4372893"/>
                    <a:pt x="444503" y="4435976"/>
                  </a:cubicBezTo>
                  <a:cubicBezTo>
                    <a:pt x="160709" y="4373991"/>
                    <a:pt x="-69924" y="4214913"/>
                    <a:pt x="0" y="3991473"/>
                  </a:cubicBezTo>
                  <a:cubicBezTo>
                    <a:pt x="-64244" y="3780050"/>
                    <a:pt x="21835" y="3581249"/>
                    <a:pt x="0" y="3435781"/>
                  </a:cubicBezTo>
                  <a:cubicBezTo>
                    <a:pt x="-21835" y="3290313"/>
                    <a:pt x="44159" y="3085270"/>
                    <a:pt x="0" y="2951028"/>
                  </a:cubicBezTo>
                  <a:cubicBezTo>
                    <a:pt x="-44159" y="2816786"/>
                    <a:pt x="16812" y="2618691"/>
                    <a:pt x="0" y="2466276"/>
                  </a:cubicBezTo>
                  <a:cubicBezTo>
                    <a:pt x="-16812" y="2313861"/>
                    <a:pt x="11099" y="2102195"/>
                    <a:pt x="0" y="1804175"/>
                  </a:cubicBezTo>
                  <a:cubicBezTo>
                    <a:pt x="-11099" y="1506155"/>
                    <a:pt x="10495" y="1322546"/>
                    <a:pt x="0" y="1142074"/>
                  </a:cubicBezTo>
                  <a:cubicBezTo>
                    <a:pt x="-10495" y="961602"/>
                    <a:pt x="37578" y="697582"/>
                    <a:pt x="0" y="444503"/>
                  </a:cubicBezTo>
                  <a:close/>
                </a:path>
                <a:path w="2666964" h="4435976" stroke="0" extrusionOk="0">
                  <a:moveTo>
                    <a:pt x="0" y="444503"/>
                  </a:moveTo>
                  <a:cubicBezTo>
                    <a:pt x="50917" y="160065"/>
                    <a:pt x="225475" y="-26181"/>
                    <a:pt x="444503" y="0"/>
                  </a:cubicBezTo>
                  <a:cubicBezTo>
                    <a:pt x="700182" y="-35548"/>
                    <a:pt x="903580" y="43850"/>
                    <a:pt x="1072715" y="0"/>
                  </a:cubicBezTo>
                  <a:cubicBezTo>
                    <a:pt x="1241850" y="-43850"/>
                    <a:pt x="1379371" y="15969"/>
                    <a:pt x="1629808" y="0"/>
                  </a:cubicBezTo>
                  <a:cubicBezTo>
                    <a:pt x="1880245" y="-15969"/>
                    <a:pt x="2000934" y="16260"/>
                    <a:pt x="2222461" y="0"/>
                  </a:cubicBezTo>
                  <a:cubicBezTo>
                    <a:pt x="2466496" y="-6466"/>
                    <a:pt x="2617492" y="235355"/>
                    <a:pt x="2666964" y="444503"/>
                  </a:cubicBezTo>
                  <a:cubicBezTo>
                    <a:pt x="2693791" y="713489"/>
                    <a:pt x="2665046" y="885795"/>
                    <a:pt x="2666964" y="1071134"/>
                  </a:cubicBezTo>
                  <a:cubicBezTo>
                    <a:pt x="2668882" y="1256473"/>
                    <a:pt x="2666080" y="1406697"/>
                    <a:pt x="2666964" y="1555887"/>
                  </a:cubicBezTo>
                  <a:cubicBezTo>
                    <a:pt x="2667848" y="1705077"/>
                    <a:pt x="2621482" y="1948870"/>
                    <a:pt x="2666964" y="2147049"/>
                  </a:cubicBezTo>
                  <a:cubicBezTo>
                    <a:pt x="2712446" y="2345228"/>
                    <a:pt x="2632911" y="2568723"/>
                    <a:pt x="2666964" y="2738210"/>
                  </a:cubicBezTo>
                  <a:cubicBezTo>
                    <a:pt x="2701017" y="2907697"/>
                    <a:pt x="2644447" y="2998415"/>
                    <a:pt x="2666964" y="3222963"/>
                  </a:cubicBezTo>
                  <a:cubicBezTo>
                    <a:pt x="2689481" y="3447511"/>
                    <a:pt x="2591574" y="3779172"/>
                    <a:pt x="2666964" y="3991473"/>
                  </a:cubicBezTo>
                  <a:cubicBezTo>
                    <a:pt x="2647503" y="4286692"/>
                    <a:pt x="2445489" y="4494834"/>
                    <a:pt x="2222461" y="4435976"/>
                  </a:cubicBezTo>
                  <a:cubicBezTo>
                    <a:pt x="1990246" y="4492133"/>
                    <a:pt x="1890006" y="4419191"/>
                    <a:pt x="1683147" y="4435976"/>
                  </a:cubicBezTo>
                  <a:cubicBezTo>
                    <a:pt x="1476288" y="4452761"/>
                    <a:pt x="1296968" y="4386702"/>
                    <a:pt x="1054935" y="4435976"/>
                  </a:cubicBezTo>
                  <a:cubicBezTo>
                    <a:pt x="812902" y="4485250"/>
                    <a:pt x="687972" y="4373241"/>
                    <a:pt x="444503" y="4435976"/>
                  </a:cubicBezTo>
                  <a:cubicBezTo>
                    <a:pt x="218137" y="4381730"/>
                    <a:pt x="7201" y="4239523"/>
                    <a:pt x="0" y="3991473"/>
                  </a:cubicBezTo>
                  <a:cubicBezTo>
                    <a:pt x="-9191" y="3873983"/>
                    <a:pt x="31739" y="3699179"/>
                    <a:pt x="0" y="3506720"/>
                  </a:cubicBezTo>
                  <a:cubicBezTo>
                    <a:pt x="-31739" y="3314261"/>
                    <a:pt x="49368" y="3122972"/>
                    <a:pt x="0" y="2951028"/>
                  </a:cubicBezTo>
                  <a:cubicBezTo>
                    <a:pt x="-49368" y="2779084"/>
                    <a:pt x="59915" y="2532098"/>
                    <a:pt x="0" y="2324397"/>
                  </a:cubicBezTo>
                  <a:cubicBezTo>
                    <a:pt x="-59915" y="2116696"/>
                    <a:pt x="29540" y="1856203"/>
                    <a:pt x="0" y="1662296"/>
                  </a:cubicBezTo>
                  <a:cubicBezTo>
                    <a:pt x="-29540" y="1468389"/>
                    <a:pt x="49255" y="1311741"/>
                    <a:pt x="0" y="1177543"/>
                  </a:cubicBezTo>
                  <a:cubicBezTo>
                    <a:pt x="-49255" y="1043345"/>
                    <a:pt x="2805" y="780303"/>
                    <a:pt x="0" y="44450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577287" y="225018"/>
              <a:ext cx="2840256" cy="4859537"/>
            </a:xfrm>
            <a:custGeom>
              <a:avLst/>
              <a:gdLst>
                <a:gd name="connsiteX0" fmla="*/ 0 w 2840256"/>
                <a:gd name="connsiteY0" fmla="*/ 473385 h 4859537"/>
                <a:gd name="connsiteX1" fmla="*/ 473385 w 2840256"/>
                <a:gd name="connsiteY1" fmla="*/ 0 h 4859537"/>
                <a:gd name="connsiteX2" fmla="*/ 984626 w 2840256"/>
                <a:gd name="connsiteY2" fmla="*/ 0 h 4859537"/>
                <a:gd name="connsiteX3" fmla="*/ 1420128 w 2840256"/>
                <a:gd name="connsiteY3" fmla="*/ 0 h 4859537"/>
                <a:gd name="connsiteX4" fmla="*/ 1874565 w 2840256"/>
                <a:gd name="connsiteY4" fmla="*/ 0 h 4859537"/>
                <a:gd name="connsiteX5" fmla="*/ 2366871 w 2840256"/>
                <a:gd name="connsiteY5" fmla="*/ 0 h 4859537"/>
                <a:gd name="connsiteX6" fmla="*/ 2840256 w 2840256"/>
                <a:gd name="connsiteY6" fmla="*/ 473385 h 4859537"/>
                <a:gd name="connsiteX7" fmla="*/ 2840256 w 2840256"/>
                <a:gd name="connsiteY7" fmla="*/ 1110607 h 4859537"/>
                <a:gd name="connsiteX8" fmla="*/ 2840256 w 2840256"/>
                <a:gd name="connsiteY8" fmla="*/ 1669574 h 4859537"/>
                <a:gd name="connsiteX9" fmla="*/ 2840256 w 2840256"/>
                <a:gd name="connsiteY9" fmla="*/ 2228540 h 4859537"/>
                <a:gd name="connsiteX10" fmla="*/ 2840256 w 2840256"/>
                <a:gd name="connsiteY10" fmla="*/ 2670124 h 4859537"/>
                <a:gd name="connsiteX11" fmla="*/ 2840256 w 2840256"/>
                <a:gd name="connsiteY11" fmla="*/ 3229091 h 4859537"/>
                <a:gd name="connsiteX12" fmla="*/ 2840256 w 2840256"/>
                <a:gd name="connsiteY12" fmla="*/ 3827185 h 4859537"/>
                <a:gd name="connsiteX13" fmla="*/ 2840256 w 2840256"/>
                <a:gd name="connsiteY13" fmla="*/ 4386152 h 4859537"/>
                <a:gd name="connsiteX14" fmla="*/ 2366871 w 2840256"/>
                <a:gd name="connsiteY14" fmla="*/ 4859537 h 4859537"/>
                <a:gd name="connsiteX15" fmla="*/ 1855630 w 2840256"/>
                <a:gd name="connsiteY15" fmla="*/ 4859537 h 4859537"/>
                <a:gd name="connsiteX16" fmla="*/ 1439063 w 2840256"/>
                <a:gd name="connsiteY16" fmla="*/ 4859537 h 4859537"/>
                <a:gd name="connsiteX17" fmla="*/ 984626 w 2840256"/>
                <a:gd name="connsiteY17" fmla="*/ 4859537 h 4859537"/>
                <a:gd name="connsiteX18" fmla="*/ 473385 w 2840256"/>
                <a:gd name="connsiteY18" fmla="*/ 4859537 h 4859537"/>
                <a:gd name="connsiteX19" fmla="*/ 0 w 2840256"/>
                <a:gd name="connsiteY19" fmla="*/ 4386152 h 4859537"/>
                <a:gd name="connsiteX20" fmla="*/ 0 w 2840256"/>
                <a:gd name="connsiteY20" fmla="*/ 3944568 h 4859537"/>
                <a:gd name="connsiteX21" fmla="*/ 0 w 2840256"/>
                <a:gd name="connsiteY21" fmla="*/ 3502985 h 4859537"/>
                <a:gd name="connsiteX22" fmla="*/ 0 w 2840256"/>
                <a:gd name="connsiteY22" fmla="*/ 2904890 h 4859537"/>
                <a:gd name="connsiteX23" fmla="*/ 0 w 2840256"/>
                <a:gd name="connsiteY23" fmla="*/ 2267668 h 4859537"/>
                <a:gd name="connsiteX24" fmla="*/ 0 w 2840256"/>
                <a:gd name="connsiteY24" fmla="*/ 1826084 h 4859537"/>
                <a:gd name="connsiteX25" fmla="*/ 0 w 2840256"/>
                <a:gd name="connsiteY25" fmla="*/ 1188862 h 4859537"/>
                <a:gd name="connsiteX26" fmla="*/ 0 w 2840256"/>
                <a:gd name="connsiteY26" fmla="*/ 473385 h 485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40256" h="4859537" extrusionOk="0">
                  <a:moveTo>
                    <a:pt x="0" y="473385"/>
                  </a:moveTo>
                  <a:cubicBezTo>
                    <a:pt x="34819" y="185309"/>
                    <a:pt x="220284" y="-8253"/>
                    <a:pt x="473385" y="0"/>
                  </a:cubicBezTo>
                  <a:cubicBezTo>
                    <a:pt x="726881" y="-51614"/>
                    <a:pt x="843310" y="59660"/>
                    <a:pt x="984626" y="0"/>
                  </a:cubicBezTo>
                  <a:cubicBezTo>
                    <a:pt x="1125942" y="-59660"/>
                    <a:pt x="1248596" y="28089"/>
                    <a:pt x="1420128" y="0"/>
                  </a:cubicBezTo>
                  <a:cubicBezTo>
                    <a:pt x="1591660" y="-28089"/>
                    <a:pt x="1765558" y="38722"/>
                    <a:pt x="1874565" y="0"/>
                  </a:cubicBezTo>
                  <a:cubicBezTo>
                    <a:pt x="1983572" y="-38722"/>
                    <a:pt x="2173221" y="56937"/>
                    <a:pt x="2366871" y="0"/>
                  </a:cubicBezTo>
                  <a:cubicBezTo>
                    <a:pt x="2634337" y="41384"/>
                    <a:pt x="2833779" y="229686"/>
                    <a:pt x="2840256" y="473385"/>
                  </a:cubicBezTo>
                  <a:cubicBezTo>
                    <a:pt x="2844319" y="632946"/>
                    <a:pt x="2794991" y="860978"/>
                    <a:pt x="2840256" y="1110607"/>
                  </a:cubicBezTo>
                  <a:cubicBezTo>
                    <a:pt x="2885521" y="1360236"/>
                    <a:pt x="2808956" y="1529289"/>
                    <a:pt x="2840256" y="1669574"/>
                  </a:cubicBezTo>
                  <a:cubicBezTo>
                    <a:pt x="2871556" y="1809859"/>
                    <a:pt x="2826129" y="1950322"/>
                    <a:pt x="2840256" y="2228540"/>
                  </a:cubicBezTo>
                  <a:cubicBezTo>
                    <a:pt x="2854383" y="2506758"/>
                    <a:pt x="2807650" y="2571562"/>
                    <a:pt x="2840256" y="2670124"/>
                  </a:cubicBezTo>
                  <a:cubicBezTo>
                    <a:pt x="2872862" y="2768686"/>
                    <a:pt x="2836353" y="3075848"/>
                    <a:pt x="2840256" y="3229091"/>
                  </a:cubicBezTo>
                  <a:cubicBezTo>
                    <a:pt x="2844159" y="3382334"/>
                    <a:pt x="2814729" y="3644488"/>
                    <a:pt x="2840256" y="3827185"/>
                  </a:cubicBezTo>
                  <a:cubicBezTo>
                    <a:pt x="2865783" y="4009882"/>
                    <a:pt x="2782393" y="4245189"/>
                    <a:pt x="2840256" y="4386152"/>
                  </a:cubicBezTo>
                  <a:cubicBezTo>
                    <a:pt x="2829729" y="4651038"/>
                    <a:pt x="2650289" y="4875396"/>
                    <a:pt x="2366871" y="4859537"/>
                  </a:cubicBezTo>
                  <a:cubicBezTo>
                    <a:pt x="2201761" y="4860414"/>
                    <a:pt x="1982165" y="4856804"/>
                    <a:pt x="1855630" y="4859537"/>
                  </a:cubicBezTo>
                  <a:cubicBezTo>
                    <a:pt x="1729095" y="4862270"/>
                    <a:pt x="1619091" y="4844498"/>
                    <a:pt x="1439063" y="4859537"/>
                  </a:cubicBezTo>
                  <a:cubicBezTo>
                    <a:pt x="1259035" y="4874576"/>
                    <a:pt x="1092771" y="4811591"/>
                    <a:pt x="984626" y="4859537"/>
                  </a:cubicBezTo>
                  <a:cubicBezTo>
                    <a:pt x="876481" y="4907483"/>
                    <a:pt x="619164" y="4854449"/>
                    <a:pt x="473385" y="4859537"/>
                  </a:cubicBezTo>
                  <a:cubicBezTo>
                    <a:pt x="164419" y="4921828"/>
                    <a:pt x="-48266" y="4663572"/>
                    <a:pt x="0" y="4386152"/>
                  </a:cubicBezTo>
                  <a:cubicBezTo>
                    <a:pt x="-42843" y="4291017"/>
                    <a:pt x="19768" y="4157697"/>
                    <a:pt x="0" y="3944568"/>
                  </a:cubicBezTo>
                  <a:cubicBezTo>
                    <a:pt x="-19768" y="3731439"/>
                    <a:pt x="42488" y="3663985"/>
                    <a:pt x="0" y="3502985"/>
                  </a:cubicBezTo>
                  <a:cubicBezTo>
                    <a:pt x="-42488" y="3341985"/>
                    <a:pt x="34256" y="3153873"/>
                    <a:pt x="0" y="2904890"/>
                  </a:cubicBezTo>
                  <a:cubicBezTo>
                    <a:pt x="-34256" y="2655908"/>
                    <a:pt x="7361" y="2512107"/>
                    <a:pt x="0" y="2267668"/>
                  </a:cubicBezTo>
                  <a:cubicBezTo>
                    <a:pt x="-7361" y="2023229"/>
                    <a:pt x="29003" y="2020331"/>
                    <a:pt x="0" y="1826084"/>
                  </a:cubicBezTo>
                  <a:cubicBezTo>
                    <a:pt x="-29003" y="1631837"/>
                    <a:pt x="23516" y="1330313"/>
                    <a:pt x="0" y="1188862"/>
                  </a:cubicBezTo>
                  <a:cubicBezTo>
                    <a:pt x="-23516" y="1047411"/>
                    <a:pt x="65844" y="621585"/>
                    <a:pt x="0" y="47338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75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810656" y="1405549"/>
              <a:ext cx="2373516" cy="2470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</a:rPr>
                <a:t>إيجابياته :</a:t>
              </a:r>
            </a:p>
            <a:p>
              <a:pPr algn="r"/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endParaRP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</a:rPr>
                <a:t>يقتل من غير مجهود</a:t>
              </a: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262420"/>
            <a:ext cx="3052689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75874" y="2822340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9039411" y="3666715"/>
            <a:ext cx="2865844" cy="2629066"/>
            <a:chOff x="1577287" y="-66891"/>
            <a:chExt cx="2840256" cy="5700329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663932" y="431996"/>
              <a:ext cx="2666964" cy="4864236"/>
            </a:xfrm>
            <a:custGeom>
              <a:avLst/>
              <a:gdLst>
                <a:gd name="connsiteX0" fmla="*/ 0 w 2666964"/>
                <a:gd name="connsiteY0" fmla="*/ 444503 h 4864236"/>
                <a:gd name="connsiteX1" fmla="*/ 444503 w 2666964"/>
                <a:gd name="connsiteY1" fmla="*/ 0 h 4864236"/>
                <a:gd name="connsiteX2" fmla="*/ 983817 w 2666964"/>
                <a:gd name="connsiteY2" fmla="*/ 0 h 4864236"/>
                <a:gd name="connsiteX3" fmla="*/ 1612029 w 2666964"/>
                <a:gd name="connsiteY3" fmla="*/ 0 h 4864236"/>
                <a:gd name="connsiteX4" fmla="*/ 2222461 w 2666964"/>
                <a:gd name="connsiteY4" fmla="*/ 0 h 4864236"/>
                <a:gd name="connsiteX5" fmla="*/ 2666964 w 2666964"/>
                <a:gd name="connsiteY5" fmla="*/ 444503 h 4864236"/>
                <a:gd name="connsiteX6" fmla="*/ 2666964 w 2666964"/>
                <a:gd name="connsiteY6" fmla="*/ 972641 h 4864236"/>
                <a:gd name="connsiteX7" fmla="*/ 2666964 w 2666964"/>
                <a:gd name="connsiteY7" fmla="*/ 1461026 h 4864236"/>
                <a:gd name="connsiteX8" fmla="*/ 2666964 w 2666964"/>
                <a:gd name="connsiteY8" fmla="*/ 2108421 h 4864236"/>
                <a:gd name="connsiteX9" fmla="*/ 2666964 w 2666964"/>
                <a:gd name="connsiteY9" fmla="*/ 2557054 h 4864236"/>
                <a:gd name="connsiteX10" fmla="*/ 2666964 w 2666964"/>
                <a:gd name="connsiteY10" fmla="*/ 3164696 h 4864236"/>
                <a:gd name="connsiteX11" fmla="*/ 2666964 w 2666964"/>
                <a:gd name="connsiteY11" fmla="*/ 3692834 h 4864236"/>
                <a:gd name="connsiteX12" fmla="*/ 2666964 w 2666964"/>
                <a:gd name="connsiteY12" fmla="*/ 4419733 h 4864236"/>
                <a:gd name="connsiteX13" fmla="*/ 2222461 w 2666964"/>
                <a:gd name="connsiteY13" fmla="*/ 4864236 h 4864236"/>
                <a:gd name="connsiteX14" fmla="*/ 1683147 w 2666964"/>
                <a:gd name="connsiteY14" fmla="*/ 4864236 h 4864236"/>
                <a:gd name="connsiteX15" fmla="*/ 1090494 w 2666964"/>
                <a:gd name="connsiteY15" fmla="*/ 4864236 h 4864236"/>
                <a:gd name="connsiteX16" fmla="*/ 444503 w 2666964"/>
                <a:gd name="connsiteY16" fmla="*/ 4864236 h 4864236"/>
                <a:gd name="connsiteX17" fmla="*/ 0 w 2666964"/>
                <a:gd name="connsiteY17" fmla="*/ 4419733 h 4864236"/>
                <a:gd name="connsiteX18" fmla="*/ 0 w 2666964"/>
                <a:gd name="connsiteY18" fmla="*/ 3851843 h 4864236"/>
                <a:gd name="connsiteX19" fmla="*/ 0 w 2666964"/>
                <a:gd name="connsiteY19" fmla="*/ 3204448 h 4864236"/>
                <a:gd name="connsiteX20" fmla="*/ 0 w 2666964"/>
                <a:gd name="connsiteY20" fmla="*/ 2636558 h 4864236"/>
                <a:gd name="connsiteX21" fmla="*/ 0 w 2666964"/>
                <a:gd name="connsiteY21" fmla="*/ 2068668 h 4864236"/>
                <a:gd name="connsiteX22" fmla="*/ 0 w 2666964"/>
                <a:gd name="connsiteY22" fmla="*/ 1461026 h 4864236"/>
                <a:gd name="connsiteX23" fmla="*/ 0 w 2666964"/>
                <a:gd name="connsiteY23" fmla="*/ 932888 h 4864236"/>
                <a:gd name="connsiteX24" fmla="*/ 0 w 2666964"/>
                <a:gd name="connsiteY24" fmla="*/ 444503 h 486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66964" h="4864236" fill="none" extrusionOk="0">
                  <a:moveTo>
                    <a:pt x="0" y="444503"/>
                  </a:moveTo>
                  <a:cubicBezTo>
                    <a:pt x="4027" y="179201"/>
                    <a:pt x="172948" y="-41563"/>
                    <a:pt x="444503" y="0"/>
                  </a:cubicBezTo>
                  <a:cubicBezTo>
                    <a:pt x="557975" y="-2243"/>
                    <a:pt x="769766" y="27307"/>
                    <a:pt x="983817" y="0"/>
                  </a:cubicBezTo>
                  <a:cubicBezTo>
                    <a:pt x="1197868" y="-27307"/>
                    <a:pt x="1304908" y="39015"/>
                    <a:pt x="1612029" y="0"/>
                  </a:cubicBezTo>
                  <a:cubicBezTo>
                    <a:pt x="1919150" y="-39015"/>
                    <a:pt x="1947012" y="11291"/>
                    <a:pt x="2222461" y="0"/>
                  </a:cubicBezTo>
                  <a:cubicBezTo>
                    <a:pt x="2482076" y="-11599"/>
                    <a:pt x="2636362" y="220202"/>
                    <a:pt x="2666964" y="444503"/>
                  </a:cubicBezTo>
                  <a:cubicBezTo>
                    <a:pt x="2716613" y="687426"/>
                    <a:pt x="2639829" y="710872"/>
                    <a:pt x="2666964" y="972641"/>
                  </a:cubicBezTo>
                  <a:cubicBezTo>
                    <a:pt x="2694099" y="1234410"/>
                    <a:pt x="2624201" y="1253816"/>
                    <a:pt x="2666964" y="1461026"/>
                  </a:cubicBezTo>
                  <a:cubicBezTo>
                    <a:pt x="2709727" y="1668237"/>
                    <a:pt x="2656837" y="1798152"/>
                    <a:pt x="2666964" y="2108421"/>
                  </a:cubicBezTo>
                  <a:cubicBezTo>
                    <a:pt x="2677091" y="2418690"/>
                    <a:pt x="2635172" y="2344660"/>
                    <a:pt x="2666964" y="2557054"/>
                  </a:cubicBezTo>
                  <a:cubicBezTo>
                    <a:pt x="2698756" y="2769448"/>
                    <a:pt x="2595696" y="2950689"/>
                    <a:pt x="2666964" y="3164696"/>
                  </a:cubicBezTo>
                  <a:cubicBezTo>
                    <a:pt x="2738232" y="3378703"/>
                    <a:pt x="2650642" y="3539711"/>
                    <a:pt x="2666964" y="3692834"/>
                  </a:cubicBezTo>
                  <a:cubicBezTo>
                    <a:pt x="2683286" y="3845957"/>
                    <a:pt x="2652835" y="4109104"/>
                    <a:pt x="2666964" y="4419733"/>
                  </a:cubicBezTo>
                  <a:cubicBezTo>
                    <a:pt x="2670485" y="4658919"/>
                    <a:pt x="2472557" y="4880775"/>
                    <a:pt x="2222461" y="4864236"/>
                  </a:cubicBezTo>
                  <a:cubicBezTo>
                    <a:pt x="1973444" y="4896343"/>
                    <a:pt x="1791532" y="4838515"/>
                    <a:pt x="1683147" y="4864236"/>
                  </a:cubicBezTo>
                  <a:cubicBezTo>
                    <a:pt x="1574762" y="4889957"/>
                    <a:pt x="1303786" y="4814260"/>
                    <a:pt x="1090494" y="4864236"/>
                  </a:cubicBezTo>
                  <a:cubicBezTo>
                    <a:pt x="877202" y="4914212"/>
                    <a:pt x="761871" y="4845645"/>
                    <a:pt x="444503" y="4864236"/>
                  </a:cubicBezTo>
                  <a:cubicBezTo>
                    <a:pt x="201164" y="4826528"/>
                    <a:pt x="21731" y="4659133"/>
                    <a:pt x="0" y="4419733"/>
                  </a:cubicBezTo>
                  <a:cubicBezTo>
                    <a:pt x="-23441" y="4251957"/>
                    <a:pt x="52271" y="4078547"/>
                    <a:pt x="0" y="3851843"/>
                  </a:cubicBezTo>
                  <a:cubicBezTo>
                    <a:pt x="-52271" y="3625139"/>
                    <a:pt x="68300" y="3514539"/>
                    <a:pt x="0" y="3204448"/>
                  </a:cubicBezTo>
                  <a:cubicBezTo>
                    <a:pt x="-68300" y="2894357"/>
                    <a:pt x="36073" y="2873280"/>
                    <a:pt x="0" y="2636558"/>
                  </a:cubicBezTo>
                  <a:cubicBezTo>
                    <a:pt x="-36073" y="2399836"/>
                    <a:pt x="2282" y="2303940"/>
                    <a:pt x="0" y="2068668"/>
                  </a:cubicBezTo>
                  <a:cubicBezTo>
                    <a:pt x="-2282" y="1833396"/>
                    <a:pt x="62545" y="1633406"/>
                    <a:pt x="0" y="1461026"/>
                  </a:cubicBezTo>
                  <a:cubicBezTo>
                    <a:pt x="-62545" y="1288646"/>
                    <a:pt x="63138" y="1115825"/>
                    <a:pt x="0" y="932888"/>
                  </a:cubicBezTo>
                  <a:cubicBezTo>
                    <a:pt x="-63138" y="749951"/>
                    <a:pt x="14982" y="582252"/>
                    <a:pt x="0" y="444503"/>
                  </a:cubicBezTo>
                  <a:close/>
                </a:path>
                <a:path w="2666964" h="4864236" stroke="0" extrusionOk="0">
                  <a:moveTo>
                    <a:pt x="0" y="444503"/>
                  </a:moveTo>
                  <a:cubicBezTo>
                    <a:pt x="50917" y="160065"/>
                    <a:pt x="225475" y="-26181"/>
                    <a:pt x="444503" y="0"/>
                  </a:cubicBezTo>
                  <a:cubicBezTo>
                    <a:pt x="700182" y="-35548"/>
                    <a:pt x="903580" y="43850"/>
                    <a:pt x="1072715" y="0"/>
                  </a:cubicBezTo>
                  <a:cubicBezTo>
                    <a:pt x="1241850" y="-43850"/>
                    <a:pt x="1379371" y="15969"/>
                    <a:pt x="1629808" y="0"/>
                  </a:cubicBezTo>
                  <a:cubicBezTo>
                    <a:pt x="1880245" y="-15969"/>
                    <a:pt x="2000934" y="16260"/>
                    <a:pt x="2222461" y="0"/>
                  </a:cubicBezTo>
                  <a:cubicBezTo>
                    <a:pt x="2466496" y="-6466"/>
                    <a:pt x="2617492" y="235355"/>
                    <a:pt x="2666964" y="444503"/>
                  </a:cubicBezTo>
                  <a:cubicBezTo>
                    <a:pt x="2684283" y="624339"/>
                    <a:pt x="2612429" y="774152"/>
                    <a:pt x="2666964" y="1052145"/>
                  </a:cubicBezTo>
                  <a:cubicBezTo>
                    <a:pt x="2721499" y="1330138"/>
                    <a:pt x="2630782" y="1381793"/>
                    <a:pt x="2666964" y="1500778"/>
                  </a:cubicBezTo>
                  <a:cubicBezTo>
                    <a:pt x="2703146" y="1619763"/>
                    <a:pt x="2644152" y="1856686"/>
                    <a:pt x="2666964" y="2068668"/>
                  </a:cubicBezTo>
                  <a:cubicBezTo>
                    <a:pt x="2689776" y="2280650"/>
                    <a:pt x="2654713" y="2472856"/>
                    <a:pt x="2666964" y="2636558"/>
                  </a:cubicBezTo>
                  <a:cubicBezTo>
                    <a:pt x="2679215" y="2800260"/>
                    <a:pt x="2635090" y="2992226"/>
                    <a:pt x="2666964" y="3085192"/>
                  </a:cubicBezTo>
                  <a:cubicBezTo>
                    <a:pt x="2698838" y="3178158"/>
                    <a:pt x="2623742" y="3493819"/>
                    <a:pt x="2666964" y="3653082"/>
                  </a:cubicBezTo>
                  <a:cubicBezTo>
                    <a:pt x="2710186" y="3812345"/>
                    <a:pt x="2623701" y="4156143"/>
                    <a:pt x="2666964" y="4419733"/>
                  </a:cubicBezTo>
                  <a:cubicBezTo>
                    <a:pt x="2635450" y="4620209"/>
                    <a:pt x="2440284" y="4909253"/>
                    <a:pt x="2222461" y="4864236"/>
                  </a:cubicBezTo>
                  <a:cubicBezTo>
                    <a:pt x="2073171" y="4878959"/>
                    <a:pt x="1941511" y="4846310"/>
                    <a:pt x="1665367" y="4864236"/>
                  </a:cubicBezTo>
                  <a:cubicBezTo>
                    <a:pt x="1389223" y="4882162"/>
                    <a:pt x="1298404" y="4801501"/>
                    <a:pt x="1054935" y="4864236"/>
                  </a:cubicBezTo>
                  <a:cubicBezTo>
                    <a:pt x="811466" y="4926971"/>
                    <a:pt x="690686" y="4799581"/>
                    <a:pt x="444503" y="4864236"/>
                  </a:cubicBezTo>
                  <a:cubicBezTo>
                    <a:pt x="193094" y="4864883"/>
                    <a:pt x="47770" y="4685724"/>
                    <a:pt x="0" y="4419733"/>
                  </a:cubicBezTo>
                  <a:cubicBezTo>
                    <a:pt x="-39800" y="4214237"/>
                    <a:pt x="1735" y="4102382"/>
                    <a:pt x="0" y="3891595"/>
                  </a:cubicBezTo>
                  <a:cubicBezTo>
                    <a:pt x="-1735" y="3680808"/>
                    <a:pt x="52062" y="3510166"/>
                    <a:pt x="0" y="3283953"/>
                  </a:cubicBezTo>
                  <a:cubicBezTo>
                    <a:pt x="-52062" y="3057740"/>
                    <a:pt x="26782" y="2932607"/>
                    <a:pt x="0" y="2636558"/>
                  </a:cubicBezTo>
                  <a:cubicBezTo>
                    <a:pt x="-26782" y="2340510"/>
                    <a:pt x="29437" y="2301116"/>
                    <a:pt x="0" y="2187925"/>
                  </a:cubicBezTo>
                  <a:cubicBezTo>
                    <a:pt x="-29437" y="2074734"/>
                    <a:pt x="50019" y="1750907"/>
                    <a:pt x="0" y="1580283"/>
                  </a:cubicBezTo>
                  <a:cubicBezTo>
                    <a:pt x="-50019" y="1409659"/>
                    <a:pt x="19391" y="1254479"/>
                    <a:pt x="0" y="932888"/>
                  </a:cubicBezTo>
                  <a:cubicBezTo>
                    <a:pt x="-19391" y="611297"/>
                    <a:pt x="48196" y="639335"/>
                    <a:pt x="0" y="44450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577287" y="225017"/>
              <a:ext cx="2840256" cy="5408421"/>
            </a:xfrm>
            <a:custGeom>
              <a:avLst/>
              <a:gdLst>
                <a:gd name="connsiteX0" fmla="*/ 0 w 2840256"/>
                <a:gd name="connsiteY0" fmla="*/ 473385 h 5408421"/>
                <a:gd name="connsiteX1" fmla="*/ 473385 w 2840256"/>
                <a:gd name="connsiteY1" fmla="*/ 0 h 5408421"/>
                <a:gd name="connsiteX2" fmla="*/ 984626 w 2840256"/>
                <a:gd name="connsiteY2" fmla="*/ 0 h 5408421"/>
                <a:gd name="connsiteX3" fmla="*/ 1420128 w 2840256"/>
                <a:gd name="connsiteY3" fmla="*/ 0 h 5408421"/>
                <a:gd name="connsiteX4" fmla="*/ 1874565 w 2840256"/>
                <a:gd name="connsiteY4" fmla="*/ 0 h 5408421"/>
                <a:gd name="connsiteX5" fmla="*/ 2366871 w 2840256"/>
                <a:gd name="connsiteY5" fmla="*/ 0 h 5408421"/>
                <a:gd name="connsiteX6" fmla="*/ 2840256 w 2840256"/>
                <a:gd name="connsiteY6" fmla="*/ 473385 h 5408421"/>
                <a:gd name="connsiteX7" fmla="*/ 2840256 w 2840256"/>
                <a:gd name="connsiteY7" fmla="*/ 1120324 h 5408421"/>
                <a:gd name="connsiteX8" fmla="*/ 2840256 w 2840256"/>
                <a:gd name="connsiteY8" fmla="*/ 1678031 h 5408421"/>
                <a:gd name="connsiteX9" fmla="*/ 2840256 w 2840256"/>
                <a:gd name="connsiteY9" fmla="*/ 2235737 h 5408421"/>
                <a:gd name="connsiteX10" fmla="*/ 2840256 w 2840256"/>
                <a:gd name="connsiteY10" fmla="*/ 2659594 h 5408421"/>
                <a:gd name="connsiteX11" fmla="*/ 2840256 w 2840256"/>
                <a:gd name="connsiteY11" fmla="*/ 3217300 h 5408421"/>
                <a:gd name="connsiteX12" fmla="*/ 2840256 w 2840256"/>
                <a:gd name="connsiteY12" fmla="*/ 3819623 h 5408421"/>
                <a:gd name="connsiteX13" fmla="*/ 2840256 w 2840256"/>
                <a:gd name="connsiteY13" fmla="*/ 4243480 h 5408421"/>
                <a:gd name="connsiteX14" fmla="*/ 2840256 w 2840256"/>
                <a:gd name="connsiteY14" fmla="*/ 4935036 h 5408421"/>
                <a:gd name="connsiteX15" fmla="*/ 2366871 w 2840256"/>
                <a:gd name="connsiteY15" fmla="*/ 5408421 h 5408421"/>
                <a:gd name="connsiteX16" fmla="*/ 1950304 w 2840256"/>
                <a:gd name="connsiteY16" fmla="*/ 5408421 h 5408421"/>
                <a:gd name="connsiteX17" fmla="*/ 1495867 w 2840256"/>
                <a:gd name="connsiteY17" fmla="*/ 5408421 h 5408421"/>
                <a:gd name="connsiteX18" fmla="*/ 1003561 w 2840256"/>
                <a:gd name="connsiteY18" fmla="*/ 5408421 h 5408421"/>
                <a:gd name="connsiteX19" fmla="*/ 473385 w 2840256"/>
                <a:gd name="connsiteY19" fmla="*/ 5408421 h 5408421"/>
                <a:gd name="connsiteX20" fmla="*/ 0 w 2840256"/>
                <a:gd name="connsiteY20" fmla="*/ 4935036 h 5408421"/>
                <a:gd name="connsiteX21" fmla="*/ 0 w 2840256"/>
                <a:gd name="connsiteY21" fmla="*/ 4466563 h 5408421"/>
                <a:gd name="connsiteX22" fmla="*/ 0 w 2840256"/>
                <a:gd name="connsiteY22" fmla="*/ 3864240 h 5408421"/>
                <a:gd name="connsiteX23" fmla="*/ 0 w 2840256"/>
                <a:gd name="connsiteY23" fmla="*/ 3217300 h 5408421"/>
                <a:gd name="connsiteX24" fmla="*/ 0 w 2840256"/>
                <a:gd name="connsiteY24" fmla="*/ 2793444 h 5408421"/>
                <a:gd name="connsiteX25" fmla="*/ 0 w 2840256"/>
                <a:gd name="connsiteY25" fmla="*/ 2146504 h 5408421"/>
                <a:gd name="connsiteX26" fmla="*/ 0 w 2840256"/>
                <a:gd name="connsiteY26" fmla="*/ 1722647 h 5408421"/>
                <a:gd name="connsiteX27" fmla="*/ 0 w 2840256"/>
                <a:gd name="connsiteY27" fmla="*/ 1209557 h 5408421"/>
                <a:gd name="connsiteX28" fmla="*/ 0 w 2840256"/>
                <a:gd name="connsiteY28" fmla="*/ 473385 h 540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40256" h="5408421" extrusionOk="0">
                  <a:moveTo>
                    <a:pt x="0" y="473385"/>
                  </a:moveTo>
                  <a:cubicBezTo>
                    <a:pt x="34819" y="185309"/>
                    <a:pt x="220284" y="-8253"/>
                    <a:pt x="473385" y="0"/>
                  </a:cubicBezTo>
                  <a:cubicBezTo>
                    <a:pt x="726881" y="-51614"/>
                    <a:pt x="843310" y="59660"/>
                    <a:pt x="984626" y="0"/>
                  </a:cubicBezTo>
                  <a:cubicBezTo>
                    <a:pt x="1125942" y="-59660"/>
                    <a:pt x="1248596" y="28089"/>
                    <a:pt x="1420128" y="0"/>
                  </a:cubicBezTo>
                  <a:cubicBezTo>
                    <a:pt x="1591660" y="-28089"/>
                    <a:pt x="1765558" y="38722"/>
                    <a:pt x="1874565" y="0"/>
                  </a:cubicBezTo>
                  <a:cubicBezTo>
                    <a:pt x="1983572" y="-38722"/>
                    <a:pt x="2173221" y="56937"/>
                    <a:pt x="2366871" y="0"/>
                  </a:cubicBezTo>
                  <a:cubicBezTo>
                    <a:pt x="2634337" y="41384"/>
                    <a:pt x="2833779" y="229686"/>
                    <a:pt x="2840256" y="473385"/>
                  </a:cubicBezTo>
                  <a:cubicBezTo>
                    <a:pt x="2911083" y="715964"/>
                    <a:pt x="2783896" y="817733"/>
                    <a:pt x="2840256" y="1120324"/>
                  </a:cubicBezTo>
                  <a:cubicBezTo>
                    <a:pt x="2896616" y="1422915"/>
                    <a:pt x="2829271" y="1444996"/>
                    <a:pt x="2840256" y="1678031"/>
                  </a:cubicBezTo>
                  <a:cubicBezTo>
                    <a:pt x="2851241" y="1911066"/>
                    <a:pt x="2820509" y="2104413"/>
                    <a:pt x="2840256" y="2235737"/>
                  </a:cubicBezTo>
                  <a:cubicBezTo>
                    <a:pt x="2860003" y="2367061"/>
                    <a:pt x="2791515" y="2483180"/>
                    <a:pt x="2840256" y="2659594"/>
                  </a:cubicBezTo>
                  <a:cubicBezTo>
                    <a:pt x="2888997" y="2836008"/>
                    <a:pt x="2793268" y="2974229"/>
                    <a:pt x="2840256" y="3217300"/>
                  </a:cubicBezTo>
                  <a:cubicBezTo>
                    <a:pt x="2887244" y="3460371"/>
                    <a:pt x="2788318" y="3634217"/>
                    <a:pt x="2840256" y="3819623"/>
                  </a:cubicBezTo>
                  <a:cubicBezTo>
                    <a:pt x="2892194" y="4005029"/>
                    <a:pt x="2829605" y="4085884"/>
                    <a:pt x="2840256" y="4243480"/>
                  </a:cubicBezTo>
                  <a:cubicBezTo>
                    <a:pt x="2850907" y="4401076"/>
                    <a:pt x="2774397" y="4637348"/>
                    <a:pt x="2840256" y="4935036"/>
                  </a:cubicBezTo>
                  <a:cubicBezTo>
                    <a:pt x="2906215" y="5166311"/>
                    <a:pt x="2670012" y="5388894"/>
                    <a:pt x="2366871" y="5408421"/>
                  </a:cubicBezTo>
                  <a:cubicBezTo>
                    <a:pt x="2282555" y="5455316"/>
                    <a:pt x="2130332" y="5393382"/>
                    <a:pt x="1950304" y="5408421"/>
                  </a:cubicBezTo>
                  <a:cubicBezTo>
                    <a:pt x="1770276" y="5423460"/>
                    <a:pt x="1604012" y="5360475"/>
                    <a:pt x="1495867" y="5408421"/>
                  </a:cubicBezTo>
                  <a:cubicBezTo>
                    <a:pt x="1387722" y="5456367"/>
                    <a:pt x="1236320" y="5350275"/>
                    <a:pt x="1003561" y="5408421"/>
                  </a:cubicBezTo>
                  <a:cubicBezTo>
                    <a:pt x="770802" y="5466567"/>
                    <a:pt x="674189" y="5359544"/>
                    <a:pt x="473385" y="5408421"/>
                  </a:cubicBezTo>
                  <a:cubicBezTo>
                    <a:pt x="201370" y="5410405"/>
                    <a:pt x="-21986" y="5250258"/>
                    <a:pt x="0" y="4935036"/>
                  </a:cubicBezTo>
                  <a:cubicBezTo>
                    <a:pt x="-48127" y="4771062"/>
                    <a:pt x="5052" y="4566098"/>
                    <a:pt x="0" y="4466563"/>
                  </a:cubicBezTo>
                  <a:cubicBezTo>
                    <a:pt x="-5052" y="4367028"/>
                    <a:pt x="51671" y="3995951"/>
                    <a:pt x="0" y="3864240"/>
                  </a:cubicBezTo>
                  <a:cubicBezTo>
                    <a:pt x="-51671" y="3732529"/>
                    <a:pt x="43234" y="3430199"/>
                    <a:pt x="0" y="3217300"/>
                  </a:cubicBezTo>
                  <a:cubicBezTo>
                    <a:pt x="-43234" y="3004401"/>
                    <a:pt x="41969" y="2935565"/>
                    <a:pt x="0" y="2793444"/>
                  </a:cubicBezTo>
                  <a:cubicBezTo>
                    <a:pt x="-41969" y="2651323"/>
                    <a:pt x="35508" y="2405679"/>
                    <a:pt x="0" y="2146504"/>
                  </a:cubicBezTo>
                  <a:cubicBezTo>
                    <a:pt x="-35508" y="1887329"/>
                    <a:pt x="20291" y="1896578"/>
                    <a:pt x="0" y="1722647"/>
                  </a:cubicBezTo>
                  <a:cubicBezTo>
                    <a:pt x="-20291" y="1548716"/>
                    <a:pt x="35158" y="1453464"/>
                    <a:pt x="0" y="1209557"/>
                  </a:cubicBezTo>
                  <a:cubicBezTo>
                    <a:pt x="-35158" y="965650"/>
                    <a:pt x="176" y="720417"/>
                    <a:pt x="0" y="47338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75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843687" y="288290"/>
              <a:ext cx="2462949" cy="260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سلبياته :</a:t>
              </a:r>
            </a:p>
            <a:p>
              <a:pPr algn="r"/>
              <a:endParaRPr lang="ar-SY" sz="24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غير آمن على الصحة</a:t>
              </a:r>
              <a:endParaRPr lang="en-US" sz="28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65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114953" y="4183726"/>
            <a:ext cx="3052689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276348" y="457195"/>
            <a:ext cx="4418154" cy="1222155"/>
            <a:chOff x="1437354" y="652949"/>
            <a:chExt cx="4418154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9"/>
              <a:ext cx="4322153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019548" y="1188730"/>
              <a:ext cx="38359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4- التلوث الضوضائي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029200" y="2188563"/>
            <a:ext cx="591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هو ارتفاع الصوت و تداخله مع أصوات أخرى 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بيئتي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التلوث داخل المنزل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37653" y="3884644"/>
              <a:ext cx="1174596" cy="1477206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370247" y="3986470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388191" y="403433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782241" y="159619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800185" y="164406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3057637"/>
            <a:ext cx="1834212" cy="635091"/>
            <a:chOff x="1431941" y="2643418"/>
            <a:chExt cx="1834212" cy="635091"/>
          </a:xfrm>
        </p:grpSpPr>
        <p:sp>
          <p:nvSpPr>
            <p:cNvPr id="6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7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486400" y="3228722"/>
            <a:ext cx="545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ارتفاع صوت الراديو و التلفاز تحدث تلوثاً ضوضائياً</a:t>
            </a:r>
          </a:p>
        </p:txBody>
      </p:sp>
      <p:grpSp>
        <p:nvGrpSpPr>
          <p:cNvPr id="68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4097796"/>
            <a:ext cx="1834212" cy="635091"/>
            <a:chOff x="1431941" y="2643418"/>
            <a:chExt cx="1834212" cy="635091"/>
          </a:xfrm>
        </p:grpSpPr>
        <p:sp>
          <p:nvSpPr>
            <p:cNvPr id="6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830138" y="4385730"/>
            <a:ext cx="628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أصوات المفرقعات النارية تسبب أصواتاً مزعجة في المناسبات </a:t>
            </a:r>
          </a:p>
        </p:txBody>
      </p:sp>
      <p:grpSp>
        <p:nvGrpSpPr>
          <p:cNvPr id="75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5137955"/>
            <a:ext cx="1834212" cy="635091"/>
            <a:chOff x="1431941" y="2643418"/>
            <a:chExt cx="1834212" cy="635091"/>
          </a:xfrm>
        </p:grpSpPr>
        <p:sp>
          <p:nvSpPr>
            <p:cNvPr id="76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029200" y="5309040"/>
            <a:ext cx="5914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أصوات الأجهزة التي نستعملها في المنزل تصدر أصواتاً مزعجة في أوقات غير مناسبة و كذلك صوت الألعاب الإلكترونية .</a:t>
            </a:r>
          </a:p>
        </p:txBody>
      </p:sp>
    </p:spTree>
    <p:extLst>
      <p:ext uri="{BB962C8B-B14F-4D97-AF65-F5344CB8AC3E}">
        <p14:creationId xmlns:p14="http://schemas.microsoft.com/office/powerpoint/2010/main" val="429219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50"/>
                            </p:stCondLst>
                            <p:childTnLst>
                              <p:par>
                                <p:cTn id="8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50"/>
                            </p:stCondLst>
                            <p:childTnLst>
                              <p:par>
                                <p:cTn id="9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50"/>
                            </p:stCondLst>
                            <p:childTnLst>
                              <p:par>
                                <p:cTn id="9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50"/>
                            </p:stCondLst>
                            <p:childTnLst>
                              <p:par>
                                <p:cTn id="1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50"/>
                            </p:stCondLst>
                            <p:childTnLst>
                              <p:par>
                                <p:cTn id="11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6" grpId="0" animBg="1"/>
      <p:bldP spid="36" grpId="1" animBg="1"/>
      <p:bldP spid="33" grpId="0" animBg="1"/>
      <p:bldP spid="33" grpId="1" animBg="1"/>
      <p:bldP spid="67" grpId="0"/>
      <p:bldP spid="74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8498229" y="457192"/>
            <a:ext cx="3196273" cy="1222155"/>
            <a:chOff x="1437354" y="652946"/>
            <a:chExt cx="3196273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6"/>
              <a:ext cx="2626702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31919" y="1273557"/>
              <a:ext cx="2501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7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876800" y="2206785"/>
            <a:ext cx="606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هناك مصادر طبيعية للضوضاء, أذكريها 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بيئتي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التلوث داخل المنزل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37653" y="3884644"/>
              <a:ext cx="1174596" cy="1477206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3011966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686550" y="3201273"/>
            <a:ext cx="425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الانفجارات البركانية و الزلازل</a:t>
            </a:r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4006454"/>
            <a:ext cx="1834212" cy="635091"/>
            <a:chOff x="1431941" y="2643418"/>
            <a:chExt cx="1834212" cy="635091"/>
          </a:xfrm>
        </p:grpSpPr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5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686550" y="4195761"/>
            <a:ext cx="425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الرعد و الأعاصير</a:t>
            </a:r>
          </a:p>
        </p:txBody>
      </p:sp>
      <p:grpSp>
        <p:nvGrpSpPr>
          <p:cNvPr id="6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40141" y="4995814"/>
            <a:ext cx="1834212" cy="635091"/>
            <a:chOff x="1431941" y="2643418"/>
            <a:chExt cx="1834212" cy="635091"/>
          </a:xfrm>
        </p:grpSpPr>
        <p:sp>
          <p:nvSpPr>
            <p:cNvPr id="6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666399" y="5185121"/>
            <a:ext cx="425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أمواج المياه العالية</a:t>
            </a:r>
          </a:p>
        </p:txBody>
      </p:sp>
    </p:spTree>
    <p:extLst>
      <p:ext uri="{BB962C8B-B14F-4D97-AF65-F5344CB8AC3E}">
        <p14:creationId xmlns:p14="http://schemas.microsoft.com/office/powerpoint/2010/main" val="13778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55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8498229" y="457192"/>
            <a:ext cx="3196273" cy="1222155"/>
            <a:chOff x="1437354" y="652946"/>
            <a:chExt cx="3196273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6"/>
              <a:ext cx="2626702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31919" y="1273557"/>
              <a:ext cx="2501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8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436643" y="2283823"/>
            <a:ext cx="867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ما هي الحلول الممكنة للحد من التلوث الضوضائي وكيفية التخفيف من آثاره السلبية 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بيئتي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التلوث داخل المنزل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37653" y="3884644"/>
              <a:ext cx="1174596" cy="1477206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19990" y="2814637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305300" y="3003944"/>
            <a:ext cx="659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وضع القوانين للحد من التلوث الضوضائي</a:t>
            </a:r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19990" y="3682052"/>
            <a:ext cx="1834212" cy="635091"/>
            <a:chOff x="1431941" y="2643418"/>
            <a:chExt cx="1834212" cy="635091"/>
          </a:xfrm>
        </p:grpSpPr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5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646248" y="3871359"/>
            <a:ext cx="425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بناء المساكن خارج المناطق الصناعية</a:t>
            </a:r>
          </a:p>
        </p:txBody>
      </p:sp>
      <p:grpSp>
        <p:nvGrpSpPr>
          <p:cNvPr id="6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0" y="4700397"/>
            <a:ext cx="1834212" cy="635091"/>
            <a:chOff x="1431941" y="2643418"/>
            <a:chExt cx="1834212" cy="635091"/>
          </a:xfrm>
        </p:grpSpPr>
        <p:sp>
          <p:nvSpPr>
            <p:cNvPr id="6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686548" y="4889704"/>
            <a:ext cx="425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وضع عوازل في المنازل</a:t>
            </a:r>
          </a:p>
        </p:txBody>
      </p:sp>
      <p:grpSp>
        <p:nvGrpSpPr>
          <p:cNvPr id="56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768913" y="5543827"/>
            <a:ext cx="1834212" cy="635091"/>
            <a:chOff x="1431941" y="2643418"/>
            <a:chExt cx="1834212" cy="635091"/>
          </a:xfrm>
        </p:grpSpPr>
        <p:sp>
          <p:nvSpPr>
            <p:cNvPr id="5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د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200400" y="5733134"/>
            <a:ext cx="765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بالنسبة للأفراد خفض صوت الأجهزة و إغلاقها عند عدم استخدامها</a:t>
            </a:r>
          </a:p>
        </p:txBody>
      </p:sp>
    </p:spTree>
    <p:extLst>
      <p:ext uri="{BB962C8B-B14F-4D97-AF65-F5344CB8AC3E}">
        <p14:creationId xmlns:p14="http://schemas.microsoft.com/office/powerpoint/2010/main" val="30859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55" grpId="0"/>
      <p:bldP spid="63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/>
          <p:cNvSpPr txBox="1"/>
          <p:nvPr/>
        </p:nvSpPr>
        <p:spPr>
          <a:xfrm>
            <a:off x="3979766" y="-1"/>
            <a:ext cx="489585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3600" b="1" dirty="0">
                <a:solidFill>
                  <a:srgbClr val="002060"/>
                </a:solidFill>
              </a:rPr>
              <a:t>الماء 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B81ABCC-58E5-4E8F-8975-8475AC3E8B06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7825BE-B598-48D4-B860-5291B584E1C0}"/>
              </a:ext>
            </a:extLst>
          </p:cNvPr>
          <p:cNvGrpSpPr/>
          <p:nvPr/>
        </p:nvGrpSpPr>
        <p:grpSpPr>
          <a:xfrm flipH="1">
            <a:off x="4229100" y="2310012"/>
            <a:ext cx="7468104" cy="957328"/>
            <a:chOff x="1437353" y="1240017"/>
            <a:chExt cx="3358169" cy="635091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9FB5EE-0A81-4789-96DC-FE28FAC08ADA}"/>
                </a:ext>
              </a:extLst>
            </p:cNvPr>
            <p:cNvSpPr/>
            <p:nvPr/>
          </p:nvSpPr>
          <p:spPr>
            <a:xfrm flipV="1">
              <a:off x="1437353" y="1240017"/>
              <a:ext cx="3358169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BA1E19-C31D-402C-8DAC-056E384EA18B}"/>
                </a:ext>
              </a:extLst>
            </p:cNvPr>
            <p:cNvSpPr txBox="1"/>
            <p:nvPr/>
          </p:nvSpPr>
          <p:spPr>
            <a:xfrm>
              <a:off x="1589403" y="1546514"/>
              <a:ext cx="3206119" cy="30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تحتوي الكرة الأرضية على نسبة 71% من الماء نظراً لأهميته للحياة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6B69A-30F2-4EE5-A833-660C299DFB7D}"/>
              </a:ext>
            </a:extLst>
          </p:cNvPr>
          <p:cNvGrpSpPr/>
          <p:nvPr/>
        </p:nvGrpSpPr>
        <p:grpSpPr>
          <a:xfrm flipH="1">
            <a:off x="4518127" y="3285121"/>
            <a:ext cx="7179075" cy="910048"/>
            <a:chOff x="1437353" y="2358628"/>
            <a:chExt cx="3034008" cy="578991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1E7B28-4736-420A-B2C0-0DAEFA178252}"/>
                </a:ext>
              </a:extLst>
            </p:cNvPr>
            <p:cNvSpPr/>
            <p:nvPr/>
          </p:nvSpPr>
          <p:spPr>
            <a:xfrm flipV="1">
              <a:off x="1437353" y="2358628"/>
              <a:ext cx="2302763" cy="5789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613F5E-B99C-4523-9C9A-C9098A37AFD0}"/>
                </a:ext>
              </a:extLst>
            </p:cNvPr>
            <p:cNvSpPr txBox="1"/>
            <p:nvPr/>
          </p:nvSpPr>
          <p:spPr>
            <a:xfrm>
              <a:off x="1701762" y="2638933"/>
              <a:ext cx="2769599" cy="293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الماء نعمة من نعم الله التي أنعم بها علينا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7D1139-5C39-4664-87EA-542A8D07DB04}"/>
              </a:ext>
            </a:extLst>
          </p:cNvPr>
          <p:cNvGrpSpPr/>
          <p:nvPr/>
        </p:nvGrpSpPr>
        <p:grpSpPr>
          <a:xfrm flipH="1">
            <a:off x="5448300" y="4241231"/>
            <a:ext cx="6237443" cy="1014883"/>
            <a:chOff x="789851" y="3243402"/>
            <a:chExt cx="2958184" cy="101488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CD4D379-A2C3-4EAE-80D1-38E1E05CE602}"/>
                </a:ext>
              </a:extLst>
            </p:cNvPr>
            <p:cNvSpPr/>
            <p:nvPr/>
          </p:nvSpPr>
          <p:spPr>
            <a:xfrm flipV="1">
              <a:off x="789851" y="3243402"/>
              <a:ext cx="2958184" cy="101488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E362EA-DBD9-46D8-B87B-84A34292C9F8}"/>
                </a:ext>
              </a:extLst>
            </p:cNvPr>
            <p:cNvSpPr txBox="1"/>
            <p:nvPr/>
          </p:nvSpPr>
          <p:spPr>
            <a:xfrm>
              <a:off x="1098402" y="3761135"/>
              <a:ext cx="2586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قال تعالى :&lt; وَ جَعلنَا مِنَ المَاء كُلَّ  </a:t>
              </a:r>
              <a:r>
                <a:rPr lang="ar-SY" sz="24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شيئٍ</a:t>
              </a:r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حيٍّ &gt;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7792696" y="769953"/>
            <a:ext cx="3881586" cy="1339854"/>
            <a:chOff x="1437353" y="992349"/>
            <a:chExt cx="1800674" cy="88885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3" y="992349"/>
              <a:ext cx="1615668" cy="888859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437353" y="1476633"/>
              <a:ext cx="1800674" cy="347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</a:rPr>
                <a:t>الماء هو أصل الحياة  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34E3D08-9833-47D6-AEC8-93C4E363CADC}"/>
              </a:ext>
            </a:extLst>
          </p:cNvPr>
          <p:cNvSpPr txBox="1"/>
          <p:nvPr/>
        </p:nvSpPr>
        <p:spPr>
          <a:xfrm>
            <a:off x="10723537" y="2171761"/>
            <a:ext cx="140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51CB1A-C2CF-4120-8C92-D5291F61523A}"/>
              </a:ext>
            </a:extLst>
          </p:cNvPr>
          <p:cNvSpPr txBox="1"/>
          <p:nvPr/>
        </p:nvSpPr>
        <p:spPr>
          <a:xfrm>
            <a:off x="10828671" y="3166273"/>
            <a:ext cx="125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890414-956B-41C8-B3F7-68D9220D5411}"/>
              </a:ext>
            </a:extLst>
          </p:cNvPr>
          <p:cNvSpPr txBox="1"/>
          <p:nvPr/>
        </p:nvSpPr>
        <p:spPr>
          <a:xfrm>
            <a:off x="10636050" y="4091710"/>
            <a:ext cx="144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CDE7BA-D265-4C33-8630-92E3EF6CF2E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E70F32-F81F-417C-AD3C-1C1A4A9DB8A2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3293760-B4E4-404D-A608-F82CA7B70B0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Top Corners One Rounded and One Snipped 72">
                <a:extLst>
                  <a:ext uri="{FF2B5EF4-FFF2-40B4-BE49-F238E27FC236}">
                    <a16:creationId xmlns:a16="http://schemas.microsoft.com/office/drawing/2014/main" id="{99840BF7-CB3F-4F61-9153-C986DA0A172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Triangle 19">
                <a:extLst>
                  <a:ext uri="{FF2B5EF4-FFF2-40B4-BE49-F238E27FC236}">
                    <a16:creationId xmlns:a16="http://schemas.microsoft.com/office/drawing/2014/main" id="{AFD2A2BA-51E4-46F1-88AB-25DE6F42F9A2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814163-0C88-4288-A06C-7E312080B42F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Target Audience">
              <a:extLst>
                <a:ext uri="{FF2B5EF4-FFF2-40B4-BE49-F238E27FC236}">
                  <a16:creationId xmlns:a16="http://schemas.microsoft.com/office/drawing/2014/main" id="{08E7C5F3-9FCB-4048-A98F-E287C393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641EAD-F06C-4E2B-BAF0-56350C19C4F7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779515-2D21-4251-BD09-4C195064A58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3E4DFE0-3649-464A-8452-42806C8BF13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F24C31F6-256F-4279-A925-86727017A4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EEC6BC3-F691-4D61-9F82-58D2507C1A8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452E22-7754-42A4-B8CA-F1E206FCFA10}"/>
              </a:ext>
            </a:extLst>
          </p:cNvPr>
          <p:cNvGrpSpPr/>
          <p:nvPr/>
        </p:nvGrpSpPr>
        <p:grpSpPr>
          <a:xfrm rot="21371849">
            <a:off x="363842" y="3461903"/>
            <a:ext cx="1892764" cy="2677273"/>
            <a:chOff x="387198" y="4292848"/>
            <a:chExt cx="1892764" cy="2677273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B7AFF6-4BE3-4A16-91D5-B33C6B2CE765}"/>
                </a:ext>
              </a:extLst>
            </p:cNvPr>
            <p:cNvSpPr txBox="1"/>
            <p:nvPr/>
          </p:nvSpPr>
          <p:spPr>
            <a:xfrm>
              <a:off x="395817" y="4292848"/>
              <a:ext cx="188414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بيئتي</a:t>
              </a:r>
              <a:endParaRPr lang="en-US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F63FAD8-8C2F-4457-BEB3-EED0DEC16284}"/>
                </a:ext>
              </a:extLst>
            </p:cNvPr>
            <p:cNvSpPr txBox="1"/>
            <p:nvPr/>
          </p:nvSpPr>
          <p:spPr>
            <a:xfrm>
              <a:off x="387198" y="4723352"/>
              <a:ext cx="1871561" cy="22467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التلوث داخل المنزل</a:t>
              </a: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9" name="Rectangle 21">
            <a:extLst>
              <a:ext uri="{FF2B5EF4-FFF2-40B4-BE49-F238E27FC236}">
                <a16:creationId xmlns:a16="http://schemas.microsoft.com/office/drawing/2014/main" id="{B86E3085-480B-40E6-988D-A308F3A698FE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783437" y="413972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1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801381" y="418758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2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24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6" dur="200" fill="hold"/>
                                        <p:tgtEl>
                                          <p:spTgt spid="4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4" grpId="0" animBg="1"/>
      <p:bldP spid="44" grpId="0"/>
      <p:bldP spid="49" grpId="0"/>
      <p:bldP spid="81" grpId="0"/>
      <p:bldP spid="89" grpId="0" animBg="1"/>
      <p:bldP spid="45" grpId="0" animBg="1"/>
      <p:bldP spid="4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8498229" y="457192"/>
            <a:ext cx="3196273" cy="1222155"/>
            <a:chOff x="1437354" y="652946"/>
            <a:chExt cx="3196273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6"/>
              <a:ext cx="2626702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31919" y="1273557"/>
              <a:ext cx="2501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9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436643" y="2283823"/>
            <a:ext cx="8675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اقترحي طرائق فعّالة للتخفيف من الأصوات القوية المزعجة  للأجهزة الكهربائية الموجودة في المنزل 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بيئتي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التلوث داخل المنزل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37653" y="3884644"/>
              <a:ext cx="1174596" cy="1477206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19990" y="3135731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305300" y="3325038"/>
            <a:ext cx="659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خفض صوت الأجهزة</a:t>
            </a:r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19990" y="4003146"/>
            <a:ext cx="1834212" cy="635091"/>
            <a:chOff x="1431941" y="2643418"/>
            <a:chExt cx="1834212" cy="635091"/>
          </a:xfrm>
        </p:grpSpPr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5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646248" y="4192453"/>
            <a:ext cx="425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التقليل من مدة استخدامها</a:t>
            </a:r>
          </a:p>
        </p:txBody>
      </p:sp>
      <p:grpSp>
        <p:nvGrpSpPr>
          <p:cNvPr id="6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0" y="5021491"/>
            <a:ext cx="1834212" cy="635091"/>
            <a:chOff x="1431941" y="2643418"/>
            <a:chExt cx="1834212" cy="635091"/>
          </a:xfrm>
        </p:grpSpPr>
        <p:sp>
          <p:nvSpPr>
            <p:cNvPr id="6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686548" y="5210798"/>
            <a:ext cx="425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استبدالها بأجهزة ذات أصوات هادئة</a:t>
            </a:r>
          </a:p>
        </p:txBody>
      </p:sp>
    </p:spTree>
    <p:extLst>
      <p:ext uri="{BB962C8B-B14F-4D97-AF65-F5344CB8AC3E}">
        <p14:creationId xmlns:p14="http://schemas.microsoft.com/office/powerpoint/2010/main" val="228105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55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8498229" y="457192"/>
            <a:ext cx="3196273" cy="1222155"/>
            <a:chOff x="1437354" y="652946"/>
            <a:chExt cx="3196273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6"/>
              <a:ext cx="2626702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31919" y="1273557"/>
              <a:ext cx="2501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10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436643" y="2283823"/>
            <a:ext cx="867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نهى القرآن الكريم عن الأصوات المرتفعة , ابحثي عن الآية الدالة على ذلك و اكتبيها 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بيئتي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التلوث داخل المنزل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37653" y="3884644"/>
              <a:ext cx="1174596" cy="1477206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19990" y="3135731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305300" y="3325038"/>
            <a:ext cx="659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قال الله تعالى : &lt; </a:t>
            </a:r>
            <a:r>
              <a:rPr lang="ar-SY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و اقْصُدْ فِي مَشْيِكَ وَ اِغْضِض مِنْ صَوْتِكَ </a:t>
            </a:r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078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44AB61E-308A-4498-AB95-0E3E7B37224D}"/>
              </a:ext>
            </a:extLst>
          </p:cNvPr>
          <p:cNvSpPr/>
          <p:nvPr/>
        </p:nvSpPr>
        <p:spPr>
          <a:xfrm>
            <a:off x="6847188" y="1362487"/>
            <a:ext cx="2780354" cy="4141539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87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8">
            <a:extLst>
              <a:ext uri="{FF2B5EF4-FFF2-40B4-BE49-F238E27FC236}">
                <a16:creationId xmlns:a16="http://schemas.microsoft.com/office/drawing/2014/main" id="{77946929-CDB4-42D9-882A-CCBA18E3DC0C}"/>
              </a:ext>
            </a:extLst>
          </p:cNvPr>
          <p:cNvSpPr/>
          <p:nvPr/>
        </p:nvSpPr>
        <p:spPr>
          <a:xfrm>
            <a:off x="6743237" y="1979011"/>
            <a:ext cx="3137628" cy="1731519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559559 h 696037"/>
              <a:gd name="connsiteX1" fmla="*/ 834403 w 4016413"/>
              <a:gd name="connsiteY1" fmla="*/ 941 h 696037"/>
              <a:gd name="connsiteX2" fmla="*/ 4016413 w 4016413"/>
              <a:gd name="connsiteY2" fmla="*/ 0 h 696037"/>
              <a:gd name="connsiteX3" fmla="*/ 3443207 w 4016413"/>
              <a:gd name="connsiteY3" fmla="*/ 696037 h 696037"/>
              <a:gd name="connsiteX4" fmla="*/ 0 w 4016413"/>
              <a:gd name="connsiteY4" fmla="*/ 559559 h 696037"/>
              <a:gd name="connsiteX0" fmla="*/ 0 w 3256758"/>
              <a:gd name="connsiteY0" fmla="*/ 609820 h 696037"/>
              <a:gd name="connsiteX1" fmla="*/ 74748 w 3256758"/>
              <a:gd name="connsiteY1" fmla="*/ 941 h 696037"/>
              <a:gd name="connsiteX2" fmla="*/ 3256758 w 3256758"/>
              <a:gd name="connsiteY2" fmla="*/ 0 h 696037"/>
              <a:gd name="connsiteX3" fmla="*/ 2683552 w 3256758"/>
              <a:gd name="connsiteY3" fmla="*/ 696037 h 696037"/>
              <a:gd name="connsiteX4" fmla="*/ 0 w 3256758"/>
              <a:gd name="connsiteY4" fmla="*/ 609820 h 696037"/>
              <a:gd name="connsiteX0" fmla="*/ 108132 w 3364890"/>
              <a:gd name="connsiteY0" fmla="*/ 620741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20741 h 706958"/>
              <a:gd name="connsiteX0" fmla="*/ 108132 w 3364890"/>
              <a:gd name="connsiteY0" fmla="*/ 614810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14810 h 706958"/>
              <a:gd name="connsiteX0" fmla="*/ 124138 w 3380896"/>
              <a:gd name="connsiteY0" fmla="*/ 690779 h 782927"/>
              <a:gd name="connsiteX1" fmla="*/ 0 w 3380896"/>
              <a:gd name="connsiteY1" fmla="*/ 0 h 782927"/>
              <a:gd name="connsiteX2" fmla="*/ 16006 w 3380896"/>
              <a:gd name="connsiteY2" fmla="*/ 75969 h 782927"/>
              <a:gd name="connsiteX3" fmla="*/ 3380896 w 3380896"/>
              <a:gd name="connsiteY3" fmla="*/ 86890 h 782927"/>
              <a:gd name="connsiteX4" fmla="*/ 2807690 w 3380896"/>
              <a:gd name="connsiteY4" fmla="*/ 782927 h 782927"/>
              <a:gd name="connsiteX5" fmla="*/ 124138 w 3380896"/>
              <a:gd name="connsiteY5" fmla="*/ 690779 h 782927"/>
              <a:gd name="connsiteX0" fmla="*/ 108132 w 3364890"/>
              <a:gd name="connsiteY0" fmla="*/ 690779 h 782927"/>
              <a:gd name="connsiteX1" fmla="*/ 12129 w 3364890"/>
              <a:gd name="connsiteY1" fmla="*/ 0 h 782927"/>
              <a:gd name="connsiteX2" fmla="*/ 0 w 3364890"/>
              <a:gd name="connsiteY2" fmla="*/ 75969 h 782927"/>
              <a:gd name="connsiteX3" fmla="*/ 3364890 w 3364890"/>
              <a:gd name="connsiteY3" fmla="*/ 86890 h 782927"/>
              <a:gd name="connsiteX4" fmla="*/ 2791684 w 3364890"/>
              <a:gd name="connsiteY4" fmla="*/ 782927 h 782927"/>
              <a:gd name="connsiteX5" fmla="*/ 108132 w 3364890"/>
              <a:gd name="connsiteY5" fmla="*/ 690779 h 78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4890" h="782927">
                <a:moveTo>
                  <a:pt x="108132" y="690779"/>
                </a:moveTo>
                <a:cubicBezTo>
                  <a:pt x="71442" y="500061"/>
                  <a:pt x="48819" y="190718"/>
                  <a:pt x="12129" y="0"/>
                </a:cubicBezTo>
                <a:lnTo>
                  <a:pt x="0" y="75969"/>
                </a:lnTo>
                <a:lnTo>
                  <a:pt x="3364890" y="86890"/>
                </a:lnTo>
                <a:lnTo>
                  <a:pt x="2791684" y="782927"/>
                </a:lnTo>
                <a:lnTo>
                  <a:pt x="108132" y="690779"/>
                </a:lnTo>
                <a:close/>
              </a:path>
            </a:pathLst>
          </a:custGeom>
          <a:gradFill flip="none" rotWithShape="1">
            <a:gsLst>
              <a:gs pos="74000">
                <a:srgbClr val="DEDEDE"/>
              </a:gs>
              <a:gs pos="27000">
                <a:schemeClr val="tx1">
                  <a:lumMod val="50000"/>
                  <a:lumOff val="50000"/>
                  <a:alpha val="64000"/>
                </a:schemeClr>
              </a:gs>
              <a:gs pos="2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A4D043D-B6D9-455D-856E-64878764A893}"/>
              </a:ext>
            </a:extLst>
          </p:cNvPr>
          <p:cNvSpPr/>
          <p:nvPr/>
        </p:nvSpPr>
        <p:spPr>
          <a:xfrm flipV="1">
            <a:off x="6847188" y="2291170"/>
            <a:ext cx="587248" cy="332352"/>
          </a:xfrm>
          <a:prstGeom prst="triangle">
            <a:avLst>
              <a:gd name="adj" fmla="val 68525"/>
            </a:avLst>
          </a:prstGeom>
          <a:solidFill>
            <a:srgbClr val="004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C03DE7-25B3-4690-B8D8-4EB2B3D7ADBD}"/>
              </a:ext>
            </a:extLst>
          </p:cNvPr>
          <p:cNvGrpSpPr/>
          <p:nvPr/>
        </p:nvGrpSpPr>
        <p:grpSpPr>
          <a:xfrm>
            <a:off x="6847188" y="1345890"/>
            <a:ext cx="2780354" cy="954107"/>
            <a:chOff x="4256953" y="1342378"/>
            <a:chExt cx="2780354" cy="95410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7EDB6B-2128-4812-AE1D-5F95CC98607C}"/>
                </a:ext>
              </a:extLst>
            </p:cNvPr>
            <p:cNvSpPr/>
            <p:nvPr/>
          </p:nvSpPr>
          <p:spPr>
            <a:xfrm>
              <a:off x="4256953" y="1358974"/>
              <a:ext cx="2780354" cy="92794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DE4DB4-9D2F-4486-9CE7-FD655348A863}"/>
                </a:ext>
              </a:extLst>
            </p:cNvPr>
            <p:cNvSpPr txBox="1"/>
            <p:nvPr/>
          </p:nvSpPr>
          <p:spPr>
            <a:xfrm>
              <a:off x="4604282" y="1342378"/>
              <a:ext cx="20856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أشياء يمكن أن تتلوث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Parallelogram 8">
            <a:extLst>
              <a:ext uri="{FF2B5EF4-FFF2-40B4-BE49-F238E27FC236}">
                <a16:creationId xmlns:a16="http://schemas.microsoft.com/office/drawing/2014/main" id="{02E3E787-9A04-4E65-B476-666B55963232}"/>
              </a:ext>
            </a:extLst>
          </p:cNvPr>
          <p:cNvSpPr/>
          <p:nvPr/>
        </p:nvSpPr>
        <p:spPr>
          <a:xfrm>
            <a:off x="7219945" y="2186916"/>
            <a:ext cx="3404090" cy="805263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600502 h 779183"/>
              <a:gd name="connsiteX1" fmla="*/ 313898 w 4016413"/>
              <a:gd name="connsiteY1" fmla="*/ 0 h 779183"/>
              <a:gd name="connsiteX2" fmla="*/ 4016413 w 4016413"/>
              <a:gd name="connsiteY2" fmla="*/ 40943 h 779183"/>
              <a:gd name="connsiteX3" fmla="*/ 3386936 w 4016413"/>
              <a:gd name="connsiteY3" fmla="*/ 779183 h 779183"/>
              <a:gd name="connsiteX4" fmla="*/ 0 w 4016413"/>
              <a:gd name="connsiteY4" fmla="*/ 600502 h 779183"/>
              <a:gd name="connsiteX0" fmla="*/ 0 w 3833533"/>
              <a:gd name="connsiteY0" fmla="*/ 600502 h 779183"/>
              <a:gd name="connsiteX1" fmla="*/ 313898 w 3833533"/>
              <a:gd name="connsiteY1" fmla="*/ 0 h 779183"/>
              <a:gd name="connsiteX2" fmla="*/ 3833533 w 3833533"/>
              <a:gd name="connsiteY2" fmla="*/ 167552 h 779183"/>
              <a:gd name="connsiteX3" fmla="*/ 3386936 w 3833533"/>
              <a:gd name="connsiteY3" fmla="*/ 779183 h 779183"/>
              <a:gd name="connsiteX4" fmla="*/ 0 w 3833533"/>
              <a:gd name="connsiteY4" fmla="*/ 600502 h 779183"/>
              <a:gd name="connsiteX0" fmla="*/ 0 w 3833533"/>
              <a:gd name="connsiteY0" fmla="*/ 459825 h 638506"/>
              <a:gd name="connsiteX1" fmla="*/ 271695 w 3833533"/>
              <a:gd name="connsiteY1" fmla="*/ 0 h 638506"/>
              <a:gd name="connsiteX2" fmla="*/ 3833533 w 3833533"/>
              <a:gd name="connsiteY2" fmla="*/ 26875 h 638506"/>
              <a:gd name="connsiteX3" fmla="*/ 3386936 w 3833533"/>
              <a:gd name="connsiteY3" fmla="*/ 638506 h 638506"/>
              <a:gd name="connsiteX4" fmla="*/ 0 w 3833533"/>
              <a:gd name="connsiteY4" fmla="*/ 459825 h 638506"/>
              <a:gd name="connsiteX0" fmla="*/ 0 w 3833533"/>
              <a:gd name="connsiteY0" fmla="*/ 459825 h 765115"/>
              <a:gd name="connsiteX1" fmla="*/ 271695 w 3833533"/>
              <a:gd name="connsiteY1" fmla="*/ 0 h 765115"/>
              <a:gd name="connsiteX2" fmla="*/ 3833533 w 3833533"/>
              <a:gd name="connsiteY2" fmla="*/ 26875 h 765115"/>
              <a:gd name="connsiteX3" fmla="*/ 3049311 w 3833533"/>
              <a:gd name="connsiteY3" fmla="*/ 765115 h 765115"/>
              <a:gd name="connsiteX4" fmla="*/ 0 w 3833533"/>
              <a:gd name="connsiteY4" fmla="*/ 459825 h 765115"/>
              <a:gd name="connsiteX0" fmla="*/ 0 w 3875736"/>
              <a:gd name="connsiteY0" fmla="*/ 459825 h 765115"/>
              <a:gd name="connsiteX1" fmla="*/ 271695 w 3875736"/>
              <a:gd name="connsiteY1" fmla="*/ 0 h 765115"/>
              <a:gd name="connsiteX2" fmla="*/ 3875736 w 3875736"/>
              <a:gd name="connsiteY2" fmla="*/ 181619 h 765115"/>
              <a:gd name="connsiteX3" fmla="*/ 3049311 w 3875736"/>
              <a:gd name="connsiteY3" fmla="*/ 765115 h 765115"/>
              <a:gd name="connsiteX4" fmla="*/ 0 w 3875736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350432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266026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524043"/>
              <a:gd name="connsiteY0" fmla="*/ 459825 h 765115"/>
              <a:gd name="connsiteX1" fmla="*/ 271695 w 3524043"/>
              <a:gd name="connsiteY1" fmla="*/ 0 h 765115"/>
              <a:gd name="connsiteX2" fmla="*/ 3524043 w 3524043"/>
              <a:gd name="connsiteY2" fmla="*/ 266026 h 765115"/>
              <a:gd name="connsiteX3" fmla="*/ 3049311 w 3524043"/>
              <a:gd name="connsiteY3" fmla="*/ 765115 h 765115"/>
              <a:gd name="connsiteX4" fmla="*/ 0 w 3524043"/>
              <a:gd name="connsiteY4" fmla="*/ 459825 h 765115"/>
              <a:gd name="connsiteX0" fmla="*/ 0 w 3524043"/>
              <a:gd name="connsiteY0" fmla="*/ 459825 h 863589"/>
              <a:gd name="connsiteX1" fmla="*/ 271695 w 3524043"/>
              <a:gd name="connsiteY1" fmla="*/ 0 h 863589"/>
              <a:gd name="connsiteX2" fmla="*/ 3524043 w 3524043"/>
              <a:gd name="connsiteY2" fmla="*/ 266026 h 863589"/>
              <a:gd name="connsiteX3" fmla="*/ 2950838 w 3524043"/>
              <a:gd name="connsiteY3" fmla="*/ 863589 h 863589"/>
              <a:gd name="connsiteX4" fmla="*/ 0 w 3524043"/>
              <a:gd name="connsiteY4" fmla="*/ 459825 h 863589"/>
              <a:gd name="connsiteX0" fmla="*/ 0 w 3692855"/>
              <a:gd name="connsiteY0" fmla="*/ 459825 h 863589"/>
              <a:gd name="connsiteX1" fmla="*/ 271695 w 3692855"/>
              <a:gd name="connsiteY1" fmla="*/ 0 h 863589"/>
              <a:gd name="connsiteX2" fmla="*/ 3692855 w 3692855"/>
              <a:gd name="connsiteY2" fmla="*/ 266026 h 863589"/>
              <a:gd name="connsiteX3" fmla="*/ 2950838 w 3692855"/>
              <a:gd name="connsiteY3" fmla="*/ 863589 h 863589"/>
              <a:gd name="connsiteX4" fmla="*/ 0 w 3692855"/>
              <a:gd name="connsiteY4" fmla="*/ 459825 h 863589"/>
              <a:gd name="connsiteX0" fmla="*/ 0 w 3650652"/>
              <a:gd name="connsiteY0" fmla="*/ 459825 h 863589"/>
              <a:gd name="connsiteX1" fmla="*/ 271695 w 3650652"/>
              <a:gd name="connsiteY1" fmla="*/ 0 h 863589"/>
              <a:gd name="connsiteX2" fmla="*/ 3650652 w 3650652"/>
              <a:gd name="connsiteY2" fmla="*/ 139417 h 863589"/>
              <a:gd name="connsiteX3" fmla="*/ 2950838 w 3650652"/>
              <a:gd name="connsiteY3" fmla="*/ 863589 h 863589"/>
              <a:gd name="connsiteX4" fmla="*/ 0 w 3650652"/>
              <a:gd name="connsiteY4" fmla="*/ 459825 h 86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652" h="863589">
                <a:moveTo>
                  <a:pt x="0" y="459825"/>
                </a:moveTo>
                <a:lnTo>
                  <a:pt x="271695" y="0"/>
                </a:lnTo>
                <a:lnTo>
                  <a:pt x="3650652" y="139417"/>
                </a:lnTo>
                <a:lnTo>
                  <a:pt x="2950838" y="863589"/>
                </a:lnTo>
                <a:lnTo>
                  <a:pt x="0" y="459825"/>
                </a:lnTo>
                <a:close/>
              </a:path>
            </a:pathLst>
          </a:custGeom>
          <a:gradFill flip="none" rotWithShape="1">
            <a:gsLst>
              <a:gs pos="91150">
                <a:srgbClr val="0066CC"/>
              </a:gs>
              <a:gs pos="0">
                <a:srgbClr val="0099FF"/>
              </a:gs>
              <a:gs pos="60000">
                <a:srgbClr val="0099F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7D4454-315C-42DA-9BE1-C5F5265D7DE7}"/>
              </a:ext>
            </a:extLst>
          </p:cNvPr>
          <p:cNvSpPr/>
          <p:nvPr/>
        </p:nvSpPr>
        <p:spPr>
          <a:xfrm>
            <a:off x="1482818" y="1358975"/>
            <a:ext cx="2780354" cy="4141539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87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8">
            <a:extLst>
              <a:ext uri="{FF2B5EF4-FFF2-40B4-BE49-F238E27FC236}">
                <a16:creationId xmlns:a16="http://schemas.microsoft.com/office/drawing/2014/main" id="{50D762F4-D6D5-4051-BF35-DD6682E91857}"/>
              </a:ext>
            </a:extLst>
          </p:cNvPr>
          <p:cNvSpPr/>
          <p:nvPr/>
        </p:nvSpPr>
        <p:spPr>
          <a:xfrm>
            <a:off x="1378867" y="1975499"/>
            <a:ext cx="3137628" cy="1731519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559559 h 696037"/>
              <a:gd name="connsiteX1" fmla="*/ 834403 w 4016413"/>
              <a:gd name="connsiteY1" fmla="*/ 941 h 696037"/>
              <a:gd name="connsiteX2" fmla="*/ 4016413 w 4016413"/>
              <a:gd name="connsiteY2" fmla="*/ 0 h 696037"/>
              <a:gd name="connsiteX3" fmla="*/ 3443207 w 4016413"/>
              <a:gd name="connsiteY3" fmla="*/ 696037 h 696037"/>
              <a:gd name="connsiteX4" fmla="*/ 0 w 4016413"/>
              <a:gd name="connsiteY4" fmla="*/ 559559 h 696037"/>
              <a:gd name="connsiteX0" fmla="*/ 0 w 3256758"/>
              <a:gd name="connsiteY0" fmla="*/ 609820 h 696037"/>
              <a:gd name="connsiteX1" fmla="*/ 74748 w 3256758"/>
              <a:gd name="connsiteY1" fmla="*/ 941 h 696037"/>
              <a:gd name="connsiteX2" fmla="*/ 3256758 w 3256758"/>
              <a:gd name="connsiteY2" fmla="*/ 0 h 696037"/>
              <a:gd name="connsiteX3" fmla="*/ 2683552 w 3256758"/>
              <a:gd name="connsiteY3" fmla="*/ 696037 h 696037"/>
              <a:gd name="connsiteX4" fmla="*/ 0 w 3256758"/>
              <a:gd name="connsiteY4" fmla="*/ 609820 h 696037"/>
              <a:gd name="connsiteX0" fmla="*/ 108132 w 3364890"/>
              <a:gd name="connsiteY0" fmla="*/ 620741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20741 h 706958"/>
              <a:gd name="connsiteX0" fmla="*/ 108132 w 3364890"/>
              <a:gd name="connsiteY0" fmla="*/ 614810 h 706958"/>
              <a:gd name="connsiteX1" fmla="*/ 0 w 3364890"/>
              <a:gd name="connsiteY1" fmla="*/ 0 h 706958"/>
              <a:gd name="connsiteX2" fmla="*/ 3364890 w 3364890"/>
              <a:gd name="connsiteY2" fmla="*/ 10921 h 706958"/>
              <a:gd name="connsiteX3" fmla="*/ 2791684 w 3364890"/>
              <a:gd name="connsiteY3" fmla="*/ 706958 h 706958"/>
              <a:gd name="connsiteX4" fmla="*/ 108132 w 3364890"/>
              <a:gd name="connsiteY4" fmla="*/ 614810 h 706958"/>
              <a:gd name="connsiteX0" fmla="*/ 124138 w 3380896"/>
              <a:gd name="connsiteY0" fmla="*/ 690779 h 782927"/>
              <a:gd name="connsiteX1" fmla="*/ 0 w 3380896"/>
              <a:gd name="connsiteY1" fmla="*/ 0 h 782927"/>
              <a:gd name="connsiteX2" fmla="*/ 16006 w 3380896"/>
              <a:gd name="connsiteY2" fmla="*/ 75969 h 782927"/>
              <a:gd name="connsiteX3" fmla="*/ 3380896 w 3380896"/>
              <a:gd name="connsiteY3" fmla="*/ 86890 h 782927"/>
              <a:gd name="connsiteX4" fmla="*/ 2807690 w 3380896"/>
              <a:gd name="connsiteY4" fmla="*/ 782927 h 782927"/>
              <a:gd name="connsiteX5" fmla="*/ 124138 w 3380896"/>
              <a:gd name="connsiteY5" fmla="*/ 690779 h 782927"/>
              <a:gd name="connsiteX0" fmla="*/ 108132 w 3364890"/>
              <a:gd name="connsiteY0" fmla="*/ 690779 h 782927"/>
              <a:gd name="connsiteX1" fmla="*/ 12129 w 3364890"/>
              <a:gd name="connsiteY1" fmla="*/ 0 h 782927"/>
              <a:gd name="connsiteX2" fmla="*/ 0 w 3364890"/>
              <a:gd name="connsiteY2" fmla="*/ 75969 h 782927"/>
              <a:gd name="connsiteX3" fmla="*/ 3364890 w 3364890"/>
              <a:gd name="connsiteY3" fmla="*/ 86890 h 782927"/>
              <a:gd name="connsiteX4" fmla="*/ 2791684 w 3364890"/>
              <a:gd name="connsiteY4" fmla="*/ 782927 h 782927"/>
              <a:gd name="connsiteX5" fmla="*/ 108132 w 3364890"/>
              <a:gd name="connsiteY5" fmla="*/ 690779 h 78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4890" h="782927">
                <a:moveTo>
                  <a:pt x="108132" y="690779"/>
                </a:moveTo>
                <a:cubicBezTo>
                  <a:pt x="71442" y="500061"/>
                  <a:pt x="48819" y="190718"/>
                  <a:pt x="12129" y="0"/>
                </a:cubicBezTo>
                <a:lnTo>
                  <a:pt x="0" y="75969"/>
                </a:lnTo>
                <a:lnTo>
                  <a:pt x="3364890" y="86890"/>
                </a:lnTo>
                <a:lnTo>
                  <a:pt x="2791684" y="782927"/>
                </a:lnTo>
                <a:lnTo>
                  <a:pt x="108132" y="690779"/>
                </a:lnTo>
                <a:close/>
              </a:path>
            </a:pathLst>
          </a:custGeom>
          <a:gradFill flip="none" rotWithShape="1">
            <a:gsLst>
              <a:gs pos="74000">
                <a:srgbClr val="DEDEDE"/>
              </a:gs>
              <a:gs pos="27000">
                <a:schemeClr val="tx1">
                  <a:lumMod val="50000"/>
                  <a:lumOff val="50000"/>
                  <a:alpha val="64000"/>
                </a:schemeClr>
              </a:gs>
              <a:gs pos="2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8A34F81-DDA3-4673-81B8-5B45E3E8A4B1}"/>
              </a:ext>
            </a:extLst>
          </p:cNvPr>
          <p:cNvSpPr/>
          <p:nvPr/>
        </p:nvSpPr>
        <p:spPr>
          <a:xfrm flipV="1">
            <a:off x="1482818" y="2287658"/>
            <a:ext cx="587248" cy="332352"/>
          </a:xfrm>
          <a:prstGeom prst="triangle">
            <a:avLst>
              <a:gd name="adj" fmla="val 68525"/>
            </a:avLst>
          </a:prstGeom>
          <a:solidFill>
            <a:srgbClr val="75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E6C9C9-F891-49DB-896C-71F0BF0CFCA3}"/>
              </a:ext>
            </a:extLst>
          </p:cNvPr>
          <p:cNvGrpSpPr/>
          <p:nvPr/>
        </p:nvGrpSpPr>
        <p:grpSpPr>
          <a:xfrm>
            <a:off x="1278442" y="1358974"/>
            <a:ext cx="3189105" cy="927941"/>
            <a:chOff x="601940" y="1358974"/>
            <a:chExt cx="3189105" cy="9279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107040-DAFB-405A-8982-0C2410FAF46B}"/>
                </a:ext>
              </a:extLst>
            </p:cNvPr>
            <p:cNvSpPr/>
            <p:nvPr/>
          </p:nvSpPr>
          <p:spPr>
            <a:xfrm>
              <a:off x="806316" y="1358974"/>
              <a:ext cx="2780354" cy="927941"/>
            </a:xfrm>
            <a:prstGeom prst="rect">
              <a:avLst/>
            </a:prstGeom>
            <a:solidFill>
              <a:srgbClr val="A9D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E7ADC8-055D-432C-B363-27C08F45A3F9}"/>
                </a:ext>
              </a:extLst>
            </p:cNvPr>
            <p:cNvSpPr txBox="1"/>
            <p:nvPr/>
          </p:nvSpPr>
          <p:spPr>
            <a:xfrm>
              <a:off x="601940" y="1406249"/>
              <a:ext cx="3189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ملوثات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Parallelogram 8">
            <a:extLst>
              <a:ext uri="{FF2B5EF4-FFF2-40B4-BE49-F238E27FC236}">
                <a16:creationId xmlns:a16="http://schemas.microsoft.com/office/drawing/2014/main" id="{E99208A0-7878-4644-BC38-AFC7EE1B9894}"/>
              </a:ext>
            </a:extLst>
          </p:cNvPr>
          <p:cNvSpPr/>
          <p:nvPr/>
        </p:nvSpPr>
        <p:spPr>
          <a:xfrm>
            <a:off x="1855575" y="2183404"/>
            <a:ext cx="3404090" cy="805263"/>
          </a:xfrm>
          <a:custGeom>
            <a:avLst/>
            <a:gdLst>
              <a:gd name="connsiteX0" fmla="*/ 0 w 3716162"/>
              <a:gd name="connsiteY0" fmla="*/ 655093 h 655093"/>
              <a:gd name="connsiteX1" fmla="*/ 163773 w 3716162"/>
              <a:gd name="connsiteY1" fmla="*/ 0 h 655093"/>
              <a:gd name="connsiteX2" fmla="*/ 3716162 w 3716162"/>
              <a:gd name="connsiteY2" fmla="*/ 0 h 655093"/>
              <a:gd name="connsiteX3" fmla="*/ 3552389 w 3716162"/>
              <a:gd name="connsiteY3" fmla="*/ 655093 h 655093"/>
              <a:gd name="connsiteX4" fmla="*/ 0 w 3716162"/>
              <a:gd name="connsiteY4" fmla="*/ 655093 h 655093"/>
              <a:gd name="connsiteX0" fmla="*/ 0 w 3798049"/>
              <a:gd name="connsiteY0" fmla="*/ 832514 h 832514"/>
              <a:gd name="connsiteX1" fmla="*/ 163773 w 3798049"/>
              <a:gd name="connsiteY1" fmla="*/ 177421 h 832514"/>
              <a:gd name="connsiteX2" fmla="*/ 3798049 w 3798049"/>
              <a:gd name="connsiteY2" fmla="*/ 0 h 832514"/>
              <a:gd name="connsiteX3" fmla="*/ 3552389 w 3798049"/>
              <a:gd name="connsiteY3" fmla="*/ 832514 h 832514"/>
              <a:gd name="connsiteX4" fmla="*/ 0 w 3798049"/>
              <a:gd name="connsiteY4" fmla="*/ 832514 h 832514"/>
              <a:gd name="connsiteX0" fmla="*/ 0 w 3798049"/>
              <a:gd name="connsiteY0" fmla="*/ 832514 h 968992"/>
              <a:gd name="connsiteX1" fmla="*/ 163773 w 3798049"/>
              <a:gd name="connsiteY1" fmla="*/ 177421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3798049"/>
              <a:gd name="connsiteY0" fmla="*/ 832514 h 968992"/>
              <a:gd name="connsiteX1" fmla="*/ 163773 w 3798049"/>
              <a:gd name="connsiteY1" fmla="*/ 245660 h 968992"/>
              <a:gd name="connsiteX2" fmla="*/ 3798049 w 3798049"/>
              <a:gd name="connsiteY2" fmla="*/ 0 h 968992"/>
              <a:gd name="connsiteX3" fmla="*/ 3443207 w 3798049"/>
              <a:gd name="connsiteY3" fmla="*/ 968992 h 968992"/>
              <a:gd name="connsiteX4" fmla="*/ 0 w 3798049"/>
              <a:gd name="connsiteY4" fmla="*/ 832514 h 968992"/>
              <a:gd name="connsiteX0" fmla="*/ 0 w 4016413"/>
              <a:gd name="connsiteY0" fmla="*/ 586854 h 723332"/>
              <a:gd name="connsiteX1" fmla="*/ 163773 w 4016413"/>
              <a:gd name="connsiteY1" fmla="*/ 0 h 723332"/>
              <a:gd name="connsiteX2" fmla="*/ 4016413 w 4016413"/>
              <a:gd name="connsiteY2" fmla="*/ 27295 h 723332"/>
              <a:gd name="connsiteX3" fmla="*/ 3443207 w 4016413"/>
              <a:gd name="connsiteY3" fmla="*/ 723332 h 723332"/>
              <a:gd name="connsiteX4" fmla="*/ 0 w 4016413"/>
              <a:gd name="connsiteY4" fmla="*/ 586854 h 723332"/>
              <a:gd name="connsiteX0" fmla="*/ 0 w 4016413"/>
              <a:gd name="connsiteY0" fmla="*/ 655093 h 791571"/>
              <a:gd name="connsiteX1" fmla="*/ 163773 w 4016413"/>
              <a:gd name="connsiteY1" fmla="*/ 0 h 791571"/>
              <a:gd name="connsiteX2" fmla="*/ 4016413 w 4016413"/>
              <a:gd name="connsiteY2" fmla="*/ 95534 h 791571"/>
              <a:gd name="connsiteX3" fmla="*/ 3443207 w 4016413"/>
              <a:gd name="connsiteY3" fmla="*/ 791571 h 791571"/>
              <a:gd name="connsiteX4" fmla="*/ 0 w 4016413"/>
              <a:gd name="connsiteY4" fmla="*/ 655093 h 791571"/>
              <a:gd name="connsiteX0" fmla="*/ 0 w 4016413"/>
              <a:gd name="connsiteY0" fmla="*/ 600502 h 736980"/>
              <a:gd name="connsiteX1" fmla="*/ 313898 w 4016413"/>
              <a:gd name="connsiteY1" fmla="*/ 0 h 736980"/>
              <a:gd name="connsiteX2" fmla="*/ 4016413 w 4016413"/>
              <a:gd name="connsiteY2" fmla="*/ 40943 h 736980"/>
              <a:gd name="connsiteX3" fmla="*/ 3443207 w 4016413"/>
              <a:gd name="connsiteY3" fmla="*/ 736980 h 736980"/>
              <a:gd name="connsiteX4" fmla="*/ 0 w 4016413"/>
              <a:gd name="connsiteY4" fmla="*/ 600502 h 736980"/>
              <a:gd name="connsiteX0" fmla="*/ 0 w 4016413"/>
              <a:gd name="connsiteY0" fmla="*/ 600502 h 779183"/>
              <a:gd name="connsiteX1" fmla="*/ 313898 w 4016413"/>
              <a:gd name="connsiteY1" fmla="*/ 0 h 779183"/>
              <a:gd name="connsiteX2" fmla="*/ 4016413 w 4016413"/>
              <a:gd name="connsiteY2" fmla="*/ 40943 h 779183"/>
              <a:gd name="connsiteX3" fmla="*/ 3386936 w 4016413"/>
              <a:gd name="connsiteY3" fmla="*/ 779183 h 779183"/>
              <a:gd name="connsiteX4" fmla="*/ 0 w 4016413"/>
              <a:gd name="connsiteY4" fmla="*/ 600502 h 779183"/>
              <a:gd name="connsiteX0" fmla="*/ 0 w 3833533"/>
              <a:gd name="connsiteY0" fmla="*/ 600502 h 779183"/>
              <a:gd name="connsiteX1" fmla="*/ 313898 w 3833533"/>
              <a:gd name="connsiteY1" fmla="*/ 0 h 779183"/>
              <a:gd name="connsiteX2" fmla="*/ 3833533 w 3833533"/>
              <a:gd name="connsiteY2" fmla="*/ 167552 h 779183"/>
              <a:gd name="connsiteX3" fmla="*/ 3386936 w 3833533"/>
              <a:gd name="connsiteY3" fmla="*/ 779183 h 779183"/>
              <a:gd name="connsiteX4" fmla="*/ 0 w 3833533"/>
              <a:gd name="connsiteY4" fmla="*/ 600502 h 779183"/>
              <a:gd name="connsiteX0" fmla="*/ 0 w 3833533"/>
              <a:gd name="connsiteY0" fmla="*/ 459825 h 638506"/>
              <a:gd name="connsiteX1" fmla="*/ 271695 w 3833533"/>
              <a:gd name="connsiteY1" fmla="*/ 0 h 638506"/>
              <a:gd name="connsiteX2" fmla="*/ 3833533 w 3833533"/>
              <a:gd name="connsiteY2" fmla="*/ 26875 h 638506"/>
              <a:gd name="connsiteX3" fmla="*/ 3386936 w 3833533"/>
              <a:gd name="connsiteY3" fmla="*/ 638506 h 638506"/>
              <a:gd name="connsiteX4" fmla="*/ 0 w 3833533"/>
              <a:gd name="connsiteY4" fmla="*/ 459825 h 638506"/>
              <a:gd name="connsiteX0" fmla="*/ 0 w 3833533"/>
              <a:gd name="connsiteY0" fmla="*/ 459825 h 765115"/>
              <a:gd name="connsiteX1" fmla="*/ 271695 w 3833533"/>
              <a:gd name="connsiteY1" fmla="*/ 0 h 765115"/>
              <a:gd name="connsiteX2" fmla="*/ 3833533 w 3833533"/>
              <a:gd name="connsiteY2" fmla="*/ 26875 h 765115"/>
              <a:gd name="connsiteX3" fmla="*/ 3049311 w 3833533"/>
              <a:gd name="connsiteY3" fmla="*/ 765115 h 765115"/>
              <a:gd name="connsiteX4" fmla="*/ 0 w 3833533"/>
              <a:gd name="connsiteY4" fmla="*/ 459825 h 765115"/>
              <a:gd name="connsiteX0" fmla="*/ 0 w 3875736"/>
              <a:gd name="connsiteY0" fmla="*/ 459825 h 765115"/>
              <a:gd name="connsiteX1" fmla="*/ 271695 w 3875736"/>
              <a:gd name="connsiteY1" fmla="*/ 0 h 765115"/>
              <a:gd name="connsiteX2" fmla="*/ 3875736 w 3875736"/>
              <a:gd name="connsiteY2" fmla="*/ 181619 h 765115"/>
              <a:gd name="connsiteX3" fmla="*/ 3049311 w 3875736"/>
              <a:gd name="connsiteY3" fmla="*/ 765115 h 765115"/>
              <a:gd name="connsiteX4" fmla="*/ 0 w 3875736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350432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791330"/>
              <a:gd name="connsiteY0" fmla="*/ 459825 h 765115"/>
              <a:gd name="connsiteX1" fmla="*/ 271695 w 3791330"/>
              <a:gd name="connsiteY1" fmla="*/ 0 h 765115"/>
              <a:gd name="connsiteX2" fmla="*/ 3791330 w 3791330"/>
              <a:gd name="connsiteY2" fmla="*/ 266026 h 765115"/>
              <a:gd name="connsiteX3" fmla="*/ 3049311 w 3791330"/>
              <a:gd name="connsiteY3" fmla="*/ 765115 h 765115"/>
              <a:gd name="connsiteX4" fmla="*/ 0 w 3791330"/>
              <a:gd name="connsiteY4" fmla="*/ 459825 h 765115"/>
              <a:gd name="connsiteX0" fmla="*/ 0 w 3524043"/>
              <a:gd name="connsiteY0" fmla="*/ 459825 h 765115"/>
              <a:gd name="connsiteX1" fmla="*/ 271695 w 3524043"/>
              <a:gd name="connsiteY1" fmla="*/ 0 h 765115"/>
              <a:gd name="connsiteX2" fmla="*/ 3524043 w 3524043"/>
              <a:gd name="connsiteY2" fmla="*/ 266026 h 765115"/>
              <a:gd name="connsiteX3" fmla="*/ 3049311 w 3524043"/>
              <a:gd name="connsiteY3" fmla="*/ 765115 h 765115"/>
              <a:gd name="connsiteX4" fmla="*/ 0 w 3524043"/>
              <a:gd name="connsiteY4" fmla="*/ 459825 h 765115"/>
              <a:gd name="connsiteX0" fmla="*/ 0 w 3524043"/>
              <a:gd name="connsiteY0" fmla="*/ 459825 h 863589"/>
              <a:gd name="connsiteX1" fmla="*/ 271695 w 3524043"/>
              <a:gd name="connsiteY1" fmla="*/ 0 h 863589"/>
              <a:gd name="connsiteX2" fmla="*/ 3524043 w 3524043"/>
              <a:gd name="connsiteY2" fmla="*/ 266026 h 863589"/>
              <a:gd name="connsiteX3" fmla="*/ 2950838 w 3524043"/>
              <a:gd name="connsiteY3" fmla="*/ 863589 h 863589"/>
              <a:gd name="connsiteX4" fmla="*/ 0 w 3524043"/>
              <a:gd name="connsiteY4" fmla="*/ 459825 h 863589"/>
              <a:gd name="connsiteX0" fmla="*/ 0 w 3692855"/>
              <a:gd name="connsiteY0" fmla="*/ 459825 h 863589"/>
              <a:gd name="connsiteX1" fmla="*/ 271695 w 3692855"/>
              <a:gd name="connsiteY1" fmla="*/ 0 h 863589"/>
              <a:gd name="connsiteX2" fmla="*/ 3692855 w 3692855"/>
              <a:gd name="connsiteY2" fmla="*/ 266026 h 863589"/>
              <a:gd name="connsiteX3" fmla="*/ 2950838 w 3692855"/>
              <a:gd name="connsiteY3" fmla="*/ 863589 h 863589"/>
              <a:gd name="connsiteX4" fmla="*/ 0 w 3692855"/>
              <a:gd name="connsiteY4" fmla="*/ 459825 h 863589"/>
              <a:gd name="connsiteX0" fmla="*/ 0 w 3650652"/>
              <a:gd name="connsiteY0" fmla="*/ 459825 h 863589"/>
              <a:gd name="connsiteX1" fmla="*/ 271695 w 3650652"/>
              <a:gd name="connsiteY1" fmla="*/ 0 h 863589"/>
              <a:gd name="connsiteX2" fmla="*/ 3650652 w 3650652"/>
              <a:gd name="connsiteY2" fmla="*/ 139417 h 863589"/>
              <a:gd name="connsiteX3" fmla="*/ 2950838 w 3650652"/>
              <a:gd name="connsiteY3" fmla="*/ 863589 h 863589"/>
              <a:gd name="connsiteX4" fmla="*/ 0 w 3650652"/>
              <a:gd name="connsiteY4" fmla="*/ 459825 h 86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0652" h="863589">
                <a:moveTo>
                  <a:pt x="0" y="459825"/>
                </a:moveTo>
                <a:lnTo>
                  <a:pt x="271695" y="0"/>
                </a:lnTo>
                <a:lnTo>
                  <a:pt x="3650652" y="139417"/>
                </a:lnTo>
                <a:lnTo>
                  <a:pt x="2950838" y="863589"/>
                </a:lnTo>
                <a:lnTo>
                  <a:pt x="0" y="459825"/>
                </a:lnTo>
                <a:close/>
              </a:path>
            </a:pathLst>
          </a:custGeom>
          <a:gradFill flip="none" rotWithShape="1">
            <a:gsLst>
              <a:gs pos="91150">
                <a:srgbClr val="6F9200"/>
              </a:gs>
              <a:gs pos="0">
                <a:srgbClr val="98C800"/>
              </a:gs>
              <a:gs pos="60000">
                <a:srgbClr val="83AC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97F4A295-6D59-4467-B92A-EB863F13C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040756"/>
              </p:ext>
            </p:extLst>
          </p:nvPr>
        </p:nvGraphicFramePr>
        <p:xfrm>
          <a:off x="1507942" y="2940852"/>
          <a:ext cx="2759030" cy="3018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9030">
                  <a:extLst>
                    <a:ext uri="{9D8B030D-6E8A-4147-A177-3AD203B41FA5}">
                      <a16:colId xmlns:a16="http://schemas.microsoft.com/office/drawing/2014/main" val="1767210524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algn="ctr"/>
                      <a:r>
                        <a:rPr lang="ar-SY" sz="3200" b="1" dirty="0"/>
                        <a:t>دخان</a:t>
                      </a:r>
                    </a:p>
                    <a:p>
                      <a:pPr algn="ctr"/>
                      <a:r>
                        <a:rPr lang="ar-SY" sz="3200" b="1" dirty="0"/>
                        <a:t>  ضجيج </a:t>
                      </a:r>
                    </a:p>
                    <a:p>
                      <a:pPr algn="ctr"/>
                      <a:r>
                        <a:rPr lang="ar-SY" sz="3200" b="1" dirty="0"/>
                        <a:t>مبيد حشري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043307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ctr"/>
                      <a:endParaRPr lang="ar-SY" sz="32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183088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ctr"/>
                      <a:endParaRPr lang="ar-SY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969189"/>
                  </a:ext>
                </a:extLst>
              </a:tr>
            </a:tbl>
          </a:graphicData>
        </a:graphic>
      </p:graphicFrame>
      <p:graphicFrame>
        <p:nvGraphicFramePr>
          <p:cNvPr id="39" name="Table 16">
            <a:extLst>
              <a:ext uri="{FF2B5EF4-FFF2-40B4-BE49-F238E27FC236}">
                <a16:creationId xmlns:a16="http://schemas.microsoft.com/office/drawing/2014/main" id="{08A80892-7BB4-4C6E-9CF4-C3547A939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47019"/>
              </p:ext>
            </p:extLst>
          </p:nvPr>
        </p:nvGraphicFramePr>
        <p:xfrm>
          <a:off x="6872868" y="2884404"/>
          <a:ext cx="2682359" cy="3018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2359">
                  <a:extLst>
                    <a:ext uri="{9D8B030D-6E8A-4147-A177-3AD203B41FA5}">
                      <a16:colId xmlns:a16="http://schemas.microsoft.com/office/drawing/2014/main" val="1767210524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algn="ctr"/>
                      <a:r>
                        <a:rPr lang="ar-SY" sz="3200" b="1" dirty="0"/>
                        <a:t>هواء</a:t>
                      </a:r>
                    </a:p>
                    <a:p>
                      <a:pPr algn="ctr"/>
                      <a:r>
                        <a:rPr lang="ar-SY" sz="3200" b="1" dirty="0"/>
                        <a:t>مياه</a:t>
                      </a:r>
                    </a:p>
                    <a:p>
                      <a:pPr algn="ctr"/>
                      <a:r>
                        <a:rPr lang="ar-SY" sz="3200" b="1" dirty="0"/>
                        <a:t>تربة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043307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ctr"/>
                      <a:endParaRPr lang="ar-SY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183088"/>
                  </a:ext>
                </a:extLst>
              </a:tr>
              <a:tr h="731896">
                <a:tc>
                  <a:txBody>
                    <a:bodyPr/>
                    <a:lstStyle/>
                    <a:p>
                      <a:pPr algn="ctr"/>
                      <a:endParaRPr lang="ar-SY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9691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DA34F78-A84F-4527-967B-F90F2ED28A65}"/>
              </a:ext>
            </a:extLst>
          </p:cNvPr>
          <p:cNvSpPr txBox="1"/>
          <p:nvPr/>
        </p:nvSpPr>
        <p:spPr>
          <a:xfrm>
            <a:off x="0" y="17124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latin typeface="Century Gothic" panose="020B0502020202020204" pitchFamily="34" charset="0"/>
              </a:rPr>
              <a:t>صنفي الكلمات الآتية إلى ملوثات و أشياء يمكن أن تتلوث :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5" grpId="0" animBg="1"/>
      <p:bldP spid="11" grpId="0" animBg="1"/>
      <p:bldP spid="10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935266" y="3075057"/>
            <a:ext cx="2321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ysClr val="windowText" lastClr="000000"/>
                </a:solidFill>
                <a:latin typeface="Economica" panose="02000506040000020004" pitchFamily="2" charset="0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23888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6778485" y="457196"/>
            <a:ext cx="4916018" cy="1222155"/>
            <a:chOff x="1437353" y="652950"/>
            <a:chExt cx="4916018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3" y="652950"/>
              <a:ext cx="3226365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728452" y="1188730"/>
              <a:ext cx="4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2- تلوث الماء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191000" y="2188563"/>
            <a:ext cx="6752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يعتبر الماء احد الموارد المتجددة على كوكب الأرض و هو أصل الحياة , و لا يمكن أن تستمر الحياة بدونه , و من مسؤولياتنا أفراد تجاه أنفسنا و أسرنا و مجتمعنا و وطننا المحافظة عليه و حمايته من التلوث حتى لا يسبب أمراضاً خطيرة و مميتة بتلوثه 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بيئتي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التلوث داخل المنزل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37653" y="3884644"/>
              <a:ext cx="1174596" cy="1477206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359149" y="410215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377093" y="415001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424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0A69CA6-0AE7-456D-A77C-CF07985CFE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537BE35B-DCBD-4A3C-9F0C-E9F756843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000B127F-4264-4A60-B63B-31FF2DCE9554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07D8BA1D-A6DB-449B-9FD3-73BDC313F2F3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E826C6C-1009-4EB8-8424-0CEA89D7B2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B81ABCC-58E5-4E8F-8975-8475AC3E8B06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7825BE-B598-48D4-B860-5291B584E1C0}"/>
              </a:ext>
            </a:extLst>
          </p:cNvPr>
          <p:cNvGrpSpPr/>
          <p:nvPr/>
        </p:nvGrpSpPr>
        <p:grpSpPr>
          <a:xfrm flipH="1">
            <a:off x="4629148" y="2310012"/>
            <a:ext cx="7068056" cy="957328"/>
            <a:chOff x="1437353" y="1240017"/>
            <a:chExt cx="3178280" cy="635091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9FB5EE-0A81-4789-96DC-FE28FAC08ADA}"/>
                </a:ext>
              </a:extLst>
            </p:cNvPr>
            <p:cNvSpPr/>
            <p:nvPr/>
          </p:nvSpPr>
          <p:spPr>
            <a:xfrm flipV="1">
              <a:off x="1437353" y="1240017"/>
              <a:ext cx="317828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BA1E19-C31D-402C-8DAC-056E384EA18B}"/>
                </a:ext>
              </a:extLst>
            </p:cNvPr>
            <p:cNvSpPr txBox="1"/>
            <p:nvPr/>
          </p:nvSpPr>
          <p:spPr>
            <a:xfrm>
              <a:off x="1793783" y="1546514"/>
              <a:ext cx="2821850" cy="30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المصادر :   الامطار – البحار -  الأنهار – العيون - الآبار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6B69A-30F2-4EE5-A833-660C299DFB7D}"/>
              </a:ext>
            </a:extLst>
          </p:cNvPr>
          <p:cNvGrpSpPr/>
          <p:nvPr/>
        </p:nvGrpSpPr>
        <p:grpSpPr>
          <a:xfrm flipH="1">
            <a:off x="5398875" y="3285121"/>
            <a:ext cx="6298327" cy="910048"/>
            <a:chOff x="1437353" y="2358628"/>
            <a:chExt cx="2661788" cy="578991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1E7B28-4736-420A-B2C0-0DAEFA178252}"/>
                </a:ext>
              </a:extLst>
            </p:cNvPr>
            <p:cNvSpPr/>
            <p:nvPr/>
          </p:nvSpPr>
          <p:spPr>
            <a:xfrm flipV="1">
              <a:off x="1437353" y="2358628"/>
              <a:ext cx="2149796" cy="5789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613F5E-B99C-4523-9C9A-C9098A37AFD0}"/>
                </a:ext>
              </a:extLst>
            </p:cNvPr>
            <p:cNvSpPr txBox="1"/>
            <p:nvPr/>
          </p:nvSpPr>
          <p:spPr>
            <a:xfrm>
              <a:off x="1772341" y="2609896"/>
              <a:ext cx="2326800" cy="293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مواصفات </a:t>
              </a:r>
              <a:r>
                <a:rPr lang="ar-SY" sz="2400" b="1" dirty="0">
                  <a:solidFill>
                    <a:schemeClr val="bg1"/>
                  </a:solidFill>
                </a:rPr>
                <a:t>الماء الصالح للشرب</a:t>
              </a:r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</a:rPr>
                <a:t> :</a:t>
              </a:r>
              <a:endParaRPr lang="ar-SY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7D1139-5C39-4664-87EA-542A8D07DB04}"/>
              </a:ext>
            </a:extLst>
          </p:cNvPr>
          <p:cNvGrpSpPr/>
          <p:nvPr/>
        </p:nvGrpSpPr>
        <p:grpSpPr>
          <a:xfrm flipH="1">
            <a:off x="6095999" y="4241230"/>
            <a:ext cx="5589744" cy="1014883"/>
            <a:chOff x="789851" y="3243401"/>
            <a:chExt cx="2651005" cy="101488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CD4D379-A2C3-4EAE-80D1-38E1E05CE602}"/>
                </a:ext>
              </a:extLst>
            </p:cNvPr>
            <p:cNvSpPr/>
            <p:nvPr/>
          </p:nvSpPr>
          <p:spPr>
            <a:xfrm flipV="1">
              <a:off x="789851" y="3243401"/>
              <a:ext cx="2407067" cy="101488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E362EA-DBD9-46D8-B87B-84A34292C9F8}"/>
                </a:ext>
              </a:extLst>
            </p:cNvPr>
            <p:cNvSpPr txBox="1"/>
            <p:nvPr/>
          </p:nvSpPr>
          <p:spPr>
            <a:xfrm>
              <a:off x="977396" y="3781953"/>
              <a:ext cx="2463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هو النقي الذي لا طعم و لا لون و لا رائحة له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4629149" y="769953"/>
            <a:ext cx="7045133" cy="1339856"/>
            <a:chOff x="1437353" y="992348"/>
            <a:chExt cx="3268248" cy="88885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3" y="992348"/>
              <a:ext cx="3268248" cy="888859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538535" y="1491424"/>
              <a:ext cx="2980509" cy="30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</a:rPr>
                <a:t>ما مصادر المياه و ما هي مواصفات الماء الصالح للشرب ؟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CDE7BA-D265-4C33-8630-92E3EF6CF2E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E70F32-F81F-417C-AD3C-1C1A4A9DB8A2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3293760-B4E4-404D-A608-F82CA7B70B0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Top Corners One Rounded and One Snipped 72">
                <a:extLst>
                  <a:ext uri="{FF2B5EF4-FFF2-40B4-BE49-F238E27FC236}">
                    <a16:creationId xmlns:a16="http://schemas.microsoft.com/office/drawing/2014/main" id="{99840BF7-CB3F-4F61-9153-C986DA0A172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Triangle 19">
                <a:extLst>
                  <a:ext uri="{FF2B5EF4-FFF2-40B4-BE49-F238E27FC236}">
                    <a16:creationId xmlns:a16="http://schemas.microsoft.com/office/drawing/2014/main" id="{AFD2A2BA-51E4-46F1-88AB-25DE6F42F9A2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814163-0C88-4288-A06C-7E312080B42F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Target Audience">
              <a:extLst>
                <a:ext uri="{FF2B5EF4-FFF2-40B4-BE49-F238E27FC236}">
                  <a16:creationId xmlns:a16="http://schemas.microsoft.com/office/drawing/2014/main" id="{08E7C5F3-9FCB-4048-A98F-E287C393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641EAD-F06C-4E2B-BAF0-56350C19C4F7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779515-2D21-4251-BD09-4C195064A58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3E4DFE0-3649-464A-8452-42806C8BF13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F24C31F6-256F-4279-A925-86727017A4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EEC6BC3-F691-4D61-9F82-58D2507C1A8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452E22-7754-42A4-B8CA-F1E206FCFA10}"/>
              </a:ext>
            </a:extLst>
          </p:cNvPr>
          <p:cNvGrpSpPr/>
          <p:nvPr/>
        </p:nvGrpSpPr>
        <p:grpSpPr>
          <a:xfrm rot="21371849">
            <a:off x="363842" y="3461903"/>
            <a:ext cx="1892764" cy="2677273"/>
            <a:chOff x="387198" y="4292848"/>
            <a:chExt cx="1892764" cy="2677273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B7AFF6-4BE3-4A16-91D5-B33C6B2CE765}"/>
                </a:ext>
              </a:extLst>
            </p:cNvPr>
            <p:cNvSpPr txBox="1"/>
            <p:nvPr/>
          </p:nvSpPr>
          <p:spPr>
            <a:xfrm>
              <a:off x="395817" y="4292848"/>
              <a:ext cx="188414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بيئتي</a:t>
              </a:r>
              <a:endParaRPr lang="en-US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F63FAD8-8C2F-4457-BEB3-EED0DEC16284}"/>
                </a:ext>
              </a:extLst>
            </p:cNvPr>
            <p:cNvSpPr txBox="1"/>
            <p:nvPr/>
          </p:nvSpPr>
          <p:spPr>
            <a:xfrm>
              <a:off x="387198" y="4723352"/>
              <a:ext cx="1871561" cy="22467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التلوث داخل المنزل</a:t>
              </a: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9" name="Rectangle 21">
            <a:extLst>
              <a:ext uri="{FF2B5EF4-FFF2-40B4-BE49-F238E27FC236}">
                <a16:creationId xmlns:a16="http://schemas.microsoft.com/office/drawing/2014/main" id="{B86E3085-480B-40E6-988D-A308F3A698FE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601627" y="374270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0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619571" y="379056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482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4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9" grpId="0" animBg="1"/>
      <p:bldP spid="46" grpId="0" animBg="1"/>
      <p:bldP spid="4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4C8026-4DCC-4040-BA19-E923A5CA7289}"/>
              </a:ext>
            </a:extLst>
          </p:cNvPr>
          <p:cNvSpPr/>
          <p:nvPr/>
        </p:nvSpPr>
        <p:spPr>
          <a:xfrm>
            <a:off x="6125026" y="237418"/>
            <a:ext cx="5225979" cy="6497490"/>
          </a:xfrm>
          <a:prstGeom prst="rect">
            <a:avLst/>
          </a:prstGeom>
          <a:gradFill flip="none" rotWithShape="1">
            <a:gsLst>
              <a:gs pos="80000">
                <a:schemeClr val="bg1"/>
              </a:gs>
              <a:gs pos="16000">
                <a:schemeClr val="bg1">
                  <a:lumMod val="95000"/>
                </a:schemeClr>
              </a:gs>
              <a:gs pos="1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0EC012-A606-47EF-A144-ED1413BEE4A1}"/>
              </a:ext>
            </a:extLst>
          </p:cNvPr>
          <p:cNvSpPr/>
          <p:nvPr/>
        </p:nvSpPr>
        <p:spPr>
          <a:xfrm>
            <a:off x="855505" y="237417"/>
            <a:ext cx="5269521" cy="6497491"/>
          </a:xfrm>
          <a:prstGeom prst="rect">
            <a:avLst/>
          </a:prstGeom>
          <a:gradFill flip="none" rotWithShape="1">
            <a:gsLst>
              <a:gs pos="96000">
                <a:srgbClr val="33405F"/>
              </a:gs>
              <a:gs pos="14000">
                <a:srgbClr val="53689B"/>
              </a:gs>
              <a:gs pos="0">
                <a:srgbClr val="28324B"/>
              </a:gs>
            </a:gsLst>
            <a:lin ang="10800000" scaled="1"/>
            <a:tileRect/>
          </a:gradFill>
          <a:ln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D2A8B9BB-262F-40F6-9659-A9C425110CE3}"/>
              </a:ext>
            </a:extLst>
          </p:cNvPr>
          <p:cNvSpPr/>
          <p:nvPr/>
        </p:nvSpPr>
        <p:spPr>
          <a:xfrm flipV="1">
            <a:off x="6149599" y="1795348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BC73453-CD3D-47C6-BAB7-5F87E9C3F669}"/>
              </a:ext>
            </a:extLst>
          </p:cNvPr>
          <p:cNvSpPr/>
          <p:nvPr/>
        </p:nvSpPr>
        <p:spPr>
          <a:xfrm flipH="1" flipV="1">
            <a:off x="2964667" y="2541150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6B43D272-1E07-4D88-AE23-9C53A0C71AF5}"/>
              </a:ext>
            </a:extLst>
          </p:cNvPr>
          <p:cNvSpPr/>
          <p:nvPr/>
        </p:nvSpPr>
        <p:spPr>
          <a:xfrm flipV="1">
            <a:off x="6110513" y="3246458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DDA7D6D6-9468-45D1-8445-85F598E02AFF}"/>
              </a:ext>
            </a:extLst>
          </p:cNvPr>
          <p:cNvSpPr/>
          <p:nvPr/>
        </p:nvSpPr>
        <p:spPr>
          <a:xfrm flipV="1">
            <a:off x="6071427" y="4681526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5436AA38-5F7D-4F93-A616-A139ECB74236}"/>
              </a:ext>
            </a:extLst>
          </p:cNvPr>
          <p:cNvSpPr/>
          <p:nvPr/>
        </p:nvSpPr>
        <p:spPr>
          <a:xfrm flipH="1" flipV="1">
            <a:off x="2925580" y="4058452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951C3C0D-A859-48E1-902C-6CB3893E8AFA}"/>
              </a:ext>
            </a:extLst>
          </p:cNvPr>
          <p:cNvSpPr/>
          <p:nvPr/>
        </p:nvSpPr>
        <p:spPr>
          <a:xfrm rot="16200000" flipH="1">
            <a:off x="5825529" y="1987052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C1EF8FAB-982B-4B9A-95DA-ADCD413FA9C9}"/>
              </a:ext>
            </a:extLst>
          </p:cNvPr>
          <p:cNvSpPr/>
          <p:nvPr/>
        </p:nvSpPr>
        <p:spPr>
          <a:xfrm rot="5400000">
            <a:off x="6057556" y="2770059"/>
            <a:ext cx="350983" cy="2305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8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Top Corners Rounded 85">
            <a:extLst>
              <a:ext uri="{FF2B5EF4-FFF2-40B4-BE49-F238E27FC236}">
                <a16:creationId xmlns:a16="http://schemas.microsoft.com/office/drawing/2014/main" id="{A0C97FCB-B9C8-4FA3-82EB-D6B85BBB678A}"/>
              </a:ext>
            </a:extLst>
          </p:cNvPr>
          <p:cNvSpPr/>
          <p:nvPr/>
        </p:nvSpPr>
        <p:spPr>
          <a:xfrm rot="16200000" flipH="1">
            <a:off x="5821899" y="3418809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2F829F-637B-4CDF-99F9-D370995A56B5}"/>
              </a:ext>
            </a:extLst>
          </p:cNvPr>
          <p:cNvGrpSpPr/>
          <p:nvPr/>
        </p:nvGrpSpPr>
        <p:grpSpPr>
          <a:xfrm>
            <a:off x="5830771" y="1267968"/>
            <a:ext cx="4417106" cy="947379"/>
            <a:chOff x="5830771" y="583473"/>
            <a:chExt cx="4417106" cy="94737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E0A1F4-FD02-4AE5-9E64-B928A0821AE3}"/>
                </a:ext>
              </a:extLst>
            </p:cNvPr>
            <p:cNvSpPr/>
            <p:nvPr/>
          </p:nvSpPr>
          <p:spPr>
            <a:xfrm>
              <a:off x="5830771" y="583473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4D6F59-136E-4C68-A837-F135754116C2}"/>
                </a:ext>
              </a:extLst>
            </p:cNvPr>
            <p:cNvSpPr txBox="1"/>
            <p:nvPr/>
          </p:nvSpPr>
          <p:spPr>
            <a:xfrm>
              <a:off x="9302702" y="637730"/>
              <a:ext cx="945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B1F1C4D-6FED-42CE-A54C-D52315B2AED8}"/>
                </a:ext>
              </a:extLst>
            </p:cNvPr>
            <p:cNvSpPr txBox="1"/>
            <p:nvPr/>
          </p:nvSpPr>
          <p:spPr>
            <a:xfrm>
              <a:off x="6151998" y="687311"/>
              <a:ext cx="3232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صدأ الأنابيب و رداءتها        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9B308F-D667-4E4E-A1F1-B0E009190756}"/>
              </a:ext>
            </a:extLst>
          </p:cNvPr>
          <p:cNvGrpSpPr/>
          <p:nvPr/>
        </p:nvGrpSpPr>
        <p:grpSpPr>
          <a:xfrm>
            <a:off x="1980405" y="1985325"/>
            <a:ext cx="4438792" cy="947379"/>
            <a:chOff x="1980405" y="1300830"/>
            <a:chExt cx="4438792" cy="94737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DDE1A5-7210-481A-B478-D2E5568780FB}"/>
                </a:ext>
              </a:extLst>
            </p:cNvPr>
            <p:cNvSpPr/>
            <p:nvPr/>
          </p:nvSpPr>
          <p:spPr>
            <a:xfrm rot="16200000" flipH="1">
              <a:off x="3705782" y="-407233"/>
              <a:ext cx="947379" cy="4363506"/>
            </a:xfrm>
            <a:custGeom>
              <a:avLst/>
              <a:gdLst>
                <a:gd name="connsiteX0" fmla="*/ 0 w 1009954"/>
                <a:gd name="connsiteY0" fmla="*/ 586155 h 4651718"/>
                <a:gd name="connsiteX1" fmla="*/ 0 w 1009954"/>
                <a:gd name="connsiteY1" fmla="*/ 4420080 h 4651718"/>
                <a:gd name="connsiteX2" fmla="*/ 196371 w 1009954"/>
                <a:gd name="connsiteY2" fmla="*/ 4651718 h 4651718"/>
                <a:gd name="connsiteX3" fmla="*/ 1009954 w 1009954"/>
                <a:gd name="connsiteY3" fmla="*/ 4651718 h 4651718"/>
                <a:gd name="connsiteX4" fmla="*/ 917092 w 1009954"/>
                <a:gd name="connsiteY4" fmla="*/ 4629603 h 4651718"/>
                <a:gd name="connsiteX5" fmla="*/ 771378 w 1009954"/>
                <a:gd name="connsiteY5" fmla="*/ 4370291 h 4651718"/>
                <a:gd name="connsiteX6" fmla="*/ 771378 w 1009954"/>
                <a:gd name="connsiteY6" fmla="*/ 586155 h 4651718"/>
                <a:gd name="connsiteX7" fmla="*/ 773974 w 1009954"/>
                <a:gd name="connsiteY7" fmla="*/ 586155 h 4651718"/>
                <a:gd name="connsiteX8" fmla="*/ 386987 w 1009954"/>
                <a:gd name="connsiteY8" fmla="*/ 0 h 4651718"/>
                <a:gd name="connsiteX9" fmla="*/ 0 w 1009954"/>
                <a:gd name="connsiteY9" fmla="*/ 586155 h 465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954" h="4651718">
                  <a:moveTo>
                    <a:pt x="0" y="586155"/>
                  </a:moveTo>
                  <a:lnTo>
                    <a:pt x="0" y="4420080"/>
                  </a:lnTo>
                  <a:cubicBezTo>
                    <a:pt x="0" y="4548010"/>
                    <a:pt x="87918" y="4651718"/>
                    <a:pt x="196371" y="4651718"/>
                  </a:cubicBezTo>
                  <a:lnTo>
                    <a:pt x="1009954" y="4651718"/>
                  </a:lnTo>
                  <a:lnTo>
                    <a:pt x="917092" y="4629603"/>
                  </a:lnTo>
                  <a:cubicBezTo>
                    <a:pt x="831462" y="4586880"/>
                    <a:pt x="771378" y="4486863"/>
                    <a:pt x="771378" y="4370291"/>
                  </a:cubicBezTo>
                  <a:lnTo>
                    <a:pt x="771378" y="586155"/>
                  </a:lnTo>
                  <a:lnTo>
                    <a:pt x="773974" y="586155"/>
                  </a:lnTo>
                  <a:lnTo>
                    <a:pt x="386987" y="0"/>
                  </a:lnTo>
                  <a:lnTo>
                    <a:pt x="0" y="586155"/>
                  </a:lnTo>
                  <a:close/>
                </a:path>
              </a:pathLst>
            </a:custGeom>
            <a:gradFill flip="none" rotWithShape="1">
              <a:gsLst>
                <a:gs pos="7000">
                  <a:srgbClr val="FFCC00"/>
                </a:gs>
                <a:gs pos="0">
                  <a:srgbClr val="FF9900"/>
                </a:gs>
                <a:gs pos="97297">
                  <a:srgbClr val="FF9900"/>
                </a:gs>
                <a:gs pos="14000">
                  <a:srgbClr val="FFCC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0C0D53-536F-4550-98AF-F10EE6613D11}"/>
                </a:ext>
              </a:extLst>
            </p:cNvPr>
            <p:cNvSpPr txBox="1"/>
            <p:nvPr/>
          </p:nvSpPr>
          <p:spPr>
            <a:xfrm>
              <a:off x="1980405" y="1357072"/>
              <a:ext cx="94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E59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D7D97FA-55AE-4F16-8263-835E28F62454}"/>
                </a:ext>
              </a:extLst>
            </p:cNvPr>
            <p:cNvSpPr txBox="1"/>
            <p:nvPr/>
          </p:nvSpPr>
          <p:spPr>
            <a:xfrm>
              <a:off x="2478349" y="1494357"/>
              <a:ext cx="3940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تسرب مياه الصرف الصحي إلى خزانات المياه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7" name="Rectangle: Top Corners Rounded 86">
            <a:extLst>
              <a:ext uri="{FF2B5EF4-FFF2-40B4-BE49-F238E27FC236}">
                <a16:creationId xmlns:a16="http://schemas.microsoft.com/office/drawing/2014/main" id="{CF6F2921-B8CA-43CF-B7F4-1CA933638BB8}"/>
              </a:ext>
            </a:extLst>
          </p:cNvPr>
          <p:cNvSpPr/>
          <p:nvPr/>
        </p:nvSpPr>
        <p:spPr>
          <a:xfrm rot="5400000">
            <a:off x="6060001" y="4194635"/>
            <a:ext cx="350983" cy="2305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8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019BD97-6CAF-4E08-B6CF-6850389D68A3}"/>
              </a:ext>
            </a:extLst>
          </p:cNvPr>
          <p:cNvGrpSpPr/>
          <p:nvPr/>
        </p:nvGrpSpPr>
        <p:grpSpPr>
          <a:xfrm>
            <a:off x="5454959" y="2647141"/>
            <a:ext cx="4874522" cy="1002919"/>
            <a:chOff x="5454959" y="1962646"/>
            <a:chExt cx="4874522" cy="100291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6677355-AAD1-4BD0-99B7-31A99AE7522F}"/>
                </a:ext>
              </a:extLst>
            </p:cNvPr>
            <p:cNvSpPr/>
            <p:nvPr/>
          </p:nvSpPr>
          <p:spPr>
            <a:xfrm>
              <a:off x="5830771" y="2018186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75CA59-3BC5-407F-9401-6BE9EF4D5437}"/>
                </a:ext>
              </a:extLst>
            </p:cNvPr>
            <p:cNvSpPr txBox="1"/>
            <p:nvPr/>
          </p:nvSpPr>
          <p:spPr>
            <a:xfrm>
              <a:off x="9384306" y="2083946"/>
              <a:ext cx="945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8DC512-2823-4903-A554-C4537C5F6108}"/>
                </a:ext>
              </a:extLst>
            </p:cNvPr>
            <p:cNvSpPr txBox="1"/>
            <p:nvPr/>
          </p:nvSpPr>
          <p:spPr>
            <a:xfrm>
              <a:off x="5454959" y="1962646"/>
              <a:ext cx="4401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انخفاض مستوى الخزان المنزلي عن مستوى الأرض و هو ما يسمح بدخول المواد الملوثة له  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8" name="Rectangle: Top Corners Rounded 87">
            <a:extLst>
              <a:ext uri="{FF2B5EF4-FFF2-40B4-BE49-F238E27FC236}">
                <a16:creationId xmlns:a16="http://schemas.microsoft.com/office/drawing/2014/main" id="{8BFE6D0C-59FF-4A35-8A92-1F74A4EAE44D}"/>
              </a:ext>
            </a:extLst>
          </p:cNvPr>
          <p:cNvSpPr/>
          <p:nvPr/>
        </p:nvSpPr>
        <p:spPr>
          <a:xfrm rot="16200000" flipH="1">
            <a:off x="5825529" y="4827133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7DFE8EC-D0A3-4433-8BE7-1E48689A6665}"/>
              </a:ext>
            </a:extLst>
          </p:cNvPr>
          <p:cNvGrpSpPr/>
          <p:nvPr/>
        </p:nvGrpSpPr>
        <p:grpSpPr>
          <a:xfrm>
            <a:off x="1808954" y="3420038"/>
            <a:ext cx="4552271" cy="947379"/>
            <a:chOff x="1808954" y="2735543"/>
            <a:chExt cx="4552271" cy="94737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6C437D-4253-4B72-8E5E-F82DFB650744}"/>
                </a:ext>
              </a:extLst>
            </p:cNvPr>
            <p:cNvSpPr/>
            <p:nvPr/>
          </p:nvSpPr>
          <p:spPr>
            <a:xfrm rot="16200000" flipH="1">
              <a:off x="3705782" y="1027480"/>
              <a:ext cx="947379" cy="4363506"/>
            </a:xfrm>
            <a:custGeom>
              <a:avLst/>
              <a:gdLst>
                <a:gd name="connsiteX0" fmla="*/ 0 w 1009954"/>
                <a:gd name="connsiteY0" fmla="*/ 586155 h 4651718"/>
                <a:gd name="connsiteX1" fmla="*/ 0 w 1009954"/>
                <a:gd name="connsiteY1" fmla="*/ 4420080 h 4651718"/>
                <a:gd name="connsiteX2" fmla="*/ 196371 w 1009954"/>
                <a:gd name="connsiteY2" fmla="*/ 4651718 h 4651718"/>
                <a:gd name="connsiteX3" fmla="*/ 1009954 w 1009954"/>
                <a:gd name="connsiteY3" fmla="*/ 4651718 h 4651718"/>
                <a:gd name="connsiteX4" fmla="*/ 917092 w 1009954"/>
                <a:gd name="connsiteY4" fmla="*/ 4629603 h 4651718"/>
                <a:gd name="connsiteX5" fmla="*/ 771378 w 1009954"/>
                <a:gd name="connsiteY5" fmla="*/ 4370291 h 4651718"/>
                <a:gd name="connsiteX6" fmla="*/ 771378 w 1009954"/>
                <a:gd name="connsiteY6" fmla="*/ 586155 h 4651718"/>
                <a:gd name="connsiteX7" fmla="*/ 773974 w 1009954"/>
                <a:gd name="connsiteY7" fmla="*/ 586155 h 4651718"/>
                <a:gd name="connsiteX8" fmla="*/ 386987 w 1009954"/>
                <a:gd name="connsiteY8" fmla="*/ 0 h 4651718"/>
                <a:gd name="connsiteX9" fmla="*/ 0 w 1009954"/>
                <a:gd name="connsiteY9" fmla="*/ 586155 h 465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954" h="4651718">
                  <a:moveTo>
                    <a:pt x="0" y="586155"/>
                  </a:moveTo>
                  <a:lnTo>
                    <a:pt x="0" y="4420080"/>
                  </a:lnTo>
                  <a:cubicBezTo>
                    <a:pt x="0" y="4548010"/>
                    <a:pt x="87918" y="4651718"/>
                    <a:pt x="196371" y="4651718"/>
                  </a:cubicBezTo>
                  <a:lnTo>
                    <a:pt x="1009954" y="4651718"/>
                  </a:lnTo>
                  <a:lnTo>
                    <a:pt x="917092" y="4629603"/>
                  </a:lnTo>
                  <a:cubicBezTo>
                    <a:pt x="831462" y="4586880"/>
                    <a:pt x="771378" y="4486863"/>
                    <a:pt x="771378" y="4370291"/>
                  </a:cubicBezTo>
                  <a:lnTo>
                    <a:pt x="771378" y="586155"/>
                  </a:lnTo>
                  <a:lnTo>
                    <a:pt x="773974" y="586155"/>
                  </a:lnTo>
                  <a:lnTo>
                    <a:pt x="386987" y="0"/>
                  </a:lnTo>
                  <a:lnTo>
                    <a:pt x="0" y="586155"/>
                  </a:lnTo>
                  <a:close/>
                </a:path>
              </a:pathLst>
            </a:custGeom>
            <a:gradFill>
              <a:gsLst>
                <a:gs pos="7000">
                  <a:srgbClr val="FFCC00"/>
                </a:gs>
                <a:gs pos="0">
                  <a:srgbClr val="FF9900"/>
                </a:gs>
                <a:gs pos="97297">
                  <a:srgbClr val="FF9900"/>
                </a:gs>
                <a:gs pos="14000">
                  <a:srgbClr val="FFCC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113C09-0FA3-43D3-9D8E-E2D53950525D}"/>
                </a:ext>
              </a:extLst>
            </p:cNvPr>
            <p:cNvSpPr txBox="1"/>
            <p:nvPr/>
          </p:nvSpPr>
          <p:spPr>
            <a:xfrm>
              <a:off x="1808954" y="2788339"/>
              <a:ext cx="945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E59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3200" b="1" dirty="0">
                <a:solidFill>
                  <a:srgbClr val="3E59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3F827F0-4DC0-43F0-8D6D-EEB3BAA7B1BC}"/>
                </a:ext>
              </a:extLst>
            </p:cNvPr>
            <p:cNvSpPr txBox="1"/>
            <p:nvPr/>
          </p:nvSpPr>
          <p:spPr>
            <a:xfrm>
              <a:off x="2093819" y="2735543"/>
              <a:ext cx="41493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عدم إحكام غلق خزان الماء العلوي أو السفلي و تعرضه للحشرات  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594895F-9FF1-4E7A-B919-AB63408E154D}"/>
              </a:ext>
            </a:extLst>
          </p:cNvPr>
          <p:cNvGrpSpPr/>
          <p:nvPr/>
        </p:nvGrpSpPr>
        <p:grpSpPr>
          <a:xfrm>
            <a:off x="5782336" y="4137395"/>
            <a:ext cx="4547145" cy="947379"/>
            <a:chOff x="5782336" y="3452900"/>
            <a:chExt cx="4547145" cy="94737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F0382E-2CF2-4271-B1EA-3E33DF89C402}"/>
                </a:ext>
              </a:extLst>
            </p:cNvPr>
            <p:cNvSpPr/>
            <p:nvPr/>
          </p:nvSpPr>
          <p:spPr>
            <a:xfrm>
              <a:off x="5830771" y="3452900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908CF5B-90DF-45F6-A977-95F9ED83CFC4}"/>
                </a:ext>
              </a:extLst>
            </p:cNvPr>
            <p:cNvSpPr txBox="1"/>
            <p:nvPr/>
          </p:nvSpPr>
          <p:spPr>
            <a:xfrm>
              <a:off x="9384306" y="3570078"/>
              <a:ext cx="945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DF8573-EA06-4107-80CD-B61476C5F42F}"/>
                </a:ext>
              </a:extLst>
            </p:cNvPr>
            <p:cNvSpPr txBox="1"/>
            <p:nvPr/>
          </p:nvSpPr>
          <p:spPr>
            <a:xfrm>
              <a:off x="5782336" y="3466841"/>
              <a:ext cx="41462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إهمال نظافة خزانات المياه و تركها لعدة أعوام دون صيانة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9E5AC60-BD45-4677-92A6-59AA822EE10D}"/>
              </a:ext>
            </a:extLst>
          </p:cNvPr>
          <p:cNvSpPr txBox="1"/>
          <p:nvPr/>
        </p:nvSpPr>
        <p:spPr>
          <a:xfrm>
            <a:off x="1384498" y="452004"/>
            <a:ext cx="5589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200" b="1" dirty="0">
                <a:solidFill>
                  <a:srgbClr val="E5E5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أسباب تلوث الماء و مصادره</a:t>
            </a:r>
            <a:endParaRPr lang="en-US" sz="3200" b="1" dirty="0">
              <a:solidFill>
                <a:srgbClr val="E5E5E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4" grpId="0" animBg="1"/>
      <p:bldP spid="35" grpId="0" animBg="1"/>
      <p:bldP spid="38" grpId="0" animBg="1"/>
      <p:bldP spid="82" grpId="0" animBg="1"/>
      <p:bldP spid="83" grpId="0" animBg="1"/>
      <p:bldP spid="86" grpId="0" animBg="1"/>
      <p:bldP spid="87" grpId="0" animBg="1"/>
      <p:bldP spid="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2781300" y="1769162"/>
            <a:ext cx="8913204" cy="998681"/>
            <a:chOff x="1431941" y="2643421"/>
            <a:chExt cx="8913204" cy="99868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21"/>
              <a:ext cx="8913204" cy="99868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93956"/>
              <a:ext cx="5672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922030" y="457193"/>
            <a:ext cx="3772470" cy="1222155"/>
            <a:chOff x="1437356" y="652947"/>
            <a:chExt cx="2790989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6" y="652947"/>
              <a:ext cx="1886939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992683" y="1266359"/>
              <a:ext cx="2235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4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781300" y="2206785"/>
            <a:ext cx="83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بعد تعرفك أسباب تلوث الماء . اكتبي أربعاً من طرائق حماية الماء من التلوث 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7" y="3457681"/>
            <a:ext cx="1884683" cy="2709492"/>
            <a:chOff x="10092984" y="2809187"/>
            <a:chExt cx="1884683" cy="270949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4" y="2809187"/>
              <a:ext cx="1884683" cy="2709492"/>
              <a:chOff x="395817" y="4292849"/>
              <a:chExt cx="1884683" cy="2709492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بيئتي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55572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التلوث داخل المنزل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71838" y="3775139"/>
              <a:ext cx="1196772" cy="1533940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937120"/>
            <a:ext cx="1834212" cy="635091"/>
            <a:chOff x="1431941" y="2643418"/>
            <a:chExt cx="1834212" cy="635091"/>
          </a:xfrm>
        </p:grpSpPr>
        <p:sp>
          <p:nvSpPr>
            <p:cNvPr id="5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788948" y="3176943"/>
            <a:ext cx="710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صيانة الأنابيب و تجديدها .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5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3741485"/>
            <a:ext cx="1834212" cy="635091"/>
            <a:chOff x="1431941" y="2643418"/>
            <a:chExt cx="1834212" cy="635091"/>
          </a:xfrm>
        </p:grpSpPr>
        <p:sp>
          <p:nvSpPr>
            <p:cNvPr id="54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6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1798227" y="3897798"/>
            <a:ext cx="9098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منع تسريب مياه الصرف الصحي إلى خزانات المياه .</a:t>
            </a:r>
          </a:p>
        </p:txBody>
      </p:sp>
      <p:grpSp>
        <p:nvGrpSpPr>
          <p:cNvPr id="5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4545850"/>
            <a:ext cx="1834212" cy="635091"/>
            <a:chOff x="1431941" y="2643418"/>
            <a:chExt cx="1834212" cy="635091"/>
          </a:xfrm>
        </p:grpSpPr>
        <p:sp>
          <p:nvSpPr>
            <p:cNvPr id="5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895831" y="4814582"/>
            <a:ext cx="595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إحكام غلق خزان الماء العلوي و السفلي .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1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5399830"/>
            <a:ext cx="1834212" cy="635091"/>
            <a:chOff x="1431941" y="2643418"/>
            <a:chExt cx="1834212" cy="635091"/>
          </a:xfrm>
        </p:grpSpPr>
        <p:sp>
          <p:nvSpPr>
            <p:cNvPr id="42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د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7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030226" y="5668562"/>
            <a:ext cx="686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الاهتمام بنظافة خزانات المياه و بصيانتها .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52" grpId="0"/>
      <p:bldP spid="56" grpId="0"/>
      <p:bldP spid="60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9162563" cy="1128960"/>
            <a:chOff x="338813" y="22303"/>
            <a:chExt cx="9162563" cy="1128960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نشاط</a:t>
                </a:r>
              </a:p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5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4"/>
              <a:ext cx="7150886" cy="1128959"/>
              <a:chOff x="2350490" y="22304"/>
              <a:chExt cx="7150886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5361453" y="-2988659"/>
                <a:ext cx="1128959" cy="71508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848041" y="165530"/>
                <a:ext cx="6653335" cy="707886"/>
                <a:chOff x="4630392" y="1484950"/>
                <a:chExt cx="6653335" cy="707886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630392" y="1669616"/>
                  <a:ext cx="66533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ar-SY" sz="2800" b="1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609600" y="873416"/>
            <a:ext cx="3312256" cy="5266842"/>
            <a:chOff x="417697" y="-362161"/>
            <a:chExt cx="3353090" cy="5304762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581895" y="456329"/>
              <a:ext cx="3146231" cy="4177049"/>
            </a:xfrm>
            <a:custGeom>
              <a:avLst/>
              <a:gdLst>
                <a:gd name="connsiteX0" fmla="*/ 0 w 3146231"/>
                <a:gd name="connsiteY0" fmla="*/ 524382 h 4177049"/>
                <a:gd name="connsiteX1" fmla="*/ 524382 w 3146231"/>
                <a:gd name="connsiteY1" fmla="*/ 0 h 4177049"/>
                <a:gd name="connsiteX2" fmla="*/ 985825 w 3146231"/>
                <a:gd name="connsiteY2" fmla="*/ 0 h 4177049"/>
                <a:gd name="connsiteX3" fmla="*/ 1489217 w 3146231"/>
                <a:gd name="connsiteY3" fmla="*/ 0 h 4177049"/>
                <a:gd name="connsiteX4" fmla="*/ 2055533 w 3146231"/>
                <a:gd name="connsiteY4" fmla="*/ 0 h 4177049"/>
                <a:gd name="connsiteX5" fmla="*/ 2621849 w 3146231"/>
                <a:gd name="connsiteY5" fmla="*/ 0 h 4177049"/>
                <a:gd name="connsiteX6" fmla="*/ 3146231 w 3146231"/>
                <a:gd name="connsiteY6" fmla="*/ 524382 h 4177049"/>
                <a:gd name="connsiteX7" fmla="*/ 3146231 w 3146231"/>
                <a:gd name="connsiteY7" fmla="*/ 1014480 h 4177049"/>
                <a:gd name="connsiteX8" fmla="*/ 3146231 w 3146231"/>
                <a:gd name="connsiteY8" fmla="*/ 1473295 h 4177049"/>
                <a:gd name="connsiteX9" fmla="*/ 3146231 w 3146231"/>
                <a:gd name="connsiteY9" fmla="*/ 2057242 h 4177049"/>
                <a:gd name="connsiteX10" fmla="*/ 3146231 w 3146231"/>
                <a:gd name="connsiteY10" fmla="*/ 2484774 h 4177049"/>
                <a:gd name="connsiteX11" fmla="*/ 3146231 w 3146231"/>
                <a:gd name="connsiteY11" fmla="*/ 3037438 h 4177049"/>
                <a:gd name="connsiteX12" fmla="*/ 3146231 w 3146231"/>
                <a:gd name="connsiteY12" fmla="*/ 3652667 h 4177049"/>
                <a:gd name="connsiteX13" fmla="*/ 2621849 w 3146231"/>
                <a:gd name="connsiteY13" fmla="*/ 4177049 h 4177049"/>
                <a:gd name="connsiteX14" fmla="*/ 2097482 w 3146231"/>
                <a:gd name="connsiteY14" fmla="*/ 4177049 h 4177049"/>
                <a:gd name="connsiteX15" fmla="*/ 1552141 w 3146231"/>
                <a:gd name="connsiteY15" fmla="*/ 4177049 h 4177049"/>
                <a:gd name="connsiteX16" fmla="*/ 1027774 w 3146231"/>
                <a:gd name="connsiteY16" fmla="*/ 4177049 h 4177049"/>
                <a:gd name="connsiteX17" fmla="*/ 524382 w 3146231"/>
                <a:gd name="connsiteY17" fmla="*/ 4177049 h 4177049"/>
                <a:gd name="connsiteX18" fmla="*/ 0 w 3146231"/>
                <a:gd name="connsiteY18" fmla="*/ 3652667 h 4177049"/>
                <a:gd name="connsiteX19" fmla="*/ 0 w 3146231"/>
                <a:gd name="connsiteY19" fmla="*/ 3131286 h 4177049"/>
                <a:gd name="connsiteX20" fmla="*/ 0 w 3146231"/>
                <a:gd name="connsiteY20" fmla="*/ 2547340 h 4177049"/>
                <a:gd name="connsiteX21" fmla="*/ 0 w 3146231"/>
                <a:gd name="connsiteY21" fmla="*/ 2025959 h 4177049"/>
                <a:gd name="connsiteX22" fmla="*/ 0 w 3146231"/>
                <a:gd name="connsiteY22" fmla="*/ 1504578 h 4177049"/>
                <a:gd name="connsiteX23" fmla="*/ 0 w 3146231"/>
                <a:gd name="connsiteY23" fmla="*/ 524382 h 417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46231" h="4177049" fill="none" extrusionOk="0">
                  <a:moveTo>
                    <a:pt x="0" y="524382"/>
                  </a:moveTo>
                  <a:cubicBezTo>
                    <a:pt x="-14094" y="192633"/>
                    <a:pt x="164427" y="48203"/>
                    <a:pt x="524382" y="0"/>
                  </a:cubicBezTo>
                  <a:cubicBezTo>
                    <a:pt x="669916" y="-50509"/>
                    <a:pt x="811352" y="32277"/>
                    <a:pt x="985825" y="0"/>
                  </a:cubicBezTo>
                  <a:cubicBezTo>
                    <a:pt x="1160298" y="-32277"/>
                    <a:pt x="1292643" y="57589"/>
                    <a:pt x="1489217" y="0"/>
                  </a:cubicBezTo>
                  <a:cubicBezTo>
                    <a:pt x="1685791" y="-57589"/>
                    <a:pt x="1784987" y="15153"/>
                    <a:pt x="2055533" y="0"/>
                  </a:cubicBezTo>
                  <a:cubicBezTo>
                    <a:pt x="2326079" y="-15153"/>
                    <a:pt x="2478699" y="53100"/>
                    <a:pt x="2621849" y="0"/>
                  </a:cubicBezTo>
                  <a:cubicBezTo>
                    <a:pt x="2938626" y="-22313"/>
                    <a:pt x="3085341" y="276938"/>
                    <a:pt x="3146231" y="524382"/>
                  </a:cubicBezTo>
                  <a:cubicBezTo>
                    <a:pt x="3153679" y="674304"/>
                    <a:pt x="3111768" y="887600"/>
                    <a:pt x="3146231" y="1014480"/>
                  </a:cubicBezTo>
                  <a:cubicBezTo>
                    <a:pt x="3180694" y="1141360"/>
                    <a:pt x="3126359" y="1285034"/>
                    <a:pt x="3146231" y="1473295"/>
                  </a:cubicBezTo>
                  <a:cubicBezTo>
                    <a:pt x="3166103" y="1661557"/>
                    <a:pt x="3121149" y="1846063"/>
                    <a:pt x="3146231" y="2057242"/>
                  </a:cubicBezTo>
                  <a:cubicBezTo>
                    <a:pt x="3171313" y="2268421"/>
                    <a:pt x="3140273" y="2369509"/>
                    <a:pt x="3146231" y="2484774"/>
                  </a:cubicBezTo>
                  <a:cubicBezTo>
                    <a:pt x="3152189" y="2600039"/>
                    <a:pt x="3098571" y="2840372"/>
                    <a:pt x="3146231" y="3037438"/>
                  </a:cubicBezTo>
                  <a:cubicBezTo>
                    <a:pt x="3193891" y="3234504"/>
                    <a:pt x="3104270" y="3502139"/>
                    <a:pt x="3146231" y="3652667"/>
                  </a:cubicBezTo>
                  <a:cubicBezTo>
                    <a:pt x="3112200" y="3935964"/>
                    <a:pt x="2966571" y="4165330"/>
                    <a:pt x="2621849" y="4177049"/>
                  </a:cubicBezTo>
                  <a:cubicBezTo>
                    <a:pt x="2379125" y="4182406"/>
                    <a:pt x="2232478" y="4151129"/>
                    <a:pt x="2097482" y="4177049"/>
                  </a:cubicBezTo>
                  <a:cubicBezTo>
                    <a:pt x="1962486" y="4202969"/>
                    <a:pt x="1746707" y="4139968"/>
                    <a:pt x="1552141" y="4177049"/>
                  </a:cubicBezTo>
                  <a:cubicBezTo>
                    <a:pt x="1357575" y="4214130"/>
                    <a:pt x="1192536" y="4165098"/>
                    <a:pt x="1027774" y="4177049"/>
                  </a:cubicBezTo>
                  <a:cubicBezTo>
                    <a:pt x="863012" y="4189000"/>
                    <a:pt x="704732" y="4161234"/>
                    <a:pt x="524382" y="4177049"/>
                  </a:cubicBezTo>
                  <a:cubicBezTo>
                    <a:pt x="239231" y="4098993"/>
                    <a:pt x="49316" y="3928450"/>
                    <a:pt x="0" y="3652667"/>
                  </a:cubicBezTo>
                  <a:cubicBezTo>
                    <a:pt x="-35701" y="3522798"/>
                    <a:pt x="58080" y="3369203"/>
                    <a:pt x="0" y="3131286"/>
                  </a:cubicBezTo>
                  <a:cubicBezTo>
                    <a:pt x="-58080" y="2893369"/>
                    <a:pt x="38151" y="2756918"/>
                    <a:pt x="0" y="2547340"/>
                  </a:cubicBezTo>
                  <a:cubicBezTo>
                    <a:pt x="-38151" y="2337762"/>
                    <a:pt x="45274" y="2248486"/>
                    <a:pt x="0" y="2025959"/>
                  </a:cubicBezTo>
                  <a:cubicBezTo>
                    <a:pt x="-45274" y="1803432"/>
                    <a:pt x="45343" y="1636758"/>
                    <a:pt x="0" y="1504578"/>
                  </a:cubicBezTo>
                  <a:cubicBezTo>
                    <a:pt x="-45343" y="1372398"/>
                    <a:pt x="67163" y="922663"/>
                    <a:pt x="0" y="524382"/>
                  </a:cubicBezTo>
                  <a:close/>
                </a:path>
                <a:path w="3146231" h="4177049" stroke="0" extrusionOk="0">
                  <a:moveTo>
                    <a:pt x="0" y="524382"/>
                  </a:moveTo>
                  <a:cubicBezTo>
                    <a:pt x="41844" y="202768"/>
                    <a:pt x="282951" y="-47662"/>
                    <a:pt x="524382" y="0"/>
                  </a:cubicBezTo>
                  <a:cubicBezTo>
                    <a:pt x="798445" y="-8281"/>
                    <a:pt x="879869" y="35626"/>
                    <a:pt x="1090698" y="0"/>
                  </a:cubicBezTo>
                  <a:cubicBezTo>
                    <a:pt x="1301527" y="-35626"/>
                    <a:pt x="1364323" y="44517"/>
                    <a:pt x="1573116" y="0"/>
                  </a:cubicBezTo>
                  <a:cubicBezTo>
                    <a:pt x="1781909" y="-44517"/>
                    <a:pt x="1902539" y="4142"/>
                    <a:pt x="2076508" y="0"/>
                  </a:cubicBezTo>
                  <a:cubicBezTo>
                    <a:pt x="2250477" y="-4142"/>
                    <a:pt x="2373795" y="16627"/>
                    <a:pt x="2621849" y="0"/>
                  </a:cubicBezTo>
                  <a:cubicBezTo>
                    <a:pt x="2912394" y="6436"/>
                    <a:pt x="3137228" y="259438"/>
                    <a:pt x="3146231" y="524382"/>
                  </a:cubicBezTo>
                  <a:cubicBezTo>
                    <a:pt x="3183809" y="767425"/>
                    <a:pt x="3094302" y="935061"/>
                    <a:pt x="3146231" y="1108329"/>
                  </a:cubicBezTo>
                  <a:cubicBezTo>
                    <a:pt x="3198160" y="1281597"/>
                    <a:pt x="3128631" y="1467766"/>
                    <a:pt x="3146231" y="1629709"/>
                  </a:cubicBezTo>
                  <a:cubicBezTo>
                    <a:pt x="3163831" y="1791652"/>
                    <a:pt x="3104249" y="1922460"/>
                    <a:pt x="3146231" y="2151090"/>
                  </a:cubicBezTo>
                  <a:cubicBezTo>
                    <a:pt x="3188213" y="2379720"/>
                    <a:pt x="3103224" y="2388383"/>
                    <a:pt x="3146231" y="2578622"/>
                  </a:cubicBezTo>
                  <a:cubicBezTo>
                    <a:pt x="3189238" y="2768861"/>
                    <a:pt x="3116743" y="2906099"/>
                    <a:pt x="3146231" y="3100003"/>
                  </a:cubicBezTo>
                  <a:cubicBezTo>
                    <a:pt x="3175719" y="3293907"/>
                    <a:pt x="3117660" y="3501949"/>
                    <a:pt x="3146231" y="3652667"/>
                  </a:cubicBezTo>
                  <a:cubicBezTo>
                    <a:pt x="3138870" y="3931760"/>
                    <a:pt x="2867032" y="4249328"/>
                    <a:pt x="2621849" y="4177049"/>
                  </a:cubicBezTo>
                  <a:cubicBezTo>
                    <a:pt x="2441356" y="4230259"/>
                    <a:pt x="2244720" y="4142717"/>
                    <a:pt x="2139432" y="4177049"/>
                  </a:cubicBezTo>
                  <a:cubicBezTo>
                    <a:pt x="2034144" y="4211381"/>
                    <a:pt x="1815875" y="4144432"/>
                    <a:pt x="1594090" y="4177049"/>
                  </a:cubicBezTo>
                  <a:cubicBezTo>
                    <a:pt x="1372305" y="4209666"/>
                    <a:pt x="1314315" y="4170006"/>
                    <a:pt x="1132647" y="4177049"/>
                  </a:cubicBezTo>
                  <a:cubicBezTo>
                    <a:pt x="950979" y="4184092"/>
                    <a:pt x="748444" y="4127865"/>
                    <a:pt x="524382" y="4177049"/>
                  </a:cubicBezTo>
                  <a:cubicBezTo>
                    <a:pt x="312365" y="4168195"/>
                    <a:pt x="39567" y="3939692"/>
                    <a:pt x="0" y="3652667"/>
                  </a:cubicBezTo>
                  <a:cubicBezTo>
                    <a:pt x="-30639" y="3468007"/>
                    <a:pt x="41943" y="3246964"/>
                    <a:pt x="0" y="3068720"/>
                  </a:cubicBezTo>
                  <a:cubicBezTo>
                    <a:pt x="-41943" y="2890476"/>
                    <a:pt x="35814" y="2676687"/>
                    <a:pt x="0" y="2484774"/>
                  </a:cubicBezTo>
                  <a:cubicBezTo>
                    <a:pt x="-35814" y="2292861"/>
                    <a:pt x="31522" y="2267881"/>
                    <a:pt x="0" y="2057242"/>
                  </a:cubicBezTo>
                  <a:cubicBezTo>
                    <a:pt x="-31522" y="1846603"/>
                    <a:pt x="54723" y="1760758"/>
                    <a:pt x="0" y="1504578"/>
                  </a:cubicBezTo>
                  <a:cubicBezTo>
                    <a:pt x="-54723" y="1248398"/>
                    <a:pt x="7501" y="739960"/>
                    <a:pt x="0" y="524382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556389" y="225020"/>
              <a:ext cx="3171737" cy="4717581"/>
            </a:xfrm>
            <a:custGeom>
              <a:avLst/>
              <a:gdLst>
                <a:gd name="connsiteX0" fmla="*/ 0 w 3171737"/>
                <a:gd name="connsiteY0" fmla="*/ 528633 h 4717581"/>
                <a:gd name="connsiteX1" fmla="*/ 528633 w 3171737"/>
                <a:gd name="connsiteY1" fmla="*/ 0 h 4717581"/>
                <a:gd name="connsiteX2" fmla="*/ 1099540 w 3171737"/>
                <a:gd name="connsiteY2" fmla="*/ 0 h 4717581"/>
                <a:gd name="connsiteX3" fmla="*/ 1585869 w 3171737"/>
                <a:gd name="connsiteY3" fmla="*/ 0 h 4717581"/>
                <a:gd name="connsiteX4" fmla="*/ 2093342 w 3171737"/>
                <a:gd name="connsiteY4" fmla="*/ 0 h 4717581"/>
                <a:gd name="connsiteX5" fmla="*/ 2643104 w 3171737"/>
                <a:gd name="connsiteY5" fmla="*/ 0 h 4717581"/>
                <a:gd name="connsiteX6" fmla="*/ 3171737 w 3171737"/>
                <a:gd name="connsiteY6" fmla="*/ 528633 h 4717581"/>
                <a:gd name="connsiteX7" fmla="*/ 3171737 w 3171737"/>
                <a:gd name="connsiteY7" fmla="*/ 1124741 h 4717581"/>
                <a:gd name="connsiteX8" fmla="*/ 3171737 w 3171737"/>
                <a:gd name="connsiteY8" fmla="*/ 1647644 h 4717581"/>
                <a:gd name="connsiteX9" fmla="*/ 3171737 w 3171737"/>
                <a:gd name="connsiteY9" fmla="*/ 2170546 h 4717581"/>
                <a:gd name="connsiteX10" fmla="*/ 3171737 w 3171737"/>
                <a:gd name="connsiteY10" fmla="*/ 2583638 h 4717581"/>
                <a:gd name="connsiteX11" fmla="*/ 3171737 w 3171737"/>
                <a:gd name="connsiteY11" fmla="*/ 3106541 h 4717581"/>
                <a:gd name="connsiteX12" fmla="*/ 3171737 w 3171737"/>
                <a:gd name="connsiteY12" fmla="*/ 3666046 h 4717581"/>
                <a:gd name="connsiteX13" fmla="*/ 3171737 w 3171737"/>
                <a:gd name="connsiteY13" fmla="*/ 4188948 h 4717581"/>
                <a:gd name="connsiteX14" fmla="*/ 2643104 w 3171737"/>
                <a:gd name="connsiteY14" fmla="*/ 4717581 h 4717581"/>
                <a:gd name="connsiteX15" fmla="*/ 2072197 w 3171737"/>
                <a:gd name="connsiteY15" fmla="*/ 4717581 h 4717581"/>
                <a:gd name="connsiteX16" fmla="*/ 1607013 w 3171737"/>
                <a:gd name="connsiteY16" fmla="*/ 4717581 h 4717581"/>
                <a:gd name="connsiteX17" fmla="*/ 1099540 w 3171737"/>
                <a:gd name="connsiteY17" fmla="*/ 4717581 h 4717581"/>
                <a:gd name="connsiteX18" fmla="*/ 528633 w 3171737"/>
                <a:gd name="connsiteY18" fmla="*/ 4717581 h 4717581"/>
                <a:gd name="connsiteX19" fmla="*/ 0 w 3171737"/>
                <a:gd name="connsiteY19" fmla="*/ 4188948 h 4717581"/>
                <a:gd name="connsiteX20" fmla="*/ 0 w 3171737"/>
                <a:gd name="connsiteY20" fmla="*/ 3775855 h 4717581"/>
                <a:gd name="connsiteX21" fmla="*/ 0 w 3171737"/>
                <a:gd name="connsiteY21" fmla="*/ 3362763 h 4717581"/>
                <a:gd name="connsiteX22" fmla="*/ 0 w 3171737"/>
                <a:gd name="connsiteY22" fmla="*/ 2803257 h 4717581"/>
                <a:gd name="connsiteX23" fmla="*/ 0 w 3171737"/>
                <a:gd name="connsiteY23" fmla="*/ 2207149 h 4717581"/>
                <a:gd name="connsiteX24" fmla="*/ 0 w 3171737"/>
                <a:gd name="connsiteY24" fmla="*/ 1794056 h 4717581"/>
                <a:gd name="connsiteX25" fmla="*/ 0 w 3171737"/>
                <a:gd name="connsiteY25" fmla="*/ 1197948 h 4717581"/>
                <a:gd name="connsiteX26" fmla="*/ 0 w 3171737"/>
                <a:gd name="connsiteY26" fmla="*/ 528633 h 471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71737" h="4717581" extrusionOk="0">
                  <a:moveTo>
                    <a:pt x="0" y="528633"/>
                  </a:moveTo>
                  <a:cubicBezTo>
                    <a:pt x="55842" y="193964"/>
                    <a:pt x="249910" y="-13092"/>
                    <a:pt x="528633" y="0"/>
                  </a:cubicBezTo>
                  <a:cubicBezTo>
                    <a:pt x="790080" y="-43388"/>
                    <a:pt x="899544" y="48853"/>
                    <a:pt x="1099540" y="0"/>
                  </a:cubicBezTo>
                  <a:cubicBezTo>
                    <a:pt x="1299536" y="-48853"/>
                    <a:pt x="1451146" y="17117"/>
                    <a:pt x="1585869" y="0"/>
                  </a:cubicBezTo>
                  <a:cubicBezTo>
                    <a:pt x="1720592" y="-17117"/>
                    <a:pt x="1971239" y="27493"/>
                    <a:pt x="2093342" y="0"/>
                  </a:cubicBezTo>
                  <a:cubicBezTo>
                    <a:pt x="2215445" y="-27493"/>
                    <a:pt x="2379118" y="10059"/>
                    <a:pt x="2643104" y="0"/>
                  </a:cubicBezTo>
                  <a:cubicBezTo>
                    <a:pt x="2941520" y="44385"/>
                    <a:pt x="3145320" y="309045"/>
                    <a:pt x="3171737" y="528633"/>
                  </a:cubicBezTo>
                  <a:cubicBezTo>
                    <a:pt x="3229735" y="794104"/>
                    <a:pt x="3123686" y="954110"/>
                    <a:pt x="3171737" y="1124741"/>
                  </a:cubicBezTo>
                  <a:cubicBezTo>
                    <a:pt x="3219788" y="1295372"/>
                    <a:pt x="3121747" y="1431086"/>
                    <a:pt x="3171737" y="1647644"/>
                  </a:cubicBezTo>
                  <a:cubicBezTo>
                    <a:pt x="3221727" y="1864202"/>
                    <a:pt x="3156432" y="2032442"/>
                    <a:pt x="3171737" y="2170546"/>
                  </a:cubicBezTo>
                  <a:cubicBezTo>
                    <a:pt x="3187042" y="2308650"/>
                    <a:pt x="3151350" y="2471247"/>
                    <a:pt x="3171737" y="2583638"/>
                  </a:cubicBezTo>
                  <a:cubicBezTo>
                    <a:pt x="3192124" y="2696029"/>
                    <a:pt x="3159029" y="2915034"/>
                    <a:pt x="3171737" y="3106541"/>
                  </a:cubicBezTo>
                  <a:cubicBezTo>
                    <a:pt x="3184445" y="3298048"/>
                    <a:pt x="3122096" y="3466014"/>
                    <a:pt x="3171737" y="3666046"/>
                  </a:cubicBezTo>
                  <a:cubicBezTo>
                    <a:pt x="3221378" y="3866078"/>
                    <a:pt x="3144821" y="4002037"/>
                    <a:pt x="3171737" y="4188948"/>
                  </a:cubicBezTo>
                  <a:cubicBezTo>
                    <a:pt x="3100045" y="4504350"/>
                    <a:pt x="3005674" y="4768543"/>
                    <a:pt x="2643104" y="4717581"/>
                  </a:cubicBezTo>
                  <a:cubicBezTo>
                    <a:pt x="2365364" y="4725688"/>
                    <a:pt x="2339430" y="4679855"/>
                    <a:pt x="2072197" y="4717581"/>
                  </a:cubicBezTo>
                  <a:cubicBezTo>
                    <a:pt x="1804964" y="4755307"/>
                    <a:pt x="1810332" y="4684076"/>
                    <a:pt x="1607013" y="4717581"/>
                  </a:cubicBezTo>
                  <a:cubicBezTo>
                    <a:pt x="1403694" y="4751086"/>
                    <a:pt x="1348604" y="4662781"/>
                    <a:pt x="1099540" y="4717581"/>
                  </a:cubicBezTo>
                  <a:cubicBezTo>
                    <a:pt x="850476" y="4772381"/>
                    <a:pt x="733373" y="4680186"/>
                    <a:pt x="528633" y="4717581"/>
                  </a:cubicBezTo>
                  <a:cubicBezTo>
                    <a:pt x="216961" y="4743424"/>
                    <a:pt x="-61873" y="4501385"/>
                    <a:pt x="0" y="4188948"/>
                  </a:cubicBezTo>
                  <a:cubicBezTo>
                    <a:pt x="-31757" y="4015885"/>
                    <a:pt x="3036" y="3926609"/>
                    <a:pt x="0" y="3775855"/>
                  </a:cubicBezTo>
                  <a:cubicBezTo>
                    <a:pt x="-3036" y="3625101"/>
                    <a:pt x="17195" y="3541350"/>
                    <a:pt x="0" y="3362763"/>
                  </a:cubicBezTo>
                  <a:cubicBezTo>
                    <a:pt x="-17195" y="3184176"/>
                    <a:pt x="992" y="2946187"/>
                    <a:pt x="0" y="2803257"/>
                  </a:cubicBezTo>
                  <a:cubicBezTo>
                    <a:pt x="-992" y="2660327"/>
                    <a:pt x="5231" y="2502971"/>
                    <a:pt x="0" y="2207149"/>
                  </a:cubicBezTo>
                  <a:cubicBezTo>
                    <a:pt x="-5231" y="1911327"/>
                    <a:pt x="42989" y="1892822"/>
                    <a:pt x="0" y="1794056"/>
                  </a:cubicBezTo>
                  <a:cubicBezTo>
                    <a:pt x="-42989" y="1695290"/>
                    <a:pt x="19025" y="1491246"/>
                    <a:pt x="0" y="1197948"/>
                  </a:cubicBezTo>
                  <a:cubicBezTo>
                    <a:pt x="-19025" y="904650"/>
                    <a:pt x="45857" y="838488"/>
                    <a:pt x="0" y="52863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417697" y="1444312"/>
              <a:ext cx="3353090" cy="232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ضعي كمية مناسبة من القطن في قطعة شاش و ثبتيها على صنبور الماء في البيت و اتركيها مدة يومين مع مراعاة استعمال الصنبور</a:t>
              </a:r>
            </a:p>
            <a:p>
              <a:pPr algn="r"/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- دوني توقعاتك ثم ملاحظاتك ؟</a:t>
              </a:r>
              <a:endParaRPr lang="en-US" sz="28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9117858" y="1047914"/>
            <a:ext cx="2865845" cy="2502620"/>
            <a:chOff x="1577287" y="-66891"/>
            <a:chExt cx="2840256" cy="5151446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663932" y="431998"/>
              <a:ext cx="2666964" cy="4435976"/>
            </a:xfrm>
            <a:custGeom>
              <a:avLst/>
              <a:gdLst>
                <a:gd name="connsiteX0" fmla="*/ 0 w 2666964"/>
                <a:gd name="connsiteY0" fmla="*/ 444503 h 4435976"/>
                <a:gd name="connsiteX1" fmla="*/ 444503 w 2666964"/>
                <a:gd name="connsiteY1" fmla="*/ 0 h 4435976"/>
                <a:gd name="connsiteX2" fmla="*/ 1019376 w 2666964"/>
                <a:gd name="connsiteY2" fmla="*/ 0 h 4435976"/>
                <a:gd name="connsiteX3" fmla="*/ 1558690 w 2666964"/>
                <a:gd name="connsiteY3" fmla="*/ 0 h 4435976"/>
                <a:gd name="connsiteX4" fmla="*/ 2222461 w 2666964"/>
                <a:gd name="connsiteY4" fmla="*/ 0 h 4435976"/>
                <a:gd name="connsiteX5" fmla="*/ 2666964 w 2666964"/>
                <a:gd name="connsiteY5" fmla="*/ 444503 h 4435976"/>
                <a:gd name="connsiteX6" fmla="*/ 2666964 w 2666964"/>
                <a:gd name="connsiteY6" fmla="*/ 1035665 h 4435976"/>
                <a:gd name="connsiteX7" fmla="*/ 2666964 w 2666964"/>
                <a:gd name="connsiteY7" fmla="*/ 1520417 h 4435976"/>
                <a:gd name="connsiteX8" fmla="*/ 2666964 w 2666964"/>
                <a:gd name="connsiteY8" fmla="*/ 2147049 h 4435976"/>
                <a:gd name="connsiteX9" fmla="*/ 2666964 w 2666964"/>
                <a:gd name="connsiteY9" fmla="*/ 2667271 h 4435976"/>
                <a:gd name="connsiteX10" fmla="*/ 2666964 w 2666964"/>
                <a:gd name="connsiteY10" fmla="*/ 3329372 h 4435976"/>
                <a:gd name="connsiteX11" fmla="*/ 2666964 w 2666964"/>
                <a:gd name="connsiteY11" fmla="*/ 3991473 h 4435976"/>
                <a:gd name="connsiteX12" fmla="*/ 2222461 w 2666964"/>
                <a:gd name="connsiteY12" fmla="*/ 4435976 h 4435976"/>
                <a:gd name="connsiteX13" fmla="*/ 1683147 w 2666964"/>
                <a:gd name="connsiteY13" fmla="*/ 4435976 h 4435976"/>
                <a:gd name="connsiteX14" fmla="*/ 1090494 w 2666964"/>
                <a:gd name="connsiteY14" fmla="*/ 4435976 h 4435976"/>
                <a:gd name="connsiteX15" fmla="*/ 444503 w 2666964"/>
                <a:gd name="connsiteY15" fmla="*/ 4435976 h 4435976"/>
                <a:gd name="connsiteX16" fmla="*/ 0 w 2666964"/>
                <a:gd name="connsiteY16" fmla="*/ 3991473 h 4435976"/>
                <a:gd name="connsiteX17" fmla="*/ 0 w 2666964"/>
                <a:gd name="connsiteY17" fmla="*/ 3435781 h 4435976"/>
                <a:gd name="connsiteX18" fmla="*/ 0 w 2666964"/>
                <a:gd name="connsiteY18" fmla="*/ 2951028 h 4435976"/>
                <a:gd name="connsiteX19" fmla="*/ 0 w 2666964"/>
                <a:gd name="connsiteY19" fmla="*/ 2466276 h 4435976"/>
                <a:gd name="connsiteX20" fmla="*/ 0 w 2666964"/>
                <a:gd name="connsiteY20" fmla="*/ 1804175 h 4435976"/>
                <a:gd name="connsiteX21" fmla="*/ 0 w 2666964"/>
                <a:gd name="connsiteY21" fmla="*/ 1142074 h 4435976"/>
                <a:gd name="connsiteX22" fmla="*/ 0 w 2666964"/>
                <a:gd name="connsiteY22" fmla="*/ 444503 h 44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6964" h="4435976" fill="none" extrusionOk="0">
                  <a:moveTo>
                    <a:pt x="0" y="444503"/>
                  </a:moveTo>
                  <a:cubicBezTo>
                    <a:pt x="52507" y="176932"/>
                    <a:pt x="230861" y="-50165"/>
                    <a:pt x="444503" y="0"/>
                  </a:cubicBezTo>
                  <a:cubicBezTo>
                    <a:pt x="610101" y="-53370"/>
                    <a:pt x="750294" y="12955"/>
                    <a:pt x="1019376" y="0"/>
                  </a:cubicBezTo>
                  <a:cubicBezTo>
                    <a:pt x="1288458" y="-12955"/>
                    <a:pt x="1385261" y="14925"/>
                    <a:pt x="1558690" y="0"/>
                  </a:cubicBezTo>
                  <a:cubicBezTo>
                    <a:pt x="1732119" y="-14925"/>
                    <a:pt x="1923004" y="27658"/>
                    <a:pt x="2222461" y="0"/>
                  </a:cubicBezTo>
                  <a:cubicBezTo>
                    <a:pt x="2473040" y="1131"/>
                    <a:pt x="2656195" y="250156"/>
                    <a:pt x="2666964" y="444503"/>
                  </a:cubicBezTo>
                  <a:cubicBezTo>
                    <a:pt x="2701539" y="569668"/>
                    <a:pt x="2646892" y="826881"/>
                    <a:pt x="2666964" y="1035665"/>
                  </a:cubicBezTo>
                  <a:cubicBezTo>
                    <a:pt x="2687036" y="1244449"/>
                    <a:pt x="2613341" y="1280631"/>
                    <a:pt x="2666964" y="1520417"/>
                  </a:cubicBezTo>
                  <a:cubicBezTo>
                    <a:pt x="2720587" y="1760203"/>
                    <a:pt x="2607453" y="1883968"/>
                    <a:pt x="2666964" y="2147049"/>
                  </a:cubicBezTo>
                  <a:cubicBezTo>
                    <a:pt x="2726475" y="2410130"/>
                    <a:pt x="2617162" y="2422713"/>
                    <a:pt x="2666964" y="2667271"/>
                  </a:cubicBezTo>
                  <a:cubicBezTo>
                    <a:pt x="2716766" y="2911829"/>
                    <a:pt x="2619761" y="3146216"/>
                    <a:pt x="2666964" y="3329372"/>
                  </a:cubicBezTo>
                  <a:cubicBezTo>
                    <a:pt x="2714167" y="3512528"/>
                    <a:pt x="2641737" y="3834962"/>
                    <a:pt x="2666964" y="3991473"/>
                  </a:cubicBezTo>
                  <a:cubicBezTo>
                    <a:pt x="2646904" y="4228123"/>
                    <a:pt x="2497899" y="4448868"/>
                    <a:pt x="2222461" y="4435976"/>
                  </a:cubicBezTo>
                  <a:cubicBezTo>
                    <a:pt x="2092718" y="4481100"/>
                    <a:pt x="1928400" y="4397043"/>
                    <a:pt x="1683147" y="4435976"/>
                  </a:cubicBezTo>
                  <a:cubicBezTo>
                    <a:pt x="1437894" y="4474909"/>
                    <a:pt x="1365710" y="4406542"/>
                    <a:pt x="1090494" y="4435976"/>
                  </a:cubicBezTo>
                  <a:cubicBezTo>
                    <a:pt x="815278" y="4465410"/>
                    <a:pt x="756253" y="4372893"/>
                    <a:pt x="444503" y="4435976"/>
                  </a:cubicBezTo>
                  <a:cubicBezTo>
                    <a:pt x="160709" y="4373991"/>
                    <a:pt x="-69924" y="4214913"/>
                    <a:pt x="0" y="3991473"/>
                  </a:cubicBezTo>
                  <a:cubicBezTo>
                    <a:pt x="-64244" y="3780050"/>
                    <a:pt x="21835" y="3581249"/>
                    <a:pt x="0" y="3435781"/>
                  </a:cubicBezTo>
                  <a:cubicBezTo>
                    <a:pt x="-21835" y="3290313"/>
                    <a:pt x="44159" y="3085270"/>
                    <a:pt x="0" y="2951028"/>
                  </a:cubicBezTo>
                  <a:cubicBezTo>
                    <a:pt x="-44159" y="2816786"/>
                    <a:pt x="16812" y="2618691"/>
                    <a:pt x="0" y="2466276"/>
                  </a:cubicBezTo>
                  <a:cubicBezTo>
                    <a:pt x="-16812" y="2313861"/>
                    <a:pt x="11099" y="2102195"/>
                    <a:pt x="0" y="1804175"/>
                  </a:cubicBezTo>
                  <a:cubicBezTo>
                    <a:pt x="-11099" y="1506155"/>
                    <a:pt x="10495" y="1322546"/>
                    <a:pt x="0" y="1142074"/>
                  </a:cubicBezTo>
                  <a:cubicBezTo>
                    <a:pt x="-10495" y="961602"/>
                    <a:pt x="37578" y="697582"/>
                    <a:pt x="0" y="444503"/>
                  </a:cubicBezTo>
                  <a:close/>
                </a:path>
                <a:path w="2666964" h="4435976" stroke="0" extrusionOk="0">
                  <a:moveTo>
                    <a:pt x="0" y="444503"/>
                  </a:moveTo>
                  <a:cubicBezTo>
                    <a:pt x="50917" y="160065"/>
                    <a:pt x="225475" y="-26181"/>
                    <a:pt x="444503" y="0"/>
                  </a:cubicBezTo>
                  <a:cubicBezTo>
                    <a:pt x="700182" y="-35548"/>
                    <a:pt x="903580" y="43850"/>
                    <a:pt x="1072715" y="0"/>
                  </a:cubicBezTo>
                  <a:cubicBezTo>
                    <a:pt x="1241850" y="-43850"/>
                    <a:pt x="1379371" y="15969"/>
                    <a:pt x="1629808" y="0"/>
                  </a:cubicBezTo>
                  <a:cubicBezTo>
                    <a:pt x="1880245" y="-15969"/>
                    <a:pt x="2000934" y="16260"/>
                    <a:pt x="2222461" y="0"/>
                  </a:cubicBezTo>
                  <a:cubicBezTo>
                    <a:pt x="2466496" y="-6466"/>
                    <a:pt x="2617492" y="235355"/>
                    <a:pt x="2666964" y="444503"/>
                  </a:cubicBezTo>
                  <a:cubicBezTo>
                    <a:pt x="2693791" y="713489"/>
                    <a:pt x="2665046" y="885795"/>
                    <a:pt x="2666964" y="1071134"/>
                  </a:cubicBezTo>
                  <a:cubicBezTo>
                    <a:pt x="2668882" y="1256473"/>
                    <a:pt x="2666080" y="1406697"/>
                    <a:pt x="2666964" y="1555887"/>
                  </a:cubicBezTo>
                  <a:cubicBezTo>
                    <a:pt x="2667848" y="1705077"/>
                    <a:pt x="2621482" y="1948870"/>
                    <a:pt x="2666964" y="2147049"/>
                  </a:cubicBezTo>
                  <a:cubicBezTo>
                    <a:pt x="2712446" y="2345228"/>
                    <a:pt x="2632911" y="2568723"/>
                    <a:pt x="2666964" y="2738210"/>
                  </a:cubicBezTo>
                  <a:cubicBezTo>
                    <a:pt x="2701017" y="2907697"/>
                    <a:pt x="2644447" y="2998415"/>
                    <a:pt x="2666964" y="3222963"/>
                  </a:cubicBezTo>
                  <a:cubicBezTo>
                    <a:pt x="2689481" y="3447511"/>
                    <a:pt x="2591574" y="3779172"/>
                    <a:pt x="2666964" y="3991473"/>
                  </a:cubicBezTo>
                  <a:cubicBezTo>
                    <a:pt x="2647503" y="4286692"/>
                    <a:pt x="2445489" y="4494834"/>
                    <a:pt x="2222461" y="4435976"/>
                  </a:cubicBezTo>
                  <a:cubicBezTo>
                    <a:pt x="1990246" y="4492133"/>
                    <a:pt x="1890006" y="4419191"/>
                    <a:pt x="1683147" y="4435976"/>
                  </a:cubicBezTo>
                  <a:cubicBezTo>
                    <a:pt x="1476288" y="4452761"/>
                    <a:pt x="1296968" y="4386702"/>
                    <a:pt x="1054935" y="4435976"/>
                  </a:cubicBezTo>
                  <a:cubicBezTo>
                    <a:pt x="812902" y="4485250"/>
                    <a:pt x="687972" y="4373241"/>
                    <a:pt x="444503" y="4435976"/>
                  </a:cubicBezTo>
                  <a:cubicBezTo>
                    <a:pt x="218137" y="4381730"/>
                    <a:pt x="7201" y="4239523"/>
                    <a:pt x="0" y="3991473"/>
                  </a:cubicBezTo>
                  <a:cubicBezTo>
                    <a:pt x="-9191" y="3873983"/>
                    <a:pt x="31739" y="3699179"/>
                    <a:pt x="0" y="3506720"/>
                  </a:cubicBezTo>
                  <a:cubicBezTo>
                    <a:pt x="-31739" y="3314261"/>
                    <a:pt x="49368" y="3122972"/>
                    <a:pt x="0" y="2951028"/>
                  </a:cubicBezTo>
                  <a:cubicBezTo>
                    <a:pt x="-49368" y="2779084"/>
                    <a:pt x="59915" y="2532098"/>
                    <a:pt x="0" y="2324397"/>
                  </a:cubicBezTo>
                  <a:cubicBezTo>
                    <a:pt x="-59915" y="2116696"/>
                    <a:pt x="29540" y="1856203"/>
                    <a:pt x="0" y="1662296"/>
                  </a:cubicBezTo>
                  <a:cubicBezTo>
                    <a:pt x="-29540" y="1468389"/>
                    <a:pt x="49255" y="1311741"/>
                    <a:pt x="0" y="1177543"/>
                  </a:cubicBezTo>
                  <a:cubicBezTo>
                    <a:pt x="-49255" y="1043345"/>
                    <a:pt x="2805" y="780303"/>
                    <a:pt x="0" y="44450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577287" y="225018"/>
              <a:ext cx="2840256" cy="4859537"/>
            </a:xfrm>
            <a:custGeom>
              <a:avLst/>
              <a:gdLst>
                <a:gd name="connsiteX0" fmla="*/ 0 w 2840256"/>
                <a:gd name="connsiteY0" fmla="*/ 473385 h 4859537"/>
                <a:gd name="connsiteX1" fmla="*/ 473385 w 2840256"/>
                <a:gd name="connsiteY1" fmla="*/ 0 h 4859537"/>
                <a:gd name="connsiteX2" fmla="*/ 984626 w 2840256"/>
                <a:gd name="connsiteY2" fmla="*/ 0 h 4859537"/>
                <a:gd name="connsiteX3" fmla="*/ 1420128 w 2840256"/>
                <a:gd name="connsiteY3" fmla="*/ 0 h 4859537"/>
                <a:gd name="connsiteX4" fmla="*/ 1874565 w 2840256"/>
                <a:gd name="connsiteY4" fmla="*/ 0 h 4859537"/>
                <a:gd name="connsiteX5" fmla="*/ 2366871 w 2840256"/>
                <a:gd name="connsiteY5" fmla="*/ 0 h 4859537"/>
                <a:gd name="connsiteX6" fmla="*/ 2840256 w 2840256"/>
                <a:gd name="connsiteY6" fmla="*/ 473385 h 4859537"/>
                <a:gd name="connsiteX7" fmla="*/ 2840256 w 2840256"/>
                <a:gd name="connsiteY7" fmla="*/ 1110607 h 4859537"/>
                <a:gd name="connsiteX8" fmla="*/ 2840256 w 2840256"/>
                <a:gd name="connsiteY8" fmla="*/ 1669574 h 4859537"/>
                <a:gd name="connsiteX9" fmla="*/ 2840256 w 2840256"/>
                <a:gd name="connsiteY9" fmla="*/ 2228540 h 4859537"/>
                <a:gd name="connsiteX10" fmla="*/ 2840256 w 2840256"/>
                <a:gd name="connsiteY10" fmla="*/ 2670124 h 4859537"/>
                <a:gd name="connsiteX11" fmla="*/ 2840256 w 2840256"/>
                <a:gd name="connsiteY11" fmla="*/ 3229091 h 4859537"/>
                <a:gd name="connsiteX12" fmla="*/ 2840256 w 2840256"/>
                <a:gd name="connsiteY12" fmla="*/ 3827185 h 4859537"/>
                <a:gd name="connsiteX13" fmla="*/ 2840256 w 2840256"/>
                <a:gd name="connsiteY13" fmla="*/ 4386152 h 4859537"/>
                <a:gd name="connsiteX14" fmla="*/ 2366871 w 2840256"/>
                <a:gd name="connsiteY14" fmla="*/ 4859537 h 4859537"/>
                <a:gd name="connsiteX15" fmla="*/ 1855630 w 2840256"/>
                <a:gd name="connsiteY15" fmla="*/ 4859537 h 4859537"/>
                <a:gd name="connsiteX16" fmla="*/ 1439063 w 2840256"/>
                <a:gd name="connsiteY16" fmla="*/ 4859537 h 4859537"/>
                <a:gd name="connsiteX17" fmla="*/ 984626 w 2840256"/>
                <a:gd name="connsiteY17" fmla="*/ 4859537 h 4859537"/>
                <a:gd name="connsiteX18" fmla="*/ 473385 w 2840256"/>
                <a:gd name="connsiteY18" fmla="*/ 4859537 h 4859537"/>
                <a:gd name="connsiteX19" fmla="*/ 0 w 2840256"/>
                <a:gd name="connsiteY19" fmla="*/ 4386152 h 4859537"/>
                <a:gd name="connsiteX20" fmla="*/ 0 w 2840256"/>
                <a:gd name="connsiteY20" fmla="*/ 3944568 h 4859537"/>
                <a:gd name="connsiteX21" fmla="*/ 0 w 2840256"/>
                <a:gd name="connsiteY21" fmla="*/ 3502985 h 4859537"/>
                <a:gd name="connsiteX22" fmla="*/ 0 w 2840256"/>
                <a:gd name="connsiteY22" fmla="*/ 2904890 h 4859537"/>
                <a:gd name="connsiteX23" fmla="*/ 0 w 2840256"/>
                <a:gd name="connsiteY23" fmla="*/ 2267668 h 4859537"/>
                <a:gd name="connsiteX24" fmla="*/ 0 w 2840256"/>
                <a:gd name="connsiteY24" fmla="*/ 1826084 h 4859537"/>
                <a:gd name="connsiteX25" fmla="*/ 0 w 2840256"/>
                <a:gd name="connsiteY25" fmla="*/ 1188862 h 4859537"/>
                <a:gd name="connsiteX26" fmla="*/ 0 w 2840256"/>
                <a:gd name="connsiteY26" fmla="*/ 473385 h 485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40256" h="4859537" extrusionOk="0">
                  <a:moveTo>
                    <a:pt x="0" y="473385"/>
                  </a:moveTo>
                  <a:cubicBezTo>
                    <a:pt x="34819" y="185309"/>
                    <a:pt x="220284" y="-8253"/>
                    <a:pt x="473385" y="0"/>
                  </a:cubicBezTo>
                  <a:cubicBezTo>
                    <a:pt x="726881" y="-51614"/>
                    <a:pt x="843310" y="59660"/>
                    <a:pt x="984626" y="0"/>
                  </a:cubicBezTo>
                  <a:cubicBezTo>
                    <a:pt x="1125942" y="-59660"/>
                    <a:pt x="1248596" y="28089"/>
                    <a:pt x="1420128" y="0"/>
                  </a:cubicBezTo>
                  <a:cubicBezTo>
                    <a:pt x="1591660" y="-28089"/>
                    <a:pt x="1765558" y="38722"/>
                    <a:pt x="1874565" y="0"/>
                  </a:cubicBezTo>
                  <a:cubicBezTo>
                    <a:pt x="1983572" y="-38722"/>
                    <a:pt x="2173221" y="56937"/>
                    <a:pt x="2366871" y="0"/>
                  </a:cubicBezTo>
                  <a:cubicBezTo>
                    <a:pt x="2634337" y="41384"/>
                    <a:pt x="2833779" y="229686"/>
                    <a:pt x="2840256" y="473385"/>
                  </a:cubicBezTo>
                  <a:cubicBezTo>
                    <a:pt x="2844319" y="632946"/>
                    <a:pt x="2794991" y="860978"/>
                    <a:pt x="2840256" y="1110607"/>
                  </a:cubicBezTo>
                  <a:cubicBezTo>
                    <a:pt x="2885521" y="1360236"/>
                    <a:pt x="2808956" y="1529289"/>
                    <a:pt x="2840256" y="1669574"/>
                  </a:cubicBezTo>
                  <a:cubicBezTo>
                    <a:pt x="2871556" y="1809859"/>
                    <a:pt x="2826129" y="1950322"/>
                    <a:pt x="2840256" y="2228540"/>
                  </a:cubicBezTo>
                  <a:cubicBezTo>
                    <a:pt x="2854383" y="2506758"/>
                    <a:pt x="2807650" y="2571562"/>
                    <a:pt x="2840256" y="2670124"/>
                  </a:cubicBezTo>
                  <a:cubicBezTo>
                    <a:pt x="2872862" y="2768686"/>
                    <a:pt x="2836353" y="3075848"/>
                    <a:pt x="2840256" y="3229091"/>
                  </a:cubicBezTo>
                  <a:cubicBezTo>
                    <a:pt x="2844159" y="3382334"/>
                    <a:pt x="2814729" y="3644488"/>
                    <a:pt x="2840256" y="3827185"/>
                  </a:cubicBezTo>
                  <a:cubicBezTo>
                    <a:pt x="2865783" y="4009882"/>
                    <a:pt x="2782393" y="4245189"/>
                    <a:pt x="2840256" y="4386152"/>
                  </a:cubicBezTo>
                  <a:cubicBezTo>
                    <a:pt x="2829729" y="4651038"/>
                    <a:pt x="2650289" y="4875396"/>
                    <a:pt x="2366871" y="4859537"/>
                  </a:cubicBezTo>
                  <a:cubicBezTo>
                    <a:pt x="2201761" y="4860414"/>
                    <a:pt x="1982165" y="4856804"/>
                    <a:pt x="1855630" y="4859537"/>
                  </a:cubicBezTo>
                  <a:cubicBezTo>
                    <a:pt x="1729095" y="4862270"/>
                    <a:pt x="1619091" y="4844498"/>
                    <a:pt x="1439063" y="4859537"/>
                  </a:cubicBezTo>
                  <a:cubicBezTo>
                    <a:pt x="1259035" y="4874576"/>
                    <a:pt x="1092771" y="4811591"/>
                    <a:pt x="984626" y="4859537"/>
                  </a:cubicBezTo>
                  <a:cubicBezTo>
                    <a:pt x="876481" y="4907483"/>
                    <a:pt x="619164" y="4854449"/>
                    <a:pt x="473385" y="4859537"/>
                  </a:cubicBezTo>
                  <a:cubicBezTo>
                    <a:pt x="164419" y="4921828"/>
                    <a:pt x="-48266" y="4663572"/>
                    <a:pt x="0" y="4386152"/>
                  </a:cubicBezTo>
                  <a:cubicBezTo>
                    <a:pt x="-42843" y="4291017"/>
                    <a:pt x="19768" y="4157697"/>
                    <a:pt x="0" y="3944568"/>
                  </a:cubicBezTo>
                  <a:cubicBezTo>
                    <a:pt x="-19768" y="3731439"/>
                    <a:pt x="42488" y="3663985"/>
                    <a:pt x="0" y="3502985"/>
                  </a:cubicBezTo>
                  <a:cubicBezTo>
                    <a:pt x="-42488" y="3341985"/>
                    <a:pt x="34256" y="3153873"/>
                    <a:pt x="0" y="2904890"/>
                  </a:cubicBezTo>
                  <a:cubicBezTo>
                    <a:pt x="-34256" y="2655908"/>
                    <a:pt x="7361" y="2512107"/>
                    <a:pt x="0" y="2267668"/>
                  </a:cubicBezTo>
                  <a:cubicBezTo>
                    <a:pt x="-7361" y="2023229"/>
                    <a:pt x="29003" y="2020331"/>
                    <a:pt x="0" y="1826084"/>
                  </a:cubicBezTo>
                  <a:cubicBezTo>
                    <a:pt x="-29003" y="1631837"/>
                    <a:pt x="23516" y="1330313"/>
                    <a:pt x="0" y="1188862"/>
                  </a:cubicBezTo>
                  <a:cubicBezTo>
                    <a:pt x="-23516" y="1047411"/>
                    <a:pt x="65844" y="621585"/>
                    <a:pt x="0" y="47338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75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734079" y="1636953"/>
              <a:ext cx="2373516" cy="2470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أتوقع :</a:t>
              </a:r>
            </a:p>
            <a:p>
              <a:pPr algn="r"/>
              <a:endParaRPr lang="ar-SY" sz="24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اصفرار القطن  </a:t>
              </a:r>
              <a:endParaRPr lang="en-US" sz="28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262420"/>
            <a:ext cx="3052689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9039412" y="3666715"/>
            <a:ext cx="2865845" cy="2375914"/>
            <a:chOff x="1577287" y="-66891"/>
            <a:chExt cx="2840256" cy="5151446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663932" y="431998"/>
              <a:ext cx="2666964" cy="4435976"/>
            </a:xfrm>
            <a:custGeom>
              <a:avLst/>
              <a:gdLst>
                <a:gd name="connsiteX0" fmla="*/ 0 w 2666964"/>
                <a:gd name="connsiteY0" fmla="*/ 444503 h 4435976"/>
                <a:gd name="connsiteX1" fmla="*/ 444503 w 2666964"/>
                <a:gd name="connsiteY1" fmla="*/ 0 h 4435976"/>
                <a:gd name="connsiteX2" fmla="*/ 1019376 w 2666964"/>
                <a:gd name="connsiteY2" fmla="*/ 0 h 4435976"/>
                <a:gd name="connsiteX3" fmla="*/ 1558690 w 2666964"/>
                <a:gd name="connsiteY3" fmla="*/ 0 h 4435976"/>
                <a:gd name="connsiteX4" fmla="*/ 2222461 w 2666964"/>
                <a:gd name="connsiteY4" fmla="*/ 0 h 4435976"/>
                <a:gd name="connsiteX5" fmla="*/ 2666964 w 2666964"/>
                <a:gd name="connsiteY5" fmla="*/ 444503 h 4435976"/>
                <a:gd name="connsiteX6" fmla="*/ 2666964 w 2666964"/>
                <a:gd name="connsiteY6" fmla="*/ 1035665 h 4435976"/>
                <a:gd name="connsiteX7" fmla="*/ 2666964 w 2666964"/>
                <a:gd name="connsiteY7" fmla="*/ 1520417 h 4435976"/>
                <a:gd name="connsiteX8" fmla="*/ 2666964 w 2666964"/>
                <a:gd name="connsiteY8" fmla="*/ 2147049 h 4435976"/>
                <a:gd name="connsiteX9" fmla="*/ 2666964 w 2666964"/>
                <a:gd name="connsiteY9" fmla="*/ 2667271 h 4435976"/>
                <a:gd name="connsiteX10" fmla="*/ 2666964 w 2666964"/>
                <a:gd name="connsiteY10" fmla="*/ 3329372 h 4435976"/>
                <a:gd name="connsiteX11" fmla="*/ 2666964 w 2666964"/>
                <a:gd name="connsiteY11" fmla="*/ 3991473 h 4435976"/>
                <a:gd name="connsiteX12" fmla="*/ 2222461 w 2666964"/>
                <a:gd name="connsiteY12" fmla="*/ 4435976 h 4435976"/>
                <a:gd name="connsiteX13" fmla="*/ 1683147 w 2666964"/>
                <a:gd name="connsiteY13" fmla="*/ 4435976 h 4435976"/>
                <a:gd name="connsiteX14" fmla="*/ 1090494 w 2666964"/>
                <a:gd name="connsiteY14" fmla="*/ 4435976 h 4435976"/>
                <a:gd name="connsiteX15" fmla="*/ 444503 w 2666964"/>
                <a:gd name="connsiteY15" fmla="*/ 4435976 h 4435976"/>
                <a:gd name="connsiteX16" fmla="*/ 0 w 2666964"/>
                <a:gd name="connsiteY16" fmla="*/ 3991473 h 4435976"/>
                <a:gd name="connsiteX17" fmla="*/ 0 w 2666964"/>
                <a:gd name="connsiteY17" fmla="*/ 3435781 h 4435976"/>
                <a:gd name="connsiteX18" fmla="*/ 0 w 2666964"/>
                <a:gd name="connsiteY18" fmla="*/ 2951028 h 4435976"/>
                <a:gd name="connsiteX19" fmla="*/ 0 w 2666964"/>
                <a:gd name="connsiteY19" fmla="*/ 2466276 h 4435976"/>
                <a:gd name="connsiteX20" fmla="*/ 0 w 2666964"/>
                <a:gd name="connsiteY20" fmla="*/ 1804175 h 4435976"/>
                <a:gd name="connsiteX21" fmla="*/ 0 w 2666964"/>
                <a:gd name="connsiteY21" fmla="*/ 1142074 h 4435976"/>
                <a:gd name="connsiteX22" fmla="*/ 0 w 2666964"/>
                <a:gd name="connsiteY22" fmla="*/ 444503 h 44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6964" h="4435976" fill="none" extrusionOk="0">
                  <a:moveTo>
                    <a:pt x="0" y="444503"/>
                  </a:moveTo>
                  <a:cubicBezTo>
                    <a:pt x="52507" y="176932"/>
                    <a:pt x="230861" y="-50165"/>
                    <a:pt x="444503" y="0"/>
                  </a:cubicBezTo>
                  <a:cubicBezTo>
                    <a:pt x="610101" y="-53370"/>
                    <a:pt x="750294" y="12955"/>
                    <a:pt x="1019376" y="0"/>
                  </a:cubicBezTo>
                  <a:cubicBezTo>
                    <a:pt x="1288458" y="-12955"/>
                    <a:pt x="1385261" y="14925"/>
                    <a:pt x="1558690" y="0"/>
                  </a:cubicBezTo>
                  <a:cubicBezTo>
                    <a:pt x="1732119" y="-14925"/>
                    <a:pt x="1923004" y="27658"/>
                    <a:pt x="2222461" y="0"/>
                  </a:cubicBezTo>
                  <a:cubicBezTo>
                    <a:pt x="2473040" y="1131"/>
                    <a:pt x="2656195" y="250156"/>
                    <a:pt x="2666964" y="444503"/>
                  </a:cubicBezTo>
                  <a:cubicBezTo>
                    <a:pt x="2701539" y="569668"/>
                    <a:pt x="2646892" y="826881"/>
                    <a:pt x="2666964" y="1035665"/>
                  </a:cubicBezTo>
                  <a:cubicBezTo>
                    <a:pt x="2687036" y="1244449"/>
                    <a:pt x="2613341" y="1280631"/>
                    <a:pt x="2666964" y="1520417"/>
                  </a:cubicBezTo>
                  <a:cubicBezTo>
                    <a:pt x="2720587" y="1760203"/>
                    <a:pt x="2607453" y="1883968"/>
                    <a:pt x="2666964" y="2147049"/>
                  </a:cubicBezTo>
                  <a:cubicBezTo>
                    <a:pt x="2726475" y="2410130"/>
                    <a:pt x="2617162" y="2422713"/>
                    <a:pt x="2666964" y="2667271"/>
                  </a:cubicBezTo>
                  <a:cubicBezTo>
                    <a:pt x="2716766" y="2911829"/>
                    <a:pt x="2619761" y="3146216"/>
                    <a:pt x="2666964" y="3329372"/>
                  </a:cubicBezTo>
                  <a:cubicBezTo>
                    <a:pt x="2714167" y="3512528"/>
                    <a:pt x="2641737" y="3834962"/>
                    <a:pt x="2666964" y="3991473"/>
                  </a:cubicBezTo>
                  <a:cubicBezTo>
                    <a:pt x="2646904" y="4228123"/>
                    <a:pt x="2497899" y="4448868"/>
                    <a:pt x="2222461" y="4435976"/>
                  </a:cubicBezTo>
                  <a:cubicBezTo>
                    <a:pt x="2092718" y="4481100"/>
                    <a:pt x="1928400" y="4397043"/>
                    <a:pt x="1683147" y="4435976"/>
                  </a:cubicBezTo>
                  <a:cubicBezTo>
                    <a:pt x="1437894" y="4474909"/>
                    <a:pt x="1365710" y="4406542"/>
                    <a:pt x="1090494" y="4435976"/>
                  </a:cubicBezTo>
                  <a:cubicBezTo>
                    <a:pt x="815278" y="4465410"/>
                    <a:pt x="756253" y="4372893"/>
                    <a:pt x="444503" y="4435976"/>
                  </a:cubicBezTo>
                  <a:cubicBezTo>
                    <a:pt x="160709" y="4373991"/>
                    <a:pt x="-69924" y="4214913"/>
                    <a:pt x="0" y="3991473"/>
                  </a:cubicBezTo>
                  <a:cubicBezTo>
                    <a:pt x="-64244" y="3780050"/>
                    <a:pt x="21835" y="3581249"/>
                    <a:pt x="0" y="3435781"/>
                  </a:cubicBezTo>
                  <a:cubicBezTo>
                    <a:pt x="-21835" y="3290313"/>
                    <a:pt x="44159" y="3085270"/>
                    <a:pt x="0" y="2951028"/>
                  </a:cubicBezTo>
                  <a:cubicBezTo>
                    <a:pt x="-44159" y="2816786"/>
                    <a:pt x="16812" y="2618691"/>
                    <a:pt x="0" y="2466276"/>
                  </a:cubicBezTo>
                  <a:cubicBezTo>
                    <a:pt x="-16812" y="2313861"/>
                    <a:pt x="11099" y="2102195"/>
                    <a:pt x="0" y="1804175"/>
                  </a:cubicBezTo>
                  <a:cubicBezTo>
                    <a:pt x="-11099" y="1506155"/>
                    <a:pt x="10495" y="1322546"/>
                    <a:pt x="0" y="1142074"/>
                  </a:cubicBezTo>
                  <a:cubicBezTo>
                    <a:pt x="-10495" y="961602"/>
                    <a:pt x="37578" y="697582"/>
                    <a:pt x="0" y="444503"/>
                  </a:cubicBezTo>
                  <a:close/>
                </a:path>
                <a:path w="2666964" h="4435976" stroke="0" extrusionOk="0">
                  <a:moveTo>
                    <a:pt x="0" y="444503"/>
                  </a:moveTo>
                  <a:cubicBezTo>
                    <a:pt x="50917" y="160065"/>
                    <a:pt x="225475" y="-26181"/>
                    <a:pt x="444503" y="0"/>
                  </a:cubicBezTo>
                  <a:cubicBezTo>
                    <a:pt x="700182" y="-35548"/>
                    <a:pt x="903580" y="43850"/>
                    <a:pt x="1072715" y="0"/>
                  </a:cubicBezTo>
                  <a:cubicBezTo>
                    <a:pt x="1241850" y="-43850"/>
                    <a:pt x="1379371" y="15969"/>
                    <a:pt x="1629808" y="0"/>
                  </a:cubicBezTo>
                  <a:cubicBezTo>
                    <a:pt x="1880245" y="-15969"/>
                    <a:pt x="2000934" y="16260"/>
                    <a:pt x="2222461" y="0"/>
                  </a:cubicBezTo>
                  <a:cubicBezTo>
                    <a:pt x="2466496" y="-6466"/>
                    <a:pt x="2617492" y="235355"/>
                    <a:pt x="2666964" y="444503"/>
                  </a:cubicBezTo>
                  <a:cubicBezTo>
                    <a:pt x="2693791" y="713489"/>
                    <a:pt x="2665046" y="885795"/>
                    <a:pt x="2666964" y="1071134"/>
                  </a:cubicBezTo>
                  <a:cubicBezTo>
                    <a:pt x="2668882" y="1256473"/>
                    <a:pt x="2666080" y="1406697"/>
                    <a:pt x="2666964" y="1555887"/>
                  </a:cubicBezTo>
                  <a:cubicBezTo>
                    <a:pt x="2667848" y="1705077"/>
                    <a:pt x="2621482" y="1948870"/>
                    <a:pt x="2666964" y="2147049"/>
                  </a:cubicBezTo>
                  <a:cubicBezTo>
                    <a:pt x="2712446" y="2345228"/>
                    <a:pt x="2632911" y="2568723"/>
                    <a:pt x="2666964" y="2738210"/>
                  </a:cubicBezTo>
                  <a:cubicBezTo>
                    <a:pt x="2701017" y="2907697"/>
                    <a:pt x="2644447" y="2998415"/>
                    <a:pt x="2666964" y="3222963"/>
                  </a:cubicBezTo>
                  <a:cubicBezTo>
                    <a:pt x="2689481" y="3447511"/>
                    <a:pt x="2591574" y="3779172"/>
                    <a:pt x="2666964" y="3991473"/>
                  </a:cubicBezTo>
                  <a:cubicBezTo>
                    <a:pt x="2647503" y="4286692"/>
                    <a:pt x="2445489" y="4494834"/>
                    <a:pt x="2222461" y="4435976"/>
                  </a:cubicBezTo>
                  <a:cubicBezTo>
                    <a:pt x="1990246" y="4492133"/>
                    <a:pt x="1890006" y="4419191"/>
                    <a:pt x="1683147" y="4435976"/>
                  </a:cubicBezTo>
                  <a:cubicBezTo>
                    <a:pt x="1476288" y="4452761"/>
                    <a:pt x="1296968" y="4386702"/>
                    <a:pt x="1054935" y="4435976"/>
                  </a:cubicBezTo>
                  <a:cubicBezTo>
                    <a:pt x="812902" y="4485250"/>
                    <a:pt x="687972" y="4373241"/>
                    <a:pt x="444503" y="4435976"/>
                  </a:cubicBezTo>
                  <a:cubicBezTo>
                    <a:pt x="218137" y="4381730"/>
                    <a:pt x="7201" y="4239523"/>
                    <a:pt x="0" y="3991473"/>
                  </a:cubicBezTo>
                  <a:cubicBezTo>
                    <a:pt x="-9191" y="3873983"/>
                    <a:pt x="31739" y="3699179"/>
                    <a:pt x="0" y="3506720"/>
                  </a:cubicBezTo>
                  <a:cubicBezTo>
                    <a:pt x="-31739" y="3314261"/>
                    <a:pt x="49368" y="3122972"/>
                    <a:pt x="0" y="2951028"/>
                  </a:cubicBezTo>
                  <a:cubicBezTo>
                    <a:pt x="-49368" y="2779084"/>
                    <a:pt x="59915" y="2532098"/>
                    <a:pt x="0" y="2324397"/>
                  </a:cubicBezTo>
                  <a:cubicBezTo>
                    <a:pt x="-59915" y="2116696"/>
                    <a:pt x="29540" y="1856203"/>
                    <a:pt x="0" y="1662296"/>
                  </a:cubicBezTo>
                  <a:cubicBezTo>
                    <a:pt x="-29540" y="1468389"/>
                    <a:pt x="49255" y="1311741"/>
                    <a:pt x="0" y="1177543"/>
                  </a:cubicBezTo>
                  <a:cubicBezTo>
                    <a:pt x="-49255" y="1043345"/>
                    <a:pt x="2805" y="780303"/>
                    <a:pt x="0" y="44450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577287" y="225018"/>
              <a:ext cx="2840256" cy="4859537"/>
            </a:xfrm>
            <a:custGeom>
              <a:avLst/>
              <a:gdLst>
                <a:gd name="connsiteX0" fmla="*/ 0 w 2840256"/>
                <a:gd name="connsiteY0" fmla="*/ 473385 h 4859537"/>
                <a:gd name="connsiteX1" fmla="*/ 473385 w 2840256"/>
                <a:gd name="connsiteY1" fmla="*/ 0 h 4859537"/>
                <a:gd name="connsiteX2" fmla="*/ 984626 w 2840256"/>
                <a:gd name="connsiteY2" fmla="*/ 0 h 4859537"/>
                <a:gd name="connsiteX3" fmla="*/ 1420128 w 2840256"/>
                <a:gd name="connsiteY3" fmla="*/ 0 h 4859537"/>
                <a:gd name="connsiteX4" fmla="*/ 1874565 w 2840256"/>
                <a:gd name="connsiteY4" fmla="*/ 0 h 4859537"/>
                <a:gd name="connsiteX5" fmla="*/ 2366871 w 2840256"/>
                <a:gd name="connsiteY5" fmla="*/ 0 h 4859537"/>
                <a:gd name="connsiteX6" fmla="*/ 2840256 w 2840256"/>
                <a:gd name="connsiteY6" fmla="*/ 473385 h 4859537"/>
                <a:gd name="connsiteX7" fmla="*/ 2840256 w 2840256"/>
                <a:gd name="connsiteY7" fmla="*/ 1110607 h 4859537"/>
                <a:gd name="connsiteX8" fmla="*/ 2840256 w 2840256"/>
                <a:gd name="connsiteY8" fmla="*/ 1669574 h 4859537"/>
                <a:gd name="connsiteX9" fmla="*/ 2840256 w 2840256"/>
                <a:gd name="connsiteY9" fmla="*/ 2228540 h 4859537"/>
                <a:gd name="connsiteX10" fmla="*/ 2840256 w 2840256"/>
                <a:gd name="connsiteY10" fmla="*/ 2670124 h 4859537"/>
                <a:gd name="connsiteX11" fmla="*/ 2840256 w 2840256"/>
                <a:gd name="connsiteY11" fmla="*/ 3229091 h 4859537"/>
                <a:gd name="connsiteX12" fmla="*/ 2840256 w 2840256"/>
                <a:gd name="connsiteY12" fmla="*/ 3827185 h 4859537"/>
                <a:gd name="connsiteX13" fmla="*/ 2840256 w 2840256"/>
                <a:gd name="connsiteY13" fmla="*/ 4386152 h 4859537"/>
                <a:gd name="connsiteX14" fmla="*/ 2366871 w 2840256"/>
                <a:gd name="connsiteY14" fmla="*/ 4859537 h 4859537"/>
                <a:gd name="connsiteX15" fmla="*/ 1855630 w 2840256"/>
                <a:gd name="connsiteY15" fmla="*/ 4859537 h 4859537"/>
                <a:gd name="connsiteX16" fmla="*/ 1439063 w 2840256"/>
                <a:gd name="connsiteY16" fmla="*/ 4859537 h 4859537"/>
                <a:gd name="connsiteX17" fmla="*/ 984626 w 2840256"/>
                <a:gd name="connsiteY17" fmla="*/ 4859537 h 4859537"/>
                <a:gd name="connsiteX18" fmla="*/ 473385 w 2840256"/>
                <a:gd name="connsiteY18" fmla="*/ 4859537 h 4859537"/>
                <a:gd name="connsiteX19" fmla="*/ 0 w 2840256"/>
                <a:gd name="connsiteY19" fmla="*/ 4386152 h 4859537"/>
                <a:gd name="connsiteX20" fmla="*/ 0 w 2840256"/>
                <a:gd name="connsiteY20" fmla="*/ 3944568 h 4859537"/>
                <a:gd name="connsiteX21" fmla="*/ 0 w 2840256"/>
                <a:gd name="connsiteY21" fmla="*/ 3502985 h 4859537"/>
                <a:gd name="connsiteX22" fmla="*/ 0 w 2840256"/>
                <a:gd name="connsiteY22" fmla="*/ 2904890 h 4859537"/>
                <a:gd name="connsiteX23" fmla="*/ 0 w 2840256"/>
                <a:gd name="connsiteY23" fmla="*/ 2267668 h 4859537"/>
                <a:gd name="connsiteX24" fmla="*/ 0 w 2840256"/>
                <a:gd name="connsiteY24" fmla="*/ 1826084 h 4859537"/>
                <a:gd name="connsiteX25" fmla="*/ 0 w 2840256"/>
                <a:gd name="connsiteY25" fmla="*/ 1188862 h 4859537"/>
                <a:gd name="connsiteX26" fmla="*/ 0 w 2840256"/>
                <a:gd name="connsiteY26" fmla="*/ 473385 h 485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40256" h="4859537" extrusionOk="0">
                  <a:moveTo>
                    <a:pt x="0" y="473385"/>
                  </a:moveTo>
                  <a:cubicBezTo>
                    <a:pt x="34819" y="185309"/>
                    <a:pt x="220284" y="-8253"/>
                    <a:pt x="473385" y="0"/>
                  </a:cubicBezTo>
                  <a:cubicBezTo>
                    <a:pt x="726881" y="-51614"/>
                    <a:pt x="843310" y="59660"/>
                    <a:pt x="984626" y="0"/>
                  </a:cubicBezTo>
                  <a:cubicBezTo>
                    <a:pt x="1125942" y="-59660"/>
                    <a:pt x="1248596" y="28089"/>
                    <a:pt x="1420128" y="0"/>
                  </a:cubicBezTo>
                  <a:cubicBezTo>
                    <a:pt x="1591660" y="-28089"/>
                    <a:pt x="1765558" y="38722"/>
                    <a:pt x="1874565" y="0"/>
                  </a:cubicBezTo>
                  <a:cubicBezTo>
                    <a:pt x="1983572" y="-38722"/>
                    <a:pt x="2173221" y="56937"/>
                    <a:pt x="2366871" y="0"/>
                  </a:cubicBezTo>
                  <a:cubicBezTo>
                    <a:pt x="2634337" y="41384"/>
                    <a:pt x="2833779" y="229686"/>
                    <a:pt x="2840256" y="473385"/>
                  </a:cubicBezTo>
                  <a:cubicBezTo>
                    <a:pt x="2844319" y="632946"/>
                    <a:pt x="2794991" y="860978"/>
                    <a:pt x="2840256" y="1110607"/>
                  </a:cubicBezTo>
                  <a:cubicBezTo>
                    <a:pt x="2885521" y="1360236"/>
                    <a:pt x="2808956" y="1529289"/>
                    <a:pt x="2840256" y="1669574"/>
                  </a:cubicBezTo>
                  <a:cubicBezTo>
                    <a:pt x="2871556" y="1809859"/>
                    <a:pt x="2826129" y="1950322"/>
                    <a:pt x="2840256" y="2228540"/>
                  </a:cubicBezTo>
                  <a:cubicBezTo>
                    <a:pt x="2854383" y="2506758"/>
                    <a:pt x="2807650" y="2571562"/>
                    <a:pt x="2840256" y="2670124"/>
                  </a:cubicBezTo>
                  <a:cubicBezTo>
                    <a:pt x="2872862" y="2768686"/>
                    <a:pt x="2836353" y="3075848"/>
                    <a:pt x="2840256" y="3229091"/>
                  </a:cubicBezTo>
                  <a:cubicBezTo>
                    <a:pt x="2844159" y="3382334"/>
                    <a:pt x="2814729" y="3644488"/>
                    <a:pt x="2840256" y="3827185"/>
                  </a:cubicBezTo>
                  <a:cubicBezTo>
                    <a:pt x="2865783" y="4009882"/>
                    <a:pt x="2782393" y="4245189"/>
                    <a:pt x="2840256" y="4386152"/>
                  </a:cubicBezTo>
                  <a:cubicBezTo>
                    <a:pt x="2829729" y="4651038"/>
                    <a:pt x="2650289" y="4875396"/>
                    <a:pt x="2366871" y="4859537"/>
                  </a:cubicBezTo>
                  <a:cubicBezTo>
                    <a:pt x="2201761" y="4860414"/>
                    <a:pt x="1982165" y="4856804"/>
                    <a:pt x="1855630" y="4859537"/>
                  </a:cubicBezTo>
                  <a:cubicBezTo>
                    <a:pt x="1729095" y="4862270"/>
                    <a:pt x="1619091" y="4844498"/>
                    <a:pt x="1439063" y="4859537"/>
                  </a:cubicBezTo>
                  <a:cubicBezTo>
                    <a:pt x="1259035" y="4874576"/>
                    <a:pt x="1092771" y="4811591"/>
                    <a:pt x="984626" y="4859537"/>
                  </a:cubicBezTo>
                  <a:cubicBezTo>
                    <a:pt x="876481" y="4907483"/>
                    <a:pt x="619164" y="4854449"/>
                    <a:pt x="473385" y="4859537"/>
                  </a:cubicBezTo>
                  <a:cubicBezTo>
                    <a:pt x="164419" y="4921828"/>
                    <a:pt x="-48266" y="4663572"/>
                    <a:pt x="0" y="4386152"/>
                  </a:cubicBezTo>
                  <a:cubicBezTo>
                    <a:pt x="-42843" y="4291017"/>
                    <a:pt x="19768" y="4157697"/>
                    <a:pt x="0" y="3944568"/>
                  </a:cubicBezTo>
                  <a:cubicBezTo>
                    <a:pt x="-19768" y="3731439"/>
                    <a:pt x="42488" y="3663985"/>
                    <a:pt x="0" y="3502985"/>
                  </a:cubicBezTo>
                  <a:cubicBezTo>
                    <a:pt x="-42488" y="3341985"/>
                    <a:pt x="34256" y="3153873"/>
                    <a:pt x="0" y="2904890"/>
                  </a:cubicBezTo>
                  <a:cubicBezTo>
                    <a:pt x="-34256" y="2655908"/>
                    <a:pt x="7361" y="2512107"/>
                    <a:pt x="0" y="2267668"/>
                  </a:cubicBezTo>
                  <a:cubicBezTo>
                    <a:pt x="-7361" y="2023229"/>
                    <a:pt x="29003" y="2020331"/>
                    <a:pt x="0" y="1826084"/>
                  </a:cubicBezTo>
                  <a:cubicBezTo>
                    <a:pt x="-29003" y="1631837"/>
                    <a:pt x="23516" y="1330313"/>
                    <a:pt x="0" y="1188862"/>
                  </a:cubicBezTo>
                  <a:cubicBezTo>
                    <a:pt x="-23516" y="1047411"/>
                    <a:pt x="65844" y="621585"/>
                    <a:pt x="0" y="47338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75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2026452" y="346740"/>
              <a:ext cx="2097415" cy="260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ما يحدث : </a:t>
              </a:r>
            </a:p>
            <a:p>
              <a:pPr algn="r"/>
              <a:endParaRPr lang="ar-SY" sz="24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اصفرار لون القطن</a:t>
              </a:r>
            </a:p>
          </p:txBody>
        </p:sp>
      </p:grpSp>
      <p:sp>
        <p:nvSpPr>
          <p:cNvPr id="65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114953" y="4183726"/>
            <a:ext cx="3052689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7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4C8026-4DCC-4040-BA19-E923A5CA7289}"/>
              </a:ext>
            </a:extLst>
          </p:cNvPr>
          <p:cNvSpPr/>
          <p:nvPr/>
        </p:nvSpPr>
        <p:spPr>
          <a:xfrm>
            <a:off x="6125026" y="237418"/>
            <a:ext cx="5225979" cy="6497490"/>
          </a:xfrm>
          <a:prstGeom prst="rect">
            <a:avLst/>
          </a:prstGeom>
          <a:gradFill flip="none" rotWithShape="1">
            <a:gsLst>
              <a:gs pos="80000">
                <a:schemeClr val="bg1"/>
              </a:gs>
              <a:gs pos="16000">
                <a:schemeClr val="bg1">
                  <a:lumMod val="95000"/>
                </a:schemeClr>
              </a:gs>
              <a:gs pos="1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0EC012-A606-47EF-A144-ED1413BEE4A1}"/>
              </a:ext>
            </a:extLst>
          </p:cNvPr>
          <p:cNvSpPr/>
          <p:nvPr/>
        </p:nvSpPr>
        <p:spPr>
          <a:xfrm>
            <a:off x="855505" y="237417"/>
            <a:ext cx="5269521" cy="6497491"/>
          </a:xfrm>
          <a:prstGeom prst="rect">
            <a:avLst/>
          </a:prstGeom>
          <a:gradFill flip="none" rotWithShape="1">
            <a:gsLst>
              <a:gs pos="96000">
                <a:srgbClr val="33405F"/>
              </a:gs>
              <a:gs pos="14000">
                <a:srgbClr val="53689B"/>
              </a:gs>
              <a:gs pos="0">
                <a:srgbClr val="28324B"/>
              </a:gs>
            </a:gsLst>
            <a:lin ang="10800000" scaled="1"/>
            <a:tileRect/>
          </a:gradFill>
          <a:ln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D2A8B9BB-262F-40F6-9659-A9C425110CE3}"/>
              </a:ext>
            </a:extLst>
          </p:cNvPr>
          <p:cNvSpPr/>
          <p:nvPr/>
        </p:nvSpPr>
        <p:spPr>
          <a:xfrm flipV="1">
            <a:off x="6149599" y="1483450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BC73453-CD3D-47C6-BAB7-5F87E9C3F669}"/>
              </a:ext>
            </a:extLst>
          </p:cNvPr>
          <p:cNvSpPr/>
          <p:nvPr/>
        </p:nvSpPr>
        <p:spPr>
          <a:xfrm flipH="1" flipV="1">
            <a:off x="2964667" y="2229252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6B43D272-1E07-4D88-AE23-9C53A0C71AF5}"/>
              </a:ext>
            </a:extLst>
          </p:cNvPr>
          <p:cNvSpPr/>
          <p:nvPr/>
        </p:nvSpPr>
        <p:spPr>
          <a:xfrm flipV="1">
            <a:off x="6110513" y="2934560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DDA7D6D6-9468-45D1-8445-85F598E02AFF}"/>
              </a:ext>
            </a:extLst>
          </p:cNvPr>
          <p:cNvSpPr/>
          <p:nvPr/>
        </p:nvSpPr>
        <p:spPr>
          <a:xfrm flipV="1">
            <a:off x="6071427" y="4369628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89BDA769-8A9C-44CD-885C-A0DB7F10DC62}"/>
              </a:ext>
            </a:extLst>
          </p:cNvPr>
          <p:cNvSpPr/>
          <p:nvPr/>
        </p:nvSpPr>
        <p:spPr>
          <a:xfrm flipV="1">
            <a:off x="6032341" y="5804696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5436AA38-5F7D-4F93-A616-A139ECB74236}"/>
              </a:ext>
            </a:extLst>
          </p:cNvPr>
          <p:cNvSpPr/>
          <p:nvPr/>
        </p:nvSpPr>
        <p:spPr>
          <a:xfrm flipH="1" flipV="1">
            <a:off x="2925580" y="3746554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8EFCA58A-F520-4FD0-B940-8248D10769DD}"/>
              </a:ext>
            </a:extLst>
          </p:cNvPr>
          <p:cNvSpPr/>
          <p:nvPr/>
        </p:nvSpPr>
        <p:spPr>
          <a:xfrm flipH="1" flipV="1">
            <a:off x="2939994" y="5139761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951C3C0D-A859-48E1-902C-6CB3893E8AFA}"/>
              </a:ext>
            </a:extLst>
          </p:cNvPr>
          <p:cNvSpPr/>
          <p:nvPr/>
        </p:nvSpPr>
        <p:spPr>
          <a:xfrm rot="16200000" flipH="1">
            <a:off x="5825529" y="1675154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C1EF8FAB-982B-4B9A-95DA-ADCD413FA9C9}"/>
              </a:ext>
            </a:extLst>
          </p:cNvPr>
          <p:cNvSpPr/>
          <p:nvPr/>
        </p:nvSpPr>
        <p:spPr>
          <a:xfrm rot="5400000">
            <a:off x="6057556" y="2458161"/>
            <a:ext cx="350983" cy="2305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8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Top Corners Rounded 85">
            <a:extLst>
              <a:ext uri="{FF2B5EF4-FFF2-40B4-BE49-F238E27FC236}">
                <a16:creationId xmlns:a16="http://schemas.microsoft.com/office/drawing/2014/main" id="{A0C97FCB-B9C8-4FA3-82EB-D6B85BBB678A}"/>
              </a:ext>
            </a:extLst>
          </p:cNvPr>
          <p:cNvSpPr/>
          <p:nvPr/>
        </p:nvSpPr>
        <p:spPr>
          <a:xfrm rot="16200000" flipH="1">
            <a:off x="5821899" y="3106911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2F829F-637B-4CDF-99F9-D370995A56B5}"/>
              </a:ext>
            </a:extLst>
          </p:cNvPr>
          <p:cNvGrpSpPr/>
          <p:nvPr/>
        </p:nvGrpSpPr>
        <p:grpSpPr>
          <a:xfrm>
            <a:off x="5618352" y="937778"/>
            <a:ext cx="4575924" cy="965671"/>
            <a:chOff x="5618352" y="565181"/>
            <a:chExt cx="4575924" cy="96567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E0A1F4-FD02-4AE5-9E64-B928A0821AE3}"/>
                </a:ext>
              </a:extLst>
            </p:cNvPr>
            <p:cNvSpPr/>
            <p:nvPr/>
          </p:nvSpPr>
          <p:spPr>
            <a:xfrm>
              <a:off x="5830771" y="583473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4D6F59-136E-4C68-A837-F135754116C2}"/>
                </a:ext>
              </a:extLst>
            </p:cNvPr>
            <p:cNvSpPr txBox="1"/>
            <p:nvPr/>
          </p:nvSpPr>
          <p:spPr>
            <a:xfrm>
              <a:off x="9185444" y="625757"/>
              <a:ext cx="94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B1F1C4D-6FED-42CE-A54C-D52315B2AED8}"/>
                </a:ext>
              </a:extLst>
            </p:cNvPr>
            <p:cNvSpPr txBox="1"/>
            <p:nvPr/>
          </p:nvSpPr>
          <p:spPr>
            <a:xfrm>
              <a:off x="5618352" y="565181"/>
              <a:ext cx="4039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تسوس الأسنان بسبب نقص نسبة الفلور في الماء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9B308F-D667-4E4E-A1F1-B0E009190756}"/>
              </a:ext>
            </a:extLst>
          </p:cNvPr>
          <p:cNvGrpSpPr/>
          <p:nvPr/>
        </p:nvGrpSpPr>
        <p:grpSpPr>
          <a:xfrm>
            <a:off x="1915325" y="1673427"/>
            <a:ext cx="4445900" cy="947379"/>
            <a:chOff x="1915325" y="1300830"/>
            <a:chExt cx="4445900" cy="94737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DDE1A5-7210-481A-B478-D2E5568780FB}"/>
                </a:ext>
              </a:extLst>
            </p:cNvPr>
            <p:cNvSpPr/>
            <p:nvPr/>
          </p:nvSpPr>
          <p:spPr>
            <a:xfrm rot="16200000" flipH="1">
              <a:off x="3705782" y="-407233"/>
              <a:ext cx="947379" cy="4363506"/>
            </a:xfrm>
            <a:custGeom>
              <a:avLst/>
              <a:gdLst>
                <a:gd name="connsiteX0" fmla="*/ 0 w 1009954"/>
                <a:gd name="connsiteY0" fmla="*/ 586155 h 4651718"/>
                <a:gd name="connsiteX1" fmla="*/ 0 w 1009954"/>
                <a:gd name="connsiteY1" fmla="*/ 4420080 h 4651718"/>
                <a:gd name="connsiteX2" fmla="*/ 196371 w 1009954"/>
                <a:gd name="connsiteY2" fmla="*/ 4651718 h 4651718"/>
                <a:gd name="connsiteX3" fmla="*/ 1009954 w 1009954"/>
                <a:gd name="connsiteY3" fmla="*/ 4651718 h 4651718"/>
                <a:gd name="connsiteX4" fmla="*/ 917092 w 1009954"/>
                <a:gd name="connsiteY4" fmla="*/ 4629603 h 4651718"/>
                <a:gd name="connsiteX5" fmla="*/ 771378 w 1009954"/>
                <a:gd name="connsiteY5" fmla="*/ 4370291 h 4651718"/>
                <a:gd name="connsiteX6" fmla="*/ 771378 w 1009954"/>
                <a:gd name="connsiteY6" fmla="*/ 586155 h 4651718"/>
                <a:gd name="connsiteX7" fmla="*/ 773974 w 1009954"/>
                <a:gd name="connsiteY7" fmla="*/ 586155 h 4651718"/>
                <a:gd name="connsiteX8" fmla="*/ 386987 w 1009954"/>
                <a:gd name="connsiteY8" fmla="*/ 0 h 4651718"/>
                <a:gd name="connsiteX9" fmla="*/ 0 w 1009954"/>
                <a:gd name="connsiteY9" fmla="*/ 586155 h 465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954" h="4651718">
                  <a:moveTo>
                    <a:pt x="0" y="586155"/>
                  </a:moveTo>
                  <a:lnTo>
                    <a:pt x="0" y="4420080"/>
                  </a:lnTo>
                  <a:cubicBezTo>
                    <a:pt x="0" y="4548010"/>
                    <a:pt x="87918" y="4651718"/>
                    <a:pt x="196371" y="4651718"/>
                  </a:cubicBezTo>
                  <a:lnTo>
                    <a:pt x="1009954" y="4651718"/>
                  </a:lnTo>
                  <a:lnTo>
                    <a:pt x="917092" y="4629603"/>
                  </a:lnTo>
                  <a:cubicBezTo>
                    <a:pt x="831462" y="4586880"/>
                    <a:pt x="771378" y="4486863"/>
                    <a:pt x="771378" y="4370291"/>
                  </a:cubicBezTo>
                  <a:lnTo>
                    <a:pt x="771378" y="586155"/>
                  </a:lnTo>
                  <a:lnTo>
                    <a:pt x="773974" y="586155"/>
                  </a:lnTo>
                  <a:lnTo>
                    <a:pt x="386987" y="0"/>
                  </a:lnTo>
                  <a:lnTo>
                    <a:pt x="0" y="586155"/>
                  </a:lnTo>
                  <a:close/>
                </a:path>
              </a:pathLst>
            </a:custGeom>
            <a:gradFill flip="none" rotWithShape="1">
              <a:gsLst>
                <a:gs pos="7000">
                  <a:srgbClr val="FFCC00"/>
                </a:gs>
                <a:gs pos="0">
                  <a:srgbClr val="FF9900"/>
                </a:gs>
                <a:gs pos="97297">
                  <a:srgbClr val="FF9900"/>
                </a:gs>
                <a:gs pos="14000">
                  <a:srgbClr val="FFCC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0C0D53-536F-4550-98AF-F10EE6613D11}"/>
                </a:ext>
              </a:extLst>
            </p:cNvPr>
            <p:cNvSpPr txBox="1"/>
            <p:nvPr/>
          </p:nvSpPr>
          <p:spPr>
            <a:xfrm>
              <a:off x="1915325" y="1306038"/>
              <a:ext cx="94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E59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D7D97FA-55AE-4F16-8263-835E28F62454}"/>
                </a:ext>
              </a:extLst>
            </p:cNvPr>
            <p:cNvSpPr txBox="1"/>
            <p:nvPr/>
          </p:nvSpPr>
          <p:spPr>
            <a:xfrm>
              <a:off x="2706504" y="1380789"/>
              <a:ext cx="326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تبقع الأسنان بسبب زيادة نسبة الفلور في الماء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7" name="Rectangle: Top Corners Rounded 86">
            <a:extLst>
              <a:ext uri="{FF2B5EF4-FFF2-40B4-BE49-F238E27FC236}">
                <a16:creationId xmlns:a16="http://schemas.microsoft.com/office/drawing/2014/main" id="{CF6F2921-B8CA-43CF-B7F4-1CA933638BB8}"/>
              </a:ext>
            </a:extLst>
          </p:cNvPr>
          <p:cNvSpPr/>
          <p:nvPr/>
        </p:nvSpPr>
        <p:spPr>
          <a:xfrm rot="5400000">
            <a:off x="6060001" y="3882737"/>
            <a:ext cx="350983" cy="2305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8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019BD97-6CAF-4E08-B6CF-6850389D68A3}"/>
              </a:ext>
            </a:extLst>
          </p:cNvPr>
          <p:cNvGrpSpPr/>
          <p:nvPr/>
        </p:nvGrpSpPr>
        <p:grpSpPr>
          <a:xfrm>
            <a:off x="5830771" y="2390783"/>
            <a:ext cx="4363505" cy="947379"/>
            <a:chOff x="5830771" y="2018186"/>
            <a:chExt cx="4363505" cy="94737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6677355-AAD1-4BD0-99B7-31A99AE7522F}"/>
                </a:ext>
              </a:extLst>
            </p:cNvPr>
            <p:cNvSpPr/>
            <p:nvPr/>
          </p:nvSpPr>
          <p:spPr>
            <a:xfrm>
              <a:off x="5830771" y="2018186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75CA59-3BC5-407F-9401-6BE9EF4D5437}"/>
                </a:ext>
              </a:extLst>
            </p:cNvPr>
            <p:cNvSpPr txBox="1"/>
            <p:nvPr/>
          </p:nvSpPr>
          <p:spPr>
            <a:xfrm>
              <a:off x="9185443" y="2136030"/>
              <a:ext cx="94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8DC512-2823-4903-A554-C4537C5F6108}"/>
                </a:ext>
              </a:extLst>
            </p:cNvPr>
            <p:cNvSpPr txBox="1"/>
            <p:nvPr/>
          </p:nvSpPr>
          <p:spPr>
            <a:xfrm>
              <a:off x="6838390" y="2094195"/>
              <a:ext cx="2464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الكوليرا و النزلات المعوية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8" name="Rectangle: Top Corners Rounded 87">
            <a:extLst>
              <a:ext uri="{FF2B5EF4-FFF2-40B4-BE49-F238E27FC236}">
                <a16:creationId xmlns:a16="http://schemas.microsoft.com/office/drawing/2014/main" id="{8BFE6D0C-59FF-4A35-8A92-1F74A4EAE44D}"/>
              </a:ext>
            </a:extLst>
          </p:cNvPr>
          <p:cNvSpPr/>
          <p:nvPr/>
        </p:nvSpPr>
        <p:spPr>
          <a:xfrm rot="16200000" flipH="1">
            <a:off x="5825529" y="4515235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7DFE8EC-D0A3-4433-8BE7-1E48689A6665}"/>
              </a:ext>
            </a:extLst>
          </p:cNvPr>
          <p:cNvGrpSpPr/>
          <p:nvPr/>
        </p:nvGrpSpPr>
        <p:grpSpPr>
          <a:xfrm>
            <a:off x="1928180" y="3108140"/>
            <a:ext cx="4433045" cy="947379"/>
            <a:chOff x="1928180" y="2735543"/>
            <a:chExt cx="4433045" cy="94737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6C437D-4253-4B72-8E5E-F82DFB650744}"/>
                </a:ext>
              </a:extLst>
            </p:cNvPr>
            <p:cNvSpPr/>
            <p:nvPr/>
          </p:nvSpPr>
          <p:spPr>
            <a:xfrm rot="16200000" flipH="1">
              <a:off x="3705782" y="1027480"/>
              <a:ext cx="947379" cy="4363506"/>
            </a:xfrm>
            <a:custGeom>
              <a:avLst/>
              <a:gdLst>
                <a:gd name="connsiteX0" fmla="*/ 0 w 1009954"/>
                <a:gd name="connsiteY0" fmla="*/ 586155 h 4651718"/>
                <a:gd name="connsiteX1" fmla="*/ 0 w 1009954"/>
                <a:gd name="connsiteY1" fmla="*/ 4420080 h 4651718"/>
                <a:gd name="connsiteX2" fmla="*/ 196371 w 1009954"/>
                <a:gd name="connsiteY2" fmla="*/ 4651718 h 4651718"/>
                <a:gd name="connsiteX3" fmla="*/ 1009954 w 1009954"/>
                <a:gd name="connsiteY3" fmla="*/ 4651718 h 4651718"/>
                <a:gd name="connsiteX4" fmla="*/ 917092 w 1009954"/>
                <a:gd name="connsiteY4" fmla="*/ 4629603 h 4651718"/>
                <a:gd name="connsiteX5" fmla="*/ 771378 w 1009954"/>
                <a:gd name="connsiteY5" fmla="*/ 4370291 h 4651718"/>
                <a:gd name="connsiteX6" fmla="*/ 771378 w 1009954"/>
                <a:gd name="connsiteY6" fmla="*/ 586155 h 4651718"/>
                <a:gd name="connsiteX7" fmla="*/ 773974 w 1009954"/>
                <a:gd name="connsiteY7" fmla="*/ 586155 h 4651718"/>
                <a:gd name="connsiteX8" fmla="*/ 386987 w 1009954"/>
                <a:gd name="connsiteY8" fmla="*/ 0 h 4651718"/>
                <a:gd name="connsiteX9" fmla="*/ 0 w 1009954"/>
                <a:gd name="connsiteY9" fmla="*/ 586155 h 465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954" h="4651718">
                  <a:moveTo>
                    <a:pt x="0" y="586155"/>
                  </a:moveTo>
                  <a:lnTo>
                    <a:pt x="0" y="4420080"/>
                  </a:lnTo>
                  <a:cubicBezTo>
                    <a:pt x="0" y="4548010"/>
                    <a:pt x="87918" y="4651718"/>
                    <a:pt x="196371" y="4651718"/>
                  </a:cubicBezTo>
                  <a:lnTo>
                    <a:pt x="1009954" y="4651718"/>
                  </a:lnTo>
                  <a:lnTo>
                    <a:pt x="917092" y="4629603"/>
                  </a:lnTo>
                  <a:cubicBezTo>
                    <a:pt x="831462" y="4586880"/>
                    <a:pt x="771378" y="4486863"/>
                    <a:pt x="771378" y="4370291"/>
                  </a:cubicBezTo>
                  <a:lnTo>
                    <a:pt x="771378" y="586155"/>
                  </a:lnTo>
                  <a:lnTo>
                    <a:pt x="773974" y="586155"/>
                  </a:lnTo>
                  <a:lnTo>
                    <a:pt x="386987" y="0"/>
                  </a:lnTo>
                  <a:lnTo>
                    <a:pt x="0" y="586155"/>
                  </a:lnTo>
                  <a:close/>
                </a:path>
              </a:pathLst>
            </a:custGeom>
            <a:gradFill>
              <a:gsLst>
                <a:gs pos="7000">
                  <a:srgbClr val="FFCC00"/>
                </a:gs>
                <a:gs pos="0">
                  <a:srgbClr val="FF9900"/>
                </a:gs>
                <a:gs pos="97297">
                  <a:srgbClr val="FF9900"/>
                </a:gs>
                <a:gs pos="14000">
                  <a:srgbClr val="FFCC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113C09-0FA3-43D3-9D8E-E2D53950525D}"/>
                </a:ext>
              </a:extLst>
            </p:cNvPr>
            <p:cNvSpPr txBox="1"/>
            <p:nvPr/>
          </p:nvSpPr>
          <p:spPr>
            <a:xfrm>
              <a:off x="1928180" y="2789182"/>
              <a:ext cx="94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E59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pic>
          <p:nvPicPr>
            <p:cNvPr id="49" name="Graphic 48" descr="Customer review RTL">
              <a:extLst>
                <a:ext uri="{FF2B5EF4-FFF2-40B4-BE49-F238E27FC236}">
                  <a16:creationId xmlns:a16="http://schemas.microsoft.com/office/drawing/2014/main" id="{DE369489-1CCC-4188-8456-396C2FB4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54408" y="2961958"/>
              <a:ext cx="365760" cy="36576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3F827F0-4DC0-43F0-8D6D-EEB3BAA7B1BC}"/>
                </a:ext>
              </a:extLst>
            </p:cNvPr>
            <p:cNvSpPr txBox="1"/>
            <p:nvPr/>
          </p:nvSpPr>
          <p:spPr>
            <a:xfrm>
              <a:off x="2347322" y="2825609"/>
              <a:ext cx="3536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الدوسنتاريا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1567DA74-9287-4F6E-8338-643CDD4BD14C}"/>
              </a:ext>
            </a:extLst>
          </p:cNvPr>
          <p:cNvSpPr/>
          <p:nvPr/>
        </p:nvSpPr>
        <p:spPr>
          <a:xfrm rot="5400000">
            <a:off x="6063584" y="5268919"/>
            <a:ext cx="350983" cy="2305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8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594895F-9FF1-4E7A-B919-AB63408E154D}"/>
              </a:ext>
            </a:extLst>
          </p:cNvPr>
          <p:cNvGrpSpPr/>
          <p:nvPr/>
        </p:nvGrpSpPr>
        <p:grpSpPr>
          <a:xfrm>
            <a:off x="5830771" y="3825497"/>
            <a:ext cx="4363505" cy="947379"/>
            <a:chOff x="5830771" y="3452900"/>
            <a:chExt cx="4363505" cy="94737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F0382E-2CF2-4271-B1EA-3E33DF89C402}"/>
                </a:ext>
              </a:extLst>
            </p:cNvPr>
            <p:cNvSpPr/>
            <p:nvPr/>
          </p:nvSpPr>
          <p:spPr>
            <a:xfrm>
              <a:off x="5830771" y="3452900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908CF5B-90DF-45F6-A977-95F9ED83CFC4}"/>
                </a:ext>
              </a:extLst>
            </p:cNvPr>
            <p:cNvSpPr txBox="1"/>
            <p:nvPr/>
          </p:nvSpPr>
          <p:spPr>
            <a:xfrm>
              <a:off x="9107834" y="3527527"/>
              <a:ext cx="94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DF8573-EA06-4107-80CD-B61476C5F42F}"/>
                </a:ext>
              </a:extLst>
            </p:cNvPr>
            <p:cNvSpPr txBox="1"/>
            <p:nvPr/>
          </p:nvSpPr>
          <p:spPr>
            <a:xfrm>
              <a:off x="7080727" y="3593452"/>
              <a:ext cx="2182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شلل الأطفال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4" name="Rectangle: Top Corners Rounded 83">
            <a:extLst>
              <a:ext uri="{FF2B5EF4-FFF2-40B4-BE49-F238E27FC236}">
                <a16:creationId xmlns:a16="http://schemas.microsoft.com/office/drawing/2014/main" id="{4C99FFFD-902B-4059-9E78-D5B873F064FA}"/>
              </a:ext>
            </a:extLst>
          </p:cNvPr>
          <p:cNvSpPr/>
          <p:nvPr/>
        </p:nvSpPr>
        <p:spPr>
          <a:xfrm rot="16200000" flipH="1">
            <a:off x="5833841" y="5971691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C2F57CE-AE64-445C-9B81-E1E402603269}"/>
              </a:ext>
            </a:extLst>
          </p:cNvPr>
          <p:cNvGrpSpPr/>
          <p:nvPr/>
        </p:nvGrpSpPr>
        <p:grpSpPr>
          <a:xfrm>
            <a:off x="1997719" y="4542854"/>
            <a:ext cx="4363506" cy="947379"/>
            <a:chOff x="1997719" y="4170257"/>
            <a:chExt cx="4363506" cy="94737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7635F93-9D47-47CB-BF0E-8C0285DD1549}"/>
                </a:ext>
              </a:extLst>
            </p:cNvPr>
            <p:cNvSpPr/>
            <p:nvPr/>
          </p:nvSpPr>
          <p:spPr>
            <a:xfrm rot="16200000" flipH="1">
              <a:off x="3705782" y="2462194"/>
              <a:ext cx="947379" cy="4363506"/>
            </a:xfrm>
            <a:custGeom>
              <a:avLst/>
              <a:gdLst>
                <a:gd name="connsiteX0" fmla="*/ 0 w 1009954"/>
                <a:gd name="connsiteY0" fmla="*/ 586155 h 4651718"/>
                <a:gd name="connsiteX1" fmla="*/ 0 w 1009954"/>
                <a:gd name="connsiteY1" fmla="*/ 4420080 h 4651718"/>
                <a:gd name="connsiteX2" fmla="*/ 196371 w 1009954"/>
                <a:gd name="connsiteY2" fmla="*/ 4651718 h 4651718"/>
                <a:gd name="connsiteX3" fmla="*/ 1009954 w 1009954"/>
                <a:gd name="connsiteY3" fmla="*/ 4651718 h 4651718"/>
                <a:gd name="connsiteX4" fmla="*/ 917092 w 1009954"/>
                <a:gd name="connsiteY4" fmla="*/ 4629603 h 4651718"/>
                <a:gd name="connsiteX5" fmla="*/ 771378 w 1009954"/>
                <a:gd name="connsiteY5" fmla="*/ 4370291 h 4651718"/>
                <a:gd name="connsiteX6" fmla="*/ 771378 w 1009954"/>
                <a:gd name="connsiteY6" fmla="*/ 586155 h 4651718"/>
                <a:gd name="connsiteX7" fmla="*/ 773974 w 1009954"/>
                <a:gd name="connsiteY7" fmla="*/ 586155 h 4651718"/>
                <a:gd name="connsiteX8" fmla="*/ 386987 w 1009954"/>
                <a:gd name="connsiteY8" fmla="*/ 0 h 4651718"/>
                <a:gd name="connsiteX9" fmla="*/ 0 w 1009954"/>
                <a:gd name="connsiteY9" fmla="*/ 586155 h 465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954" h="4651718">
                  <a:moveTo>
                    <a:pt x="0" y="586155"/>
                  </a:moveTo>
                  <a:lnTo>
                    <a:pt x="0" y="4420080"/>
                  </a:lnTo>
                  <a:cubicBezTo>
                    <a:pt x="0" y="4548010"/>
                    <a:pt x="87918" y="4651718"/>
                    <a:pt x="196371" y="4651718"/>
                  </a:cubicBezTo>
                  <a:lnTo>
                    <a:pt x="1009954" y="4651718"/>
                  </a:lnTo>
                  <a:lnTo>
                    <a:pt x="917092" y="4629603"/>
                  </a:lnTo>
                  <a:cubicBezTo>
                    <a:pt x="831462" y="4586880"/>
                    <a:pt x="771378" y="4486863"/>
                    <a:pt x="771378" y="4370291"/>
                  </a:cubicBezTo>
                  <a:lnTo>
                    <a:pt x="771378" y="586155"/>
                  </a:lnTo>
                  <a:lnTo>
                    <a:pt x="773974" y="586155"/>
                  </a:lnTo>
                  <a:lnTo>
                    <a:pt x="386987" y="0"/>
                  </a:lnTo>
                  <a:lnTo>
                    <a:pt x="0" y="586155"/>
                  </a:lnTo>
                  <a:close/>
                </a:path>
              </a:pathLst>
            </a:custGeom>
            <a:gradFill>
              <a:gsLst>
                <a:gs pos="7000">
                  <a:srgbClr val="FFCC00"/>
                </a:gs>
                <a:gs pos="0">
                  <a:srgbClr val="FF9900"/>
                </a:gs>
                <a:gs pos="97297">
                  <a:srgbClr val="FF9900"/>
                </a:gs>
                <a:gs pos="14000">
                  <a:srgbClr val="FFCC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37CCFBA-F2A8-472E-B33F-EC86E23859D8}"/>
                </a:ext>
              </a:extLst>
            </p:cNvPr>
            <p:cNvSpPr txBox="1"/>
            <p:nvPr/>
          </p:nvSpPr>
          <p:spPr>
            <a:xfrm>
              <a:off x="2019492" y="4182389"/>
              <a:ext cx="94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E59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390C5E2-D64D-4E64-B9A1-57F38B8E2987}"/>
                </a:ext>
              </a:extLst>
            </p:cNvPr>
            <p:cNvSpPr txBox="1"/>
            <p:nvPr/>
          </p:nvSpPr>
          <p:spPr>
            <a:xfrm>
              <a:off x="3360460" y="4343293"/>
              <a:ext cx="2486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التهاب الكبد الوبائي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FCD4EB6-36D5-4C95-AA0C-1C3924802A3F}"/>
              </a:ext>
            </a:extLst>
          </p:cNvPr>
          <p:cNvGrpSpPr/>
          <p:nvPr/>
        </p:nvGrpSpPr>
        <p:grpSpPr>
          <a:xfrm>
            <a:off x="5830771" y="5260210"/>
            <a:ext cx="4363505" cy="947379"/>
            <a:chOff x="5830771" y="4887613"/>
            <a:chExt cx="4363505" cy="94737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1ED4553-7A8F-4869-8770-9119CC6832B8}"/>
                </a:ext>
              </a:extLst>
            </p:cNvPr>
            <p:cNvSpPr/>
            <p:nvPr/>
          </p:nvSpPr>
          <p:spPr>
            <a:xfrm>
              <a:off x="5830771" y="4887613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2F2FF3-2B40-4675-8DD5-E67B499112F9}"/>
                </a:ext>
              </a:extLst>
            </p:cNvPr>
            <p:cNvSpPr txBox="1"/>
            <p:nvPr/>
          </p:nvSpPr>
          <p:spPr>
            <a:xfrm>
              <a:off x="9183714" y="4967823"/>
              <a:ext cx="94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1A57E52-031F-4093-A39E-53A044650AE9}"/>
                </a:ext>
              </a:extLst>
            </p:cNvPr>
            <p:cNvSpPr txBox="1"/>
            <p:nvPr/>
          </p:nvSpPr>
          <p:spPr>
            <a:xfrm>
              <a:off x="6032341" y="5019974"/>
              <a:ext cx="2497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النزلات الشعبية عند الأطفال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9E5AC60-BD45-4677-92A6-59AA822EE10D}"/>
              </a:ext>
            </a:extLst>
          </p:cNvPr>
          <p:cNvSpPr txBox="1"/>
          <p:nvPr/>
        </p:nvSpPr>
        <p:spPr>
          <a:xfrm>
            <a:off x="1404931" y="338471"/>
            <a:ext cx="3911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200" b="1" dirty="0">
                <a:solidFill>
                  <a:srgbClr val="E5E5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أضرار تلوث الماء       </a:t>
            </a:r>
            <a:endParaRPr lang="en-US" sz="3200" b="1" dirty="0">
              <a:solidFill>
                <a:srgbClr val="E5E5E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8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82" grpId="0" animBg="1"/>
      <p:bldP spid="83" grpId="0" animBg="1"/>
      <p:bldP spid="86" grpId="0" animBg="1"/>
      <p:bldP spid="87" grpId="0" animBg="1"/>
      <p:bldP spid="88" grpId="0" animBg="1"/>
      <p:bldP spid="89" grpId="0" animBg="1"/>
      <p:bldP spid="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882</Words>
  <Application>Microsoft Office PowerPoint</Application>
  <PresentationFormat>شاشة عريضة</PresentationFormat>
  <Paragraphs>268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Economica</vt:lpstr>
      <vt:lpstr>Hand Of Sean</vt:lpstr>
      <vt:lpstr>Open Sans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1303</cp:revision>
  <dcterms:created xsi:type="dcterms:W3CDTF">2020-10-10T04:32:51Z</dcterms:created>
  <dcterms:modified xsi:type="dcterms:W3CDTF">2021-01-23T20:51:55Z</dcterms:modified>
</cp:coreProperties>
</file>