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167" y="382738"/>
            <a:ext cx="901065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الصنف اللغوي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الاسم المقصور والمنقوص والممدود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المقصور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اسم ينتهي بألف مقصورة في صورة الياء من غير نقط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ى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أو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).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اصنف الكلمات الآتية بحسب الجدول أدناه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العلا    فتى    العصا    حصى   الصفا     الرضا      يحيى  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مستشفى     مصطفى     القرى      ليلى       السنا      مسعى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الكلمات المختومة بألف قائمة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الكلمات المختومة بألف في صورة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ى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المنقوص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اسم ينتهي بياء لازمة غير مشددة مكسور ما قبلها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47045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673704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 الجمل الآتية وأكمل الفراغ مع الاسترشاد بالنموذج المعطي في كل مجموعة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الجملة                                   الفعل                الاسم المنقوص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رجا الأب الخير لأبنائه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رجا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الراجي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دعا المؤمن ربه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دعا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نجا الرجل من حادث السير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نجا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قضي القاضي بين الخصمين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قضى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القاضي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حمي الجندي بلاده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حمي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سعى الحاج بين الصفا والمروة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سعي </a:t>
            </a:r>
            <a:endParaRPr lang="ar-EG" sz="2400" b="1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186FF-2530-4D83-9524-B9168E89ED72}"/>
              </a:ext>
            </a:extLst>
          </p:cNvPr>
          <p:cNvSpPr/>
          <p:nvPr/>
        </p:nvSpPr>
        <p:spPr>
          <a:xfrm>
            <a:off x="2426471" y="2538350"/>
            <a:ext cx="910827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الداعي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0F40DC-EA26-464A-8948-038AFC8C94A2}"/>
              </a:ext>
            </a:extLst>
          </p:cNvPr>
          <p:cNvSpPr/>
          <p:nvPr/>
        </p:nvSpPr>
        <p:spPr>
          <a:xfrm>
            <a:off x="2437691" y="3041052"/>
            <a:ext cx="88838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الناجي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A379B4-A1B8-479F-B08E-8D62D02A85EF}"/>
              </a:ext>
            </a:extLst>
          </p:cNvPr>
          <p:cNvSpPr/>
          <p:nvPr/>
        </p:nvSpPr>
        <p:spPr>
          <a:xfrm>
            <a:off x="2412847" y="4185647"/>
            <a:ext cx="938077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الحامي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8A0B3E-783E-4EFF-B541-A45F40A6B226}"/>
              </a:ext>
            </a:extLst>
          </p:cNvPr>
          <p:cNvSpPr/>
          <p:nvPr/>
        </p:nvSpPr>
        <p:spPr>
          <a:xfrm>
            <a:off x="2377580" y="4688349"/>
            <a:ext cx="1008609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i="1" baseline="30000" dirty="0">
                <a:solidFill>
                  <a:srgbClr val="2C4A99"/>
                </a:solidFill>
                <a:latin typeface="AdobeArabic-BoldItalic"/>
              </a:rPr>
              <a:t>الساعي</a:t>
            </a:r>
            <a:endParaRPr lang="ar-YE" sz="40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67068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تفكير ناقد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هذا كتابي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المواطن السعودي حريص على النهوض ببلاده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الساعي إلى الخير محمود عمله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الفرق بين الياء في الكلمات الملونة؟ وايها يعد اسما منقوصا؟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فائدة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لم سمي المنقوص بهذا الاسم؟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●"/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لأن الياء تحذف من آخره ويعوض عنها بتنوين الكسر وذلك عندما يكون نكرة في موضع رفع مثل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انت محام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او موضع جر مثل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سلمت علي محام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الممدود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هو اسم آخره همزة زائدة قبلها ألف مثل صحراء، عظماء، سماء، ابتداء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أستخرج من نص وطني المملكة العربية السعودية أربعة أسماء ممدودة وأكتبها في المكان الخالي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81AC9B-5A05-4379-9508-34399D591BAB}"/>
              </a:ext>
            </a:extLst>
          </p:cNvPr>
          <p:cNvSpPr/>
          <p:nvPr/>
        </p:nvSpPr>
        <p:spPr>
          <a:xfrm>
            <a:off x="37492" y="2003695"/>
            <a:ext cx="4572000" cy="12413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1.كتابى                 ياء المتكلم</a:t>
            </a:r>
          </a:p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2.السعودى              ياء النسب</a:t>
            </a:r>
          </a:p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3.الساعى               اسم منقوص</a:t>
            </a:r>
            <a:endParaRPr lang="ar-EG" sz="3200" dirty="0">
              <a:solidFill>
                <a:prstClr val="black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BBF541-4834-4879-8E6C-E03E8425CF97}"/>
              </a:ext>
            </a:extLst>
          </p:cNvPr>
          <p:cNvSpPr/>
          <p:nvPr/>
        </p:nvSpPr>
        <p:spPr>
          <a:xfrm>
            <a:off x="37492" y="5890485"/>
            <a:ext cx="9106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(سماء – اباء – أحياء – الادعاء)</a:t>
            </a:r>
            <a:endParaRPr lang="ar-EG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5501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تفكير ناقد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رفع الصوت في غرف المرضى خطأ يجب اجتنابه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ابن ادم خطاء، وخير الخطائين التوابون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الفرق بين الكلمتين الملونتين وما السبب؟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تدريب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أكمل الجمل الاتية بأسماء منقوصة أو مقصورة أو ممدودة بما يحقق المعنى المفيد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تساقطت قطرات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……….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على الورد صباحا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قطفت وردة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………...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اعتني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بغنمه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سمعت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فهلم إلى الصلاة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٥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ترافع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عن موكله في المحكمة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٦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قذف اللاعب الكرة في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الخصم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6AC978-88D7-4E7D-8BFF-B315916FE75C}"/>
              </a:ext>
            </a:extLst>
          </p:cNvPr>
          <p:cNvSpPr/>
          <p:nvPr/>
        </p:nvSpPr>
        <p:spPr>
          <a:xfrm>
            <a:off x="1146267" y="1916968"/>
            <a:ext cx="4572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YE" sz="2800" b="1" i="1" baseline="30000" dirty="0">
                <a:solidFill>
                  <a:srgbClr val="2C4A99"/>
                </a:solidFill>
                <a:latin typeface="AdobeArabic-BoldItalic"/>
              </a:rPr>
              <a:t>*  خطأ : اسم منتهى بهمزة متطرفة على الالف.  </a:t>
            </a:r>
          </a:p>
          <a:p>
            <a:pPr algn="ctr" rtl="1"/>
            <a:r>
              <a:rPr lang="ar-YE" sz="2800" b="1" i="1" baseline="30000" dirty="0">
                <a:solidFill>
                  <a:srgbClr val="2C4A99"/>
                </a:solidFill>
                <a:latin typeface="AdobeArabic-BoldItalic"/>
              </a:rPr>
              <a:t>   * خطاء: اسم ممدود . اسم اخرة همزة زائدة قبلها ألف</a:t>
            </a:r>
            <a:endParaRPr lang="ar-EG" sz="2800" dirty="0">
              <a:solidFill>
                <a:prstClr val="black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2ACAC8-5CB3-4575-B9AE-62ACC575DE0D}"/>
              </a:ext>
            </a:extLst>
          </p:cNvPr>
          <p:cNvSpPr/>
          <p:nvPr/>
        </p:nvSpPr>
        <p:spPr>
          <a:xfrm>
            <a:off x="6700002" y="3328187"/>
            <a:ext cx="652743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الندى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7BD707-002D-474F-9784-2F7BB2FBC7B8}"/>
              </a:ext>
            </a:extLst>
          </p:cNvPr>
          <p:cNvSpPr/>
          <p:nvPr/>
        </p:nvSpPr>
        <p:spPr>
          <a:xfrm>
            <a:off x="6936131" y="3755719"/>
            <a:ext cx="74732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حمراء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594007-E2DB-43F2-8685-2096952B8AA0}"/>
              </a:ext>
            </a:extLst>
          </p:cNvPr>
          <p:cNvSpPr/>
          <p:nvPr/>
        </p:nvSpPr>
        <p:spPr>
          <a:xfrm>
            <a:off x="7567712" y="4266376"/>
            <a:ext cx="79220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الراعي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339E68-8F68-4E56-84B7-B0235E99C8D0}"/>
              </a:ext>
            </a:extLst>
          </p:cNvPr>
          <p:cNvSpPr/>
          <p:nvPr/>
        </p:nvSpPr>
        <p:spPr>
          <a:xfrm>
            <a:off x="7258172" y="4685441"/>
            <a:ext cx="663964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النداء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AE85B7-8DC8-4F1F-849B-BD96E8633368}"/>
              </a:ext>
            </a:extLst>
          </p:cNvPr>
          <p:cNvSpPr/>
          <p:nvPr/>
        </p:nvSpPr>
        <p:spPr>
          <a:xfrm>
            <a:off x="7467412" y="5186097"/>
            <a:ext cx="901209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المحامي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F95AEA-3296-47A0-9F2E-B8B0B6DD4F0B}"/>
              </a:ext>
            </a:extLst>
          </p:cNvPr>
          <p:cNvSpPr/>
          <p:nvPr/>
        </p:nvSpPr>
        <p:spPr>
          <a:xfrm>
            <a:off x="6299353" y="5686754"/>
            <a:ext cx="68320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مرمى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257377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414</Words>
  <Application>Microsoft Office PowerPoint</Application>
  <PresentationFormat>عرض على الشاشة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9</cp:revision>
  <dcterms:created xsi:type="dcterms:W3CDTF">2019-12-24T06:35:52Z</dcterms:created>
  <dcterms:modified xsi:type="dcterms:W3CDTF">2021-01-29T10:21:07Z</dcterms:modified>
</cp:coreProperties>
</file>