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5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7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F838-26D0-4CEF-AC21-3F46A517F89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1C89-70D4-4EE3-8A13-15D0E6BE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9581" t="15251" r="31084" b="5085"/>
          <a:stretch/>
        </p:blipFill>
        <p:spPr>
          <a:xfrm>
            <a:off x="3190507" y="204715"/>
            <a:ext cx="5489469" cy="6250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399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5359" t="23177" r="36677" b="13466"/>
          <a:stretch/>
        </p:blipFill>
        <p:spPr>
          <a:xfrm>
            <a:off x="3944502" y="163286"/>
            <a:ext cx="5010812" cy="63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213" t="31020" r="36459" b="13177"/>
          <a:stretch/>
        </p:blipFill>
        <p:spPr>
          <a:xfrm>
            <a:off x="3454399" y="177983"/>
            <a:ext cx="5660572" cy="649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9202056" y="3283592"/>
            <a:ext cx="2897746" cy="3271234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7792872" y="4339988"/>
            <a:ext cx="846161" cy="3138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69072" y="5498228"/>
            <a:ext cx="846161" cy="3138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02072" y="2236868"/>
            <a:ext cx="846161" cy="3138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343400" y="5650628"/>
            <a:ext cx="1674353" cy="33869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294" t="22155" r="38426" b="19077"/>
          <a:stretch/>
        </p:blipFill>
        <p:spPr>
          <a:xfrm>
            <a:off x="3747752" y="653663"/>
            <a:ext cx="4675031" cy="61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70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819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3110345" y="259307"/>
            <a:ext cx="1983347" cy="2395471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6189562" y="204223"/>
            <a:ext cx="4707038" cy="1115310"/>
          </a:xfrm>
          <a:prstGeom prst="cloudCallout">
            <a:avLst>
              <a:gd name="adj1" fmla="val -81047"/>
              <a:gd name="adj2" fmla="val 661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b="1" dirty="0" smtClean="0"/>
              <a:t>الفلزات</a:t>
            </a:r>
            <a:endParaRPr lang="en-US" sz="54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3" y="2711969"/>
            <a:ext cx="5743602" cy="296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ستطيل مستدير الزوايا 6"/>
          <p:cNvSpPr/>
          <p:nvPr/>
        </p:nvSpPr>
        <p:spPr>
          <a:xfrm>
            <a:off x="7727525" y="2558498"/>
            <a:ext cx="4275785" cy="8757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هي مواد لها لمعان فلزي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727525" y="3557242"/>
            <a:ext cx="4275785" cy="8757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ysClr val="windowText" lastClr="000000"/>
                </a:solidFill>
              </a:rPr>
              <a:t> 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مواد موصلة للحرارة و الكهرباء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727525" y="4555986"/>
            <a:ext cx="4275785" cy="8757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 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جميعها صلبة ما عدا الزئبق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727525" y="5679358"/>
            <a:ext cx="4275785" cy="8757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ysClr val="windowText" lastClr="000000"/>
                </a:solidFill>
              </a:rPr>
              <a:t>مواد قابلة للطرق و السحب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مستدير الزوايا 10"/>
              <p:cNvSpPr/>
              <p:nvPr/>
            </p:nvSpPr>
            <p:spPr>
              <a:xfrm>
                <a:off x="7669469" y="1501134"/>
                <a:ext cx="4275785" cy="875763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ysClr val="windowText" lastClr="000000"/>
                    </a:solidFill>
                  </a:rPr>
                  <a:t>تشكل الفلزات حاول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Y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SY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2400" b="1" dirty="0" smtClean="0">
                    <a:solidFill>
                      <a:sysClr val="windowText" lastClr="000000"/>
                    </a:solidFill>
                  </a:rPr>
                  <a:t> من العناصر</a:t>
                </a:r>
                <a:endParaRPr lang="en-U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مستطيل مستدير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469" y="1501134"/>
                <a:ext cx="4275785" cy="8757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5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5900" t="38059" r="29649" b="29687"/>
          <a:stretch/>
        </p:blipFill>
        <p:spPr>
          <a:xfrm>
            <a:off x="6191251" y="2525486"/>
            <a:ext cx="4610100" cy="361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4517" t="37684" r="46210" b="29779"/>
          <a:stretch/>
        </p:blipFill>
        <p:spPr>
          <a:xfrm>
            <a:off x="1252810" y="1146221"/>
            <a:ext cx="4099453" cy="190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759"/>
            <a:ext cx="2057400" cy="34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3110345" y="259307"/>
            <a:ext cx="1983347" cy="2395471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5543550" y="259307"/>
            <a:ext cx="5353050" cy="1491227"/>
          </a:xfrm>
          <a:prstGeom prst="cloudCallout">
            <a:avLst>
              <a:gd name="adj1" fmla="val -81047"/>
              <a:gd name="adj2" fmla="val 661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b="1" dirty="0" smtClean="0"/>
              <a:t>كيف نستفيد من الفلزات؟</a:t>
            </a:r>
            <a:endParaRPr lang="en-US" sz="48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70" b="74870" l="22767" r="52416"/>
                    </a14:imgEffect>
                  </a14:imgLayer>
                </a14:imgProps>
              </a:ext>
            </a:extLst>
          </a:blip>
          <a:srcRect l="21958" t="62342" r="47490" b="25367"/>
          <a:stretch/>
        </p:blipFill>
        <p:spPr>
          <a:xfrm>
            <a:off x="7036188" y="5360348"/>
            <a:ext cx="3975216" cy="89910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92" b="44792" l="40044" r="69034"/>
                    </a14:imgEffect>
                  </a14:imgLayer>
                </a14:imgProps>
              </a:ext>
            </a:extLst>
          </a:blip>
          <a:srcRect l="40253" t="32089" r="30915" b="55939"/>
          <a:stretch/>
        </p:blipFill>
        <p:spPr>
          <a:xfrm>
            <a:off x="7324291" y="3298076"/>
            <a:ext cx="3751477" cy="8757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0" b="28646" l="22255" r="52196">
                        <a14:foregroundMark x1="33602" y1="20313" x2="23865" y2="27344"/>
                        <a14:foregroundMark x1="26647" y1="20443" x2="48463" y2="19401"/>
                      </a14:backgroundRemoval>
                    </a14:imgEffect>
                  </a14:imgLayer>
                </a14:imgProps>
              </a:ext>
            </a:extLst>
          </a:blip>
          <a:srcRect l="22034" t="18662" r="47579" b="70763"/>
          <a:stretch/>
        </p:blipFill>
        <p:spPr>
          <a:xfrm>
            <a:off x="7122017" y="2335729"/>
            <a:ext cx="3953751" cy="77357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68" b="60677" l="39312" r="68448"/>
                    </a14:imgEffect>
                  </a14:imgLayer>
                </a14:imgProps>
              </a:ext>
            </a:extLst>
          </a:blip>
          <a:srcRect l="39560" t="48287" r="31042" b="39213"/>
          <a:stretch/>
        </p:blipFill>
        <p:spPr>
          <a:xfrm>
            <a:off x="7186379" y="4309893"/>
            <a:ext cx="3825025" cy="91440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2" y="2359002"/>
            <a:ext cx="2893448" cy="195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2" y="42405"/>
            <a:ext cx="2893448" cy="1925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4517897"/>
            <a:ext cx="1176301" cy="217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5" y="4845150"/>
            <a:ext cx="3178519" cy="163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8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793" t="33967" r="51025" b="44186"/>
          <a:stretch/>
        </p:blipFill>
        <p:spPr>
          <a:xfrm>
            <a:off x="2266681" y="3721993"/>
            <a:ext cx="4646100" cy="297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49837" t="50670" r="31053" b="32083"/>
          <a:stretch/>
        </p:blipFill>
        <p:spPr>
          <a:xfrm>
            <a:off x="7212169" y="3715554"/>
            <a:ext cx="4456090" cy="289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وسيلة شرح على شكل سحابة 3"/>
          <p:cNvSpPr/>
          <p:nvPr/>
        </p:nvSpPr>
        <p:spPr>
          <a:xfrm>
            <a:off x="3245476" y="90153"/>
            <a:ext cx="7651124" cy="1660382"/>
          </a:xfrm>
          <a:prstGeom prst="cloudCallout">
            <a:avLst>
              <a:gd name="adj1" fmla="val -81047"/>
              <a:gd name="adj2" fmla="val 661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b="1" dirty="0" smtClean="0"/>
              <a:t>أي العناصر لا فلزات و أيها أشباه فلزات؟</a:t>
            </a:r>
            <a:endParaRPr lang="en-US" sz="48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347730" y="611328"/>
            <a:ext cx="3103808" cy="4553099"/>
          </a:xfrm>
          <a:prstGeom prst="rect">
            <a:avLst/>
          </a:prstGeom>
        </p:spPr>
      </p:pic>
      <p:sp>
        <p:nvSpPr>
          <p:cNvPr id="6" name="مخطط انسيابي: معالجة متعاقبة 5"/>
          <p:cNvSpPr/>
          <p:nvPr/>
        </p:nvSpPr>
        <p:spPr>
          <a:xfrm>
            <a:off x="8989454" y="2073499"/>
            <a:ext cx="2305318" cy="837126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b="1" dirty="0" smtClean="0"/>
              <a:t>اللافلزات</a:t>
            </a:r>
            <a:endParaRPr lang="en-US" sz="40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60" y="1783914"/>
            <a:ext cx="3750569" cy="178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558" t="25522" r="49562" b="52082"/>
          <a:stretch/>
        </p:blipFill>
        <p:spPr>
          <a:xfrm>
            <a:off x="2236895" y="3168202"/>
            <a:ext cx="4750968" cy="35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50042" t="30620" r="29209" b="31249"/>
          <a:stretch/>
        </p:blipFill>
        <p:spPr>
          <a:xfrm>
            <a:off x="7195779" y="2369711"/>
            <a:ext cx="4639906" cy="432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8371268" y="291385"/>
            <a:ext cx="3026535" cy="127232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b="1" dirty="0" smtClean="0"/>
              <a:t>أشباه الفلزات</a:t>
            </a:r>
            <a:endParaRPr lang="en-US" sz="40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9" y="474236"/>
            <a:ext cx="2411903" cy="243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850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754108" y="173064"/>
            <a:ext cx="4275785" cy="8757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 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صناعة البلاستيك لعزل أسلاك التوصيل الكهربائي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97755" y="173064"/>
            <a:ext cx="4275785" cy="8757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ysClr val="windowText" lastClr="000000"/>
                </a:solidFill>
              </a:rPr>
              <a:t> 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يستعمل الكلور لتعقيم مياه الشرب و برك السبحة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916215" y="5992651"/>
            <a:ext cx="4275785" cy="8757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  </a:t>
            </a:r>
            <a:r>
              <a:rPr lang="ar-SY" sz="2400" b="1" dirty="0" smtClean="0">
                <a:solidFill>
                  <a:sysClr val="windowText" lastClr="000000"/>
                </a:solidFill>
              </a:rPr>
              <a:t>يستعمل الأرجون في المصابيح الكهربائية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81916" y="5883765"/>
            <a:ext cx="4275785" cy="8757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ysClr val="windowText" lastClr="000000"/>
                </a:solidFill>
              </a:rPr>
              <a:t>يدخل السليكون و أشباه فلزات أخرى في صناعة شرائح أجهزة الحاسوب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457701" y="2552700"/>
            <a:ext cx="5060634" cy="2096948"/>
          </a:xfrm>
          <a:prstGeom prst="cloudCallout">
            <a:avLst>
              <a:gd name="adj1" fmla="val -18554"/>
              <a:gd name="adj2" fmla="val 27774"/>
            </a:avLst>
          </a:prstGeom>
          <a:solidFill>
            <a:srgbClr val="FF99FF"/>
          </a:solidFill>
          <a:ln w="76200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كيف نستفيد من اللافلزات و أشباه الفلزات؟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1189829"/>
            <a:ext cx="2713409" cy="172234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6" y="1178620"/>
            <a:ext cx="2638425" cy="173355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25" y="4176615"/>
            <a:ext cx="3019425" cy="151447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6" y="4077372"/>
            <a:ext cx="2838450" cy="16097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39" y="1219097"/>
            <a:ext cx="2876550" cy="14763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10" y="4273506"/>
            <a:ext cx="2149779" cy="161025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61" y="4077372"/>
            <a:ext cx="1676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88</Words>
  <Application>Microsoft Office PowerPoint</Application>
  <PresentationFormat>شاشة عريضة</PresentationFormat>
  <Paragraphs>16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19</cp:revision>
  <dcterms:created xsi:type="dcterms:W3CDTF">2021-01-17T20:40:21Z</dcterms:created>
  <dcterms:modified xsi:type="dcterms:W3CDTF">2021-01-19T21:14:05Z</dcterms:modified>
</cp:coreProperties>
</file>