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598"/>
    <a:srgbClr val="4C3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2F2D-394D-4683-A25B-468AB70C7B3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2F5-5EB1-4567-834B-ABDCB5A77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9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2F2D-394D-4683-A25B-468AB70C7B3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2F5-5EB1-4567-834B-ABDCB5A77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3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2F2D-394D-4683-A25B-468AB70C7B3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2F5-5EB1-4567-834B-ABDCB5A77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6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2F2D-394D-4683-A25B-468AB70C7B3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2F5-5EB1-4567-834B-ABDCB5A77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9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2F2D-394D-4683-A25B-468AB70C7B3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2F5-5EB1-4567-834B-ABDCB5A77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2F2D-394D-4683-A25B-468AB70C7B3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2F5-5EB1-4567-834B-ABDCB5A77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0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2F2D-394D-4683-A25B-468AB70C7B3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2F5-5EB1-4567-834B-ABDCB5A77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2F2D-394D-4683-A25B-468AB70C7B3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2F5-5EB1-4567-834B-ABDCB5A77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1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2F2D-394D-4683-A25B-468AB70C7B3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2F5-5EB1-4567-834B-ABDCB5A77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5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2F2D-394D-4683-A25B-468AB70C7B3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2F5-5EB1-4567-834B-ABDCB5A77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1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2F2D-394D-4683-A25B-468AB70C7B3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2F5-5EB1-4567-834B-ABDCB5A77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9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2F2D-394D-4683-A25B-468AB70C7B3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22F5-5EB1-4567-834B-ABDCB5A77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1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38287" t="23548" r="37462" b="13071"/>
          <a:stretch/>
        </p:blipFill>
        <p:spPr>
          <a:xfrm>
            <a:off x="3983928" y="253410"/>
            <a:ext cx="5361778" cy="6357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9429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5219" t="15978" r="37759" b="19234"/>
          <a:stretch/>
        </p:blipFill>
        <p:spPr>
          <a:xfrm>
            <a:off x="1854558" y="103031"/>
            <a:ext cx="8203842" cy="667819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102558" y="3059383"/>
            <a:ext cx="2353860" cy="3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8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6117" t="56628" r="51148" b="25898"/>
          <a:stretch/>
        </p:blipFill>
        <p:spPr>
          <a:xfrm>
            <a:off x="4571884" y="3911600"/>
            <a:ext cx="35560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" y="2979245"/>
            <a:ext cx="3972824" cy="2634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" y="120650"/>
            <a:ext cx="4151081" cy="2436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l="49171" t="60269" r="38185" b="13763"/>
          <a:stretch/>
        </p:blipFill>
        <p:spPr>
          <a:xfrm>
            <a:off x="8432800" y="1339056"/>
            <a:ext cx="3530600" cy="407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 مستدير الزوايا 6"/>
          <p:cNvSpPr/>
          <p:nvPr/>
        </p:nvSpPr>
        <p:spPr>
          <a:xfrm>
            <a:off x="7912100" y="342900"/>
            <a:ext cx="3873500" cy="8255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ما الرفع المغناطيسي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872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/>
          <a:srcRect l="27894" t="19498" r="52805" b="35080"/>
          <a:stretch/>
        </p:blipFill>
        <p:spPr>
          <a:xfrm>
            <a:off x="7491177" y="1506827"/>
            <a:ext cx="4061171" cy="5117648"/>
          </a:xfrm>
          <a:prstGeom prst="rect">
            <a:avLst/>
          </a:prstGeom>
        </p:spPr>
      </p:pic>
      <p:sp>
        <p:nvSpPr>
          <p:cNvPr id="2" name="مستطيل: زوايا مستديرة 3">
            <a:extLst>
              <a:ext uri="{FF2B5EF4-FFF2-40B4-BE49-F238E27FC236}">
                <a16:creationId xmlns:a16="http://schemas.microsoft.com/office/drawing/2014/main" id="{6913732B-AE2A-5B47-BE2A-3E97FEEB02C0}"/>
              </a:ext>
            </a:extLst>
          </p:cNvPr>
          <p:cNvSpPr/>
          <p:nvPr/>
        </p:nvSpPr>
        <p:spPr>
          <a:xfrm>
            <a:off x="7545285" y="381824"/>
            <a:ext cx="4356430" cy="6679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مراجعة الدرس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950711" y="3217032"/>
            <a:ext cx="1459969" cy="3671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520504" y="5360065"/>
            <a:ext cx="1989960" cy="3671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310271" y="-98464"/>
            <a:ext cx="3548175" cy="400549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7" b="90000" l="10000" r="90000">
                        <a14:foregroundMark x1="43333" y1="12333" x2="380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24" y="225926"/>
            <a:ext cx="3475561" cy="347556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/>
          <a:srcRect l="26112" t="22843" r="26673" b="57615"/>
          <a:stretch/>
        </p:blipFill>
        <p:spPr>
          <a:xfrm>
            <a:off x="786835" y="5012406"/>
            <a:ext cx="6143222" cy="1429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268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7198" t="23372" r="38353" b="18530"/>
          <a:stretch/>
        </p:blipFill>
        <p:spPr>
          <a:xfrm>
            <a:off x="3200401" y="416670"/>
            <a:ext cx="5749280" cy="614275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" y="2918563"/>
            <a:ext cx="2318866" cy="393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6208" t="28301" r="47657" b="32614"/>
          <a:stretch/>
        </p:blipFill>
        <p:spPr>
          <a:xfrm>
            <a:off x="6800045" y="1661374"/>
            <a:ext cx="4590798" cy="50422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30962" t="42914" r="37066" b="17297"/>
          <a:stretch/>
        </p:blipFill>
        <p:spPr>
          <a:xfrm>
            <a:off x="1480673" y="2704562"/>
            <a:ext cx="5061794" cy="354169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</a:t>
            </a:r>
            <a:r>
              <a:rPr lang="ar-SY" sz="3600" dirty="0" smtClean="0"/>
              <a:t>المغناطيسية؟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1622738" y="-38637"/>
            <a:ext cx="1983347" cy="23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3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523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5122" t="21082" r="26179" b="19763"/>
          <a:stretch/>
        </p:blipFill>
        <p:spPr>
          <a:xfrm>
            <a:off x="2274406" y="3595192"/>
            <a:ext cx="4327301" cy="2955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B5598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49175" t="21785" r="24891" b="17649"/>
          <a:stretch/>
        </p:blipFill>
        <p:spPr>
          <a:xfrm>
            <a:off x="7365452" y="1385047"/>
            <a:ext cx="3374266" cy="4430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B5598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24429" t="21787" r="51419" b="48459"/>
          <a:stretch/>
        </p:blipFill>
        <p:spPr>
          <a:xfrm>
            <a:off x="2274406" y="206062"/>
            <a:ext cx="4444050" cy="3078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B5598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7866529" y="457200"/>
            <a:ext cx="2873189" cy="685800"/>
          </a:xfrm>
          <a:prstGeom prst="roundRect">
            <a:avLst/>
          </a:prstGeom>
          <a:solidFill>
            <a:srgbClr val="EB55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تكوين المغناطيسات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096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8988" t="28563" r="49160" b="25043"/>
          <a:stretch/>
        </p:blipFill>
        <p:spPr>
          <a:xfrm>
            <a:off x="7830355" y="1734292"/>
            <a:ext cx="3866504" cy="461499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3" name="وسيلة شرح على شكل سحابة 2"/>
          <p:cNvSpPr/>
          <p:nvPr/>
        </p:nvSpPr>
        <p:spPr>
          <a:xfrm>
            <a:off x="4584880" y="128789"/>
            <a:ext cx="6805964" cy="1262129"/>
          </a:xfrm>
          <a:prstGeom prst="cloudCallout">
            <a:avLst>
              <a:gd name="adj1" fmla="val -70432"/>
              <a:gd name="adj2" fmla="val 4862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المغناطيسات الكهربائية</a:t>
            </a:r>
            <a:r>
              <a:rPr lang="ar-SY" sz="3600" dirty="0" smtClean="0"/>
              <a:t>؟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2931544" y="39521"/>
            <a:ext cx="1983347" cy="23954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79" y="4878878"/>
            <a:ext cx="2876550" cy="1590675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3" y="2422326"/>
            <a:ext cx="2745340" cy="192583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8" y="4777886"/>
            <a:ext cx="2619375" cy="1743075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82" y="2480296"/>
            <a:ext cx="3324357" cy="186786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8356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8883" t="41681" r="49142" b="11488"/>
          <a:stretch/>
        </p:blipFill>
        <p:spPr>
          <a:xfrm>
            <a:off x="6490952" y="991672"/>
            <a:ext cx="4675031" cy="5601617"/>
          </a:xfrm>
          <a:prstGeom prst="rect">
            <a:avLst/>
          </a:prstGeom>
          <a:ln w="76200">
            <a:solidFill>
              <a:srgbClr val="4C3415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50858" t="24428" r="34196" b="9903"/>
          <a:stretch/>
        </p:blipFill>
        <p:spPr>
          <a:xfrm>
            <a:off x="3786388" y="549500"/>
            <a:ext cx="2382591" cy="5885472"/>
          </a:xfrm>
          <a:prstGeom prst="rect">
            <a:avLst/>
          </a:prstGeom>
          <a:ln w="76200">
            <a:solidFill>
              <a:srgbClr val="4C3415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40" y="1478704"/>
            <a:ext cx="2619375" cy="1743075"/>
          </a:xfrm>
          <a:prstGeom prst="rect">
            <a:avLst/>
          </a:prstGeom>
          <a:ln w="76200">
            <a:solidFill>
              <a:srgbClr val="4C3415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363815" y="3059383"/>
            <a:ext cx="2353860" cy="3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397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8185" t="68484" r="34097" b="5326"/>
          <a:stretch/>
        </p:blipFill>
        <p:spPr>
          <a:xfrm>
            <a:off x="4468971" y="4237441"/>
            <a:ext cx="4430332" cy="236223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1358" t="64040" r="51121" b="7615"/>
          <a:stretch/>
        </p:blipFill>
        <p:spPr>
          <a:xfrm>
            <a:off x="206063" y="219866"/>
            <a:ext cx="4043966" cy="367841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48185" t="31646" r="34097" b="46922"/>
          <a:stretch/>
        </p:blipFill>
        <p:spPr>
          <a:xfrm>
            <a:off x="5628067" y="631065"/>
            <a:ext cx="6063803" cy="326721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3" y="4154442"/>
            <a:ext cx="4043966" cy="252823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40534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1090" t="52153" r="52572" b="24733"/>
          <a:stretch/>
        </p:blipFill>
        <p:spPr>
          <a:xfrm>
            <a:off x="210986" y="4504764"/>
            <a:ext cx="2958353" cy="235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7626" t="30896" r="31424" b="23008"/>
          <a:stretch/>
        </p:blipFill>
        <p:spPr>
          <a:xfrm>
            <a:off x="7782247" y="1623401"/>
            <a:ext cx="3793715" cy="4693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1166" t="23536" r="52671" b="52250"/>
          <a:stretch/>
        </p:blipFill>
        <p:spPr>
          <a:xfrm>
            <a:off x="242552" y="1504682"/>
            <a:ext cx="2926787" cy="2465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وسيلة شرح على شكل سحابة 4"/>
          <p:cNvSpPr/>
          <p:nvPr/>
        </p:nvSpPr>
        <p:spPr>
          <a:xfrm>
            <a:off x="4584880" y="128789"/>
            <a:ext cx="6805964" cy="1262129"/>
          </a:xfrm>
          <a:prstGeom prst="cloudCallout">
            <a:avLst>
              <a:gd name="adj1" fmla="val -70432"/>
              <a:gd name="adj2" fmla="val 4862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كيف يمكن للمغناطيسات أن تولد الكهرباء</a:t>
            </a:r>
            <a:r>
              <a:rPr lang="ar-SY" sz="3600" dirty="0" smtClean="0"/>
              <a:t>؟</a:t>
            </a:r>
            <a:endParaRPr lang="en-US" sz="36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2931544" y="39521"/>
            <a:ext cx="1983347" cy="239547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18" y="2356835"/>
            <a:ext cx="3105150" cy="3000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70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24</Words>
  <Application>Microsoft Office PowerPoint</Application>
  <PresentationFormat>شاشة عريضة</PresentationFormat>
  <Paragraphs>7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10</cp:revision>
  <dcterms:created xsi:type="dcterms:W3CDTF">2021-01-21T12:32:47Z</dcterms:created>
  <dcterms:modified xsi:type="dcterms:W3CDTF">2021-01-21T15:39:06Z</dcterms:modified>
</cp:coreProperties>
</file>