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8" r:id="rId3"/>
    <p:sldId id="29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2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1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0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6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80078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الصنف اللغوي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الأفعال الخمسة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ألاحظ المثال الآتي:  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فائدة:                          تعملون                  تعملان                      الأفعال الخمسة: كل  فعل مضارع              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تعمل                               اتصلت به ألف الاثنين أو واو الجماعة                                                                                    تعملين                     يعملان                    أو ياء المخاطبة.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يعملون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          أفكر: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تتصل الأفعال الخمسة بثلاثة ضمائر،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فلماذا تسمى بالأفعال الخمسة؟  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22171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6250"/>
            <a:ext cx="91440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أملأ الفراغات، مع الاستعانة بالمثال السابق: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يدرس: يدرسون، ............................، ............................، ............................، .............................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يعبد: ............................................، ..............................، ..............................، ...............................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يلعب: ..........................................، ..............................، ..............................، ...............................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يرحم: .........................................، ..............................، ..............................، .............................. 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يشكر: .........................................، ..............................، ..............................، .............................. 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788110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7489"/>
            <a:ext cx="9181492" cy="313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أقرأ الجمل الآتية، ثم أحدد الأفعال الخمسة: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الجمل                                        الأفعال الخمسة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الليل والنهار يتعاقبان.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أنت يا هند تحبين والديك.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المخترعون يعملون بجد.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أنتم تتقنون عملكم.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الشجرتان تنموان وتورقان.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B39BEB-5557-45A0-8F21-B567711640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8164" y="1678379"/>
            <a:ext cx="1200150" cy="1676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889982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152</Words>
  <Application>Microsoft Office PowerPoint</Application>
  <PresentationFormat>عرض على الشاشة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Symbol</vt:lpstr>
      <vt:lpstr>1_نسق Office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7</cp:revision>
  <dcterms:created xsi:type="dcterms:W3CDTF">2019-12-24T06:38:04Z</dcterms:created>
  <dcterms:modified xsi:type="dcterms:W3CDTF">2021-01-29T23:23:36Z</dcterms:modified>
</cp:coreProperties>
</file>