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50" d="100"/>
          <a:sy n="50" d="100"/>
        </p:scale>
        <p:origin x="6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AEB6-BEE1-4B1A-9FE9-C8588E36CA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A9C-4AEE-4AFF-A470-9515DEF5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5318" t="21081" r="37066" b="15010"/>
          <a:stretch/>
        </p:blipFill>
        <p:spPr>
          <a:xfrm>
            <a:off x="2331076" y="1"/>
            <a:ext cx="6967470" cy="693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550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3439" t="29003" r="50924" b="30325"/>
          <a:stretch/>
        </p:blipFill>
        <p:spPr>
          <a:xfrm>
            <a:off x="6516710" y="1600200"/>
            <a:ext cx="4520484" cy="360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" y="1600200"/>
            <a:ext cx="4926162" cy="342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/>
          <a:srcRect l="26609" t="22978" r="51998" b="68340"/>
          <a:stretch/>
        </p:blipFill>
        <p:spPr>
          <a:xfrm>
            <a:off x="1413977" y="5525566"/>
            <a:ext cx="4585447" cy="1046272"/>
          </a:xfrm>
          <a:prstGeom prst="rect">
            <a:avLst/>
          </a:prstGeom>
        </p:spPr>
      </p:pic>
      <p:sp>
        <p:nvSpPr>
          <p:cNvPr id="9" name="وسيلة شرح على شكل سحابة 8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الآلات المركبة؟</a:t>
            </a:r>
            <a:endParaRPr lang="en-US" sz="3600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/>
          <a:srcRect l="28365" t="32032" r="54633" b="60715"/>
          <a:stretch/>
        </p:blipFill>
        <p:spPr>
          <a:xfrm>
            <a:off x="7393040" y="5624342"/>
            <a:ext cx="3644154" cy="8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56" y="214487"/>
            <a:ext cx="6065949" cy="664351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29056" t="45832" r="57017" b="50374"/>
          <a:stretch/>
        </p:blipFill>
        <p:spPr>
          <a:xfrm>
            <a:off x="729342" y="3592379"/>
            <a:ext cx="2985247" cy="457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8471" t="38988" r="55657" b="54986"/>
          <a:stretch/>
        </p:blipFill>
        <p:spPr>
          <a:xfrm>
            <a:off x="729342" y="2062310"/>
            <a:ext cx="3402107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0132" t="14323" r="53221" b="50180"/>
          <a:stretch/>
        </p:blipFill>
        <p:spPr>
          <a:xfrm>
            <a:off x="6477001" y="514350"/>
            <a:ext cx="4552950" cy="34099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0132" t="50614" r="53221" b="30547"/>
          <a:stretch/>
        </p:blipFill>
        <p:spPr>
          <a:xfrm>
            <a:off x="955660" y="3444124"/>
            <a:ext cx="5521342" cy="2194676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8362950" y="1809750"/>
            <a:ext cx="2476500" cy="6286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00150" y="4572000"/>
            <a:ext cx="2476500" cy="6286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33" b="90000" l="9705" r="89873">
                        <a14:foregroundMark x1="37553" y1="72000" x2="20675" y2="87000"/>
                        <a14:foregroundMark x1="32911" y1="56000" x2="33755" y2="46667"/>
                        <a14:foregroundMark x1="19409" y1="87667" x2="1519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0"/>
            <a:ext cx="2768622" cy="35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94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3041" t="15097" r="34294" b="10079"/>
          <a:stretch/>
        </p:blipFill>
        <p:spPr>
          <a:xfrm>
            <a:off x="3448051" y="48168"/>
            <a:ext cx="5334000" cy="68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348" t="36047" r="48845" b="34023"/>
          <a:stretch/>
        </p:blipFill>
        <p:spPr>
          <a:xfrm>
            <a:off x="6980349" y="2034862"/>
            <a:ext cx="4288665" cy="3837228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الآلات البسيطة؟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29972" t="21963" r="30929" b="35079"/>
          <a:stretch/>
        </p:blipFill>
        <p:spPr>
          <a:xfrm>
            <a:off x="450761" y="2581024"/>
            <a:ext cx="5808371" cy="358795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/>
          <a:srcRect l="50264" t="54181" r="31325" b="40713"/>
          <a:stretch/>
        </p:blipFill>
        <p:spPr>
          <a:xfrm>
            <a:off x="7160652" y="5975797"/>
            <a:ext cx="3915179" cy="6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52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9" y="1686260"/>
            <a:ext cx="4525393" cy="2151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1" y="4081731"/>
            <a:ext cx="4268072" cy="2704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الروافع؟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5295900" y="1447988"/>
            <a:ext cx="6622622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الرافعة هي قضيب يتحرك حول محور يسمى نقطة ارتكاز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/>
          <a:srcRect l="29181" t="24076" r="50429" b="59199"/>
          <a:stretch/>
        </p:blipFill>
        <p:spPr>
          <a:xfrm>
            <a:off x="4630972" y="4558249"/>
            <a:ext cx="3798048" cy="222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/>
          <a:srcRect l="48796" t="35901" r="29147" b="43002"/>
          <a:stretch/>
        </p:blipFill>
        <p:spPr>
          <a:xfrm>
            <a:off x="7693089" y="2356834"/>
            <a:ext cx="4225434" cy="227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4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9576" t="15098" r="31820" b="6733"/>
          <a:stretch/>
        </p:blipFill>
        <p:spPr>
          <a:xfrm>
            <a:off x="0" y="0"/>
            <a:ext cx="12192000" cy="700593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74" y="2799670"/>
            <a:ext cx="2475926" cy="42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7789" t="17474" r="33998" b="44234"/>
          <a:stretch/>
        </p:blipFill>
        <p:spPr>
          <a:xfrm>
            <a:off x="6877050" y="1708059"/>
            <a:ext cx="4806773" cy="5149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3" y="2420020"/>
            <a:ext cx="5303817" cy="318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السطح المائل؟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/>
          <a:stretch/>
        </p:blipFill>
        <p:spPr>
          <a:xfrm>
            <a:off x="2998694" y="564203"/>
            <a:ext cx="8211688" cy="608476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7435" t="48897" r="53135" b="37132"/>
          <a:stretch/>
        </p:blipFill>
        <p:spPr>
          <a:xfrm>
            <a:off x="219696" y="1861298"/>
            <a:ext cx="3818904" cy="15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967" t="24604" r="25188" b="22403"/>
          <a:stretch/>
        </p:blipFill>
        <p:spPr>
          <a:xfrm>
            <a:off x="6858000" y="385543"/>
            <a:ext cx="4977686" cy="596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57787" t="20378" r="25683" b="36136"/>
          <a:stretch/>
        </p:blipFill>
        <p:spPr>
          <a:xfrm>
            <a:off x="2768159" y="1320085"/>
            <a:ext cx="3708841" cy="548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3959" cy="2296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396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</Words>
  <Application>Microsoft Office PowerPoint</Application>
  <PresentationFormat>شاشة عريضة</PresentationFormat>
  <Paragraphs>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2021-01-19T15:56:33Z</dcterms:created>
  <dcterms:modified xsi:type="dcterms:W3CDTF">2021-01-19T22:15:21Z</dcterms:modified>
</cp:coreProperties>
</file>