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51" r:id="rId3"/>
    <p:sldId id="338" r:id="rId4"/>
    <p:sldId id="335" r:id="rId5"/>
    <p:sldId id="339" r:id="rId6"/>
    <p:sldId id="340" r:id="rId7"/>
    <p:sldId id="341" r:id="rId8"/>
    <p:sldId id="342" r:id="rId9"/>
    <p:sldId id="322" r:id="rId10"/>
    <p:sldId id="334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71" autoAdjust="0"/>
  </p:normalViewPr>
  <p:slideViewPr>
    <p:cSldViewPr snapToGrid="0">
      <p:cViewPr varScale="1">
        <p:scale>
          <a:sx n="56" d="100"/>
          <a:sy n="56" d="100"/>
        </p:scale>
        <p:origin x="42" y="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بعثة النبي محمد </a:t>
            </a:r>
          </a:p>
          <a:p>
            <a:pPr algn="ctr"/>
            <a:r>
              <a:rPr lang="ar-SY" sz="4800" b="1" dirty="0">
                <a:latin typeface="Oswald" panose="02000503000000000000" pitchFamily="2" charset="0"/>
              </a:rPr>
              <a:t>صلى الله عليه وسلم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574333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46958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بعثة النبي محمد صلى الله عليه وسلم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17250" y="4127212"/>
            <a:ext cx="10325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وقد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عصمه الله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من أعمال الجاهلية كان ينفر من عبادة الأصنام التي كان يعبدها قومه .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084413" y="2431181"/>
            <a:ext cx="9164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نشأ نبينا محمد صلى الله عليه وسلم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سليم الفطرة , راجح العقل .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99334" y="5613615"/>
            <a:ext cx="106978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ويخلو بنفسه أحياناً في شهر رمضان من كل سنة في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غار حراء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بجبل النور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بمكة المكرمة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95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بعثة النبي محمد صلى الله عليه وسلم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99334" y="2326129"/>
            <a:ext cx="1014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وذلك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من أجل العبادة والتوحيد .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3197314" y="4189169"/>
            <a:ext cx="7410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 من أجل التفكر في مشاهد الكون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العظيم 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7114B6-8912-47F1-8E3F-AE49A702B58A}"/>
              </a:ext>
            </a:extLst>
          </p:cNvPr>
          <p:cNvSpPr/>
          <p:nvPr/>
        </p:nvSpPr>
        <p:spPr>
          <a:xfrm rot="21050236">
            <a:off x="3889799" y="3709407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42CC2E6-AF17-4C33-8261-E9F82A58BDBA}"/>
              </a:ext>
            </a:extLst>
          </p:cNvPr>
          <p:cNvSpPr/>
          <p:nvPr/>
        </p:nvSpPr>
        <p:spPr>
          <a:xfrm rot="21050236">
            <a:off x="4097678" y="3939667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6886499-B6D0-42A3-A35A-1CAC1AA95698}"/>
              </a:ext>
            </a:extLst>
          </p:cNvPr>
          <p:cNvSpPr/>
          <p:nvPr/>
        </p:nvSpPr>
        <p:spPr>
          <a:xfrm rot="21050236">
            <a:off x="4095820" y="3923673"/>
            <a:ext cx="2286000" cy="204909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7D936A8-F29D-48E8-B37B-0D86C30F312B}"/>
              </a:ext>
            </a:extLst>
          </p:cNvPr>
          <p:cNvSpPr/>
          <p:nvPr/>
        </p:nvSpPr>
        <p:spPr>
          <a:xfrm rot="1461957">
            <a:off x="4599878" y="3097386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BF1404-069D-487D-A270-BD0474947943}"/>
              </a:ext>
            </a:extLst>
          </p:cNvPr>
          <p:cNvSpPr txBox="1"/>
          <p:nvPr/>
        </p:nvSpPr>
        <p:spPr>
          <a:xfrm rot="20987463">
            <a:off x="4761182" y="5949836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غار حراء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300401-46F3-49BD-A4E4-76CF6711B58F}"/>
              </a:ext>
            </a:extLst>
          </p:cNvPr>
          <p:cNvSpPr/>
          <p:nvPr/>
        </p:nvSpPr>
        <p:spPr>
          <a:xfrm rot="21050236">
            <a:off x="904801" y="2758711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56A439-CE32-4C1E-9AC6-7762B9B1A4CD}"/>
              </a:ext>
            </a:extLst>
          </p:cNvPr>
          <p:cNvSpPr/>
          <p:nvPr/>
        </p:nvSpPr>
        <p:spPr>
          <a:xfrm rot="21050236">
            <a:off x="1112680" y="2988971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AF26840-0B9E-4679-A193-663B9C130712}"/>
              </a:ext>
            </a:extLst>
          </p:cNvPr>
          <p:cNvSpPr/>
          <p:nvPr/>
        </p:nvSpPr>
        <p:spPr>
          <a:xfrm rot="21050236">
            <a:off x="1110822" y="2972977"/>
            <a:ext cx="2286000" cy="204909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F5DF090-858A-4164-BC18-EE53A969A5A7}"/>
              </a:ext>
            </a:extLst>
          </p:cNvPr>
          <p:cNvSpPr/>
          <p:nvPr/>
        </p:nvSpPr>
        <p:spPr>
          <a:xfrm rot="1461957">
            <a:off x="1614880" y="2146690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8D2B25-C2F8-4DCB-86F9-5E0D3550BFAE}"/>
              </a:ext>
            </a:extLst>
          </p:cNvPr>
          <p:cNvSpPr txBox="1"/>
          <p:nvPr/>
        </p:nvSpPr>
        <p:spPr>
          <a:xfrm rot="20987463">
            <a:off x="1776184" y="4999140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جبل النور </a:t>
            </a:r>
          </a:p>
        </p:txBody>
      </p:sp>
    </p:spTree>
    <p:extLst>
      <p:ext uri="{BB962C8B-B14F-4D97-AF65-F5344CB8AC3E}">
        <p14:creationId xmlns:p14="http://schemas.microsoft.com/office/powerpoint/2010/main" val="41943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34" grpId="0"/>
      <p:bldP spid="35" grpId="0"/>
      <p:bldP spid="37" grpId="0" animBg="1"/>
      <p:bldP spid="39" grpId="0"/>
      <p:bldP spid="42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بدء نزول الوحي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0" y="4110703"/>
            <a:ext cx="103259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نزل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الوحي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على نبينا صلى الله عليه وسلم وكان عمره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أربعين سنة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62334" y="2604202"/>
            <a:ext cx="1014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نزلت على النبي محمد عليه الصلاة والسلام أولى آيات القرآن الكريم في غار حراء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669416" y="5451717"/>
            <a:ext cx="101277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وأول ما نزل عليه من القرآن الكريم قوله تعالى: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" اقْرَأْ بِاسْمِ رَبِّكَ الَّذِي خَلَقَ (1) خَلَقَ الْإِنْسَانَ مِنْ عَلَقٍ (2)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اقْرَأْ وَرَبُّكَ الْأَكْرَمُ (3) الَّذِي عَلَّمَ بِالْقَلَمِ (4) عَلَّمَ الْإِنْسَانَ مَا لَمْ يَعْلَمْ (5) "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78278D-5458-4666-B4A4-AB640E4424F3}"/>
              </a:ext>
            </a:extLst>
          </p:cNvPr>
          <p:cNvSpPr/>
          <p:nvPr/>
        </p:nvSpPr>
        <p:spPr>
          <a:xfrm rot="21050236">
            <a:off x="994744" y="3369630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5DA9E9-2C16-4AC7-9910-A347210580F0}"/>
              </a:ext>
            </a:extLst>
          </p:cNvPr>
          <p:cNvSpPr/>
          <p:nvPr/>
        </p:nvSpPr>
        <p:spPr>
          <a:xfrm rot="21050236">
            <a:off x="1202623" y="3599890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1DE7AF-2D72-4E0B-B6A2-4946EAD447BA}"/>
              </a:ext>
            </a:extLst>
          </p:cNvPr>
          <p:cNvSpPr/>
          <p:nvPr/>
        </p:nvSpPr>
        <p:spPr>
          <a:xfrm rot="21050236">
            <a:off x="1200765" y="3583896"/>
            <a:ext cx="2286000" cy="204909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3121390-8CDD-44AC-80DC-07CB10C98315}"/>
              </a:ext>
            </a:extLst>
          </p:cNvPr>
          <p:cNvSpPr/>
          <p:nvPr/>
        </p:nvSpPr>
        <p:spPr>
          <a:xfrm rot="1461957">
            <a:off x="1704823" y="2757609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C1E2B4-9337-4EE5-A5A9-2EFC41528BE0}"/>
              </a:ext>
            </a:extLst>
          </p:cNvPr>
          <p:cNvSpPr txBox="1"/>
          <p:nvPr/>
        </p:nvSpPr>
        <p:spPr>
          <a:xfrm rot="20987463">
            <a:off x="1866127" y="5610059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غار حراء</a:t>
            </a:r>
          </a:p>
        </p:txBody>
      </p:sp>
    </p:spTree>
    <p:extLst>
      <p:ext uri="{BB962C8B-B14F-4D97-AF65-F5344CB8AC3E}">
        <p14:creationId xmlns:p14="http://schemas.microsoft.com/office/powerpoint/2010/main" val="15653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9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دعوته إلى الإسلام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666362" y="4110703"/>
            <a:ext cx="798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قال تعالى :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14498" y="2528512"/>
            <a:ext cx="1014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أمر الله سبحانه وتعالى نبينا محمداً صلى الله عليه وسلم بدعوة الناس إلى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دين الإسلام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669416" y="5451717"/>
            <a:ext cx="101277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أول من آمن بالنبي الكريم :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زوجته خديجة بنت خويلد وابن عمه علي بن أبي طالب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وصاحبه أبو بكر الصديق ومولاه زيد بن حارثة 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71" y="4209951"/>
            <a:ext cx="7881529" cy="48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90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الهجرة إلى الحبشة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669416" y="4110703"/>
            <a:ext cx="99808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فأمر النبي محمد صلى الله عليه وسلم أصحابه بالهجرة إلى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الحبشة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لأن فيها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ملكاً عادلاً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38371" y="2333468"/>
            <a:ext cx="9813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اشتدّ أذى قريش للنبي محمد صلى الله عليه وسلم ولأصحابه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عندما بدأ بدعوته لنشر الإسلام .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669416" y="5283897"/>
            <a:ext cx="101277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وكانت هجرتهم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أول هجرة في الإسلام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وكان من بينهم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عثمان بن عفّان و زوجته رقيّة بنت رسول الله صلى الله عليه وسلم 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FB3C06-3A34-45E8-B838-B1B88DA7CBD7}"/>
              </a:ext>
            </a:extLst>
          </p:cNvPr>
          <p:cNvSpPr/>
          <p:nvPr/>
        </p:nvSpPr>
        <p:spPr>
          <a:xfrm rot="21050236">
            <a:off x="820039" y="2669413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91CEDD-675A-46AD-B279-ACDDC284D917}"/>
              </a:ext>
            </a:extLst>
          </p:cNvPr>
          <p:cNvSpPr/>
          <p:nvPr/>
        </p:nvSpPr>
        <p:spPr>
          <a:xfrm rot="21050236">
            <a:off x="1027918" y="2899673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DAF8A88-CE66-47AF-8161-98952F2FF19A}"/>
              </a:ext>
            </a:extLst>
          </p:cNvPr>
          <p:cNvSpPr/>
          <p:nvPr/>
        </p:nvSpPr>
        <p:spPr>
          <a:xfrm rot="21050236">
            <a:off x="1026060" y="2883679"/>
            <a:ext cx="2286000" cy="204909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00B6777-3A0D-400F-B3FB-AFDF9A979798}"/>
              </a:ext>
            </a:extLst>
          </p:cNvPr>
          <p:cNvSpPr/>
          <p:nvPr/>
        </p:nvSpPr>
        <p:spPr>
          <a:xfrm rot="1461957">
            <a:off x="1530118" y="2057392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معجزة الإسراء والمعراج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00041" y="4177112"/>
            <a:ext cx="104457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لينصره الله سبحانه وتعالى حيث أسري به من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مكة المكرمة على البراق إلى بيت المقدس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209156" y="5613615"/>
            <a:ext cx="8620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ثم عرج به إلى السماء حيث سدرة المنتهى .</a:t>
            </a:r>
          </a:p>
        </p:txBody>
      </p:sp>
      <p:sp>
        <p:nvSpPr>
          <p:cNvPr id="33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9417" y="2298299"/>
            <a:ext cx="95616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حدثت معجزة الإسراء والمعراج بعد مضي عشر سنوات من بعثة النبي الكريم في  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مكة يدعو الناس إلى توحيد الله وترك الشرك وقبل الهجرة إلى المدينة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39993CD-50B8-4DEC-A9EC-1C484A2034E6}"/>
              </a:ext>
            </a:extLst>
          </p:cNvPr>
          <p:cNvSpPr/>
          <p:nvPr/>
        </p:nvSpPr>
        <p:spPr>
          <a:xfrm rot="21050236">
            <a:off x="1850627" y="3910478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57F3F1-1947-4770-B485-6335EDDB8A9C}"/>
              </a:ext>
            </a:extLst>
          </p:cNvPr>
          <p:cNvSpPr/>
          <p:nvPr/>
        </p:nvSpPr>
        <p:spPr>
          <a:xfrm rot="21050236">
            <a:off x="2058506" y="4140738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FB6E66C-56F5-4925-8B6D-2C28D6C0B90F}"/>
              </a:ext>
            </a:extLst>
          </p:cNvPr>
          <p:cNvSpPr/>
          <p:nvPr/>
        </p:nvSpPr>
        <p:spPr>
          <a:xfrm rot="21050236">
            <a:off x="2056648" y="4124744"/>
            <a:ext cx="2286000" cy="204909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D5470AA-6EA0-4952-98A1-8AC18C1C223C}"/>
              </a:ext>
            </a:extLst>
          </p:cNvPr>
          <p:cNvSpPr/>
          <p:nvPr/>
        </p:nvSpPr>
        <p:spPr>
          <a:xfrm rot="1461957">
            <a:off x="2560706" y="3298457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0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5" grpId="0"/>
      <p:bldP spid="33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386</Words>
  <Application>Microsoft Office PowerPoint</Application>
  <PresentationFormat>شاشة عريضة</PresentationFormat>
  <Paragraphs>56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383</cp:revision>
  <dcterms:created xsi:type="dcterms:W3CDTF">2020-10-15T20:27:42Z</dcterms:created>
  <dcterms:modified xsi:type="dcterms:W3CDTF">2021-01-14T11:44:33Z</dcterms:modified>
</cp:coreProperties>
</file>