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5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3" r:id="rId19"/>
    <p:sldId id="274" r:id="rId20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1CF50"/>
    <a:srgbClr val="FFC24E"/>
    <a:srgbClr val="93B9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16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2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49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506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213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03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4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3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277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963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87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232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0C92E-3E98-4BC7-8A10-D928603397C7}" type="datetimeFigureOut">
              <a:rPr lang="en-US" smtClean="0"/>
              <a:t>1/24/2021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E6C6EA-001A-4FC5-9F50-03C0F13D3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93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1.wdp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49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3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g"/><Relationship Id="rId5" Type="http://schemas.openxmlformats.org/officeDocument/2006/relationships/image" Target="../media/image15.jpg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3000" b="-5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34823" t="21436" r="36670" b="15536"/>
          <a:stretch/>
        </p:blipFill>
        <p:spPr>
          <a:xfrm>
            <a:off x="606918" y="0"/>
            <a:ext cx="6336406" cy="6611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22488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5125" t="27331" r="24565" b="23462"/>
          <a:stretch/>
        </p:blipFill>
        <p:spPr>
          <a:xfrm>
            <a:off x="285750" y="3524250"/>
            <a:ext cx="5657850" cy="3111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22335" t="42291" r="39625" b="23264"/>
          <a:stretch/>
        </p:blipFill>
        <p:spPr>
          <a:xfrm>
            <a:off x="6545944" y="1504950"/>
            <a:ext cx="5529944" cy="2815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ذو زوايا قطرية مستديرة 3"/>
          <p:cNvSpPr/>
          <p:nvPr/>
        </p:nvSpPr>
        <p:spPr>
          <a:xfrm>
            <a:off x="8081735" y="235998"/>
            <a:ext cx="3497943" cy="870857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dirty="0" smtClean="0">
                <a:solidFill>
                  <a:schemeClr val="bg1"/>
                </a:solidFill>
              </a:rPr>
              <a:t>الطاقة الكهرومائية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235998"/>
            <a:ext cx="5143500" cy="3052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98372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2893" t="39703" r="39626" b="28621"/>
          <a:stretch/>
        </p:blipFill>
        <p:spPr>
          <a:xfrm>
            <a:off x="6073828" y="1423488"/>
            <a:ext cx="5702927" cy="2709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ستطيل ذو زوايا قطرية مستديرة 2"/>
          <p:cNvSpPr/>
          <p:nvPr/>
        </p:nvSpPr>
        <p:spPr>
          <a:xfrm>
            <a:off x="8081735" y="235998"/>
            <a:ext cx="3497943" cy="870857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b="1" dirty="0" smtClean="0">
                <a:solidFill>
                  <a:schemeClr val="bg1"/>
                </a:solidFill>
              </a:rPr>
              <a:t>طاقة الرياح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9" y="671426"/>
            <a:ext cx="3809524" cy="5495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178" y="3799295"/>
            <a:ext cx="3291115" cy="26355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935149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2001" t="19990" r="24676" b="33184"/>
          <a:stretch/>
        </p:blipFill>
        <p:spPr>
          <a:xfrm>
            <a:off x="552451" y="235998"/>
            <a:ext cx="5314949" cy="3047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37171" t="34516" r="23709" b="31370"/>
          <a:stretch/>
        </p:blipFill>
        <p:spPr>
          <a:xfrm>
            <a:off x="6889749" y="1314451"/>
            <a:ext cx="5089979" cy="2495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/>
          <a:srcRect l="18877" t="38244" r="38956" b="44097"/>
          <a:stretch/>
        </p:blipFill>
        <p:spPr>
          <a:xfrm>
            <a:off x="224971" y="5402920"/>
            <a:ext cx="5089979" cy="12917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ستطيل ذو زوايا قطرية مستديرة 4"/>
          <p:cNvSpPr/>
          <p:nvPr/>
        </p:nvSpPr>
        <p:spPr>
          <a:xfrm>
            <a:off x="8081735" y="235998"/>
            <a:ext cx="3497943" cy="870857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dirty="0" smtClean="0">
                <a:solidFill>
                  <a:schemeClr val="bg1"/>
                </a:solidFill>
              </a:rPr>
              <a:t>الطاقة النووية</a:t>
            </a: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4"/>
          <a:srcRect l="37171" t="67589" r="23709" b="6002"/>
          <a:stretch/>
        </p:blipFill>
        <p:spPr>
          <a:xfrm>
            <a:off x="234949" y="3471023"/>
            <a:ext cx="5089979" cy="19318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3150" y="4022100"/>
            <a:ext cx="4762500" cy="2639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03294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2558" t="18205" r="40295" b="14533"/>
          <a:stretch/>
        </p:blipFill>
        <p:spPr>
          <a:xfrm>
            <a:off x="6746421" y="1466850"/>
            <a:ext cx="4833258" cy="4920343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60932" t="20586" r="22001" b="37549"/>
          <a:stretch/>
        </p:blipFill>
        <p:spPr>
          <a:xfrm>
            <a:off x="167364" y="366484"/>
            <a:ext cx="2220687" cy="306251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986" y="366483"/>
            <a:ext cx="3600195" cy="3062515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6" name="مستطيل ذو زوايا قطرية مستديرة 5"/>
          <p:cNvSpPr/>
          <p:nvPr/>
        </p:nvSpPr>
        <p:spPr>
          <a:xfrm>
            <a:off x="7029451" y="235998"/>
            <a:ext cx="4550228" cy="870857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dirty="0" smtClean="0">
                <a:solidFill>
                  <a:schemeClr val="bg1"/>
                </a:solidFill>
              </a:rPr>
              <a:t>الطاقة الحرارية الجوفية</a:t>
            </a:r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07" y="2816771"/>
            <a:ext cx="2378784" cy="404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1952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3004" t="27332" r="40296" b="51042"/>
          <a:stretch/>
        </p:blipFill>
        <p:spPr>
          <a:xfrm>
            <a:off x="5137095" y="1261834"/>
            <a:ext cx="6571380" cy="217714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50732" t="52083" r="23938" b="28386"/>
          <a:stretch/>
        </p:blipFill>
        <p:spPr>
          <a:xfrm>
            <a:off x="6134100" y="4495800"/>
            <a:ext cx="5574375" cy="1777207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18667" t="47397" r="51171" b="9374"/>
          <a:stretch/>
        </p:blipFill>
        <p:spPr>
          <a:xfrm>
            <a:off x="742949" y="769256"/>
            <a:ext cx="3924301" cy="3162300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4121546"/>
            <a:ext cx="4342456" cy="2525714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2100284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6384" t="23873" r="22328" b="8592"/>
          <a:stretch/>
        </p:blipFill>
        <p:spPr>
          <a:xfrm>
            <a:off x="6610349" y="1727200"/>
            <a:ext cx="5372101" cy="4940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37116" t="59896" r="23206" b="7813"/>
          <a:stretch/>
        </p:blipFill>
        <p:spPr>
          <a:xfrm>
            <a:off x="457199" y="4305300"/>
            <a:ext cx="5162551" cy="2362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371475"/>
            <a:ext cx="5162551" cy="34816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مستطيل ذو زوايا قطرية مستديرة 4"/>
          <p:cNvSpPr/>
          <p:nvPr/>
        </p:nvSpPr>
        <p:spPr>
          <a:xfrm>
            <a:off x="6422571" y="371475"/>
            <a:ext cx="5559879" cy="870857"/>
          </a:xfrm>
          <a:prstGeom prst="round2DiagRect">
            <a:avLst/>
          </a:prstGeom>
          <a:solidFill>
            <a:schemeClr val="accent3">
              <a:lumMod val="20000"/>
              <a:lumOff val="80000"/>
            </a:schemeClr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dirty="0" smtClean="0">
                <a:solidFill>
                  <a:schemeClr val="bg1"/>
                </a:solidFill>
              </a:rPr>
              <a:t>الطاقة من البحار و المحيطات</a:t>
            </a:r>
          </a:p>
        </p:txBody>
      </p:sp>
    </p:spTree>
    <p:extLst>
      <p:ext uri="{BB962C8B-B14F-4D97-AF65-F5344CB8AC3E}">
        <p14:creationId xmlns:p14="http://schemas.microsoft.com/office/powerpoint/2010/main" val="1763683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2621" t="23189" r="38726" b="5208"/>
          <a:stretch/>
        </p:blipFill>
        <p:spPr>
          <a:xfrm>
            <a:off x="6534149" y="1277256"/>
            <a:ext cx="5029201" cy="5237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مستطيل ذو زوايا قطرية مستديرة 2"/>
          <p:cNvSpPr/>
          <p:nvPr/>
        </p:nvSpPr>
        <p:spPr>
          <a:xfrm>
            <a:off x="7029451" y="235998"/>
            <a:ext cx="4550228" cy="870857"/>
          </a:xfrm>
          <a:prstGeom prst="round2Diag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dirty="0" smtClean="0">
                <a:solidFill>
                  <a:schemeClr val="tx1"/>
                </a:solidFill>
              </a:rPr>
              <a:t>الطاقة الشمسية</a:t>
            </a:r>
          </a:p>
        </p:txBody>
      </p:sp>
      <p:pic>
        <p:nvPicPr>
          <p:cNvPr id="4" name="صورة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01" y="870857"/>
            <a:ext cx="5143752" cy="22324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50" y="2880389"/>
            <a:ext cx="2341336" cy="39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44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1699" t="13802" r="31991" b="4167"/>
          <a:stretch/>
        </p:blipFill>
        <p:spPr>
          <a:xfrm>
            <a:off x="2336800" y="0"/>
            <a:ext cx="8171543" cy="6921372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131587" y="3122755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2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الخلاصة</a:t>
            </a:r>
            <a:endParaRPr lang="en-US" dirty="0"/>
          </a:p>
        </p:txBody>
      </p:sp>
      <p:pic>
        <p:nvPicPr>
          <p:cNvPr id="7" name="صورة 6"/>
          <p:cNvPicPr>
            <a:picLocks noChangeAspect="1"/>
          </p:cNvPicPr>
          <p:nvPr/>
        </p:nvPicPr>
        <p:blipFill rotWithShape="1">
          <a:blip r:embed="rId3"/>
          <a:srcRect l="50892" t="24156" r="20439" b="15129"/>
          <a:stretch/>
        </p:blipFill>
        <p:spPr>
          <a:xfrm>
            <a:off x="7253631" y="1248229"/>
            <a:ext cx="4397829" cy="52363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50" y="267811"/>
            <a:ext cx="3052307" cy="28808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98" y="552440"/>
            <a:ext cx="3067047" cy="27568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55" y="3562847"/>
            <a:ext cx="3267382" cy="26459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198" y="3885216"/>
            <a:ext cx="2739512" cy="23235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000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4243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908260" y="369412"/>
            <a:ext cx="2743200" cy="67561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dirty="0" smtClean="0"/>
              <a:t>اختبر نفسي</a:t>
            </a:r>
          </a:p>
        </p:txBody>
      </p:sp>
      <p:sp>
        <p:nvSpPr>
          <p:cNvPr id="5" name="مستطيل 4"/>
          <p:cNvSpPr/>
          <p:nvPr/>
        </p:nvSpPr>
        <p:spPr>
          <a:xfrm>
            <a:off x="6534150" y="2724149"/>
            <a:ext cx="5117310" cy="1342119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dirty="0" smtClean="0">
                <a:solidFill>
                  <a:schemeClr val="bg1"/>
                </a:solidFill>
              </a:rPr>
              <a:t>المواد المتجددة: يمكن تعويضها طبيعيا بسرعة و تشمل الماء والنبات و الحيوانات و ضوء الشمس و الهواء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6" name="مستطيل 5"/>
          <p:cNvSpPr/>
          <p:nvPr/>
        </p:nvSpPr>
        <p:spPr>
          <a:xfrm>
            <a:off x="6386280" y="4384221"/>
            <a:ext cx="5265180" cy="1247322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dirty="0" smtClean="0">
                <a:solidFill>
                  <a:schemeClr val="bg1"/>
                </a:solidFill>
              </a:rPr>
              <a:t>الموارد الغير متجددة :فلا يمكن تعويضها طبيعيا بسرعة و منها البترول و الماس و المعادن و الفسفور و التربة السطحية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533400" y="2581274"/>
            <a:ext cx="5083629" cy="1192439"/>
          </a:xfrm>
          <a:prstGeom prst="rect">
            <a:avLst/>
          </a:prstGeom>
          <a:solidFill>
            <a:srgbClr val="91CF50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softEdge rad="6350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ar-SY" sz="2400" dirty="0" smtClean="0">
                <a:solidFill>
                  <a:schemeClr val="bg1"/>
                </a:solidFill>
              </a:rPr>
              <a:t>هي المواد الخام التي يستخدمها المخلوق الحي حتى يستطيع البقاء أو تحسين حياته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2" name="مجموعة 11"/>
          <p:cNvGrpSpPr/>
          <p:nvPr/>
        </p:nvGrpSpPr>
        <p:grpSpPr>
          <a:xfrm>
            <a:off x="6386280" y="1628322"/>
            <a:ext cx="5713298" cy="714828"/>
            <a:chOff x="6743700" y="1628322"/>
            <a:chExt cx="5349416" cy="714828"/>
          </a:xfrm>
        </p:grpSpPr>
        <p:sp>
          <p:nvSpPr>
            <p:cNvPr id="3" name="مستطيل مستدير الزوايا 2"/>
            <p:cNvSpPr/>
            <p:nvPr/>
          </p:nvSpPr>
          <p:spPr>
            <a:xfrm>
              <a:off x="6743700" y="1657350"/>
              <a:ext cx="4533900" cy="685800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SY" sz="2400" dirty="0" smtClean="0">
                  <a:solidFill>
                    <a:schemeClr val="tx1"/>
                  </a:solidFill>
                </a:rPr>
                <a:t>قارن بين الموارد المتجددة و الموارد الغير متجددة أعط 5 امثلة على كل منها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10" name="شكل بيضاوي 9"/>
            <p:cNvSpPr/>
            <p:nvPr/>
          </p:nvSpPr>
          <p:spPr>
            <a:xfrm>
              <a:off x="11388266" y="1628322"/>
              <a:ext cx="704850" cy="685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1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grpSp>
        <p:nvGrpSpPr>
          <p:cNvPr id="15" name="مجموعة 14"/>
          <p:cNvGrpSpPr/>
          <p:nvPr/>
        </p:nvGrpSpPr>
        <p:grpSpPr>
          <a:xfrm>
            <a:off x="2119087" y="1570264"/>
            <a:ext cx="3919582" cy="685800"/>
            <a:chOff x="2119087" y="1570264"/>
            <a:chExt cx="3919582" cy="685800"/>
          </a:xfrm>
        </p:grpSpPr>
        <p:sp>
          <p:nvSpPr>
            <p:cNvPr id="8" name="مستطيل مستدير الزوايا 7"/>
            <p:cNvSpPr/>
            <p:nvPr/>
          </p:nvSpPr>
          <p:spPr>
            <a:xfrm>
              <a:off x="2119087" y="1608364"/>
              <a:ext cx="3122738" cy="647700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ar-SY" sz="2400" dirty="0" smtClean="0">
                  <a:solidFill>
                    <a:schemeClr val="tx1"/>
                  </a:solidFill>
                </a:rPr>
                <a:t>لخص ما الموارد الطبيعية؟</a:t>
              </a:r>
              <a:endParaRPr lang="ar-SY" sz="240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شكل بيضاوي 10"/>
            <p:cNvSpPr/>
            <p:nvPr/>
          </p:nvSpPr>
          <p:spPr>
            <a:xfrm>
              <a:off x="5333819" y="1570264"/>
              <a:ext cx="704850" cy="68580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Y" sz="3200" dirty="0" smtClean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2</a:t>
              </a:r>
              <a:endParaRPr lang="en-US" sz="3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</p:grp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3" t="8996" r="5432" b="15667"/>
          <a:stretch/>
        </p:blipFill>
        <p:spPr>
          <a:xfrm>
            <a:off x="-1" y="3476625"/>
            <a:ext cx="2995311" cy="3381374"/>
          </a:xfrm>
          <a:prstGeom prst="rect">
            <a:avLst/>
          </a:prstGeom>
        </p:spPr>
      </p:pic>
      <p:pic>
        <p:nvPicPr>
          <p:cNvPr id="16" name="صورة 1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" b="100000" l="0" r="100000">
                        <a14:foregroundMark x1="44118" y1="21333" x2="38235" y2="32000"/>
                        <a14:foregroundMark x1="59664" y1="21333" x2="60084" y2="39000"/>
                        <a14:foregroundMark x1="38235" y1="21333" x2="42017" y2="35000"/>
                        <a14:foregroundMark x1="51261" y1="93000" x2="46218" y2="78333"/>
                        <a14:foregroundMark x1="47899" y1="32667" x2="40756" y2="25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879" y="0"/>
            <a:ext cx="226695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79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7289443" y="2743199"/>
            <a:ext cx="4121240" cy="1803043"/>
          </a:xfrm>
          <a:prstGeom prst="round2DiagRect">
            <a:avLst/>
          </a:prstGeom>
          <a:solidFill>
            <a:srgbClr val="93B92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6600" dirty="0" smtClean="0"/>
              <a:t>موارد البيئة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722290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60821" t="20982" r="23004" b="31795"/>
          <a:stretch/>
        </p:blipFill>
        <p:spPr>
          <a:xfrm>
            <a:off x="7232423" y="1034823"/>
            <a:ext cx="3154589" cy="51778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61378" t="34077" r="23939" b="27930"/>
          <a:stretch/>
        </p:blipFill>
        <p:spPr>
          <a:xfrm>
            <a:off x="3171825" y="1392686"/>
            <a:ext cx="3186103" cy="4636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00B0F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411" y="2247365"/>
            <a:ext cx="2713953" cy="461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26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8273143" y="435429"/>
            <a:ext cx="3164114" cy="624114"/>
          </a:xfrm>
          <a:prstGeom prst="round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dirty="0" smtClean="0"/>
              <a:t>الموارد الطبيعية</a:t>
            </a:r>
            <a:endParaRPr lang="en-US" sz="44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3785" t="25545" r="39737" b="51344"/>
          <a:stretch/>
        </p:blipFill>
        <p:spPr>
          <a:xfrm>
            <a:off x="6197600" y="1930400"/>
            <a:ext cx="5573486" cy="2104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49" y="834571"/>
            <a:ext cx="5063032" cy="33382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9306" l="0" r="33906">
                        <a14:foregroundMark x1="23750" y1="14028" x2="14063" y2="93889"/>
                        <a14:foregroundMark x1="9688" y1="40694" x2="30234" y2="99583"/>
                        <a14:foregroundMark x1="30234" y1="2083" x2="9375" y2="20833"/>
                        <a14:foregroundMark x1="9375" y1="20833" x2="10547" y2="21389"/>
                        <a14:foregroundMark x1="15547" y1="7778" x2="25781" y2="34861"/>
                        <a14:foregroundMark x1="26094" y1="13611" x2="16719" y2="34861"/>
                        <a14:foregroundMark x1="15234" y1="50556" x2="6172" y2="78194"/>
                        <a14:foregroundMark x1="23750" y1="32361" x2="32813" y2="91250"/>
                        <a14:foregroundMark x1="20234" y1="3611" x2="27578" y2="26111"/>
                        <a14:foregroundMark x1="27891" y1="4167" x2="14688" y2="4167"/>
                        <a14:foregroundMark x1="13750" y1="12083" x2="29063" y2="34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5103"/>
          <a:stretch/>
        </p:blipFill>
        <p:spPr>
          <a:xfrm>
            <a:off x="-227493" y="4172856"/>
            <a:ext cx="2320571" cy="267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87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عنصر نائب للمحتوى 4" descr="صورة تحتوي على نص&#10;&#10;تم إنشاء الوصف تلقائياً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9925" y="1327150"/>
            <a:ext cx="10120313" cy="5414963"/>
          </a:xfrm>
        </p:spPr>
      </p:pic>
      <p:sp>
        <p:nvSpPr>
          <p:cNvPr id="5123" name="عنوان 1"/>
          <p:cNvSpPr txBox="1">
            <a:spLocks noChangeArrowheads="1"/>
          </p:cNvSpPr>
          <p:nvPr/>
        </p:nvSpPr>
        <p:spPr bwMode="auto">
          <a:xfrm>
            <a:off x="4583112" y="1588"/>
            <a:ext cx="7148513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en-US" sz="7200" b="1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تجدنا</a:t>
            </a:r>
            <a:r>
              <a:rPr lang="ar-SA" altLang="en-US" sz="72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  </a:t>
            </a:r>
            <a:r>
              <a:rPr lang="ar-SA" altLang="en-US" sz="7200" b="1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في</a:t>
            </a:r>
            <a:r>
              <a:rPr lang="ar-SA" altLang="en-US" sz="7200" b="1" dirty="0">
                <a:latin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ar-SA" altLang="en-US" sz="7200" b="1" dirty="0">
                <a:solidFill>
                  <a:schemeClr val="bg1"/>
                </a:solidFill>
                <a:latin typeface="Calibri Light" panose="020F0302020204030204" pitchFamily="34" charset="0"/>
                <a:cs typeface="Times New Roman" panose="02020603050405020304" pitchFamily="18" charset="0"/>
              </a:rPr>
              <a:t>جوجل</a:t>
            </a:r>
            <a:endParaRPr lang="en-US" altLang="en-US" sz="7200" b="1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5124" name="مجموعة 1"/>
          <p:cNvGrpSpPr>
            <a:grpSpLocks/>
          </p:cNvGrpSpPr>
          <p:nvPr/>
        </p:nvGrpSpPr>
        <p:grpSpPr bwMode="auto">
          <a:xfrm>
            <a:off x="1104900" y="468313"/>
            <a:ext cx="3149600" cy="858837"/>
            <a:chOff x="3491684" y="207150"/>
            <a:chExt cx="3149600" cy="858981"/>
          </a:xfrm>
        </p:grpSpPr>
        <p:sp>
          <p:nvSpPr>
            <p:cNvPr id="4" name="مستطيل 3"/>
            <p:cNvSpPr/>
            <p:nvPr/>
          </p:nvSpPr>
          <p:spPr>
            <a:xfrm>
              <a:off x="3491684" y="207150"/>
              <a:ext cx="3149600" cy="858981"/>
            </a:xfrm>
            <a:prstGeom prst="rect">
              <a:avLst/>
            </a:prstGeom>
            <a:solidFill>
              <a:srgbClr val="05633B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pic>
          <p:nvPicPr>
            <p:cNvPr id="5126" name="صورة 2" descr="صورة تحتوي على نص, قصاصة فنية&#10;&#10;تم إنشاء الوصف تلقائياً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6" y="238846"/>
              <a:ext cx="2932055" cy="795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840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8622" t="42212" r="26463" b="25645"/>
          <a:stretch/>
        </p:blipFill>
        <p:spPr>
          <a:xfrm>
            <a:off x="6096001" y="4110636"/>
            <a:ext cx="5587476" cy="23513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4"/>
          <a:srcRect l="25020" t="48448" r="39737" b="11160"/>
          <a:stretch/>
        </p:blipFill>
        <p:spPr>
          <a:xfrm>
            <a:off x="6096000" y="1456149"/>
            <a:ext cx="5587476" cy="23449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39" y="3073770"/>
            <a:ext cx="4758853" cy="29932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وسيلة شرح على شكل سحابة 6"/>
          <p:cNvSpPr/>
          <p:nvPr/>
        </p:nvSpPr>
        <p:spPr>
          <a:xfrm>
            <a:off x="6908800" y="0"/>
            <a:ext cx="4325257" cy="1335312"/>
          </a:xfrm>
          <a:prstGeom prst="cloudCallout">
            <a:avLst>
              <a:gd name="adj1" fmla="val -96356"/>
              <a:gd name="adj2" fmla="val 21563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3600" dirty="0" smtClean="0"/>
              <a:t>ما </a:t>
            </a:r>
            <a:r>
              <a:rPr lang="ar-SY" sz="3600" dirty="0" smtClean="0"/>
              <a:t>أنواع الموارد الطبيعية</a:t>
            </a:r>
            <a:r>
              <a:rPr lang="ar-SY" sz="3600" dirty="0" smtClean="0"/>
              <a:t>؟</a:t>
            </a:r>
            <a:endParaRPr lang="en-US" sz="3600" dirty="0"/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7" t="15021" r="12484" b="18361"/>
          <a:stretch/>
        </p:blipFill>
        <p:spPr>
          <a:xfrm>
            <a:off x="4494099" y="0"/>
            <a:ext cx="1983347" cy="239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606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8622" t="15823" r="26239" b="57193"/>
          <a:stretch/>
        </p:blipFill>
        <p:spPr>
          <a:xfrm>
            <a:off x="4791737" y="1248227"/>
            <a:ext cx="6152033" cy="265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4"/>
          <a:srcRect l="19992" t="45584" r="62494" b="12550"/>
          <a:stretch/>
        </p:blipFill>
        <p:spPr>
          <a:xfrm>
            <a:off x="1364342" y="1248228"/>
            <a:ext cx="2278743" cy="26561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39" b="98056" l="66563" r="97969">
                        <a14:foregroundMark x1="74766" y1="34444" x2="68359" y2="46944"/>
                        <a14:foregroundMark x1="80391" y1="8889" x2="78906" y2="11528"/>
                        <a14:foregroundMark x1="78594" y1="4722" x2="76797" y2="4722"/>
                        <a14:foregroundMark x1="86250" y1="15139" x2="84141" y2="18750"/>
                        <a14:foregroundMark x1="91172" y1="22917" x2="90313" y2="19861"/>
                        <a14:foregroundMark x1="90313" y1="25000" x2="90313" y2="25000"/>
                        <a14:foregroundMark x1="73906" y1="19861" x2="73906" y2="19861"/>
                        <a14:foregroundMark x1="73906" y1="17778" x2="73281" y2="15139"/>
                        <a14:foregroundMark x1="78594" y1="9444" x2="78281" y2="15694"/>
                        <a14:foregroundMark x1="97969" y1="25000" x2="95625" y2="3180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9" t="1564"/>
          <a:stretch/>
        </p:blipFill>
        <p:spPr>
          <a:xfrm>
            <a:off x="0" y="3175497"/>
            <a:ext cx="2353860" cy="379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7941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 invX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ذو زوايا قطرية مستديرة 1"/>
          <p:cNvSpPr/>
          <p:nvPr/>
        </p:nvSpPr>
        <p:spPr>
          <a:xfrm>
            <a:off x="8081735" y="148914"/>
            <a:ext cx="3497943" cy="870857"/>
          </a:xfrm>
          <a:prstGeom prst="round2Diag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b="1" dirty="0" smtClean="0">
                <a:solidFill>
                  <a:schemeClr val="tx1"/>
                </a:solidFill>
              </a:rPr>
              <a:t>الوقود الأحفوري</a:t>
            </a:r>
            <a:endParaRPr lang="en-US" sz="4400" b="1" dirty="0">
              <a:solidFill>
                <a:schemeClr val="tx1"/>
              </a:solidFill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23785" t="20188" r="41187" b="53820"/>
          <a:stretch/>
        </p:blipFill>
        <p:spPr>
          <a:xfrm>
            <a:off x="6847113" y="1253198"/>
            <a:ext cx="4732565" cy="1974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3"/>
          <a:srcRect l="24343" t="45785" r="41187" b="18303"/>
          <a:stretch/>
        </p:blipFill>
        <p:spPr>
          <a:xfrm>
            <a:off x="6819899" y="3524542"/>
            <a:ext cx="4907645" cy="31665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68" y="1547585"/>
            <a:ext cx="6000750" cy="2857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00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9" b="100000" l="0" r="100000">
                        <a14:foregroundMark x1="46023" y1="29766" x2="24432" y2="71906"/>
                        <a14:foregroundMark x1="67614" y1="29766" x2="69318" y2="775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013" y="3524542"/>
            <a:ext cx="2060812" cy="350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338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38399" t="18775" r="26127" b="14732"/>
          <a:stretch/>
        </p:blipFill>
        <p:spPr>
          <a:xfrm>
            <a:off x="6008914" y="1638299"/>
            <a:ext cx="5631544" cy="48641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24E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" y="800399"/>
            <a:ext cx="5345171" cy="45336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76200">
            <a:solidFill>
              <a:srgbClr val="FFC24E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مستطيل ذو زوايا قطرية مستديرة 3"/>
          <p:cNvSpPr/>
          <p:nvPr/>
        </p:nvSpPr>
        <p:spPr>
          <a:xfrm>
            <a:off x="7124701" y="235998"/>
            <a:ext cx="4454978" cy="870857"/>
          </a:xfrm>
          <a:prstGeom prst="round2DiagRect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400" dirty="0" smtClean="0">
                <a:solidFill>
                  <a:schemeClr val="tx1"/>
                </a:solidFill>
              </a:rPr>
              <a:t>بدائل الوقود الأحفوري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4214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نسق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نسق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</TotalTime>
  <Words>109</Words>
  <Application>Microsoft Office PowerPoint</Application>
  <PresentationFormat>شاشة عريضة</PresentationFormat>
  <Paragraphs>21</Paragraphs>
  <Slides>19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Maher</dc:creator>
  <cp:lastModifiedBy>Maher</cp:lastModifiedBy>
  <cp:revision>17</cp:revision>
  <dcterms:created xsi:type="dcterms:W3CDTF">2021-01-24T17:20:22Z</dcterms:created>
  <dcterms:modified xsi:type="dcterms:W3CDTF">2021-01-24T21:07:06Z</dcterms:modified>
</cp:coreProperties>
</file>