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32" r:id="rId4"/>
    <p:sldId id="335" r:id="rId5"/>
    <p:sldId id="407" r:id="rId6"/>
    <p:sldId id="426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86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690586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لمَاذَا أَرْسَلَ اللهُ الرُّسُلَ 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66500"/>
              <a:chOff x="3326268" y="5466316"/>
              <a:chExt cx="202710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لمَاذَا أَرْسَلَ اللهُ الرُّسُلَ ؟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503885" y="-1"/>
            <a:ext cx="393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لِمَاذَا أَرْسَلَ اللهُ الرُّسُلَ؟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425" y="1099377"/>
            <a:ext cx="5343859" cy="4705788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4891314" y="3548098"/>
            <a:ext cx="16256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الإشراك بالله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2714171" y="4480843"/>
            <a:ext cx="545452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يحتاجون إلى من ينقذهم من الشرك و يدعوهم إلى عبادة الله وحده</a:t>
            </a:r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لمَاذَا أَرْسَلَ اللهُ الرُّسُلَ ؟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7822" y="54050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لِمَاذَا أَرْسَلَ اللهُ الرُّسُلَ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1264229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767324" y="1820335"/>
            <a:ext cx="9633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أرَسَلَ اللهُ الرُّسُلَ، لدِعْوَةِ النَّاسِ إلِى عِبَادَةِ اللهِ وَحْدَهُ، وَتَرْكِ عِبَادَةِ مَا سِوَاهُ .</a:t>
            </a:r>
            <a:endParaRPr lang="ar-SY" sz="2800" b="1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4015650"/>
            <a:ext cx="8975752" cy="2350245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592050" y="4696158"/>
            <a:ext cx="859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</a:rPr>
              <a:t>قالَ الله تَعَالَى:</a:t>
            </a:r>
          </a:p>
          <a:p>
            <a:pPr algn="ctr"/>
            <a:r>
              <a:rPr lang="ar-SY" sz="2800" b="1" dirty="0">
                <a:solidFill>
                  <a:schemeClr val="bg1"/>
                </a:solidFill>
              </a:rPr>
              <a:t>&lt; ولَقَدْ بَعَثْنَا في كَلِّ أُمَّةٍ رَسُولاً أْنِ اعْبُدُوا اللهَ وَاجْتَنِبُوا الطَّاغُوتَ &gt;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10709" y="2008525"/>
              <a:ext cx="1800208" cy="564207"/>
              <a:chOff x="3422348" y="5466316"/>
              <a:chExt cx="1800208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22348" y="5734958"/>
                <a:ext cx="180020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لمَاذَا أَرْسَلَ اللهُ الرُّسُلَ ؟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51252" y="4204"/>
            <a:ext cx="837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            </a:t>
            </a:r>
            <a:r>
              <a:rPr lang="ar-SY" sz="3200" b="1" dirty="0">
                <a:latin typeface="Century Gothic" panose="020B0502020202020204" pitchFamily="34" charset="0"/>
              </a:rPr>
              <a:t>أصل الجملة بالجواب الصحيح :</a:t>
            </a: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104" y="1293004"/>
            <a:ext cx="7145773" cy="1253908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4216838"/>
            <a:ext cx="3179819" cy="1841862"/>
          </a:xfrm>
          <a:prstGeom prst="rect">
            <a:avLst/>
          </a:prstGeom>
        </p:spPr>
      </p:pic>
      <p:pic>
        <p:nvPicPr>
          <p:cNvPr id="1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914" y="4231937"/>
            <a:ext cx="3179817" cy="1898157"/>
          </a:xfrm>
          <a:prstGeom prst="rect">
            <a:avLst/>
          </a:prstGeom>
        </p:spPr>
      </p:pic>
      <p:sp>
        <p:nvSpPr>
          <p:cNvPr id="20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013249">
            <a:off x="5453632" y="2131354"/>
            <a:ext cx="1870830" cy="2536290"/>
          </a:xfrm>
          <a:custGeom>
            <a:avLst/>
            <a:gdLst>
              <a:gd name="connsiteX0" fmla="*/ 1870830 w 1870830"/>
              <a:gd name="connsiteY0" fmla="*/ 75446 h 2536290"/>
              <a:gd name="connsiteX1" fmla="*/ 1226570 w 1870830"/>
              <a:gd name="connsiteY1" fmla="*/ 183615 h 2536290"/>
              <a:gd name="connsiteX2" fmla="*/ 1015947 w 1870830"/>
              <a:gd name="connsiteY2" fmla="*/ 1670938 h 2536290"/>
              <a:gd name="connsiteX3" fmla="*/ 284960 w 1870830"/>
              <a:gd name="connsiteY3" fmla="*/ 2157699 h 2536290"/>
              <a:gd name="connsiteX4" fmla="*/ 0 w 1870830"/>
              <a:gd name="connsiteY4" fmla="*/ 2536290 h 253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830" h="2536290" extrusionOk="0">
                <a:moveTo>
                  <a:pt x="1870830" y="75446"/>
                </a:moveTo>
                <a:cubicBezTo>
                  <a:pt x="1629597" y="8512"/>
                  <a:pt x="1368649" y="-70086"/>
                  <a:pt x="1226570" y="183615"/>
                </a:cubicBezTo>
                <a:cubicBezTo>
                  <a:pt x="1038574" y="487278"/>
                  <a:pt x="1124893" y="1428927"/>
                  <a:pt x="1015947" y="1670938"/>
                </a:cubicBezTo>
                <a:cubicBezTo>
                  <a:pt x="820040" y="2033302"/>
                  <a:pt x="469543" y="1988436"/>
                  <a:pt x="284960" y="2157699"/>
                </a:cubicBezTo>
                <a:cubicBezTo>
                  <a:pt x="92583" y="2298972"/>
                  <a:pt x="60720" y="2433031"/>
                  <a:pt x="0" y="2536290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588286"/>
              <a:chOff x="3442572" y="5466316"/>
              <a:chExt cx="1793831" cy="5882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لمَاذَا أَرْسَلَ اللهُ الرُّسُلَ ؟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50085" y="163296"/>
            <a:ext cx="908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  </a:t>
            </a:r>
            <a:r>
              <a:rPr lang="ar-SY" sz="3200" b="1" dirty="0">
                <a:latin typeface="Century Gothic" panose="020B0502020202020204" pitchFamily="34" charset="0"/>
              </a:rPr>
              <a:t>أختار الإجابة الصحيحة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345714" y="1094694"/>
            <a:ext cx="2575033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أرْسَلَ اللهُ الرُّسُلَ :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502400" y="2493891"/>
            <a:ext cx="44183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١- لِمَعْرِفَةِ حَالِ النَّاسِ قَبْلَ الإِسْلاَمِ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502400" y="3893088"/>
            <a:ext cx="44183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٢- لِلْقَضَاءِ عَلَى النِّزَاعَاتِ وَالحُرُوبِ</a:t>
            </a: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111716" y="4959888"/>
            <a:ext cx="680903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٣- لِدَعْوَةِ النَّاسِ إِلَى عِبَادَةِ الله وَحْدَهُ وَتَرْكِ عِبَادَةِ مَا سِوَاهُ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2305667" y="5170224"/>
            <a:ext cx="144462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</a:t>
            </a:r>
          </a:p>
        </p:txBody>
      </p:sp>
    </p:spTree>
    <p:extLst>
      <p:ext uri="{BB962C8B-B14F-4D97-AF65-F5344CB8AC3E}">
        <p14:creationId xmlns:p14="http://schemas.microsoft.com/office/powerpoint/2010/main" val="27879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141</Words>
  <Application>Microsoft Office PowerPoint</Application>
  <PresentationFormat>شاشة عريضة</PresentationFormat>
  <Paragraphs>33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Cooper Black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1072</cp:revision>
  <dcterms:created xsi:type="dcterms:W3CDTF">2020-10-10T04:32:51Z</dcterms:created>
  <dcterms:modified xsi:type="dcterms:W3CDTF">2021-01-20T13:59:10Z</dcterms:modified>
</cp:coreProperties>
</file>