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34" r:id="rId3"/>
    <p:sldId id="355" r:id="rId4"/>
    <p:sldId id="354" r:id="rId5"/>
    <p:sldId id="335" r:id="rId6"/>
    <p:sldId id="353" r:id="rId7"/>
    <p:sldId id="336" r:id="rId8"/>
    <p:sldId id="352" r:id="rId9"/>
    <p:sldId id="337" r:id="rId10"/>
    <p:sldId id="351" r:id="rId11"/>
    <p:sldId id="322" r:id="rId12"/>
    <p:sldId id="356" r:id="rId13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71" autoAdjust="0"/>
  </p:normalViewPr>
  <p:slideViewPr>
    <p:cSldViewPr snapToGrid="0">
      <p:cViewPr varScale="1">
        <p:scale>
          <a:sx n="56" d="100"/>
          <a:sy n="56" d="100"/>
        </p:scale>
        <p:origin x="102" y="13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C03F6-6E51-47EF-9883-4461AA83C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4F17AA-117A-473A-80B8-2404F5E1D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A5AB3-6A67-48DA-8CF5-FD60C83A6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08CF3-3C73-4A95-A4CF-47C3873B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1C3C-51CC-4F9B-A9E7-623B6210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2908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6BA75-5DCE-41B4-9A02-CB0F185C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BD115F-E385-4E20-A9CE-661AADF8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F48E5-592D-4D67-8AB0-42500FFAD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969AA-B6D6-487A-BAD5-0F6E8BF1B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B5271-C154-497D-847F-9BD024581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5651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1B88D-2290-4AEB-8566-4266114E47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D31C6-F5CE-4EFA-AD4A-9ADE3258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D4AE8-7C9A-400B-B71D-A7041179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5F634-1760-4C3F-B02F-5FEDC6B12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76A05-4BEC-4858-943E-17479D19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7530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69B4-353E-497A-BA87-61B2CE6EF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9610D-0B0E-47DF-9247-967B2DE2C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B98E4-023F-4CF2-8193-C2638161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B5D12-4740-44EE-BE4B-1BF947997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639E4-B113-41CC-BFA8-938FE9FCC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8920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E1CDB-2325-4700-A4B6-DD525741F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96163-25D7-42AA-9157-0E6773B94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FD66B-0C6D-49A1-92F6-48AA663DA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E7BDD-6C53-4936-8515-25781E45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B41AB-BD14-43ED-A7F6-D673E5C0C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0667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CF44-E709-4790-923E-78329931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FDE7C-9ABB-43AE-BAE3-6B10E8F4F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89AE0-85DC-4929-9271-434F023DB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F430F-A047-4470-92D2-7F6CD9942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BAF6-FB63-402C-BD90-5679D4B72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49C7-EF7C-4E67-AE92-72C73980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680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36B10-4CC1-4B04-ADEA-286932998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1BB16-EAEF-4CF6-9717-ACA31EEED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C1050-1BB8-47BD-A7EC-A05C3F583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330B9B-7296-4CA0-B63C-CF07B731B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9F9277-FF9C-4FF4-B295-42F681A3B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624BFB-247E-4078-A808-A35027340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7348DD-72F6-48AA-88D8-B4C93F1E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507DD1-A233-456A-9D4B-8AE3C41F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9981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8D502-D68F-4637-B654-6E0719991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1FC443-9800-42FC-AB0E-5D5EE5A96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34BF9D-8415-485C-86A4-3072567C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BA98D9-378B-4633-B124-E1498A37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891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A4331-AF49-4B67-B963-178BBAFA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B54D6-821C-4E5D-8CA3-049566EA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75FD0-101B-4D77-A283-8F0F48965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9820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C2A7-A5E5-4F8B-8FBA-CCDE5CB57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0909E-1690-431E-A970-DFFC0F309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F684D-073F-465C-9DB7-A52ACB3B5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C6D6B-6CAB-4C7E-914D-04F5CA574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588C7-DA99-4194-8D0F-D9020CA0C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9B81F-3236-4E0B-9F70-B0E9C142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1239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CB3B4-E777-4E1B-B2C2-9356D3A44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F7CCA2-CD35-462A-95FD-31CCBD1FD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E7E9F-D422-4FB4-86E2-3F57B3ACD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E811A-37D0-4CD7-B7EF-064EBE26D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BC91-E7A0-4710-A4B6-8522148D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3909C-605B-405C-BEF6-A0F677CF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9719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BB9B05-ABCD-4E31-9987-0032A2010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157C8-7CC1-4478-9C25-1B322403C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E2E0F-5DA8-40F4-B789-15C8D2C14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6D39C-A4CF-4F9D-958C-C9434D4F934C}" type="datetimeFigureOut">
              <a:rPr lang="ar-SY" smtClean="0"/>
              <a:t>01/06/1442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A8FCA-EE64-430F-B77B-9D8CE8D47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10981-8BFD-4958-A738-FA75F83A0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51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184904" y="2644170"/>
            <a:ext cx="57041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نسب النبي</a:t>
            </a:r>
          </a:p>
          <a:p>
            <a:pPr algn="ctr"/>
            <a:r>
              <a:rPr lang="ar-SY" sz="4800" b="1" dirty="0">
                <a:latin typeface="Oswald" panose="02000503000000000000" pitchFamily="2" charset="0"/>
              </a:rPr>
              <a:t> صلى الله عليه وسلم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1414397" y="-14748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3371767" y="1607449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33333E-6 L 0.87253 3.33333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482826" y="821508"/>
            <a:ext cx="64671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أسرة النبي محمد صلى الله عليه وسلم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620" y="2328508"/>
            <a:ext cx="7626464" cy="3966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902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</a:t>
            </a:r>
            <a:r>
              <a:rPr lang="ar-SA" sz="5400" b="1" dirty="0"/>
              <a:t>حلول اون لاين </a:t>
            </a:r>
            <a:r>
              <a:rPr lang="ar-SA" sz="5400" b="1" dirty="0">
                <a:solidFill>
                  <a:srgbClr val="FF0000"/>
                </a:solidFill>
              </a:rPr>
              <a:t>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647123" y="639418"/>
            <a:ext cx="649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النبي محمّد صلّى الله عليه وسلّم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68390" y="4130105"/>
            <a:ext cx="103259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ويتصل نسبه بقريش ثم إلى عدنان ثم إلى اسماعيل بن ابراهيم عليه السلام .</a:t>
            </a:r>
            <a:endParaRPr lang="en-US" sz="28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99334" y="2527864"/>
            <a:ext cx="101492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نسبه صلى الله عليه وسلم :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محمد بن عبد الله بن عبد المطلب بن هاشم بن عبد مناف . </a:t>
            </a: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2417240" y="5722056"/>
            <a:ext cx="80715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أمه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آمنة بنت وهب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بن عبد مناف .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00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5827060" y="9898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>
                <a:solidFill>
                  <a:schemeClr val="bg1"/>
                </a:solidFill>
              </a:rPr>
              <a:t>تجدنا  في جوجل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647123" y="639418"/>
            <a:ext cx="649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النبي محمّد صلّى الله عليه وسلّم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0" y="4047717"/>
            <a:ext cx="103259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في شهر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ربيع الأول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من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عام الفيل (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عام 571 ميلادي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)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والده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عبد الله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توفي قبل ولادته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-5834" y="2529478"/>
            <a:ext cx="101492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مولده صلى الله عليه وسلم :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ولد نبيّنا محمد صلى الله عليه وسلم في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مكة المكرمة .</a:t>
            </a: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1031458" y="5769845"/>
            <a:ext cx="94383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والده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عبد الله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توفي قبل ولادته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22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5217112" y="821508"/>
            <a:ext cx="4732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  نشأته صلى الله عليه وسلم :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140782" y="4040067"/>
            <a:ext cx="103259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كانت مرضعته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حليمة السعدية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بقي عندها في البادية حتى بلغ سن الرابعة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142495" y="2445706"/>
            <a:ext cx="101492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نشأ نبينا محمد صلى الله عليه وسلم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يتيماً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مع أمه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آمنة بنت وهب .</a:t>
            </a:r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1188597" y="5756164"/>
            <a:ext cx="93594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توفيت أمه آمنة عندما بلغ السادسة من عمره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67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5217112" y="821508"/>
            <a:ext cx="4732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  نشأته صلى الله عليه وسلم :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140782" y="3921338"/>
            <a:ext cx="103259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فانتقل إلى عمه أبي طالب الذي كان فقيراً كثير العيال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142495" y="2326129"/>
            <a:ext cx="101492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فعاش عند جدّه عبد المطّلب , وعندما بلغ الثامنة  توفي جدّه .</a:t>
            </a: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310897" y="5068661"/>
            <a:ext cx="105631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عمل نبينا محمد صلى الله عليه وسلم وهو صغير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برعي الغنم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وفي شبابه عمل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بالتجارة</a:t>
            </a:r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مع عمه أبا طالب حيث صحبه في إحدى رحلاته إلى بلاد الشام .</a:t>
            </a:r>
          </a:p>
        </p:txBody>
      </p:sp>
    </p:spTree>
    <p:extLst>
      <p:ext uri="{BB962C8B-B14F-4D97-AF65-F5344CB8AC3E}">
        <p14:creationId xmlns:p14="http://schemas.microsoft.com/office/powerpoint/2010/main" val="314030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5802922" y="821508"/>
            <a:ext cx="41470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صفاته صلى الله عليه وسلم :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5620558" y="4173690"/>
            <a:ext cx="50453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فلقّبه قومه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بالصادق الأمين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99423" y="2403505"/>
            <a:ext cx="97491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اشتهر نبينا محمد صلى الله عليه وسلم بحسن أخلاقه كالصدق والأمانة</a:t>
            </a: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84959" y="5891532"/>
            <a:ext cx="108029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ولهذا طلبت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خديجة بنت خويلد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 يعمل في تجارتها , فسافر إلى الشام وحقّق أرباحاً لها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8759AAE-F7A1-40C8-AFDF-AF1FC4D8C30A}"/>
              </a:ext>
            </a:extLst>
          </p:cNvPr>
          <p:cNvSpPr/>
          <p:nvPr/>
        </p:nvSpPr>
        <p:spPr>
          <a:xfrm rot="21050236">
            <a:off x="1537109" y="3007370"/>
            <a:ext cx="2743200" cy="2743200"/>
          </a:xfrm>
          <a:prstGeom prst="rect">
            <a:avLst/>
          </a:prstGeom>
          <a:gradFill flip="none" rotWithShape="1">
            <a:gsLst>
              <a:gs pos="53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2977A9F-3C8B-4A75-9318-5393F0DBBC24}"/>
              </a:ext>
            </a:extLst>
          </p:cNvPr>
          <p:cNvSpPr/>
          <p:nvPr/>
        </p:nvSpPr>
        <p:spPr>
          <a:xfrm rot="21050236">
            <a:off x="1744988" y="3237630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43035E7-7CFE-47A9-933E-EBD264E98EC3}"/>
              </a:ext>
            </a:extLst>
          </p:cNvPr>
          <p:cNvSpPr/>
          <p:nvPr/>
        </p:nvSpPr>
        <p:spPr>
          <a:xfrm rot="21050236">
            <a:off x="1743130" y="3221636"/>
            <a:ext cx="2286000" cy="2049095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2B8AE5C-D613-4104-8B93-7589850F5100}"/>
              </a:ext>
            </a:extLst>
          </p:cNvPr>
          <p:cNvSpPr/>
          <p:nvPr/>
        </p:nvSpPr>
        <p:spPr>
          <a:xfrm rot="1461957">
            <a:off x="2247188" y="2395349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2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5802922" y="821508"/>
            <a:ext cx="41470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صفاته صلى الله عليه وسلم :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4118028" y="4072017"/>
            <a:ext cx="63518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كانت لقبيلة قريش في مكة المكرمة .</a:t>
            </a:r>
          </a:p>
          <a:p>
            <a:pPr algn="r"/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-650630" y="2326129"/>
            <a:ext cx="10899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هذه الرحلات التجارية التي عُرفت في شبه الجزيرة العربية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برحلة الشتاء والصيف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E630972-3675-4191-98E0-734748A78F65}"/>
              </a:ext>
            </a:extLst>
          </p:cNvPr>
          <p:cNvSpPr/>
          <p:nvPr/>
        </p:nvSpPr>
        <p:spPr>
          <a:xfrm rot="21050236">
            <a:off x="1537109" y="3007370"/>
            <a:ext cx="2743200" cy="2743200"/>
          </a:xfrm>
          <a:prstGeom prst="rect">
            <a:avLst/>
          </a:prstGeom>
          <a:gradFill flip="none" rotWithShape="1">
            <a:gsLst>
              <a:gs pos="53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76200" dist="889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3B5FE3F-8E74-414D-AA7B-2543F0229ADD}"/>
              </a:ext>
            </a:extLst>
          </p:cNvPr>
          <p:cNvSpPr/>
          <p:nvPr/>
        </p:nvSpPr>
        <p:spPr>
          <a:xfrm rot="21050236">
            <a:off x="1744988" y="3237630"/>
            <a:ext cx="2286000" cy="202574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BCAF06B-33B6-4D3B-AC30-368463F2E20A}"/>
              </a:ext>
            </a:extLst>
          </p:cNvPr>
          <p:cNvSpPr/>
          <p:nvPr/>
        </p:nvSpPr>
        <p:spPr>
          <a:xfrm rot="21050236">
            <a:off x="1743130" y="3221636"/>
            <a:ext cx="2286000" cy="2049095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1B95AF6E-50BF-46A3-8F5F-8A8448F71581}"/>
              </a:ext>
            </a:extLst>
          </p:cNvPr>
          <p:cNvSpPr/>
          <p:nvPr/>
        </p:nvSpPr>
        <p:spPr>
          <a:xfrm rot="1461957">
            <a:off x="2247188" y="2395349"/>
            <a:ext cx="529453" cy="1200087"/>
          </a:xfrm>
          <a:custGeom>
            <a:avLst/>
            <a:gdLst>
              <a:gd name="connsiteX0" fmla="*/ 14068 w 900332"/>
              <a:gd name="connsiteY0" fmla="*/ 239151 h 3024554"/>
              <a:gd name="connsiteX1" fmla="*/ 0 w 900332"/>
              <a:gd name="connsiteY1" fmla="*/ 3024554 h 3024554"/>
              <a:gd name="connsiteX2" fmla="*/ 168812 w 900332"/>
              <a:gd name="connsiteY2" fmla="*/ 2771336 h 3024554"/>
              <a:gd name="connsiteX3" fmla="*/ 309489 w 900332"/>
              <a:gd name="connsiteY3" fmla="*/ 2940148 h 3024554"/>
              <a:gd name="connsiteX4" fmla="*/ 351692 w 900332"/>
              <a:gd name="connsiteY4" fmla="*/ 2771336 h 3024554"/>
              <a:gd name="connsiteX5" fmla="*/ 351692 w 900332"/>
              <a:gd name="connsiteY5" fmla="*/ 2771336 h 3024554"/>
              <a:gd name="connsiteX6" fmla="*/ 562708 w 900332"/>
              <a:gd name="connsiteY6" fmla="*/ 2897945 h 3024554"/>
              <a:gd name="connsiteX7" fmla="*/ 590843 w 900332"/>
              <a:gd name="connsiteY7" fmla="*/ 2729133 h 3024554"/>
              <a:gd name="connsiteX8" fmla="*/ 703384 w 900332"/>
              <a:gd name="connsiteY8" fmla="*/ 2897945 h 3024554"/>
              <a:gd name="connsiteX9" fmla="*/ 872197 w 900332"/>
              <a:gd name="connsiteY9" fmla="*/ 2771336 h 3024554"/>
              <a:gd name="connsiteX10" fmla="*/ 900332 w 900332"/>
              <a:gd name="connsiteY10" fmla="*/ 2996419 h 3024554"/>
              <a:gd name="connsiteX11" fmla="*/ 872197 w 900332"/>
              <a:gd name="connsiteY11" fmla="*/ 70339 h 3024554"/>
              <a:gd name="connsiteX12" fmla="*/ 773723 w 900332"/>
              <a:gd name="connsiteY12" fmla="*/ 196948 h 3024554"/>
              <a:gd name="connsiteX13" fmla="*/ 562708 w 900332"/>
              <a:gd name="connsiteY13" fmla="*/ 70339 h 3024554"/>
              <a:gd name="connsiteX14" fmla="*/ 548640 w 900332"/>
              <a:gd name="connsiteY14" fmla="*/ 239151 h 3024554"/>
              <a:gd name="connsiteX15" fmla="*/ 520504 w 900332"/>
              <a:gd name="connsiteY15" fmla="*/ 323557 h 3024554"/>
              <a:gd name="connsiteX16" fmla="*/ 450166 w 900332"/>
              <a:gd name="connsiteY16" fmla="*/ 196948 h 3024554"/>
              <a:gd name="connsiteX17" fmla="*/ 407963 w 900332"/>
              <a:gd name="connsiteY17" fmla="*/ 168813 h 3024554"/>
              <a:gd name="connsiteX18" fmla="*/ 281354 w 900332"/>
              <a:gd name="connsiteY18" fmla="*/ 323557 h 3024554"/>
              <a:gd name="connsiteX19" fmla="*/ 253218 w 900332"/>
              <a:gd name="connsiteY19" fmla="*/ 98474 h 3024554"/>
              <a:gd name="connsiteX20" fmla="*/ 196948 w 900332"/>
              <a:gd name="connsiteY20" fmla="*/ 351693 h 3024554"/>
              <a:gd name="connsiteX21" fmla="*/ 42203 w 900332"/>
              <a:gd name="connsiteY21" fmla="*/ 0 h 3024554"/>
              <a:gd name="connsiteX22" fmla="*/ 14068 w 900332"/>
              <a:gd name="connsiteY22" fmla="*/ 239151 h 3024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00332" h="3024554">
                <a:moveTo>
                  <a:pt x="14068" y="239151"/>
                </a:moveTo>
                <a:cubicBezTo>
                  <a:pt x="9379" y="1167619"/>
                  <a:pt x="4689" y="2096086"/>
                  <a:pt x="0" y="3024554"/>
                </a:cubicBezTo>
                <a:lnTo>
                  <a:pt x="168812" y="2771336"/>
                </a:lnTo>
                <a:lnTo>
                  <a:pt x="309489" y="2940148"/>
                </a:lnTo>
                <a:lnTo>
                  <a:pt x="351692" y="2771336"/>
                </a:lnTo>
                <a:lnTo>
                  <a:pt x="351692" y="2771336"/>
                </a:lnTo>
                <a:lnTo>
                  <a:pt x="562708" y="2897945"/>
                </a:lnTo>
                <a:lnTo>
                  <a:pt x="590843" y="2729133"/>
                </a:lnTo>
                <a:lnTo>
                  <a:pt x="703384" y="2897945"/>
                </a:lnTo>
                <a:lnTo>
                  <a:pt x="872197" y="2771336"/>
                </a:lnTo>
                <a:lnTo>
                  <a:pt x="900332" y="2996419"/>
                </a:lnTo>
                <a:lnTo>
                  <a:pt x="872197" y="70339"/>
                </a:lnTo>
                <a:lnTo>
                  <a:pt x="773723" y="196948"/>
                </a:lnTo>
                <a:lnTo>
                  <a:pt x="562708" y="70339"/>
                </a:lnTo>
                <a:lnTo>
                  <a:pt x="548640" y="239151"/>
                </a:lnTo>
                <a:lnTo>
                  <a:pt x="520504" y="323557"/>
                </a:lnTo>
                <a:lnTo>
                  <a:pt x="450166" y="196948"/>
                </a:lnTo>
                <a:lnTo>
                  <a:pt x="407963" y="168813"/>
                </a:lnTo>
                <a:lnTo>
                  <a:pt x="281354" y="323557"/>
                </a:lnTo>
                <a:lnTo>
                  <a:pt x="253218" y="98474"/>
                </a:lnTo>
                <a:lnTo>
                  <a:pt x="196948" y="351693"/>
                </a:lnTo>
                <a:lnTo>
                  <a:pt x="42203" y="0"/>
                </a:lnTo>
                <a:lnTo>
                  <a:pt x="14068" y="239151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3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5" grpId="0"/>
      <p:bldP spid="117" grpId="0"/>
      <p:bldP spid="34" grpId="0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88766" y="737086"/>
            <a:ext cx="649193" cy="530074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3338" y="2463064"/>
            <a:ext cx="649193" cy="530074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31644" y="4107276"/>
            <a:ext cx="649193" cy="530074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25172" y="5809958"/>
            <a:ext cx="531906" cy="434308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482826" y="821508"/>
            <a:ext cx="64671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زواجه صلى الله عليه وسلم :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143926" y="4040067"/>
            <a:ext cx="103259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فرغبت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 خديجة بنت خويلد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بالزواج من النبي محمد صلى الله عليه وسلم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09038" y="2031376"/>
              <a:ext cx="765048" cy="1700787"/>
              <a:chOff x="2870233" y="3453681"/>
              <a:chExt cx="76504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5610" y="4134798"/>
                <a:ext cx="17007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الثامنة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393313" y="4104031"/>
                <a:ext cx="1353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السيرة النبوية</a:t>
                </a:r>
                <a:endPara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99334" y="2326129"/>
            <a:ext cx="101492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علمت خديجة بنت خويلد رضي الله عنها , عن أمانة نبينا الكريم وحسن أخلاقه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فأعجبت به وبأخلاقه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948869" y="5430429"/>
            <a:ext cx="9614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فخطبها له أعمامه فتزوجها النبي محمد صلى الله عليه وسلم وكان عمره خمساً وعشرين عاماً .</a:t>
            </a:r>
          </a:p>
        </p:txBody>
      </p:sp>
    </p:spTree>
    <p:extLst>
      <p:ext uri="{BB962C8B-B14F-4D97-AF65-F5344CB8AC3E}">
        <p14:creationId xmlns:p14="http://schemas.microsoft.com/office/powerpoint/2010/main" val="125539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2326</TotalTime>
  <Words>385</Words>
  <Application>Microsoft Office PowerPoint</Application>
  <PresentationFormat>شاشة عريضة</PresentationFormat>
  <Paragraphs>53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399</cp:revision>
  <dcterms:created xsi:type="dcterms:W3CDTF">2020-10-15T20:27:42Z</dcterms:created>
  <dcterms:modified xsi:type="dcterms:W3CDTF">2021-01-14T11:43:41Z</dcterms:modified>
</cp:coreProperties>
</file>