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335" r:id="rId10"/>
    <p:sldId id="275" r:id="rId11"/>
    <p:sldId id="262" r:id="rId12"/>
    <p:sldId id="263" r:id="rId13"/>
    <p:sldId id="271" r:id="rId14"/>
    <p:sldId id="264" r:id="rId15"/>
    <p:sldId id="276" r:id="rId16"/>
    <p:sldId id="265" r:id="rId17"/>
    <p:sldId id="266" r:id="rId18"/>
    <p:sldId id="277" r:id="rId19"/>
    <p:sldId id="267" r:id="rId20"/>
    <p:sldId id="272" r:id="rId21"/>
    <p:sldId id="278" r:id="rId22"/>
    <p:sldId id="280" r:id="rId23"/>
    <p:sldId id="279" r:id="rId24"/>
    <p:sldId id="269" r:id="rId25"/>
    <p:sldId id="27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2E4E-EEB7-4CD6-9649-9DDE89759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0DC06-FA6D-4B29-B0A7-87255CA8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2BEB5-5843-4CB3-B3F3-AADF7302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E7515-0C09-433C-A651-9662B2BA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4A12C-7CFF-4147-96E8-B3D6FCFC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A8ED-1BB2-44F9-B291-6C49B640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394EB-1CC4-4C39-BC5B-100A4BC3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C232B-62A4-4A8C-B5D4-3068F640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409FD-C26D-4966-B55A-B8C1FBD7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AA8E-782C-4A4D-9D0F-6A7FD08D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40096-DA77-4287-AB9B-7D1312047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06B33-23C4-4BAF-8061-A4572495E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ABF4-6FC3-4EBC-8420-BA515F83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14776-4B44-458B-8980-E5B6F6D7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0A72-5DEC-497A-B31B-EA475DDA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3C3-567A-471B-8772-507502A0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75C4-146E-4E21-8A1D-2B336C25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9D27-691A-4355-BA67-884BA5D9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4E69B-C84D-457D-B4E7-42E461E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B1BA-21C9-4ED6-B018-7E90BAA3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A66F-DD52-40DB-B4F9-CD17207B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8E372-CEC8-4C53-A435-F15204B8C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E8C75-641B-4814-AB46-782E9940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5B4C9-03E7-4F3A-861F-64911DB1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6431-DE6F-4878-B477-EF880F90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0D50-FAF6-4286-9EA3-CE1F95B7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0D46-4393-4576-AC4C-F48E9B7B8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EEB87-D107-4F7D-AFD1-554EAC42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99369-1071-4CF5-9F98-818E05B3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5D383-E4BC-4C61-A0A2-77EB4FF7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F0439-47AC-4DFE-A0F5-C2E1F3CF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9272-CBEB-4C8F-A4A8-8F15CB2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A70B-5049-47A8-9718-8AC138B5A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BAB6F-EF65-46B9-9028-09787C8C1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36EBD-D96E-468D-A319-A3CC423C5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3A9BA-1A3D-4E97-9D42-A17D6DDBE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B23A-7E15-4B97-8454-07BA9C7C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F71BF-E4AC-4A64-9163-24AB27D9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669AA-479A-4365-B1FA-E2490F1B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8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5EDA-F0C8-4F2A-9B36-59DF829D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8DA88-8623-4E19-B3E1-DBE1E7CE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FC0EE-ED6E-4622-AF59-0D5085A7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957DA-4598-49E8-9B55-01BD6BCB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1DD98-63F5-4156-AFA3-7B3DE97F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597A-7711-492E-9F96-2C371FA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42712-4C0E-49C8-9D73-AAEFAF9D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93F9-3349-45F4-B94A-5A56CA7A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70DC7-E90C-4013-90DE-6FC4479E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7C851-0AA5-4E17-825F-E55C45B9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6B6EF-8998-41E7-B3C8-840A9C35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9FB68-95DE-4A0D-89FE-1DCD7A2F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01731-E645-4B84-8022-9FEEDA1B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B87D-88CE-4835-A934-662BF124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30ECE-D66D-4AAF-9595-8E4BE4938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C3796-74FB-4E58-A276-1359EEDBC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241BE-8A6E-4888-AA33-6102D922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D2F6B-A91D-4A95-916C-328DE840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6EDD5-8158-4BB7-B361-42A45BAF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DF128-8EF8-4335-9081-261CA10E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28747-29C8-42AF-9D26-214D0A415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66C4-395C-4960-8CDD-44619D8D4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47BF-7CED-47C6-95E8-338A36449CE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3A22B-3509-4C6E-A6C7-8AA1D364E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EA8BD-5CA2-459F-900D-E8AC9BD9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1670-60CB-458C-A469-8E2A5351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1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8856C31-C682-4EF3-97E6-239B66FD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7674" r="52103" b="86296"/>
          <a:stretch>
            <a:fillRect/>
          </a:stretch>
        </p:blipFill>
        <p:spPr>
          <a:xfrm>
            <a:off x="7372307" y="83091"/>
            <a:ext cx="4452982" cy="776113"/>
          </a:xfrm>
          <a:custGeom>
            <a:avLst/>
            <a:gdLst>
              <a:gd name="connsiteX0" fmla="*/ 0 w 3429000"/>
              <a:gd name="connsiteY0" fmla="*/ 0 h 695325"/>
              <a:gd name="connsiteX1" fmla="*/ 3429000 w 3429000"/>
              <a:gd name="connsiteY1" fmla="*/ 0 h 695325"/>
              <a:gd name="connsiteX2" fmla="*/ 3429000 w 3429000"/>
              <a:gd name="connsiteY2" fmla="*/ 695325 h 695325"/>
              <a:gd name="connsiteX3" fmla="*/ 0 w 3429000"/>
              <a:gd name="connsiteY3" fmla="*/ 695325 h 695325"/>
              <a:gd name="connsiteX4" fmla="*/ 0 w 3429000"/>
              <a:gd name="connsiteY4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695325">
                <a:moveTo>
                  <a:pt x="0" y="0"/>
                </a:moveTo>
                <a:lnTo>
                  <a:pt x="3429000" y="0"/>
                </a:lnTo>
                <a:lnTo>
                  <a:pt x="3429000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90BB83-B9C5-4C9D-BCB9-7AC7A4BC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3719" r="51003" b="32111"/>
          <a:stretch>
            <a:fillRect/>
          </a:stretch>
        </p:blipFill>
        <p:spPr>
          <a:xfrm>
            <a:off x="-49212" y="859204"/>
            <a:ext cx="12231756" cy="5989723"/>
          </a:xfrm>
          <a:custGeom>
            <a:avLst/>
            <a:gdLst>
              <a:gd name="connsiteX0" fmla="*/ 0 w 5521219"/>
              <a:gd name="connsiteY0" fmla="*/ 0 h 9444770"/>
              <a:gd name="connsiteX1" fmla="*/ 5521219 w 5521219"/>
              <a:gd name="connsiteY1" fmla="*/ 0 h 9444770"/>
              <a:gd name="connsiteX2" fmla="*/ 5521219 w 5521219"/>
              <a:gd name="connsiteY2" fmla="*/ 9444770 h 9444770"/>
              <a:gd name="connsiteX3" fmla="*/ 2191396 w 5521219"/>
              <a:gd name="connsiteY3" fmla="*/ 9444770 h 9444770"/>
              <a:gd name="connsiteX4" fmla="*/ 2304489 w 5521219"/>
              <a:gd name="connsiteY4" fmla="*/ 9429691 h 9444770"/>
              <a:gd name="connsiteX5" fmla="*/ 3053448 w 5521219"/>
              <a:gd name="connsiteY5" fmla="*/ 9218446 h 9444770"/>
              <a:gd name="connsiteX6" fmla="*/ 3145347 w 5521219"/>
              <a:gd name="connsiteY6" fmla="*/ 8928607 h 9444770"/>
              <a:gd name="connsiteX7" fmla="*/ 5165920 w 5521219"/>
              <a:gd name="connsiteY7" fmla="*/ 8928607 h 9444770"/>
              <a:gd name="connsiteX8" fmla="*/ 5165920 w 5521219"/>
              <a:gd name="connsiteY8" fmla="*/ 7382629 h 9444770"/>
              <a:gd name="connsiteX9" fmla="*/ 5165920 w 5521219"/>
              <a:gd name="connsiteY9" fmla="*/ 7226703 h 9444770"/>
              <a:gd name="connsiteX10" fmla="*/ 5165920 w 5521219"/>
              <a:gd name="connsiteY10" fmla="*/ 6777130 h 9444770"/>
              <a:gd name="connsiteX11" fmla="*/ 5165920 w 5521219"/>
              <a:gd name="connsiteY11" fmla="*/ 6352813 h 9444770"/>
              <a:gd name="connsiteX12" fmla="*/ 5165920 w 5521219"/>
              <a:gd name="connsiteY12" fmla="*/ 6327556 h 9444770"/>
              <a:gd name="connsiteX13" fmla="*/ 5165920 w 5521219"/>
              <a:gd name="connsiteY13" fmla="*/ 5747313 h 9444770"/>
              <a:gd name="connsiteX14" fmla="*/ 5165920 w 5521219"/>
              <a:gd name="connsiteY14" fmla="*/ 5297740 h 9444770"/>
              <a:gd name="connsiteX15" fmla="*/ 355300 w 5521219"/>
              <a:gd name="connsiteY15" fmla="*/ 5297740 h 9444770"/>
              <a:gd name="connsiteX16" fmla="*/ 355300 w 5521219"/>
              <a:gd name="connsiteY16" fmla="*/ 6327556 h 9444770"/>
              <a:gd name="connsiteX17" fmla="*/ 930260 w 5521219"/>
              <a:gd name="connsiteY17" fmla="*/ 6327556 h 9444770"/>
              <a:gd name="connsiteX18" fmla="*/ 787367 w 5521219"/>
              <a:gd name="connsiteY18" fmla="*/ 7874161 h 9444770"/>
              <a:gd name="connsiteX19" fmla="*/ 336071 w 5521219"/>
              <a:gd name="connsiteY19" fmla="*/ 7787743 h 9444770"/>
              <a:gd name="connsiteX20" fmla="*/ 0 w 5521219"/>
              <a:gd name="connsiteY20" fmla="*/ 7907234 h 9444770"/>
              <a:gd name="connsiteX21" fmla="*/ 0 w 5521219"/>
              <a:gd name="connsiteY21" fmla="*/ 0 h 9444770"/>
              <a:gd name="connsiteX22" fmla="*/ 355300 w 5521219"/>
              <a:gd name="connsiteY22" fmla="*/ 76632 h 9444770"/>
              <a:gd name="connsiteX23" fmla="*/ 355300 w 5521219"/>
              <a:gd name="connsiteY23" fmla="*/ 2453136 h 9444770"/>
              <a:gd name="connsiteX24" fmla="*/ 5165920 w 5521219"/>
              <a:gd name="connsiteY24" fmla="*/ 2453136 h 9444770"/>
              <a:gd name="connsiteX25" fmla="*/ 5165920 w 5521219"/>
              <a:gd name="connsiteY25" fmla="*/ 76632 h 9444770"/>
              <a:gd name="connsiteX26" fmla="*/ 355300 w 5521219"/>
              <a:gd name="connsiteY26" fmla="*/ 76632 h 9444770"/>
              <a:gd name="connsiteX27" fmla="*/ 355300 w 5521219"/>
              <a:gd name="connsiteY27" fmla="*/ 2532353 h 9444770"/>
              <a:gd name="connsiteX28" fmla="*/ 355300 w 5521219"/>
              <a:gd name="connsiteY28" fmla="*/ 4109489 h 9444770"/>
              <a:gd name="connsiteX29" fmla="*/ 5165920 w 5521219"/>
              <a:gd name="connsiteY29" fmla="*/ 4109489 h 9444770"/>
              <a:gd name="connsiteX30" fmla="*/ 5165920 w 5521219"/>
              <a:gd name="connsiteY30" fmla="*/ 2532353 h 9444770"/>
              <a:gd name="connsiteX31" fmla="*/ 355300 w 5521219"/>
              <a:gd name="connsiteY31" fmla="*/ 2532353 h 9444770"/>
              <a:gd name="connsiteX32" fmla="*/ 355300 w 5521219"/>
              <a:gd name="connsiteY32" fmla="*/ 4188706 h 9444770"/>
              <a:gd name="connsiteX33" fmla="*/ 355300 w 5521219"/>
              <a:gd name="connsiteY33" fmla="*/ 5218522 h 9444770"/>
              <a:gd name="connsiteX34" fmla="*/ 5165920 w 5521219"/>
              <a:gd name="connsiteY34" fmla="*/ 5218522 h 9444770"/>
              <a:gd name="connsiteX35" fmla="*/ 5165920 w 5521219"/>
              <a:gd name="connsiteY35" fmla="*/ 4188706 h 9444770"/>
              <a:gd name="connsiteX36" fmla="*/ 355300 w 5521219"/>
              <a:gd name="connsiteY36" fmla="*/ 4188706 h 944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21219" h="9444770">
                <a:moveTo>
                  <a:pt x="0" y="0"/>
                </a:moveTo>
                <a:lnTo>
                  <a:pt x="5521219" y="0"/>
                </a:lnTo>
                <a:lnTo>
                  <a:pt x="5521219" y="9444770"/>
                </a:lnTo>
                <a:lnTo>
                  <a:pt x="2191396" y="9444770"/>
                </a:lnTo>
                <a:lnTo>
                  <a:pt x="2304489" y="9429691"/>
                </a:lnTo>
                <a:lnTo>
                  <a:pt x="3053448" y="9218446"/>
                </a:lnTo>
                <a:lnTo>
                  <a:pt x="3145347" y="8928607"/>
                </a:lnTo>
                <a:lnTo>
                  <a:pt x="5165920" y="8928607"/>
                </a:lnTo>
                <a:lnTo>
                  <a:pt x="5165920" y="7382629"/>
                </a:lnTo>
                <a:lnTo>
                  <a:pt x="5165920" y="7226703"/>
                </a:lnTo>
                <a:lnTo>
                  <a:pt x="5165920" y="6777130"/>
                </a:lnTo>
                <a:lnTo>
                  <a:pt x="5165920" y="6352813"/>
                </a:lnTo>
                <a:lnTo>
                  <a:pt x="5165920" y="6327556"/>
                </a:lnTo>
                <a:lnTo>
                  <a:pt x="5165920" y="5747313"/>
                </a:lnTo>
                <a:lnTo>
                  <a:pt x="5165920" y="5297740"/>
                </a:lnTo>
                <a:lnTo>
                  <a:pt x="355300" y="5297740"/>
                </a:lnTo>
                <a:lnTo>
                  <a:pt x="355300" y="6327556"/>
                </a:lnTo>
                <a:lnTo>
                  <a:pt x="930260" y="6327556"/>
                </a:lnTo>
                <a:lnTo>
                  <a:pt x="787367" y="7874161"/>
                </a:lnTo>
                <a:lnTo>
                  <a:pt x="336071" y="7787743"/>
                </a:lnTo>
                <a:lnTo>
                  <a:pt x="0" y="7907234"/>
                </a:lnTo>
                <a:lnTo>
                  <a:pt x="0" y="0"/>
                </a:lnTo>
                <a:close/>
                <a:moveTo>
                  <a:pt x="355300" y="76632"/>
                </a:moveTo>
                <a:lnTo>
                  <a:pt x="355300" y="2453136"/>
                </a:lnTo>
                <a:lnTo>
                  <a:pt x="5165920" y="2453136"/>
                </a:lnTo>
                <a:lnTo>
                  <a:pt x="5165920" y="76632"/>
                </a:lnTo>
                <a:lnTo>
                  <a:pt x="355300" y="76632"/>
                </a:lnTo>
                <a:close/>
                <a:moveTo>
                  <a:pt x="355300" y="2532353"/>
                </a:moveTo>
                <a:lnTo>
                  <a:pt x="355300" y="4109489"/>
                </a:lnTo>
                <a:lnTo>
                  <a:pt x="5165920" y="4109489"/>
                </a:lnTo>
                <a:lnTo>
                  <a:pt x="5165920" y="2532353"/>
                </a:lnTo>
                <a:lnTo>
                  <a:pt x="355300" y="2532353"/>
                </a:lnTo>
                <a:close/>
                <a:moveTo>
                  <a:pt x="355300" y="4188706"/>
                </a:moveTo>
                <a:lnTo>
                  <a:pt x="355300" y="5218522"/>
                </a:lnTo>
                <a:lnTo>
                  <a:pt x="5165920" y="5218522"/>
                </a:lnTo>
                <a:lnTo>
                  <a:pt x="5165920" y="4188706"/>
                </a:lnTo>
                <a:lnTo>
                  <a:pt x="355300" y="4188706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754C20-FC35-4B33-A198-0742D6FD4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t="30996" r="53783" b="60511"/>
          <a:stretch>
            <a:fillRect/>
          </a:stretch>
        </p:blipFill>
        <p:spPr>
          <a:xfrm>
            <a:off x="7041876" y="4178755"/>
            <a:ext cx="4531068" cy="1410050"/>
          </a:xfrm>
          <a:custGeom>
            <a:avLst/>
            <a:gdLst>
              <a:gd name="connsiteX0" fmla="*/ 0 w 2789763"/>
              <a:gd name="connsiteY0" fmla="*/ 0 h 868163"/>
              <a:gd name="connsiteX1" fmla="*/ 2789763 w 2789763"/>
              <a:gd name="connsiteY1" fmla="*/ 0 h 868163"/>
              <a:gd name="connsiteX2" fmla="*/ 2789763 w 2789763"/>
              <a:gd name="connsiteY2" fmla="*/ 868163 h 868163"/>
              <a:gd name="connsiteX3" fmla="*/ 0 w 2789763"/>
              <a:gd name="connsiteY3" fmla="*/ 868163 h 868163"/>
              <a:gd name="connsiteX4" fmla="*/ 0 w 2789763"/>
              <a:gd name="connsiteY4" fmla="*/ 0 h 8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763" h="868163">
                <a:moveTo>
                  <a:pt x="0" y="0"/>
                </a:moveTo>
                <a:lnTo>
                  <a:pt x="2789763" y="0"/>
                </a:lnTo>
                <a:lnTo>
                  <a:pt x="2789763" y="868163"/>
                </a:lnTo>
                <a:lnTo>
                  <a:pt x="0" y="8681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CAF5AD-0D3D-403F-BDE0-C230BB39F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40354" r="53789" b="51154"/>
          <a:stretch>
            <a:fillRect/>
          </a:stretch>
        </p:blipFill>
        <p:spPr>
          <a:xfrm>
            <a:off x="1808874" y="1051086"/>
            <a:ext cx="4531068" cy="1410050"/>
          </a:xfrm>
          <a:custGeom>
            <a:avLst/>
            <a:gdLst>
              <a:gd name="connsiteX0" fmla="*/ 0 w 2789763"/>
              <a:gd name="connsiteY0" fmla="*/ 0 h 868163"/>
              <a:gd name="connsiteX1" fmla="*/ 2789763 w 2789763"/>
              <a:gd name="connsiteY1" fmla="*/ 0 h 868163"/>
              <a:gd name="connsiteX2" fmla="*/ 2789763 w 2789763"/>
              <a:gd name="connsiteY2" fmla="*/ 868163 h 868163"/>
              <a:gd name="connsiteX3" fmla="*/ 0 w 2789763"/>
              <a:gd name="connsiteY3" fmla="*/ 868163 h 868163"/>
              <a:gd name="connsiteX4" fmla="*/ 0 w 2789763"/>
              <a:gd name="connsiteY4" fmla="*/ 0 h 8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763" h="868163">
                <a:moveTo>
                  <a:pt x="0" y="0"/>
                </a:moveTo>
                <a:lnTo>
                  <a:pt x="2789763" y="0"/>
                </a:lnTo>
                <a:lnTo>
                  <a:pt x="2789763" y="868163"/>
                </a:lnTo>
                <a:lnTo>
                  <a:pt x="0" y="8681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E7F5A2-A14F-4978-8190-CEE294C3F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t="14071" r="53769" b="76000"/>
          <a:stretch>
            <a:fillRect/>
          </a:stretch>
        </p:blipFill>
        <p:spPr>
          <a:xfrm>
            <a:off x="7044463" y="1000846"/>
            <a:ext cx="4531068" cy="1648525"/>
          </a:xfrm>
          <a:custGeom>
            <a:avLst/>
            <a:gdLst>
              <a:gd name="connsiteX0" fmla="*/ 0 w 2789763"/>
              <a:gd name="connsiteY0" fmla="*/ 0 h 1014991"/>
              <a:gd name="connsiteX1" fmla="*/ 2789763 w 2789763"/>
              <a:gd name="connsiteY1" fmla="*/ 0 h 1014991"/>
              <a:gd name="connsiteX2" fmla="*/ 2789763 w 2789763"/>
              <a:gd name="connsiteY2" fmla="*/ 1014991 h 1014991"/>
              <a:gd name="connsiteX3" fmla="*/ 0 w 2789763"/>
              <a:gd name="connsiteY3" fmla="*/ 1014991 h 1014991"/>
              <a:gd name="connsiteX4" fmla="*/ 0 w 2789763"/>
              <a:gd name="connsiteY4" fmla="*/ 0 h 101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763" h="1014991">
                <a:moveTo>
                  <a:pt x="0" y="0"/>
                </a:moveTo>
                <a:lnTo>
                  <a:pt x="2789763" y="0"/>
                </a:lnTo>
                <a:lnTo>
                  <a:pt x="2789763" y="1014991"/>
                </a:lnTo>
                <a:lnTo>
                  <a:pt x="0" y="10149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2DE305-F8E9-4F74-886D-3FA899A01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24238" r="53776" b="69869"/>
          <a:stretch>
            <a:fillRect/>
          </a:stretch>
        </p:blipFill>
        <p:spPr>
          <a:xfrm>
            <a:off x="7043601" y="2688999"/>
            <a:ext cx="4531068" cy="978365"/>
          </a:xfrm>
          <a:custGeom>
            <a:avLst/>
            <a:gdLst>
              <a:gd name="connsiteX0" fmla="*/ 0 w 2789763"/>
              <a:gd name="connsiteY0" fmla="*/ 0 h 602376"/>
              <a:gd name="connsiteX1" fmla="*/ 2789763 w 2789763"/>
              <a:gd name="connsiteY1" fmla="*/ 0 h 602376"/>
              <a:gd name="connsiteX2" fmla="*/ 2789763 w 2789763"/>
              <a:gd name="connsiteY2" fmla="*/ 602376 h 602376"/>
              <a:gd name="connsiteX3" fmla="*/ 0 w 2789763"/>
              <a:gd name="connsiteY3" fmla="*/ 602376 h 602376"/>
              <a:gd name="connsiteX4" fmla="*/ 0 w 2789763"/>
              <a:gd name="connsiteY4" fmla="*/ 0 h 60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763" h="602376">
                <a:moveTo>
                  <a:pt x="0" y="0"/>
                </a:moveTo>
                <a:lnTo>
                  <a:pt x="2789763" y="0"/>
                </a:lnTo>
                <a:lnTo>
                  <a:pt x="2789763" y="602376"/>
                </a:lnTo>
                <a:lnTo>
                  <a:pt x="0" y="6023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B7F32-33E1-4F21-8ADA-35130DA98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9" t="66667" r="1394" b="1319"/>
          <a:stretch>
            <a:fillRect/>
          </a:stretch>
        </p:blipFill>
        <p:spPr>
          <a:xfrm>
            <a:off x="12063412" y="4662487"/>
            <a:ext cx="128588" cy="2195513"/>
          </a:xfrm>
          <a:custGeom>
            <a:avLst/>
            <a:gdLst>
              <a:gd name="connsiteX0" fmla="*/ 0 w 128588"/>
              <a:gd name="connsiteY0" fmla="*/ 0 h 2195513"/>
              <a:gd name="connsiteX1" fmla="*/ 128588 w 128588"/>
              <a:gd name="connsiteY1" fmla="*/ 0 h 2195513"/>
              <a:gd name="connsiteX2" fmla="*/ 128588 w 128588"/>
              <a:gd name="connsiteY2" fmla="*/ 2195513 h 2195513"/>
              <a:gd name="connsiteX3" fmla="*/ 0 w 128588"/>
              <a:gd name="connsiteY3" fmla="*/ 2195513 h 2195513"/>
              <a:gd name="connsiteX4" fmla="*/ 0 w 128588"/>
              <a:gd name="connsiteY4" fmla="*/ 0 h 21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2195513">
                <a:moveTo>
                  <a:pt x="0" y="0"/>
                </a:moveTo>
                <a:lnTo>
                  <a:pt x="128588" y="0"/>
                </a:lnTo>
                <a:lnTo>
                  <a:pt x="128588" y="2195513"/>
                </a:lnTo>
                <a:lnTo>
                  <a:pt x="0" y="21955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D329C-17D1-499E-9346-2F14C2AFFEB3}"/>
              </a:ext>
            </a:extLst>
          </p:cNvPr>
          <p:cNvSpPr/>
          <p:nvPr/>
        </p:nvSpPr>
        <p:spPr>
          <a:xfrm>
            <a:off x="7095409" y="3670548"/>
            <a:ext cx="4360661" cy="493920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2F7C5-1882-43B0-856A-3335A12D98A7}"/>
              </a:ext>
            </a:extLst>
          </p:cNvPr>
          <p:cNvSpPr txBox="1"/>
          <p:nvPr/>
        </p:nvSpPr>
        <p:spPr>
          <a:xfrm>
            <a:off x="7234347" y="3706992"/>
            <a:ext cx="422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يجذب المغناطيس مشابك الورق وتنفصل عن المخلوط</a:t>
            </a:r>
            <a:endParaRPr lang="en-US" dirty="0">
              <a:cs typeface="+mj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D199DE-DA27-4F4D-A822-CA3839E0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49760" r="52732" b="31009"/>
          <a:stretch>
            <a:fillRect/>
          </a:stretch>
        </p:blipFill>
        <p:spPr>
          <a:xfrm>
            <a:off x="1086760" y="3606967"/>
            <a:ext cx="4414196" cy="2984500"/>
          </a:xfrm>
          <a:custGeom>
            <a:avLst/>
            <a:gdLst>
              <a:gd name="connsiteX0" fmla="*/ 0 w 2907734"/>
              <a:gd name="connsiteY0" fmla="*/ 0 h 1965960"/>
              <a:gd name="connsiteX1" fmla="*/ 2907734 w 2907734"/>
              <a:gd name="connsiteY1" fmla="*/ 0 h 1965960"/>
              <a:gd name="connsiteX2" fmla="*/ 2907734 w 2907734"/>
              <a:gd name="connsiteY2" fmla="*/ 1965960 h 1965960"/>
              <a:gd name="connsiteX3" fmla="*/ 0 w 2907734"/>
              <a:gd name="connsiteY3" fmla="*/ 1965960 h 1965960"/>
              <a:gd name="connsiteX4" fmla="*/ 0 w 2907734"/>
              <a:gd name="connsiteY4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734" h="1965960">
                <a:moveTo>
                  <a:pt x="0" y="0"/>
                </a:moveTo>
                <a:lnTo>
                  <a:pt x="2907734" y="0"/>
                </a:lnTo>
                <a:lnTo>
                  <a:pt x="2907734" y="1965960"/>
                </a:lnTo>
                <a:lnTo>
                  <a:pt x="0" y="1965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9A89E76-ACF8-41FC-801B-806B799A71B1}"/>
              </a:ext>
            </a:extLst>
          </p:cNvPr>
          <p:cNvSpPr/>
          <p:nvPr/>
        </p:nvSpPr>
        <p:spPr>
          <a:xfrm>
            <a:off x="7041876" y="5692277"/>
            <a:ext cx="4360661" cy="493920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E8F489-053B-4B87-B138-CFB5AE7003C6}"/>
              </a:ext>
            </a:extLst>
          </p:cNvPr>
          <p:cNvSpPr txBox="1"/>
          <p:nvPr/>
        </p:nvSpPr>
        <p:spPr>
          <a:xfrm>
            <a:off x="7180814" y="5728721"/>
            <a:ext cx="422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يمر الرمل عبر المصفاة ولا تمر الحصى الصغيرة</a:t>
            </a:r>
            <a:endParaRPr lang="en-US" dirty="0">
              <a:cs typeface="+mj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641F9A-B8C5-4210-B0C2-19023C269D75}"/>
              </a:ext>
            </a:extLst>
          </p:cNvPr>
          <p:cNvSpPr/>
          <p:nvPr/>
        </p:nvSpPr>
        <p:spPr>
          <a:xfrm>
            <a:off x="874780" y="2446559"/>
            <a:ext cx="4838157" cy="1151335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5795BF-4923-45BC-9763-07CB691B3781}"/>
              </a:ext>
            </a:extLst>
          </p:cNvPr>
          <p:cNvSpPr txBox="1"/>
          <p:nvPr/>
        </p:nvSpPr>
        <p:spPr>
          <a:xfrm>
            <a:off x="874780" y="2607545"/>
            <a:ext cx="4838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الخصائص الفيزيائية كالحجم والمغناطيسية تستخدم في فصل</a:t>
            </a:r>
            <a:r>
              <a:rPr lang="en-US" b="1" dirty="0"/>
              <a:t> </a:t>
            </a:r>
            <a:r>
              <a:rPr lang="ar-SA" b="1" dirty="0"/>
              <a:t>أجزاء المخلوط فالدقائق الصغيرة</a:t>
            </a:r>
            <a:r>
              <a:rPr lang="en-US" b="1" dirty="0"/>
              <a:t> </a:t>
            </a:r>
            <a:r>
              <a:rPr lang="ar-SA" b="1" dirty="0"/>
              <a:t>مثل الرمل تمر عبر المصفاة،</a:t>
            </a:r>
            <a:r>
              <a:rPr lang="en-US" b="1" dirty="0"/>
              <a:t> </a:t>
            </a:r>
            <a:r>
              <a:rPr lang="ar-SA" b="1" dirty="0"/>
              <a:t>أما المشابك الورقية الفلزية تنجذب للمغناطيس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6850652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351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802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52"/>
                                </p:stCondLst>
                                <p:childTnLst>
                                  <p:par>
                                    <p:cTn id="5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8" grpId="0"/>
          <p:bldP spid="33" grpId="0" animBg="1"/>
          <p:bldP spid="34" grpId="0"/>
          <p:bldP spid="35" grpId="0" animBg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351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802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52"/>
                                </p:stCondLst>
                                <p:childTnLst>
                                  <p:par>
                                    <p:cTn id="5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8" grpId="0"/>
          <p:bldP spid="33" grpId="0" animBg="1"/>
          <p:bldP spid="34" grpId="0"/>
          <p:bldP spid="35" grpId="0" animBg="1"/>
          <p:bldP spid="3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3BC4F68-C219-49BC-B83E-C1E6E4A72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4861" r="9714" b="45417"/>
          <a:stretch>
            <a:fillRect/>
          </a:stretch>
        </p:blipFill>
        <p:spPr>
          <a:xfrm>
            <a:off x="513776" y="1944242"/>
            <a:ext cx="6231414" cy="4913758"/>
          </a:xfrm>
          <a:custGeom>
            <a:avLst/>
            <a:gdLst>
              <a:gd name="connsiteX0" fmla="*/ 0 w 4324350"/>
              <a:gd name="connsiteY0" fmla="*/ 0 h 3409950"/>
              <a:gd name="connsiteX1" fmla="*/ 4324350 w 4324350"/>
              <a:gd name="connsiteY1" fmla="*/ 0 h 3409950"/>
              <a:gd name="connsiteX2" fmla="*/ 4324350 w 4324350"/>
              <a:gd name="connsiteY2" fmla="*/ 3409950 h 3409950"/>
              <a:gd name="connsiteX3" fmla="*/ 0 w 4324350"/>
              <a:gd name="connsiteY3" fmla="*/ 3409950 h 3409950"/>
              <a:gd name="connsiteX4" fmla="*/ 0 w 4324350"/>
              <a:gd name="connsiteY4" fmla="*/ 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350" h="3409950">
                <a:moveTo>
                  <a:pt x="0" y="0"/>
                </a:moveTo>
                <a:lnTo>
                  <a:pt x="4324350" y="0"/>
                </a:lnTo>
                <a:lnTo>
                  <a:pt x="4324350" y="3409950"/>
                </a:lnTo>
                <a:lnTo>
                  <a:pt x="0" y="34099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3E738C-9439-446E-A850-CB8F8B67A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1" t="55139" r="9714" b="19722"/>
          <a:stretch>
            <a:fillRect/>
          </a:stretch>
        </p:blipFill>
        <p:spPr>
          <a:xfrm>
            <a:off x="7361478" y="-1"/>
            <a:ext cx="3829337" cy="3208843"/>
          </a:xfrm>
          <a:custGeom>
            <a:avLst/>
            <a:gdLst>
              <a:gd name="connsiteX0" fmla="*/ 0 w 2057400"/>
              <a:gd name="connsiteY0" fmla="*/ 0 h 1724025"/>
              <a:gd name="connsiteX1" fmla="*/ 2057400 w 2057400"/>
              <a:gd name="connsiteY1" fmla="*/ 0 h 1724025"/>
              <a:gd name="connsiteX2" fmla="*/ 2057400 w 2057400"/>
              <a:gd name="connsiteY2" fmla="*/ 1724025 h 1724025"/>
              <a:gd name="connsiteX3" fmla="*/ 0 w 2057400"/>
              <a:gd name="connsiteY3" fmla="*/ 1724025 h 1724025"/>
              <a:gd name="connsiteX4" fmla="*/ 0 w 2057400"/>
              <a:gd name="connsiteY4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1724025">
                <a:moveTo>
                  <a:pt x="0" y="0"/>
                </a:moveTo>
                <a:lnTo>
                  <a:pt x="2057400" y="0"/>
                </a:lnTo>
                <a:lnTo>
                  <a:pt x="2057400" y="1724025"/>
                </a:lnTo>
                <a:lnTo>
                  <a:pt x="0" y="17240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11AC87-8959-4006-967C-F4F60258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59444" r="50358" b="26389"/>
          <a:stretch>
            <a:fillRect/>
          </a:stretch>
        </p:blipFill>
        <p:spPr>
          <a:xfrm>
            <a:off x="7361479" y="4785373"/>
            <a:ext cx="3829337" cy="1808298"/>
          </a:xfrm>
          <a:custGeom>
            <a:avLst/>
            <a:gdLst>
              <a:gd name="connsiteX0" fmla="*/ 0 w 2057400"/>
              <a:gd name="connsiteY0" fmla="*/ 0 h 971550"/>
              <a:gd name="connsiteX1" fmla="*/ 2057400 w 2057400"/>
              <a:gd name="connsiteY1" fmla="*/ 0 h 971550"/>
              <a:gd name="connsiteX2" fmla="*/ 2057400 w 2057400"/>
              <a:gd name="connsiteY2" fmla="*/ 971550 h 971550"/>
              <a:gd name="connsiteX3" fmla="*/ 0 w 2057400"/>
              <a:gd name="connsiteY3" fmla="*/ 971550 h 971550"/>
              <a:gd name="connsiteX4" fmla="*/ 0 w 2057400"/>
              <a:gd name="connsiteY4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971550">
                <a:moveTo>
                  <a:pt x="0" y="0"/>
                </a:moveTo>
                <a:lnTo>
                  <a:pt x="2057400" y="0"/>
                </a:lnTo>
                <a:lnTo>
                  <a:pt x="205740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E7EE9-84F5-494B-B7A4-76171428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75056" r="50358" b="10778"/>
          <a:stretch>
            <a:fillRect/>
          </a:stretch>
        </p:blipFill>
        <p:spPr>
          <a:xfrm>
            <a:off x="2915853" y="135944"/>
            <a:ext cx="3829337" cy="1808298"/>
          </a:xfrm>
          <a:custGeom>
            <a:avLst/>
            <a:gdLst>
              <a:gd name="connsiteX0" fmla="*/ 0 w 2057400"/>
              <a:gd name="connsiteY0" fmla="*/ 0 h 971550"/>
              <a:gd name="connsiteX1" fmla="*/ 2057400 w 2057400"/>
              <a:gd name="connsiteY1" fmla="*/ 0 h 971550"/>
              <a:gd name="connsiteX2" fmla="*/ 2057400 w 2057400"/>
              <a:gd name="connsiteY2" fmla="*/ 971550 h 971550"/>
              <a:gd name="connsiteX3" fmla="*/ 0 w 2057400"/>
              <a:gd name="connsiteY3" fmla="*/ 971550 h 971550"/>
              <a:gd name="connsiteX4" fmla="*/ 0 w 2057400"/>
              <a:gd name="connsiteY4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971550">
                <a:moveTo>
                  <a:pt x="0" y="0"/>
                </a:moveTo>
                <a:lnTo>
                  <a:pt x="2057400" y="0"/>
                </a:lnTo>
                <a:lnTo>
                  <a:pt x="205740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A2AC05-2A9B-420A-A77F-2BE23B7D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1" t="80833" r="9714" b="9444"/>
          <a:stretch>
            <a:fillRect/>
          </a:stretch>
        </p:blipFill>
        <p:spPr>
          <a:xfrm>
            <a:off x="7361478" y="3376613"/>
            <a:ext cx="3829337" cy="1240989"/>
          </a:xfrm>
          <a:custGeom>
            <a:avLst/>
            <a:gdLst>
              <a:gd name="connsiteX0" fmla="*/ 0 w 2057400"/>
              <a:gd name="connsiteY0" fmla="*/ 0 h 666750"/>
              <a:gd name="connsiteX1" fmla="*/ 2057400 w 2057400"/>
              <a:gd name="connsiteY1" fmla="*/ 0 h 666750"/>
              <a:gd name="connsiteX2" fmla="*/ 2057400 w 2057400"/>
              <a:gd name="connsiteY2" fmla="*/ 666750 h 666750"/>
              <a:gd name="connsiteX3" fmla="*/ 0 w 2057400"/>
              <a:gd name="connsiteY3" fmla="*/ 666750 h 666750"/>
              <a:gd name="connsiteX4" fmla="*/ 0 w 2057400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666750">
                <a:moveTo>
                  <a:pt x="0" y="0"/>
                </a:moveTo>
                <a:lnTo>
                  <a:pt x="2057400" y="0"/>
                </a:lnTo>
                <a:lnTo>
                  <a:pt x="205740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55B0D0-8DA1-431E-B894-64B74A9F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47708" r="96508" b="1528"/>
          <a:stretch>
            <a:fillRect/>
          </a:stretch>
        </p:blipFill>
        <p:spPr>
          <a:xfrm>
            <a:off x="0" y="3376613"/>
            <a:ext cx="90488" cy="3481387"/>
          </a:xfrm>
          <a:custGeom>
            <a:avLst/>
            <a:gdLst>
              <a:gd name="connsiteX0" fmla="*/ 0 w 90488"/>
              <a:gd name="connsiteY0" fmla="*/ 0 h 3481387"/>
              <a:gd name="connsiteX1" fmla="*/ 90488 w 90488"/>
              <a:gd name="connsiteY1" fmla="*/ 0 h 3481387"/>
              <a:gd name="connsiteX2" fmla="*/ 90488 w 90488"/>
              <a:gd name="connsiteY2" fmla="*/ 3481387 h 3481387"/>
              <a:gd name="connsiteX3" fmla="*/ 0 w 90488"/>
              <a:gd name="connsiteY3" fmla="*/ 3481387 h 3481387"/>
              <a:gd name="connsiteX4" fmla="*/ 0 w 90488"/>
              <a:gd name="connsiteY4" fmla="*/ 0 h 348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8" h="3481387">
                <a:moveTo>
                  <a:pt x="0" y="0"/>
                </a:moveTo>
                <a:lnTo>
                  <a:pt x="90488" y="0"/>
                </a:lnTo>
                <a:lnTo>
                  <a:pt x="90488" y="3481387"/>
                </a:lnTo>
                <a:lnTo>
                  <a:pt x="0" y="348138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65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3C9DAC-22AE-4A84-8517-45595558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6" t="4444" r="10614" b="63889"/>
          <a:stretch>
            <a:fillRect/>
          </a:stretch>
        </p:blipFill>
        <p:spPr>
          <a:xfrm>
            <a:off x="8392791" y="0"/>
            <a:ext cx="3727449" cy="3760435"/>
          </a:xfrm>
          <a:custGeom>
            <a:avLst/>
            <a:gdLst>
              <a:gd name="connsiteX0" fmla="*/ 0 w 2152650"/>
              <a:gd name="connsiteY0" fmla="*/ 0 h 2171700"/>
              <a:gd name="connsiteX1" fmla="*/ 2152650 w 2152650"/>
              <a:gd name="connsiteY1" fmla="*/ 0 h 2171700"/>
              <a:gd name="connsiteX2" fmla="*/ 2152650 w 2152650"/>
              <a:gd name="connsiteY2" fmla="*/ 2171700 h 2171700"/>
              <a:gd name="connsiteX3" fmla="*/ 0 w 2152650"/>
              <a:gd name="connsiteY3" fmla="*/ 2171700 h 2171700"/>
              <a:gd name="connsiteX4" fmla="*/ 0 w 2152650"/>
              <a:gd name="connsiteY4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2171700">
                <a:moveTo>
                  <a:pt x="0" y="0"/>
                </a:moveTo>
                <a:lnTo>
                  <a:pt x="2152650" y="0"/>
                </a:lnTo>
                <a:lnTo>
                  <a:pt x="2152650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4469FF-C452-41DA-BE9A-C67B2D5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7315" r="52864" b="82685"/>
          <a:stretch>
            <a:fillRect/>
          </a:stretch>
        </p:blipFill>
        <p:spPr>
          <a:xfrm>
            <a:off x="4135350" y="180525"/>
            <a:ext cx="4056151" cy="1292225"/>
          </a:xfrm>
          <a:custGeom>
            <a:avLst/>
            <a:gdLst>
              <a:gd name="connsiteX0" fmla="*/ 0 w 2152650"/>
              <a:gd name="connsiteY0" fmla="*/ 0 h 685800"/>
              <a:gd name="connsiteX1" fmla="*/ 2152650 w 2152650"/>
              <a:gd name="connsiteY1" fmla="*/ 0 h 685800"/>
              <a:gd name="connsiteX2" fmla="*/ 2152650 w 2152650"/>
              <a:gd name="connsiteY2" fmla="*/ 685800 h 685800"/>
              <a:gd name="connsiteX3" fmla="*/ 0 w 2152650"/>
              <a:gd name="connsiteY3" fmla="*/ 685800 h 685800"/>
              <a:gd name="connsiteX4" fmla="*/ 0 w 215265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685800">
                <a:moveTo>
                  <a:pt x="0" y="0"/>
                </a:moveTo>
                <a:lnTo>
                  <a:pt x="2152650" y="0"/>
                </a:lnTo>
                <a:lnTo>
                  <a:pt x="21526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04D159-008D-4419-96A8-C5FB4C027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17917" r="52864" b="72083"/>
          <a:stretch>
            <a:fillRect/>
          </a:stretch>
        </p:blipFill>
        <p:spPr>
          <a:xfrm>
            <a:off x="0" y="280987"/>
            <a:ext cx="4056149" cy="1292225"/>
          </a:xfrm>
          <a:custGeom>
            <a:avLst/>
            <a:gdLst>
              <a:gd name="connsiteX0" fmla="*/ 0 w 2152650"/>
              <a:gd name="connsiteY0" fmla="*/ 0 h 685800"/>
              <a:gd name="connsiteX1" fmla="*/ 2152650 w 2152650"/>
              <a:gd name="connsiteY1" fmla="*/ 0 h 685800"/>
              <a:gd name="connsiteX2" fmla="*/ 2152650 w 2152650"/>
              <a:gd name="connsiteY2" fmla="*/ 685800 h 685800"/>
              <a:gd name="connsiteX3" fmla="*/ 0 w 2152650"/>
              <a:gd name="connsiteY3" fmla="*/ 685800 h 685800"/>
              <a:gd name="connsiteX4" fmla="*/ 0 w 215265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685800">
                <a:moveTo>
                  <a:pt x="0" y="0"/>
                </a:moveTo>
                <a:lnTo>
                  <a:pt x="2152650" y="0"/>
                </a:lnTo>
                <a:lnTo>
                  <a:pt x="215265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B2C30-0955-4274-A79E-3A554E51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t="31713" r="56803" b="42639"/>
          <a:stretch>
            <a:fillRect/>
          </a:stretch>
        </p:blipFill>
        <p:spPr>
          <a:xfrm>
            <a:off x="302603" y="4200030"/>
            <a:ext cx="2691555" cy="2657970"/>
          </a:xfrm>
          <a:custGeom>
            <a:avLst/>
            <a:gdLst>
              <a:gd name="connsiteX0" fmla="*/ 0 w 1781175"/>
              <a:gd name="connsiteY0" fmla="*/ 0 h 1758950"/>
              <a:gd name="connsiteX1" fmla="*/ 1781175 w 1781175"/>
              <a:gd name="connsiteY1" fmla="*/ 0 h 1758950"/>
              <a:gd name="connsiteX2" fmla="*/ 1781175 w 1781175"/>
              <a:gd name="connsiteY2" fmla="*/ 1758950 h 1758950"/>
              <a:gd name="connsiteX3" fmla="*/ 0 w 1781175"/>
              <a:gd name="connsiteY3" fmla="*/ 1758950 h 1758950"/>
              <a:gd name="connsiteX4" fmla="*/ 0 w 1781175"/>
              <a:gd name="connsiteY4" fmla="*/ 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175" h="1758950">
                <a:moveTo>
                  <a:pt x="0" y="0"/>
                </a:moveTo>
                <a:lnTo>
                  <a:pt x="1781175" y="0"/>
                </a:lnTo>
                <a:lnTo>
                  <a:pt x="1781175" y="1758950"/>
                </a:lnTo>
                <a:lnTo>
                  <a:pt x="0" y="17589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F528E-5A2F-4946-BFBD-B38EF7A4F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44120" r="14672" b="48009"/>
          <a:stretch>
            <a:fillRect/>
          </a:stretch>
        </p:blipFill>
        <p:spPr>
          <a:xfrm>
            <a:off x="526012" y="3244014"/>
            <a:ext cx="2510390" cy="733276"/>
          </a:xfrm>
          <a:custGeom>
            <a:avLst/>
            <a:gdLst>
              <a:gd name="connsiteX0" fmla="*/ 0 w 1847848"/>
              <a:gd name="connsiteY0" fmla="*/ 0 h 539750"/>
              <a:gd name="connsiteX1" fmla="*/ 1847848 w 1847848"/>
              <a:gd name="connsiteY1" fmla="*/ 0 h 539750"/>
              <a:gd name="connsiteX2" fmla="*/ 1847848 w 1847848"/>
              <a:gd name="connsiteY2" fmla="*/ 539750 h 539750"/>
              <a:gd name="connsiteX3" fmla="*/ 0 w 1847848"/>
              <a:gd name="connsiteY3" fmla="*/ 539750 h 539750"/>
              <a:gd name="connsiteX4" fmla="*/ 0 w 1847848"/>
              <a:gd name="connsiteY4" fmla="*/ 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48" h="539750">
                <a:moveTo>
                  <a:pt x="0" y="0"/>
                </a:moveTo>
                <a:lnTo>
                  <a:pt x="1847848" y="0"/>
                </a:lnTo>
                <a:lnTo>
                  <a:pt x="1847848" y="539750"/>
                </a:lnTo>
                <a:lnTo>
                  <a:pt x="0" y="5397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76DB28-DCFF-497B-878B-9DA9C3AEA374}"/>
              </a:ext>
            </a:extLst>
          </p:cNvPr>
          <p:cNvSpPr/>
          <p:nvPr/>
        </p:nvSpPr>
        <p:spPr>
          <a:xfrm>
            <a:off x="4483100" y="1662756"/>
            <a:ext cx="3114440" cy="493920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407C8-ABD8-43A6-A604-B7E733408E9D}"/>
              </a:ext>
            </a:extLst>
          </p:cNvPr>
          <p:cNvSpPr txBox="1"/>
          <p:nvPr/>
        </p:nvSpPr>
        <p:spPr>
          <a:xfrm>
            <a:off x="4533900" y="1725050"/>
            <a:ext cx="30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يمكن فصل المحاليل بالتبخير والتقطير</a:t>
            </a:r>
            <a:endParaRPr lang="en-US" dirty="0">
              <a:cs typeface="+mj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E71E05-5CBE-4F66-9D6D-84BF5E64B7CC}"/>
              </a:ext>
            </a:extLst>
          </p:cNvPr>
          <p:cNvSpPr/>
          <p:nvPr/>
        </p:nvSpPr>
        <p:spPr>
          <a:xfrm>
            <a:off x="71760" y="1472750"/>
            <a:ext cx="3873124" cy="1755785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8799E4-876C-4F4F-B89D-B9708CC0E950}"/>
              </a:ext>
            </a:extLst>
          </p:cNvPr>
          <p:cNvSpPr txBox="1"/>
          <p:nvPr/>
        </p:nvSpPr>
        <p:spPr>
          <a:xfrm>
            <a:off x="71760" y="1580434"/>
            <a:ext cx="36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نستخدم التقطير لاستخلاص ماء عذب</a:t>
            </a:r>
            <a:r>
              <a:rPr lang="en-US" b="1" dirty="0"/>
              <a:t> </a:t>
            </a:r>
            <a:r>
              <a:rPr lang="ar-SA" b="1" dirty="0"/>
              <a:t>من ماء مالح بعد تسخين الماء المالح</a:t>
            </a:r>
            <a:r>
              <a:rPr lang="en-US" b="1" dirty="0"/>
              <a:t> </a:t>
            </a:r>
            <a:r>
              <a:rPr lang="ar-SA" b="1" dirty="0"/>
              <a:t>يتحول الماء إلى بخار ماء ويتبقى الملح</a:t>
            </a:r>
            <a:r>
              <a:rPr lang="en-US" b="1" dirty="0"/>
              <a:t> </a:t>
            </a:r>
            <a:r>
              <a:rPr lang="ar-SA" b="1" dirty="0"/>
              <a:t>الذي يمكن إزالته ثم يمرر بخار الماء</a:t>
            </a:r>
            <a:r>
              <a:rPr lang="en-US" b="1" dirty="0"/>
              <a:t> </a:t>
            </a:r>
            <a:r>
              <a:rPr lang="ar-SA" b="1" dirty="0"/>
              <a:t>داخل مكثف فيقوم بتبريد البخار وتحويله</a:t>
            </a:r>
            <a:r>
              <a:rPr lang="en-US" b="1" dirty="0"/>
              <a:t> </a:t>
            </a:r>
            <a:r>
              <a:rPr lang="ar-SA" b="1" dirty="0"/>
              <a:t>إلى ماء سائل يمكن جمعه</a:t>
            </a:r>
            <a:endParaRPr lang="en-US" dirty="0"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1370C-9285-4270-BECC-48921C82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28" y="1629746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751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151"/>
                                </p:stCondLst>
                                <p:childTnLst>
                                  <p:par>
                                    <p:cTn id="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01"/>
                                </p:stCondLst>
                                <p:childTnLst>
                                  <p:par>
                                    <p:cTn id="4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4" grpId="0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151"/>
                                </p:stCondLst>
                                <p:childTnLst>
                                  <p:par>
                                    <p:cTn id="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01"/>
                                </p:stCondLst>
                                <p:childTnLst>
                                  <p:par>
                                    <p:cTn id="4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4" grpId="0"/>
          <p:bldP spid="16" grpId="0" animBg="1"/>
          <p:bldP spid="1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F10D3B7-AC44-4978-A498-8B5B847541FD}"/>
              </a:ext>
            </a:extLst>
          </p:cNvPr>
          <p:cNvGrpSpPr/>
          <p:nvPr/>
        </p:nvGrpSpPr>
        <p:grpSpPr>
          <a:xfrm>
            <a:off x="81551" y="12451"/>
            <a:ext cx="12192000" cy="6951715"/>
            <a:chOff x="0" y="-93714"/>
            <a:chExt cx="12192000" cy="695171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6EFE24-C59E-4FE2-97E2-4E9268439012}"/>
                </a:ext>
              </a:extLst>
            </p:cNvPr>
            <p:cNvSpPr/>
            <p:nvPr/>
          </p:nvSpPr>
          <p:spPr>
            <a:xfrm>
              <a:off x="134911" y="248431"/>
              <a:ext cx="11917181" cy="6565899"/>
            </a:xfrm>
            <a:custGeom>
              <a:avLst/>
              <a:gdLst>
                <a:gd name="connsiteX0" fmla="*/ 0 w 11917181"/>
                <a:gd name="connsiteY0" fmla="*/ 0 h 6565899"/>
                <a:gd name="connsiteX1" fmla="*/ 3715030 w 11917181"/>
                <a:gd name="connsiteY1" fmla="*/ 0 h 6565899"/>
                <a:gd name="connsiteX2" fmla="*/ 3723658 w 11917181"/>
                <a:gd name="connsiteY2" fmla="*/ 27797 h 6565899"/>
                <a:gd name="connsiteX3" fmla="*/ 3935753 w 11917181"/>
                <a:gd name="connsiteY3" fmla="*/ 168383 h 6565899"/>
                <a:gd name="connsiteX4" fmla="*/ 7978805 w 11917181"/>
                <a:gd name="connsiteY4" fmla="*/ 168384 h 6565899"/>
                <a:gd name="connsiteX5" fmla="*/ 8190900 w 11917181"/>
                <a:gd name="connsiteY5" fmla="*/ 27798 h 6565899"/>
                <a:gd name="connsiteX6" fmla="*/ 8199529 w 11917181"/>
                <a:gd name="connsiteY6" fmla="*/ 0 h 6565899"/>
                <a:gd name="connsiteX7" fmla="*/ 11917181 w 11917181"/>
                <a:gd name="connsiteY7" fmla="*/ 0 h 6565899"/>
                <a:gd name="connsiteX8" fmla="*/ 11917181 w 11917181"/>
                <a:gd name="connsiteY8" fmla="*/ 6565899 h 6565899"/>
                <a:gd name="connsiteX9" fmla="*/ 0 w 11917181"/>
                <a:gd name="connsiteY9" fmla="*/ 6565899 h 6565899"/>
                <a:gd name="connsiteX10" fmla="*/ 0 w 11917181"/>
                <a:gd name="connsiteY10" fmla="*/ 0 h 656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7181" h="6565899">
                  <a:moveTo>
                    <a:pt x="0" y="0"/>
                  </a:moveTo>
                  <a:lnTo>
                    <a:pt x="3715030" y="0"/>
                  </a:lnTo>
                  <a:lnTo>
                    <a:pt x="3723658" y="27797"/>
                  </a:lnTo>
                  <a:cubicBezTo>
                    <a:pt x="3758602" y="110413"/>
                    <a:pt x="3840408" y="168383"/>
                    <a:pt x="3935753" y="168383"/>
                  </a:cubicBezTo>
                  <a:lnTo>
                    <a:pt x="7978805" y="168384"/>
                  </a:lnTo>
                  <a:cubicBezTo>
                    <a:pt x="8074150" y="168384"/>
                    <a:pt x="8155956" y="110414"/>
                    <a:pt x="8190900" y="27798"/>
                  </a:cubicBezTo>
                  <a:lnTo>
                    <a:pt x="8199529" y="0"/>
                  </a:lnTo>
                  <a:lnTo>
                    <a:pt x="11917181" y="0"/>
                  </a:lnTo>
                  <a:lnTo>
                    <a:pt x="11917181" y="6565899"/>
                  </a:lnTo>
                  <a:lnTo>
                    <a:pt x="0" y="6565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5A49B02-C751-4F41-9978-48B98ACD7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5" t="4854" r="11876" b="31899"/>
            <a:stretch>
              <a:fillRect/>
            </a:stretch>
          </p:blipFill>
          <p:spPr>
            <a:xfrm>
              <a:off x="0" y="-93714"/>
              <a:ext cx="12192000" cy="6951715"/>
            </a:xfrm>
            <a:custGeom>
              <a:avLst/>
              <a:gdLst>
                <a:gd name="connsiteX0" fmla="*/ 0 w 12192000"/>
                <a:gd name="connsiteY0" fmla="*/ 0 h 6951715"/>
                <a:gd name="connsiteX1" fmla="*/ 12192000 w 12192000"/>
                <a:gd name="connsiteY1" fmla="*/ 0 h 6951715"/>
                <a:gd name="connsiteX2" fmla="*/ 12192000 w 12192000"/>
                <a:gd name="connsiteY2" fmla="*/ 6951715 h 6951715"/>
                <a:gd name="connsiteX3" fmla="*/ 12052768 w 12192000"/>
                <a:gd name="connsiteY3" fmla="*/ 6951715 h 6951715"/>
                <a:gd name="connsiteX4" fmla="*/ 12052768 w 12192000"/>
                <a:gd name="connsiteY4" fmla="*/ 4645382 h 6951715"/>
                <a:gd name="connsiteX5" fmla="*/ 12008921 w 12192000"/>
                <a:gd name="connsiteY5" fmla="*/ 4645382 h 6951715"/>
                <a:gd name="connsiteX6" fmla="*/ 12008921 w 12192000"/>
                <a:gd name="connsiteY6" fmla="*/ 4618666 h 6951715"/>
                <a:gd name="connsiteX7" fmla="*/ 12052768 w 12192000"/>
                <a:gd name="connsiteY7" fmla="*/ 4618666 h 6951715"/>
                <a:gd name="connsiteX8" fmla="*/ 12052768 w 12192000"/>
                <a:gd name="connsiteY8" fmla="*/ 3553879 h 6951715"/>
                <a:gd name="connsiteX9" fmla="*/ 12008921 w 12192000"/>
                <a:gd name="connsiteY9" fmla="*/ 3553879 h 6951715"/>
                <a:gd name="connsiteX10" fmla="*/ 12008921 w 12192000"/>
                <a:gd name="connsiteY10" fmla="*/ 3538613 h 6951715"/>
                <a:gd name="connsiteX11" fmla="*/ 12052768 w 12192000"/>
                <a:gd name="connsiteY11" fmla="*/ 3538613 h 6951715"/>
                <a:gd name="connsiteX12" fmla="*/ 12052768 w 12192000"/>
                <a:gd name="connsiteY12" fmla="*/ 2137979 h 6951715"/>
                <a:gd name="connsiteX13" fmla="*/ 12008921 w 12192000"/>
                <a:gd name="connsiteY13" fmla="*/ 2137979 h 6951715"/>
                <a:gd name="connsiteX14" fmla="*/ 12008921 w 12192000"/>
                <a:gd name="connsiteY14" fmla="*/ 2130345 h 6951715"/>
                <a:gd name="connsiteX15" fmla="*/ 12052774 w 12192000"/>
                <a:gd name="connsiteY15" fmla="*/ 2130345 h 6951715"/>
                <a:gd name="connsiteX16" fmla="*/ 12052774 w 12192000"/>
                <a:gd name="connsiteY16" fmla="*/ 1138068 h 6951715"/>
                <a:gd name="connsiteX17" fmla="*/ 12008921 w 12192000"/>
                <a:gd name="connsiteY17" fmla="*/ 1138068 h 6951715"/>
                <a:gd name="connsiteX18" fmla="*/ 12008921 w 12192000"/>
                <a:gd name="connsiteY18" fmla="*/ 590915 h 6951715"/>
                <a:gd name="connsiteX19" fmla="*/ 453190 w 12192000"/>
                <a:gd name="connsiteY19" fmla="*/ 590915 h 6951715"/>
                <a:gd name="connsiteX20" fmla="*/ 453190 w 12192000"/>
                <a:gd name="connsiteY20" fmla="*/ 714445 h 6951715"/>
                <a:gd name="connsiteX21" fmla="*/ 115558 w 12192000"/>
                <a:gd name="connsiteY21" fmla="*/ 714445 h 6951715"/>
                <a:gd name="connsiteX22" fmla="*/ 115558 w 12192000"/>
                <a:gd name="connsiteY22" fmla="*/ 1706723 h 6951715"/>
                <a:gd name="connsiteX23" fmla="*/ 453190 w 12192000"/>
                <a:gd name="connsiteY23" fmla="*/ 1706723 h 6951715"/>
                <a:gd name="connsiteX24" fmla="*/ 453190 w 12192000"/>
                <a:gd name="connsiteY24" fmla="*/ 1714356 h 6951715"/>
                <a:gd name="connsiteX25" fmla="*/ 115555 w 12192000"/>
                <a:gd name="connsiteY25" fmla="*/ 1714356 h 6951715"/>
                <a:gd name="connsiteX26" fmla="*/ 115555 w 12192000"/>
                <a:gd name="connsiteY26" fmla="*/ 3221093 h 6951715"/>
                <a:gd name="connsiteX27" fmla="*/ 453190 w 12192000"/>
                <a:gd name="connsiteY27" fmla="*/ 3221093 h 6951715"/>
                <a:gd name="connsiteX28" fmla="*/ 453190 w 12192000"/>
                <a:gd name="connsiteY28" fmla="*/ 3350079 h 6951715"/>
                <a:gd name="connsiteX29" fmla="*/ 115558 w 12192000"/>
                <a:gd name="connsiteY29" fmla="*/ 3350079 h 6951715"/>
                <a:gd name="connsiteX30" fmla="*/ 115558 w 12192000"/>
                <a:gd name="connsiteY30" fmla="*/ 3954617 h 6951715"/>
                <a:gd name="connsiteX31" fmla="*/ 453190 w 12192000"/>
                <a:gd name="connsiteY31" fmla="*/ 3954617 h 6951715"/>
                <a:gd name="connsiteX32" fmla="*/ 453190 w 12192000"/>
                <a:gd name="connsiteY32" fmla="*/ 3975218 h 6951715"/>
                <a:gd name="connsiteX33" fmla="*/ 115558 w 12192000"/>
                <a:gd name="connsiteY33" fmla="*/ 3975218 h 6951715"/>
                <a:gd name="connsiteX34" fmla="*/ 115558 w 12192000"/>
                <a:gd name="connsiteY34" fmla="*/ 5710169 h 6951715"/>
                <a:gd name="connsiteX35" fmla="*/ 453190 w 12192000"/>
                <a:gd name="connsiteY35" fmla="*/ 5710169 h 6951715"/>
                <a:gd name="connsiteX36" fmla="*/ 453190 w 12192000"/>
                <a:gd name="connsiteY36" fmla="*/ 5755966 h 6951715"/>
                <a:gd name="connsiteX37" fmla="*/ 115555 w 12192000"/>
                <a:gd name="connsiteY37" fmla="*/ 5755966 h 6951715"/>
                <a:gd name="connsiteX38" fmla="*/ 115555 w 12192000"/>
                <a:gd name="connsiteY38" fmla="*/ 6574216 h 6951715"/>
                <a:gd name="connsiteX39" fmla="*/ 453190 w 12192000"/>
                <a:gd name="connsiteY39" fmla="*/ 6574216 h 6951715"/>
                <a:gd name="connsiteX40" fmla="*/ 453190 w 12192000"/>
                <a:gd name="connsiteY40" fmla="*/ 6951715 h 6951715"/>
                <a:gd name="connsiteX41" fmla="*/ 0 w 12192000"/>
                <a:gd name="connsiteY41" fmla="*/ 6951715 h 6951715"/>
                <a:gd name="connsiteX42" fmla="*/ 0 w 12192000"/>
                <a:gd name="connsiteY42" fmla="*/ 0 h 695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192000" h="6951715">
                  <a:moveTo>
                    <a:pt x="0" y="0"/>
                  </a:moveTo>
                  <a:lnTo>
                    <a:pt x="12192000" y="0"/>
                  </a:lnTo>
                  <a:lnTo>
                    <a:pt x="12192000" y="6951715"/>
                  </a:lnTo>
                  <a:lnTo>
                    <a:pt x="12052768" y="6951715"/>
                  </a:lnTo>
                  <a:lnTo>
                    <a:pt x="12052768" y="4645382"/>
                  </a:lnTo>
                  <a:lnTo>
                    <a:pt x="12008921" y="4645382"/>
                  </a:lnTo>
                  <a:lnTo>
                    <a:pt x="12008921" y="4618666"/>
                  </a:lnTo>
                  <a:lnTo>
                    <a:pt x="12052768" y="4618666"/>
                  </a:lnTo>
                  <a:lnTo>
                    <a:pt x="12052768" y="3553879"/>
                  </a:lnTo>
                  <a:lnTo>
                    <a:pt x="12008921" y="3553879"/>
                  </a:lnTo>
                  <a:lnTo>
                    <a:pt x="12008921" y="3538613"/>
                  </a:lnTo>
                  <a:lnTo>
                    <a:pt x="12052768" y="3538613"/>
                  </a:lnTo>
                  <a:lnTo>
                    <a:pt x="12052768" y="2137979"/>
                  </a:lnTo>
                  <a:lnTo>
                    <a:pt x="12008921" y="2137979"/>
                  </a:lnTo>
                  <a:lnTo>
                    <a:pt x="12008921" y="2130345"/>
                  </a:lnTo>
                  <a:lnTo>
                    <a:pt x="12052774" y="2130345"/>
                  </a:lnTo>
                  <a:lnTo>
                    <a:pt x="12052774" y="1138068"/>
                  </a:lnTo>
                  <a:lnTo>
                    <a:pt x="12008921" y="1138068"/>
                  </a:lnTo>
                  <a:lnTo>
                    <a:pt x="12008921" y="590915"/>
                  </a:lnTo>
                  <a:lnTo>
                    <a:pt x="453190" y="590915"/>
                  </a:lnTo>
                  <a:lnTo>
                    <a:pt x="453190" y="714445"/>
                  </a:lnTo>
                  <a:lnTo>
                    <a:pt x="115558" y="714445"/>
                  </a:lnTo>
                  <a:lnTo>
                    <a:pt x="115558" y="1706723"/>
                  </a:lnTo>
                  <a:lnTo>
                    <a:pt x="453190" y="1706723"/>
                  </a:lnTo>
                  <a:lnTo>
                    <a:pt x="453190" y="1714356"/>
                  </a:lnTo>
                  <a:lnTo>
                    <a:pt x="115555" y="1714356"/>
                  </a:lnTo>
                  <a:lnTo>
                    <a:pt x="115555" y="3221093"/>
                  </a:lnTo>
                  <a:lnTo>
                    <a:pt x="453190" y="3221093"/>
                  </a:lnTo>
                  <a:lnTo>
                    <a:pt x="453190" y="3350079"/>
                  </a:lnTo>
                  <a:lnTo>
                    <a:pt x="115558" y="3350079"/>
                  </a:lnTo>
                  <a:lnTo>
                    <a:pt x="115558" y="3954617"/>
                  </a:lnTo>
                  <a:lnTo>
                    <a:pt x="453190" y="3954617"/>
                  </a:lnTo>
                  <a:lnTo>
                    <a:pt x="453190" y="3975218"/>
                  </a:lnTo>
                  <a:lnTo>
                    <a:pt x="115558" y="3975218"/>
                  </a:lnTo>
                  <a:lnTo>
                    <a:pt x="115558" y="5710169"/>
                  </a:lnTo>
                  <a:lnTo>
                    <a:pt x="453190" y="5710169"/>
                  </a:lnTo>
                  <a:lnTo>
                    <a:pt x="453190" y="5755966"/>
                  </a:lnTo>
                  <a:lnTo>
                    <a:pt x="115555" y="5755966"/>
                  </a:lnTo>
                  <a:lnTo>
                    <a:pt x="115555" y="6574216"/>
                  </a:lnTo>
                  <a:lnTo>
                    <a:pt x="453190" y="6574216"/>
                  </a:lnTo>
                  <a:lnTo>
                    <a:pt x="453190" y="6951715"/>
                  </a:lnTo>
                  <a:lnTo>
                    <a:pt x="0" y="695171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F0DFA15-7F1E-4F09-AB2F-A98586C3D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1" t="56764" r="11903" b="28861"/>
          <a:stretch>
            <a:fillRect/>
          </a:stretch>
        </p:blipFill>
        <p:spPr>
          <a:xfrm>
            <a:off x="3554676" y="2584870"/>
            <a:ext cx="2814315" cy="1484236"/>
          </a:xfrm>
          <a:custGeom>
            <a:avLst/>
            <a:gdLst>
              <a:gd name="connsiteX0" fmla="*/ 0 w 1869282"/>
              <a:gd name="connsiteY0" fmla="*/ 0 h 985837"/>
              <a:gd name="connsiteX1" fmla="*/ 1869282 w 1869282"/>
              <a:gd name="connsiteY1" fmla="*/ 0 h 985837"/>
              <a:gd name="connsiteX2" fmla="*/ 1869282 w 1869282"/>
              <a:gd name="connsiteY2" fmla="*/ 985837 h 985837"/>
              <a:gd name="connsiteX3" fmla="*/ 0 w 1869282"/>
              <a:gd name="connsiteY3" fmla="*/ 985837 h 985837"/>
              <a:gd name="connsiteX4" fmla="*/ 0 w 1869282"/>
              <a:gd name="connsiteY4" fmla="*/ 0 h 9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282" h="985837">
                <a:moveTo>
                  <a:pt x="0" y="0"/>
                </a:moveTo>
                <a:lnTo>
                  <a:pt x="1869282" y="0"/>
                </a:lnTo>
                <a:lnTo>
                  <a:pt x="1869282" y="985837"/>
                </a:lnTo>
                <a:lnTo>
                  <a:pt x="0" y="9858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141276-AAC8-4289-9B2F-3C9D3D6CF3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E9"/>
              </a:clrFrom>
              <a:clrTo>
                <a:srgbClr val="FFF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6" t="11208" r="23045" b="85181"/>
          <a:stretch>
            <a:fillRect/>
          </a:stretch>
        </p:blipFill>
        <p:spPr>
          <a:xfrm>
            <a:off x="4836034" y="484976"/>
            <a:ext cx="2519931" cy="8189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C2AAD7-118E-4007-8257-29318ED58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6" t="15549" r="11903" b="74568"/>
          <a:stretch>
            <a:fillRect/>
          </a:stretch>
        </p:blipFill>
        <p:spPr>
          <a:xfrm>
            <a:off x="8441578" y="1229228"/>
            <a:ext cx="3463376" cy="1265321"/>
          </a:xfrm>
          <a:custGeom>
            <a:avLst/>
            <a:gdLst>
              <a:gd name="connsiteX0" fmla="*/ 0 w 4074954"/>
              <a:gd name="connsiteY0" fmla="*/ 0 h 1488757"/>
              <a:gd name="connsiteX1" fmla="*/ 4074954 w 4074954"/>
              <a:gd name="connsiteY1" fmla="*/ 0 h 1488757"/>
              <a:gd name="connsiteX2" fmla="*/ 4074954 w 4074954"/>
              <a:gd name="connsiteY2" fmla="*/ 1459312 h 1488757"/>
              <a:gd name="connsiteX3" fmla="*/ 4074954 w 4074954"/>
              <a:gd name="connsiteY3" fmla="*/ 1488757 h 1488757"/>
              <a:gd name="connsiteX4" fmla="*/ 0 w 4074954"/>
              <a:gd name="connsiteY4" fmla="*/ 1488757 h 1488757"/>
              <a:gd name="connsiteX5" fmla="*/ 0 w 4074954"/>
              <a:gd name="connsiteY5" fmla="*/ 0 h 14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54" h="1488757">
                <a:moveTo>
                  <a:pt x="0" y="0"/>
                </a:moveTo>
                <a:lnTo>
                  <a:pt x="4074954" y="0"/>
                </a:lnTo>
                <a:lnTo>
                  <a:pt x="4074954" y="1459312"/>
                </a:lnTo>
                <a:lnTo>
                  <a:pt x="4074954" y="1488757"/>
                </a:lnTo>
                <a:lnTo>
                  <a:pt x="0" y="14887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F20646-6DD4-4238-BEFC-E8DDED69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6" t="25626" r="11903" b="65094"/>
          <a:stretch>
            <a:fillRect/>
          </a:stretch>
        </p:blipFill>
        <p:spPr>
          <a:xfrm>
            <a:off x="360698" y="1267841"/>
            <a:ext cx="3463376" cy="1188094"/>
          </a:xfrm>
          <a:custGeom>
            <a:avLst/>
            <a:gdLst>
              <a:gd name="connsiteX0" fmla="*/ 0 w 4074954"/>
              <a:gd name="connsiteY0" fmla="*/ 0 h 1397892"/>
              <a:gd name="connsiteX1" fmla="*/ 4074954 w 4074954"/>
              <a:gd name="connsiteY1" fmla="*/ 0 h 1397892"/>
              <a:gd name="connsiteX2" fmla="*/ 4074954 w 4074954"/>
              <a:gd name="connsiteY2" fmla="*/ 1397892 h 1397892"/>
              <a:gd name="connsiteX3" fmla="*/ 0 w 4074954"/>
              <a:gd name="connsiteY3" fmla="*/ 1397892 h 1397892"/>
              <a:gd name="connsiteX4" fmla="*/ 0 w 4074954"/>
              <a:gd name="connsiteY4" fmla="*/ 0 h 13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954" h="1397892">
                <a:moveTo>
                  <a:pt x="0" y="0"/>
                </a:moveTo>
                <a:lnTo>
                  <a:pt x="4074954" y="0"/>
                </a:lnTo>
                <a:lnTo>
                  <a:pt x="4074954" y="1397892"/>
                </a:lnTo>
                <a:lnTo>
                  <a:pt x="0" y="139789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7D4698-B091-4F0B-91C4-20BF8986F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35039" r="11903" b="55988"/>
          <a:stretch>
            <a:fillRect/>
          </a:stretch>
        </p:blipFill>
        <p:spPr>
          <a:xfrm>
            <a:off x="4155613" y="1207959"/>
            <a:ext cx="3816411" cy="1265321"/>
          </a:xfrm>
          <a:custGeom>
            <a:avLst/>
            <a:gdLst>
              <a:gd name="connsiteX0" fmla="*/ 0 w 4076543"/>
              <a:gd name="connsiteY0" fmla="*/ 0 h 1351567"/>
              <a:gd name="connsiteX1" fmla="*/ 4076543 w 4076543"/>
              <a:gd name="connsiteY1" fmla="*/ 0 h 1351567"/>
              <a:gd name="connsiteX2" fmla="*/ 4076543 w 4076543"/>
              <a:gd name="connsiteY2" fmla="*/ 1351567 h 1351567"/>
              <a:gd name="connsiteX3" fmla="*/ 0 w 4076543"/>
              <a:gd name="connsiteY3" fmla="*/ 1351567 h 1351567"/>
              <a:gd name="connsiteX4" fmla="*/ 0 w 4076543"/>
              <a:gd name="connsiteY4" fmla="*/ 0 h 13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543" h="1351567">
                <a:moveTo>
                  <a:pt x="0" y="0"/>
                </a:moveTo>
                <a:lnTo>
                  <a:pt x="4076543" y="0"/>
                </a:lnTo>
                <a:lnTo>
                  <a:pt x="4076543" y="1351567"/>
                </a:lnTo>
                <a:lnTo>
                  <a:pt x="0" y="135156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8523F0-5484-4DB2-BA76-59793E05E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0" t="44611" r="11903" b="43514"/>
          <a:stretch>
            <a:fillRect/>
          </a:stretch>
        </p:blipFill>
        <p:spPr>
          <a:xfrm>
            <a:off x="6177551" y="2553832"/>
            <a:ext cx="3588945" cy="1498683"/>
          </a:xfrm>
          <a:custGeom>
            <a:avLst/>
            <a:gdLst>
              <a:gd name="connsiteX0" fmla="*/ 0 w 1950244"/>
              <a:gd name="connsiteY0" fmla="*/ 0 h 814389"/>
              <a:gd name="connsiteX1" fmla="*/ 80962 w 1950244"/>
              <a:gd name="connsiteY1" fmla="*/ 0 h 814389"/>
              <a:gd name="connsiteX2" fmla="*/ 80962 w 1950244"/>
              <a:gd name="connsiteY2" fmla="*/ 1 h 814389"/>
              <a:gd name="connsiteX3" fmla="*/ 1950244 w 1950244"/>
              <a:gd name="connsiteY3" fmla="*/ 1 h 814389"/>
              <a:gd name="connsiteX4" fmla="*/ 1950244 w 1950244"/>
              <a:gd name="connsiteY4" fmla="*/ 814389 h 814389"/>
              <a:gd name="connsiteX5" fmla="*/ 0 w 1950244"/>
              <a:gd name="connsiteY5" fmla="*/ 814389 h 814389"/>
              <a:gd name="connsiteX6" fmla="*/ 0 w 1950244"/>
              <a:gd name="connsiteY6" fmla="*/ 0 h 81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0244" h="814389">
                <a:moveTo>
                  <a:pt x="0" y="0"/>
                </a:moveTo>
                <a:lnTo>
                  <a:pt x="80962" y="0"/>
                </a:lnTo>
                <a:lnTo>
                  <a:pt x="80962" y="1"/>
                </a:lnTo>
                <a:lnTo>
                  <a:pt x="1950244" y="1"/>
                </a:lnTo>
                <a:lnTo>
                  <a:pt x="1950244" y="814389"/>
                </a:lnTo>
                <a:lnTo>
                  <a:pt x="0" y="8143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D8C206-4241-4AFE-9117-F4BA4BFA9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71347" r="10247" b="9532"/>
          <a:stretch>
            <a:fillRect/>
          </a:stretch>
        </p:blipFill>
        <p:spPr>
          <a:xfrm>
            <a:off x="211465" y="4104119"/>
            <a:ext cx="11922178" cy="2383275"/>
          </a:xfrm>
          <a:custGeom>
            <a:avLst/>
            <a:gdLst>
              <a:gd name="connsiteX0" fmla="*/ 0 w 4085591"/>
              <a:gd name="connsiteY0" fmla="*/ 0 h 1311276"/>
              <a:gd name="connsiteX1" fmla="*/ 4085591 w 4085591"/>
              <a:gd name="connsiteY1" fmla="*/ 0 h 1311276"/>
              <a:gd name="connsiteX2" fmla="*/ 4085591 w 4085591"/>
              <a:gd name="connsiteY2" fmla="*/ 1311276 h 1311276"/>
              <a:gd name="connsiteX3" fmla="*/ 0 w 4085591"/>
              <a:gd name="connsiteY3" fmla="*/ 1311276 h 1311276"/>
              <a:gd name="connsiteX4" fmla="*/ 0 w 4085591"/>
              <a:gd name="connsiteY4" fmla="*/ 0 h 131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591" h="1311276">
                <a:moveTo>
                  <a:pt x="0" y="0"/>
                </a:moveTo>
                <a:lnTo>
                  <a:pt x="4085591" y="0"/>
                </a:lnTo>
                <a:lnTo>
                  <a:pt x="4085591" y="1311276"/>
                </a:lnTo>
                <a:lnTo>
                  <a:pt x="0" y="131127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37B417-E94D-4CBA-A109-9C95A0CAD03F}"/>
              </a:ext>
            </a:extLst>
          </p:cNvPr>
          <p:cNvSpPr/>
          <p:nvPr/>
        </p:nvSpPr>
        <p:spPr>
          <a:xfrm>
            <a:off x="6237129" y="6275447"/>
            <a:ext cx="3169546" cy="493920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D9B34-200D-4B45-A599-D9686CA6469D}"/>
              </a:ext>
            </a:extLst>
          </p:cNvPr>
          <p:cNvSpPr txBox="1"/>
          <p:nvPr/>
        </p:nvSpPr>
        <p:spPr>
          <a:xfrm>
            <a:off x="6365152" y="6337741"/>
            <a:ext cx="293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ثلاث أرباع نحاس أو 75 % نحاس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51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accel="57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accel="57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accel="57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" presetClass="entr" presetSubtype="4" accel="57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2" presetClass="entr" presetSubtype="4" accel="57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2" presetClass="entr" presetSubtype="4" accel="57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" presetClass="entr" presetSubtype="4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2" presetClass="entr" presetSubtype="4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2" presetClass="entr" presetSubtype="4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F10D3B7-AC44-4978-A498-8B5B847541FD}"/>
              </a:ext>
            </a:extLst>
          </p:cNvPr>
          <p:cNvGrpSpPr/>
          <p:nvPr/>
        </p:nvGrpSpPr>
        <p:grpSpPr>
          <a:xfrm>
            <a:off x="0" y="-46858"/>
            <a:ext cx="12192000" cy="6951715"/>
            <a:chOff x="0" y="-93714"/>
            <a:chExt cx="12192000" cy="695171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6EFE24-C59E-4FE2-97E2-4E9268439012}"/>
                </a:ext>
              </a:extLst>
            </p:cNvPr>
            <p:cNvSpPr/>
            <p:nvPr/>
          </p:nvSpPr>
          <p:spPr>
            <a:xfrm>
              <a:off x="134911" y="248431"/>
              <a:ext cx="11917181" cy="6565899"/>
            </a:xfrm>
            <a:custGeom>
              <a:avLst/>
              <a:gdLst>
                <a:gd name="connsiteX0" fmla="*/ 0 w 11917181"/>
                <a:gd name="connsiteY0" fmla="*/ 0 h 6565899"/>
                <a:gd name="connsiteX1" fmla="*/ 3715030 w 11917181"/>
                <a:gd name="connsiteY1" fmla="*/ 0 h 6565899"/>
                <a:gd name="connsiteX2" fmla="*/ 3723658 w 11917181"/>
                <a:gd name="connsiteY2" fmla="*/ 27797 h 6565899"/>
                <a:gd name="connsiteX3" fmla="*/ 3935753 w 11917181"/>
                <a:gd name="connsiteY3" fmla="*/ 168383 h 6565899"/>
                <a:gd name="connsiteX4" fmla="*/ 7978805 w 11917181"/>
                <a:gd name="connsiteY4" fmla="*/ 168384 h 6565899"/>
                <a:gd name="connsiteX5" fmla="*/ 8190900 w 11917181"/>
                <a:gd name="connsiteY5" fmla="*/ 27798 h 6565899"/>
                <a:gd name="connsiteX6" fmla="*/ 8199529 w 11917181"/>
                <a:gd name="connsiteY6" fmla="*/ 0 h 6565899"/>
                <a:gd name="connsiteX7" fmla="*/ 11917181 w 11917181"/>
                <a:gd name="connsiteY7" fmla="*/ 0 h 6565899"/>
                <a:gd name="connsiteX8" fmla="*/ 11917181 w 11917181"/>
                <a:gd name="connsiteY8" fmla="*/ 6565899 h 6565899"/>
                <a:gd name="connsiteX9" fmla="*/ 0 w 11917181"/>
                <a:gd name="connsiteY9" fmla="*/ 6565899 h 6565899"/>
                <a:gd name="connsiteX10" fmla="*/ 0 w 11917181"/>
                <a:gd name="connsiteY10" fmla="*/ 0 h 656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7181" h="6565899">
                  <a:moveTo>
                    <a:pt x="0" y="0"/>
                  </a:moveTo>
                  <a:lnTo>
                    <a:pt x="3715030" y="0"/>
                  </a:lnTo>
                  <a:lnTo>
                    <a:pt x="3723658" y="27797"/>
                  </a:lnTo>
                  <a:cubicBezTo>
                    <a:pt x="3758602" y="110413"/>
                    <a:pt x="3840408" y="168383"/>
                    <a:pt x="3935753" y="168383"/>
                  </a:cubicBezTo>
                  <a:lnTo>
                    <a:pt x="7978805" y="168384"/>
                  </a:lnTo>
                  <a:cubicBezTo>
                    <a:pt x="8074150" y="168384"/>
                    <a:pt x="8155956" y="110414"/>
                    <a:pt x="8190900" y="27798"/>
                  </a:cubicBezTo>
                  <a:lnTo>
                    <a:pt x="8199529" y="0"/>
                  </a:lnTo>
                  <a:lnTo>
                    <a:pt x="11917181" y="0"/>
                  </a:lnTo>
                  <a:lnTo>
                    <a:pt x="11917181" y="6565899"/>
                  </a:lnTo>
                  <a:lnTo>
                    <a:pt x="0" y="6565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5A49B02-C751-4F41-9978-48B98ACD7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5" t="4854" r="11876" b="31899"/>
            <a:stretch>
              <a:fillRect/>
            </a:stretch>
          </p:blipFill>
          <p:spPr>
            <a:xfrm>
              <a:off x="0" y="-93714"/>
              <a:ext cx="12192000" cy="6951715"/>
            </a:xfrm>
            <a:custGeom>
              <a:avLst/>
              <a:gdLst>
                <a:gd name="connsiteX0" fmla="*/ 0 w 12192000"/>
                <a:gd name="connsiteY0" fmla="*/ 0 h 6951715"/>
                <a:gd name="connsiteX1" fmla="*/ 12192000 w 12192000"/>
                <a:gd name="connsiteY1" fmla="*/ 0 h 6951715"/>
                <a:gd name="connsiteX2" fmla="*/ 12192000 w 12192000"/>
                <a:gd name="connsiteY2" fmla="*/ 6951715 h 6951715"/>
                <a:gd name="connsiteX3" fmla="*/ 12052768 w 12192000"/>
                <a:gd name="connsiteY3" fmla="*/ 6951715 h 6951715"/>
                <a:gd name="connsiteX4" fmla="*/ 12052768 w 12192000"/>
                <a:gd name="connsiteY4" fmla="*/ 4645382 h 6951715"/>
                <a:gd name="connsiteX5" fmla="*/ 12008921 w 12192000"/>
                <a:gd name="connsiteY5" fmla="*/ 4645382 h 6951715"/>
                <a:gd name="connsiteX6" fmla="*/ 12008921 w 12192000"/>
                <a:gd name="connsiteY6" fmla="*/ 4618666 h 6951715"/>
                <a:gd name="connsiteX7" fmla="*/ 12052768 w 12192000"/>
                <a:gd name="connsiteY7" fmla="*/ 4618666 h 6951715"/>
                <a:gd name="connsiteX8" fmla="*/ 12052768 w 12192000"/>
                <a:gd name="connsiteY8" fmla="*/ 3553879 h 6951715"/>
                <a:gd name="connsiteX9" fmla="*/ 12008921 w 12192000"/>
                <a:gd name="connsiteY9" fmla="*/ 3553879 h 6951715"/>
                <a:gd name="connsiteX10" fmla="*/ 12008921 w 12192000"/>
                <a:gd name="connsiteY10" fmla="*/ 3538613 h 6951715"/>
                <a:gd name="connsiteX11" fmla="*/ 12052768 w 12192000"/>
                <a:gd name="connsiteY11" fmla="*/ 3538613 h 6951715"/>
                <a:gd name="connsiteX12" fmla="*/ 12052768 w 12192000"/>
                <a:gd name="connsiteY12" fmla="*/ 2137979 h 6951715"/>
                <a:gd name="connsiteX13" fmla="*/ 12008921 w 12192000"/>
                <a:gd name="connsiteY13" fmla="*/ 2137979 h 6951715"/>
                <a:gd name="connsiteX14" fmla="*/ 12008921 w 12192000"/>
                <a:gd name="connsiteY14" fmla="*/ 2130345 h 6951715"/>
                <a:gd name="connsiteX15" fmla="*/ 12052774 w 12192000"/>
                <a:gd name="connsiteY15" fmla="*/ 2130345 h 6951715"/>
                <a:gd name="connsiteX16" fmla="*/ 12052774 w 12192000"/>
                <a:gd name="connsiteY16" fmla="*/ 1138068 h 6951715"/>
                <a:gd name="connsiteX17" fmla="*/ 12008921 w 12192000"/>
                <a:gd name="connsiteY17" fmla="*/ 1138068 h 6951715"/>
                <a:gd name="connsiteX18" fmla="*/ 12008921 w 12192000"/>
                <a:gd name="connsiteY18" fmla="*/ 590915 h 6951715"/>
                <a:gd name="connsiteX19" fmla="*/ 453190 w 12192000"/>
                <a:gd name="connsiteY19" fmla="*/ 590915 h 6951715"/>
                <a:gd name="connsiteX20" fmla="*/ 453190 w 12192000"/>
                <a:gd name="connsiteY20" fmla="*/ 714445 h 6951715"/>
                <a:gd name="connsiteX21" fmla="*/ 115558 w 12192000"/>
                <a:gd name="connsiteY21" fmla="*/ 714445 h 6951715"/>
                <a:gd name="connsiteX22" fmla="*/ 115558 w 12192000"/>
                <a:gd name="connsiteY22" fmla="*/ 1706723 h 6951715"/>
                <a:gd name="connsiteX23" fmla="*/ 453190 w 12192000"/>
                <a:gd name="connsiteY23" fmla="*/ 1706723 h 6951715"/>
                <a:gd name="connsiteX24" fmla="*/ 453190 w 12192000"/>
                <a:gd name="connsiteY24" fmla="*/ 1714356 h 6951715"/>
                <a:gd name="connsiteX25" fmla="*/ 115555 w 12192000"/>
                <a:gd name="connsiteY25" fmla="*/ 1714356 h 6951715"/>
                <a:gd name="connsiteX26" fmla="*/ 115555 w 12192000"/>
                <a:gd name="connsiteY26" fmla="*/ 3221093 h 6951715"/>
                <a:gd name="connsiteX27" fmla="*/ 453190 w 12192000"/>
                <a:gd name="connsiteY27" fmla="*/ 3221093 h 6951715"/>
                <a:gd name="connsiteX28" fmla="*/ 453190 w 12192000"/>
                <a:gd name="connsiteY28" fmla="*/ 3350079 h 6951715"/>
                <a:gd name="connsiteX29" fmla="*/ 115558 w 12192000"/>
                <a:gd name="connsiteY29" fmla="*/ 3350079 h 6951715"/>
                <a:gd name="connsiteX30" fmla="*/ 115558 w 12192000"/>
                <a:gd name="connsiteY30" fmla="*/ 3954617 h 6951715"/>
                <a:gd name="connsiteX31" fmla="*/ 453190 w 12192000"/>
                <a:gd name="connsiteY31" fmla="*/ 3954617 h 6951715"/>
                <a:gd name="connsiteX32" fmla="*/ 453190 w 12192000"/>
                <a:gd name="connsiteY32" fmla="*/ 3975218 h 6951715"/>
                <a:gd name="connsiteX33" fmla="*/ 115558 w 12192000"/>
                <a:gd name="connsiteY33" fmla="*/ 3975218 h 6951715"/>
                <a:gd name="connsiteX34" fmla="*/ 115558 w 12192000"/>
                <a:gd name="connsiteY34" fmla="*/ 5710169 h 6951715"/>
                <a:gd name="connsiteX35" fmla="*/ 453190 w 12192000"/>
                <a:gd name="connsiteY35" fmla="*/ 5710169 h 6951715"/>
                <a:gd name="connsiteX36" fmla="*/ 453190 w 12192000"/>
                <a:gd name="connsiteY36" fmla="*/ 5755966 h 6951715"/>
                <a:gd name="connsiteX37" fmla="*/ 115555 w 12192000"/>
                <a:gd name="connsiteY37" fmla="*/ 5755966 h 6951715"/>
                <a:gd name="connsiteX38" fmla="*/ 115555 w 12192000"/>
                <a:gd name="connsiteY38" fmla="*/ 6574216 h 6951715"/>
                <a:gd name="connsiteX39" fmla="*/ 453190 w 12192000"/>
                <a:gd name="connsiteY39" fmla="*/ 6574216 h 6951715"/>
                <a:gd name="connsiteX40" fmla="*/ 453190 w 12192000"/>
                <a:gd name="connsiteY40" fmla="*/ 6951715 h 6951715"/>
                <a:gd name="connsiteX41" fmla="*/ 0 w 12192000"/>
                <a:gd name="connsiteY41" fmla="*/ 6951715 h 6951715"/>
                <a:gd name="connsiteX42" fmla="*/ 0 w 12192000"/>
                <a:gd name="connsiteY42" fmla="*/ 0 h 695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192000" h="6951715">
                  <a:moveTo>
                    <a:pt x="0" y="0"/>
                  </a:moveTo>
                  <a:lnTo>
                    <a:pt x="12192000" y="0"/>
                  </a:lnTo>
                  <a:lnTo>
                    <a:pt x="12192000" y="6951715"/>
                  </a:lnTo>
                  <a:lnTo>
                    <a:pt x="12052768" y="6951715"/>
                  </a:lnTo>
                  <a:lnTo>
                    <a:pt x="12052768" y="4645382"/>
                  </a:lnTo>
                  <a:lnTo>
                    <a:pt x="12008921" y="4645382"/>
                  </a:lnTo>
                  <a:lnTo>
                    <a:pt x="12008921" y="4618666"/>
                  </a:lnTo>
                  <a:lnTo>
                    <a:pt x="12052768" y="4618666"/>
                  </a:lnTo>
                  <a:lnTo>
                    <a:pt x="12052768" y="3553879"/>
                  </a:lnTo>
                  <a:lnTo>
                    <a:pt x="12008921" y="3553879"/>
                  </a:lnTo>
                  <a:lnTo>
                    <a:pt x="12008921" y="3538613"/>
                  </a:lnTo>
                  <a:lnTo>
                    <a:pt x="12052768" y="3538613"/>
                  </a:lnTo>
                  <a:lnTo>
                    <a:pt x="12052768" y="2137979"/>
                  </a:lnTo>
                  <a:lnTo>
                    <a:pt x="12008921" y="2137979"/>
                  </a:lnTo>
                  <a:lnTo>
                    <a:pt x="12008921" y="2130345"/>
                  </a:lnTo>
                  <a:lnTo>
                    <a:pt x="12052774" y="2130345"/>
                  </a:lnTo>
                  <a:lnTo>
                    <a:pt x="12052774" y="1138068"/>
                  </a:lnTo>
                  <a:lnTo>
                    <a:pt x="12008921" y="1138068"/>
                  </a:lnTo>
                  <a:lnTo>
                    <a:pt x="12008921" y="590915"/>
                  </a:lnTo>
                  <a:lnTo>
                    <a:pt x="453190" y="590915"/>
                  </a:lnTo>
                  <a:lnTo>
                    <a:pt x="453190" y="714445"/>
                  </a:lnTo>
                  <a:lnTo>
                    <a:pt x="115558" y="714445"/>
                  </a:lnTo>
                  <a:lnTo>
                    <a:pt x="115558" y="1706723"/>
                  </a:lnTo>
                  <a:lnTo>
                    <a:pt x="453190" y="1706723"/>
                  </a:lnTo>
                  <a:lnTo>
                    <a:pt x="453190" y="1714356"/>
                  </a:lnTo>
                  <a:lnTo>
                    <a:pt x="115555" y="1714356"/>
                  </a:lnTo>
                  <a:lnTo>
                    <a:pt x="115555" y="3221093"/>
                  </a:lnTo>
                  <a:lnTo>
                    <a:pt x="453190" y="3221093"/>
                  </a:lnTo>
                  <a:lnTo>
                    <a:pt x="453190" y="3350079"/>
                  </a:lnTo>
                  <a:lnTo>
                    <a:pt x="115558" y="3350079"/>
                  </a:lnTo>
                  <a:lnTo>
                    <a:pt x="115558" y="3954617"/>
                  </a:lnTo>
                  <a:lnTo>
                    <a:pt x="453190" y="3954617"/>
                  </a:lnTo>
                  <a:lnTo>
                    <a:pt x="453190" y="3975218"/>
                  </a:lnTo>
                  <a:lnTo>
                    <a:pt x="115558" y="3975218"/>
                  </a:lnTo>
                  <a:lnTo>
                    <a:pt x="115558" y="5710169"/>
                  </a:lnTo>
                  <a:lnTo>
                    <a:pt x="453190" y="5710169"/>
                  </a:lnTo>
                  <a:lnTo>
                    <a:pt x="453190" y="5755966"/>
                  </a:lnTo>
                  <a:lnTo>
                    <a:pt x="115555" y="5755966"/>
                  </a:lnTo>
                  <a:lnTo>
                    <a:pt x="115555" y="6574216"/>
                  </a:lnTo>
                  <a:lnTo>
                    <a:pt x="453190" y="6574216"/>
                  </a:lnTo>
                  <a:lnTo>
                    <a:pt x="453190" y="6951715"/>
                  </a:lnTo>
                  <a:lnTo>
                    <a:pt x="0" y="695171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00C30D1-0BE0-44D2-BCD8-CF96AAF2E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11208" r="51324" b="79532"/>
          <a:stretch>
            <a:fillRect/>
          </a:stretch>
        </p:blipFill>
        <p:spPr>
          <a:xfrm>
            <a:off x="7065883" y="1304935"/>
            <a:ext cx="4553371" cy="1566080"/>
          </a:xfrm>
          <a:custGeom>
            <a:avLst/>
            <a:gdLst>
              <a:gd name="connsiteX0" fmla="*/ 0 w 1846263"/>
              <a:gd name="connsiteY0" fmla="*/ 0 h 635001"/>
              <a:gd name="connsiteX1" fmla="*/ 1846263 w 1846263"/>
              <a:gd name="connsiteY1" fmla="*/ 0 h 635001"/>
              <a:gd name="connsiteX2" fmla="*/ 1846263 w 1846263"/>
              <a:gd name="connsiteY2" fmla="*/ 635001 h 635001"/>
              <a:gd name="connsiteX3" fmla="*/ 0 w 1846263"/>
              <a:gd name="connsiteY3" fmla="*/ 635001 h 635001"/>
              <a:gd name="connsiteX4" fmla="*/ 0 w 1846263"/>
              <a:gd name="connsiteY4" fmla="*/ 0 h 6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263" h="635001">
                <a:moveTo>
                  <a:pt x="0" y="0"/>
                </a:moveTo>
                <a:lnTo>
                  <a:pt x="1846263" y="0"/>
                </a:lnTo>
                <a:lnTo>
                  <a:pt x="1846263" y="635001"/>
                </a:lnTo>
                <a:lnTo>
                  <a:pt x="0" y="6350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AC003A-0C2C-4E8B-A682-AEC476F8D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20757" r="51325" b="73838"/>
          <a:stretch>
            <a:fillRect/>
          </a:stretch>
        </p:blipFill>
        <p:spPr>
          <a:xfrm>
            <a:off x="919491" y="1963822"/>
            <a:ext cx="4553371" cy="914204"/>
          </a:xfrm>
          <a:custGeom>
            <a:avLst/>
            <a:gdLst>
              <a:gd name="connsiteX0" fmla="*/ 0 w 1846263"/>
              <a:gd name="connsiteY0" fmla="*/ 0 h 370684"/>
              <a:gd name="connsiteX1" fmla="*/ 1846263 w 1846263"/>
              <a:gd name="connsiteY1" fmla="*/ 0 h 370684"/>
              <a:gd name="connsiteX2" fmla="*/ 1846263 w 1846263"/>
              <a:gd name="connsiteY2" fmla="*/ 370684 h 370684"/>
              <a:gd name="connsiteX3" fmla="*/ 0 w 1846263"/>
              <a:gd name="connsiteY3" fmla="*/ 370684 h 370684"/>
              <a:gd name="connsiteX4" fmla="*/ 0 w 1846263"/>
              <a:gd name="connsiteY4" fmla="*/ 0 h 37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263" h="370684">
                <a:moveTo>
                  <a:pt x="0" y="0"/>
                </a:moveTo>
                <a:lnTo>
                  <a:pt x="1846263" y="0"/>
                </a:lnTo>
                <a:lnTo>
                  <a:pt x="1846263" y="370684"/>
                </a:lnTo>
                <a:lnTo>
                  <a:pt x="0" y="37068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9EDC9C-987D-461B-BFE3-1844F125F286}"/>
              </a:ext>
            </a:extLst>
          </p:cNvPr>
          <p:cNvSpPr/>
          <p:nvPr/>
        </p:nvSpPr>
        <p:spPr>
          <a:xfrm>
            <a:off x="6691311" y="2464116"/>
            <a:ext cx="1322615" cy="4068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FD173-130C-4D88-85D0-41EA56D5F162}"/>
              </a:ext>
            </a:extLst>
          </p:cNvPr>
          <p:cNvSpPr txBox="1"/>
          <p:nvPr/>
        </p:nvSpPr>
        <p:spPr>
          <a:xfrm>
            <a:off x="6771139" y="2493084"/>
            <a:ext cx="116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التقطير</a:t>
            </a:r>
            <a:endParaRPr lang="en-US" dirty="0">
              <a:cs typeface="+mj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0A405D-164F-49E7-A47B-90B6A8F6521A}"/>
              </a:ext>
            </a:extLst>
          </p:cNvPr>
          <p:cNvGrpSpPr/>
          <p:nvPr/>
        </p:nvGrpSpPr>
        <p:grpSpPr>
          <a:xfrm>
            <a:off x="1053182" y="2871015"/>
            <a:ext cx="4225773" cy="1708013"/>
            <a:chOff x="7496173" y="3591499"/>
            <a:chExt cx="4225773" cy="17080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7DA8CFA-365B-4A55-9E91-B384A926C36A}"/>
                </a:ext>
              </a:extLst>
            </p:cNvPr>
            <p:cNvGrpSpPr/>
            <p:nvPr/>
          </p:nvGrpSpPr>
          <p:grpSpPr>
            <a:xfrm>
              <a:off x="7496173" y="3591499"/>
              <a:ext cx="4225773" cy="1708013"/>
              <a:chOff x="7496173" y="3591499"/>
              <a:chExt cx="4225773" cy="170801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ABF3877-336A-44A1-9D86-B6B7BD70B15A}"/>
                  </a:ext>
                </a:extLst>
              </p:cNvPr>
              <p:cNvGrpSpPr/>
              <p:nvPr/>
            </p:nvGrpSpPr>
            <p:grpSpPr>
              <a:xfrm>
                <a:off x="7496173" y="3591499"/>
                <a:ext cx="4225773" cy="1690458"/>
                <a:chOff x="7496173" y="3591499"/>
                <a:chExt cx="4225773" cy="169045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31AFA03-276E-4038-A79B-4247DB488E49}"/>
                    </a:ext>
                  </a:extLst>
                </p:cNvPr>
                <p:cNvSpPr/>
                <p:nvPr/>
              </p:nvSpPr>
              <p:spPr>
                <a:xfrm>
                  <a:off x="7496173" y="3591499"/>
                  <a:ext cx="4225771" cy="83527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D47A"/>
                    </a:gs>
                    <a:gs pos="100000">
                      <a:srgbClr val="FFDC99"/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FF01ED7-0FCB-4C16-8B93-B6A298BF7C20}"/>
                    </a:ext>
                  </a:extLst>
                </p:cNvPr>
                <p:cNvSpPr/>
                <p:nvPr/>
              </p:nvSpPr>
              <p:spPr>
                <a:xfrm>
                  <a:off x="7496175" y="4087258"/>
                  <a:ext cx="4225771" cy="119469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D47A"/>
                    </a:gs>
                    <a:gs pos="100000">
                      <a:srgbClr val="FFDC99"/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CB230CA-02B7-47AC-9404-11DA67608F81}"/>
                    </a:ext>
                  </a:extLst>
                </p:cNvPr>
                <p:cNvSpPr/>
                <p:nvPr/>
              </p:nvSpPr>
              <p:spPr>
                <a:xfrm>
                  <a:off x="9672809" y="4087258"/>
                  <a:ext cx="2049137" cy="119469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D47A"/>
                    </a:gs>
                    <a:gs pos="100000">
                      <a:srgbClr val="FFDC99"/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C7337A4-2C87-495B-9E99-49703A09BB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6173" y="5290735"/>
                <a:ext cx="2176635" cy="8777"/>
              </a:xfrm>
              <a:prstGeom prst="line">
                <a:avLst/>
              </a:prstGeom>
              <a:gradFill flip="none" rotWithShape="1">
                <a:gsLst>
                  <a:gs pos="0">
                    <a:srgbClr val="FFD47A"/>
                  </a:gs>
                  <a:gs pos="100000">
                    <a:srgbClr val="FFDC99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F214CB2-9B03-4BF3-BC81-9864B13C4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2808" y="4087258"/>
                <a:ext cx="2049138" cy="0"/>
              </a:xfrm>
              <a:prstGeom prst="line">
                <a:avLst/>
              </a:prstGeom>
              <a:gradFill flip="none" rotWithShape="1">
                <a:gsLst>
                  <a:gs pos="0">
                    <a:srgbClr val="FFD47A"/>
                  </a:gs>
                  <a:gs pos="100000">
                    <a:srgbClr val="FFDC99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219997E-CD7B-4425-AC6E-1D733C1906AF}"/>
                </a:ext>
              </a:extLst>
            </p:cNvPr>
            <p:cNvGrpSpPr/>
            <p:nvPr/>
          </p:nvGrpSpPr>
          <p:grpSpPr>
            <a:xfrm>
              <a:off x="7890557" y="3672101"/>
              <a:ext cx="3456817" cy="1538033"/>
              <a:chOff x="7890557" y="3672101"/>
              <a:chExt cx="3456817" cy="153803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023C95-DE61-4787-936F-76318F9ECDFC}"/>
                  </a:ext>
                </a:extLst>
              </p:cNvPr>
              <p:cNvSpPr txBox="1"/>
              <p:nvPr/>
            </p:nvSpPr>
            <p:spPr>
              <a:xfrm>
                <a:off x="10058749" y="3696811"/>
                <a:ext cx="127725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u="sng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ar-SA" u="none" dirty="0">
                    <a:solidFill>
                      <a:schemeClr val="tx1"/>
                    </a:solidFill>
                  </a:rPr>
                  <a:t>مخاليط</a:t>
                </a:r>
                <a:endParaRPr lang="ar-SY" u="non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20D439-0A52-4B76-8825-D131393030CA}"/>
                  </a:ext>
                </a:extLst>
              </p:cNvPr>
              <p:cNvSpPr txBox="1"/>
              <p:nvPr/>
            </p:nvSpPr>
            <p:spPr>
              <a:xfrm>
                <a:off x="7890557" y="3672101"/>
                <a:ext cx="130628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u="sng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ar-SY" u="none" dirty="0">
                    <a:solidFill>
                      <a:schemeClr val="tx1"/>
                    </a:solidFill>
                  </a:rPr>
                  <a:t>محاليل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891B3C-302D-4A07-AB05-C17CF08D5496}"/>
                  </a:ext>
                </a:extLst>
              </p:cNvPr>
              <p:cNvSpPr txBox="1"/>
              <p:nvPr/>
            </p:nvSpPr>
            <p:spPr>
              <a:xfrm>
                <a:off x="10128174" y="4286804"/>
                <a:ext cx="1219200" cy="923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u="sng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ar-SY" u="none" dirty="0">
                    <a:solidFill>
                      <a:schemeClr val="tx1"/>
                    </a:solidFill>
                  </a:rPr>
                  <a:t>حساء الخضار –</a:t>
                </a:r>
              </a:p>
              <a:p>
                <a:r>
                  <a:rPr lang="ar-SY" u="none" dirty="0">
                    <a:solidFill>
                      <a:schemeClr val="tx1"/>
                    </a:solidFill>
                  </a:rPr>
                  <a:t>سلطة الفواكه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A71D37-B1C3-4B15-A2BC-2D1AC663E91F}"/>
                  </a:ext>
                </a:extLst>
              </p:cNvPr>
              <p:cNvSpPr txBox="1"/>
              <p:nvPr/>
            </p:nvSpPr>
            <p:spPr>
              <a:xfrm>
                <a:off x="8164303" y="4355190"/>
                <a:ext cx="1005670" cy="75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u="sng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ar-SY" u="none" dirty="0">
                    <a:solidFill>
                      <a:schemeClr val="tx1"/>
                    </a:solidFill>
                  </a:rPr>
                  <a:t>ماء ومالحا – </a:t>
                </a:r>
                <a:endParaRPr lang="en-US" u="none" dirty="0">
                  <a:solidFill>
                    <a:schemeClr val="tx1"/>
                  </a:solidFill>
                </a:endParaRPr>
              </a:p>
              <a:p>
                <a:r>
                  <a:rPr lang="ar-SY" u="none" dirty="0">
                    <a:solidFill>
                      <a:schemeClr val="tx1"/>
                    </a:solidFill>
                  </a:rPr>
                  <a:t>البرونز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58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F10D3B7-AC44-4978-A498-8B5B847541FD}"/>
              </a:ext>
            </a:extLst>
          </p:cNvPr>
          <p:cNvGrpSpPr/>
          <p:nvPr/>
        </p:nvGrpSpPr>
        <p:grpSpPr>
          <a:xfrm>
            <a:off x="0" y="-46858"/>
            <a:ext cx="12192000" cy="6951715"/>
            <a:chOff x="0" y="-93714"/>
            <a:chExt cx="12192000" cy="695171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6EFE24-C59E-4FE2-97E2-4E9268439012}"/>
                </a:ext>
              </a:extLst>
            </p:cNvPr>
            <p:cNvSpPr/>
            <p:nvPr/>
          </p:nvSpPr>
          <p:spPr>
            <a:xfrm>
              <a:off x="134911" y="248431"/>
              <a:ext cx="11917181" cy="6565899"/>
            </a:xfrm>
            <a:custGeom>
              <a:avLst/>
              <a:gdLst>
                <a:gd name="connsiteX0" fmla="*/ 0 w 11917181"/>
                <a:gd name="connsiteY0" fmla="*/ 0 h 6565899"/>
                <a:gd name="connsiteX1" fmla="*/ 3715030 w 11917181"/>
                <a:gd name="connsiteY1" fmla="*/ 0 h 6565899"/>
                <a:gd name="connsiteX2" fmla="*/ 3723658 w 11917181"/>
                <a:gd name="connsiteY2" fmla="*/ 27797 h 6565899"/>
                <a:gd name="connsiteX3" fmla="*/ 3935753 w 11917181"/>
                <a:gd name="connsiteY3" fmla="*/ 168383 h 6565899"/>
                <a:gd name="connsiteX4" fmla="*/ 7978805 w 11917181"/>
                <a:gd name="connsiteY4" fmla="*/ 168384 h 6565899"/>
                <a:gd name="connsiteX5" fmla="*/ 8190900 w 11917181"/>
                <a:gd name="connsiteY5" fmla="*/ 27798 h 6565899"/>
                <a:gd name="connsiteX6" fmla="*/ 8199529 w 11917181"/>
                <a:gd name="connsiteY6" fmla="*/ 0 h 6565899"/>
                <a:gd name="connsiteX7" fmla="*/ 11917181 w 11917181"/>
                <a:gd name="connsiteY7" fmla="*/ 0 h 6565899"/>
                <a:gd name="connsiteX8" fmla="*/ 11917181 w 11917181"/>
                <a:gd name="connsiteY8" fmla="*/ 6565899 h 6565899"/>
                <a:gd name="connsiteX9" fmla="*/ 0 w 11917181"/>
                <a:gd name="connsiteY9" fmla="*/ 6565899 h 6565899"/>
                <a:gd name="connsiteX10" fmla="*/ 0 w 11917181"/>
                <a:gd name="connsiteY10" fmla="*/ 0 h 656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7181" h="6565899">
                  <a:moveTo>
                    <a:pt x="0" y="0"/>
                  </a:moveTo>
                  <a:lnTo>
                    <a:pt x="3715030" y="0"/>
                  </a:lnTo>
                  <a:lnTo>
                    <a:pt x="3723658" y="27797"/>
                  </a:lnTo>
                  <a:cubicBezTo>
                    <a:pt x="3758602" y="110413"/>
                    <a:pt x="3840408" y="168383"/>
                    <a:pt x="3935753" y="168383"/>
                  </a:cubicBezTo>
                  <a:lnTo>
                    <a:pt x="7978805" y="168384"/>
                  </a:lnTo>
                  <a:cubicBezTo>
                    <a:pt x="8074150" y="168384"/>
                    <a:pt x="8155956" y="110414"/>
                    <a:pt x="8190900" y="27798"/>
                  </a:cubicBezTo>
                  <a:lnTo>
                    <a:pt x="8199529" y="0"/>
                  </a:lnTo>
                  <a:lnTo>
                    <a:pt x="11917181" y="0"/>
                  </a:lnTo>
                  <a:lnTo>
                    <a:pt x="11917181" y="6565899"/>
                  </a:lnTo>
                  <a:lnTo>
                    <a:pt x="0" y="6565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5A49B02-C751-4F41-9978-48B98ACD7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5" t="4854" r="11876" b="31899"/>
            <a:stretch>
              <a:fillRect/>
            </a:stretch>
          </p:blipFill>
          <p:spPr>
            <a:xfrm>
              <a:off x="0" y="-93714"/>
              <a:ext cx="12192000" cy="6951715"/>
            </a:xfrm>
            <a:custGeom>
              <a:avLst/>
              <a:gdLst>
                <a:gd name="connsiteX0" fmla="*/ 0 w 12192000"/>
                <a:gd name="connsiteY0" fmla="*/ 0 h 6951715"/>
                <a:gd name="connsiteX1" fmla="*/ 12192000 w 12192000"/>
                <a:gd name="connsiteY1" fmla="*/ 0 h 6951715"/>
                <a:gd name="connsiteX2" fmla="*/ 12192000 w 12192000"/>
                <a:gd name="connsiteY2" fmla="*/ 6951715 h 6951715"/>
                <a:gd name="connsiteX3" fmla="*/ 12052768 w 12192000"/>
                <a:gd name="connsiteY3" fmla="*/ 6951715 h 6951715"/>
                <a:gd name="connsiteX4" fmla="*/ 12052768 w 12192000"/>
                <a:gd name="connsiteY4" fmla="*/ 4645382 h 6951715"/>
                <a:gd name="connsiteX5" fmla="*/ 12008921 w 12192000"/>
                <a:gd name="connsiteY5" fmla="*/ 4645382 h 6951715"/>
                <a:gd name="connsiteX6" fmla="*/ 12008921 w 12192000"/>
                <a:gd name="connsiteY6" fmla="*/ 4618666 h 6951715"/>
                <a:gd name="connsiteX7" fmla="*/ 12052768 w 12192000"/>
                <a:gd name="connsiteY7" fmla="*/ 4618666 h 6951715"/>
                <a:gd name="connsiteX8" fmla="*/ 12052768 w 12192000"/>
                <a:gd name="connsiteY8" fmla="*/ 3553879 h 6951715"/>
                <a:gd name="connsiteX9" fmla="*/ 12008921 w 12192000"/>
                <a:gd name="connsiteY9" fmla="*/ 3553879 h 6951715"/>
                <a:gd name="connsiteX10" fmla="*/ 12008921 w 12192000"/>
                <a:gd name="connsiteY10" fmla="*/ 3538613 h 6951715"/>
                <a:gd name="connsiteX11" fmla="*/ 12052768 w 12192000"/>
                <a:gd name="connsiteY11" fmla="*/ 3538613 h 6951715"/>
                <a:gd name="connsiteX12" fmla="*/ 12052768 w 12192000"/>
                <a:gd name="connsiteY12" fmla="*/ 2137979 h 6951715"/>
                <a:gd name="connsiteX13" fmla="*/ 12008921 w 12192000"/>
                <a:gd name="connsiteY13" fmla="*/ 2137979 h 6951715"/>
                <a:gd name="connsiteX14" fmla="*/ 12008921 w 12192000"/>
                <a:gd name="connsiteY14" fmla="*/ 2130345 h 6951715"/>
                <a:gd name="connsiteX15" fmla="*/ 12052774 w 12192000"/>
                <a:gd name="connsiteY15" fmla="*/ 2130345 h 6951715"/>
                <a:gd name="connsiteX16" fmla="*/ 12052774 w 12192000"/>
                <a:gd name="connsiteY16" fmla="*/ 1138068 h 6951715"/>
                <a:gd name="connsiteX17" fmla="*/ 12008921 w 12192000"/>
                <a:gd name="connsiteY17" fmla="*/ 1138068 h 6951715"/>
                <a:gd name="connsiteX18" fmla="*/ 12008921 w 12192000"/>
                <a:gd name="connsiteY18" fmla="*/ 590915 h 6951715"/>
                <a:gd name="connsiteX19" fmla="*/ 453190 w 12192000"/>
                <a:gd name="connsiteY19" fmla="*/ 590915 h 6951715"/>
                <a:gd name="connsiteX20" fmla="*/ 453190 w 12192000"/>
                <a:gd name="connsiteY20" fmla="*/ 714445 h 6951715"/>
                <a:gd name="connsiteX21" fmla="*/ 115558 w 12192000"/>
                <a:gd name="connsiteY21" fmla="*/ 714445 h 6951715"/>
                <a:gd name="connsiteX22" fmla="*/ 115558 w 12192000"/>
                <a:gd name="connsiteY22" fmla="*/ 1706723 h 6951715"/>
                <a:gd name="connsiteX23" fmla="*/ 453190 w 12192000"/>
                <a:gd name="connsiteY23" fmla="*/ 1706723 h 6951715"/>
                <a:gd name="connsiteX24" fmla="*/ 453190 w 12192000"/>
                <a:gd name="connsiteY24" fmla="*/ 1714356 h 6951715"/>
                <a:gd name="connsiteX25" fmla="*/ 115555 w 12192000"/>
                <a:gd name="connsiteY25" fmla="*/ 1714356 h 6951715"/>
                <a:gd name="connsiteX26" fmla="*/ 115555 w 12192000"/>
                <a:gd name="connsiteY26" fmla="*/ 3221093 h 6951715"/>
                <a:gd name="connsiteX27" fmla="*/ 453190 w 12192000"/>
                <a:gd name="connsiteY27" fmla="*/ 3221093 h 6951715"/>
                <a:gd name="connsiteX28" fmla="*/ 453190 w 12192000"/>
                <a:gd name="connsiteY28" fmla="*/ 3350079 h 6951715"/>
                <a:gd name="connsiteX29" fmla="*/ 115558 w 12192000"/>
                <a:gd name="connsiteY29" fmla="*/ 3350079 h 6951715"/>
                <a:gd name="connsiteX30" fmla="*/ 115558 w 12192000"/>
                <a:gd name="connsiteY30" fmla="*/ 3954617 h 6951715"/>
                <a:gd name="connsiteX31" fmla="*/ 453190 w 12192000"/>
                <a:gd name="connsiteY31" fmla="*/ 3954617 h 6951715"/>
                <a:gd name="connsiteX32" fmla="*/ 453190 w 12192000"/>
                <a:gd name="connsiteY32" fmla="*/ 3975218 h 6951715"/>
                <a:gd name="connsiteX33" fmla="*/ 115558 w 12192000"/>
                <a:gd name="connsiteY33" fmla="*/ 3975218 h 6951715"/>
                <a:gd name="connsiteX34" fmla="*/ 115558 w 12192000"/>
                <a:gd name="connsiteY34" fmla="*/ 5710169 h 6951715"/>
                <a:gd name="connsiteX35" fmla="*/ 453190 w 12192000"/>
                <a:gd name="connsiteY35" fmla="*/ 5710169 h 6951715"/>
                <a:gd name="connsiteX36" fmla="*/ 453190 w 12192000"/>
                <a:gd name="connsiteY36" fmla="*/ 5755966 h 6951715"/>
                <a:gd name="connsiteX37" fmla="*/ 115555 w 12192000"/>
                <a:gd name="connsiteY37" fmla="*/ 5755966 h 6951715"/>
                <a:gd name="connsiteX38" fmla="*/ 115555 w 12192000"/>
                <a:gd name="connsiteY38" fmla="*/ 6574216 h 6951715"/>
                <a:gd name="connsiteX39" fmla="*/ 453190 w 12192000"/>
                <a:gd name="connsiteY39" fmla="*/ 6574216 h 6951715"/>
                <a:gd name="connsiteX40" fmla="*/ 453190 w 12192000"/>
                <a:gd name="connsiteY40" fmla="*/ 6951715 h 6951715"/>
                <a:gd name="connsiteX41" fmla="*/ 0 w 12192000"/>
                <a:gd name="connsiteY41" fmla="*/ 6951715 h 6951715"/>
                <a:gd name="connsiteX42" fmla="*/ 0 w 12192000"/>
                <a:gd name="connsiteY42" fmla="*/ 0 h 695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192000" h="6951715">
                  <a:moveTo>
                    <a:pt x="0" y="0"/>
                  </a:moveTo>
                  <a:lnTo>
                    <a:pt x="12192000" y="0"/>
                  </a:lnTo>
                  <a:lnTo>
                    <a:pt x="12192000" y="6951715"/>
                  </a:lnTo>
                  <a:lnTo>
                    <a:pt x="12052768" y="6951715"/>
                  </a:lnTo>
                  <a:lnTo>
                    <a:pt x="12052768" y="4645382"/>
                  </a:lnTo>
                  <a:lnTo>
                    <a:pt x="12008921" y="4645382"/>
                  </a:lnTo>
                  <a:lnTo>
                    <a:pt x="12008921" y="4618666"/>
                  </a:lnTo>
                  <a:lnTo>
                    <a:pt x="12052768" y="4618666"/>
                  </a:lnTo>
                  <a:lnTo>
                    <a:pt x="12052768" y="3553879"/>
                  </a:lnTo>
                  <a:lnTo>
                    <a:pt x="12008921" y="3553879"/>
                  </a:lnTo>
                  <a:lnTo>
                    <a:pt x="12008921" y="3538613"/>
                  </a:lnTo>
                  <a:lnTo>
                    <a:pt x="12052768" y="3538613"/>
                  </a:lnTo>
                  <a:lnTo>
                    <a:pt x="12052768" y="2137979"/>
                  </a:lnTo>
                  <a:lnTo>
                    <a:pt x="12008921" y="2137979"/>
                  </a:lnTo>
                  <a:lnTo>
                    <a:pt x="12008921" y="2130345"/>
                  </a:lnTo>
                  <a:lnTo>
                    <a:pt x="12052774" y="2130345"/>
                  </a:lnTo>
                  <a:lnTo>
                    <a:pt x="12052774" y="1138068"/>
                  </a:lnTo>
                  <a:lnTo>
                    <a:pt x="12008921" y="1138068"/>
                  </a:lnTo>
                  <a:lnTo>
                    <a:pt x="12008921" y="590915"/>
                  </a:lnTo>
                  <a:lnTo>
                    <a:pt x="453190" y="590915"/>
                  </a:lnTo>
                  <a:lnTo>
                    <a:pt x="453190" y="714445"/>
                  </a:lnTo>
                  <a:lnTo>
                    <a:pt x="115558" y="714445"/>
                  </a:lnTo>
                  <a:lnTo>
                    <a:pt x="115558" y="1706723"/>
                  </a:lnTo>
                  <a:lnTo>
                    <a:pt x="453190" y="1706723"/>
                  </a:lnTo>
                  <a:lnTo>
                    <a:pt x="453190" y="1714356"/>
                  </a:lnTo>
                  <a:lnTo>
                    <a:pt x="115555" y="1714356"/>
                  </a:lnTo>
                  <a:lnTo>
                    <a:pt x="115555" y="3221093"/>
                  </a:lnTo>
                  <a:lnTo>
                    <a:pt x="453190" y="3221093"/>
                  </a:lnTo>
                  <a:lnTo>
                    <a:pt x="453190" y="3350079"/>
                  </a:lnTo>
                  <a:lnTo>
                    <a:pt x="115558" y="3350079"/>
                  </a:lnTo>
                  <a:lnTo>
                    <a:pt x="115558" y="3954617"/>
                  </a:lnTo>
                  <a:lnTo>
                    <a:pt x="453190" y="3954617"/>
                  </a:lnTo>
                  <a:lnTo>
                    <a:pt x="453190" y="3975218"/>
                  </a:lnTo>
                  <a:lnTo>
                    <a:pt x="115558" y="3975218"/>
                  </a:lnTo>
                  <a:lnTo>
                    <a:pt x="115558" y="5710169"/>
                  </a:lnTo>
                  <a:lnTo>
                    <a:pt x="453190" y="5710169"/>
                  </a:lnTo>
                  <a:lnTo>
                    <a:pt x="453190" y="5755966"/>
                  </a:lnTo>
                  <a:lnTo>
                    <a:pt x="115555" y="5755966"/>
                  </a:lnTo>
                  <a:lnTo>
                    <a:pt x="115555" y="6574216"/>
                  </a:lnTo>
                  <a:lnTo>
                    <a:pt x="453190" y="6574216"/>
                  </a:lnTo>
                  <a:lnTo>
                    <a:pt x="453190" y="6951715"/>
                  </a:lnTo>
                  <a:lnTo>
                    <a:pt x="0" y="695171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7BF6EFE-8B83-4E21-AB48-FA360E360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3072" r="51325" b="54347"/>
          <a:stretch>
            <a:fillRect/>
          </a:stretch>
        </p:blipFill>
        <p:spPr>
          <a:xfrm>
            <a:off x="6995077" y="764548"/>
            <a:ext cx="5017469" cy="2344797"/>
          </a:xfrm>
          <a:custGeom>
            <a:avLst/>
            <a:gdLst>
              <a:gd name="connsiteX0" fmla="*/ 0 w 1846263"/>
              <a:gd name="connsiteY0" fmla="*/ 0 h 862808"/>
              <a:gd name="connsiteX1" fmla="*/ 1846263 w 1846263"/>
              <a:gd name="connsiteY1" fmla="*/ 0 h 862808"/>
              <a:gd name="connsiteX2" fmla="*/ 1846263 w 1846263"/>
              <a:gd name="connsiteY2" fmla="*/ 862808 h 862808"/>
              <a:gd name="connsiteX3" fmla="*/ 0 w 1846263"/>
              <a:gd name="connsiteY3" fmla="*/ 862808 h 862808"/>
              <a:gd name="connsiteX4" fmla="*/ 0 w 1846263"/>
              <a:gd name="connsiteY4" fmla="*/ 0 h 8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263" h="862808">
                <a:moveTo>
                  <a:pt x="0" y="0"/>
                </a:moveTo>
                <a:lnTo>
                  <a:pt x="1846263" y="0"/>
                </a:lnTo>
                <a:lnTo>
                  <a:pt x="1846263" y="862808"/>
                </a:lnTo>
                <a:lnTo>
                  <a:pt x="0" y="86280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24CB49-3379-4254-83A3-E72D0AE18143}"/>
              </a:ext>
            </a:extLst>
          </p:cNvPr>
          <p:cNvGrpSpPr/>
          <p:nvPr/>
        </p:nvGrpSpPr>
        <p:grpSpPr>
          <a:xfrm>
            <a:off x="589492" y="984975"/>
            <a:ext cx="5459092" cy="3103900"/>
            <a:chOff x="7087691" y="4870633"/>
            <a:chExt cx="4509749" cy="256412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E16C62A-E494-4B04-B365-ECCF8FE3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2" t="46098" r="51325" b="38595"/>
            <a:stretch>
              <a:fillRect/>
            </a:stretch>
          </p:blipFill>
          <p:spPr>
            <a:xfrm>
              <a:off x="7087691" y="4870633"/>
              <a:ext cx="4509749" cy="2564128"/>
            </a:xfrm>
            <a:custGeom>
              <a:avLst/>
              <a:gdLst>
                <a:gd name="connsiteX0" fmla="*/ 0 w 4509749"/>
                <a:gd name="connsiteY0" fmla="*/ 0 h 2564128"/>
                <a:gd name="connsiteX1" fmla="*/ 4509749 w 4509749"/>
                <a:gd name="connsiteY1" fmla="*/ 0 h 2564128"/>
                <a:gd name="connsiteX2" fmla="*/ 4509749 w 4509749"/>
                <a:gd name="connsiteY2" fmla="*/ 2564128 h 2564128"/>
                <a:gd name="connsiteX3" fmla="*/ 4462221 w 4509749"/>
                <a:gd name="connsiteY3" fmla="*/ 2564128 h 2564128"/>
                <a:gd name="connsiteX4" fmla="*/ 4462221 w 4509749"/>
                <a:gd name="connsiteY4" fmla="*/ 1641208 h 2564128"/>
                <a:gd name="connsiteX5" fmla="*/ 3001055 w 4509749"/>
                <a:gd name="connsiteY5" fmla="*/ 1641208 h 2564128"/>
                <a:gd name="connsiteX6" fmla="*/ 3001055 w 4509749"/>
                <a:gd name="connsiteY6" fmla="*/ 2564128 h 2564128"/>
                <a:gd name="connsiteX7" fmla="*/ 0 w 4509749"/>
                <a:gd name="connsiteY7" fmla="*/ 2564128 h 2564128"/>
                <a:gd name="connsiteX8" fmla="*/ 0 w 4509749"/>
                <a:gd name="connsiteY8" fmla="*/ 0 h 2564128"/>
                <a:gd name="connsiteX9" fmla="*/ 2868451 w 4509749"/>
                <a:gd name="connsiteY9" fmla="*/ 871339 h 2564128"/>
                <a:gd name="connsiteX10" fmla="*/ 2868451 w 4509749"/>
                <a:gd name="connsiteY10" fmla="*/ 1608673 h 2564128"/>
                <a:gd name="connsiteX11" fmla="*/ 4462221 w 4509749"/>
                <a:gd name="connsiteY11" fmla="*/ 1608673 h 2564128"/>
                <a:gd name="connsiteX12" fmla="*/ 4462221 w 4509749"/>
                <a:gd name="connsiteY12" fmla="*/ 871339 h 2564128"/>
                <a:gd name="connsiteX13" fmla="*/ 2868451 w 4509749"/>
                <a:gd name="connsiteY13" fmla="*/ 871339 h 256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9749" h="2564128">
                  <a:moveTo>
                    <a:pt x="0" y="0"/>
                  </a:moveTo>
                  <a:lnTo>
                    <a:pt x="4509749" y="0"/>
                  </a:lnTo>
                  <a:lnTo>
                    <a:pt x="4509749" y="2564128"/>
                  </a:lnTo>
                  <a:lnTo>
                    <a:pt x="4462221" y="2564128"/>
                  </a:lnTo>
                  <a:lnTo>
                    <a:pt x="4462221" y="1641208"/>
                  </a:lnTo>
                  <a:lnTo>
                    <a:pt x="3001055" y="1641208"/>
                  </a:lnTo>
                  <a:lnTo>
                    <a:pt x="3001055" y="2564128"/>
                  </a:lnTo>
                  <a:lnTo>
                    <a:pt x="0" y="2564128"/>
                  </a:lnTo>
                  <a:lnTo>
                    <a:pt x="0" y="0"/>
                  </a:lnTo>
                  <a:close/>
                  <a:moveTo>
                    <a:pt x="2868451" y="871339"/>
                  </a:moveTo>
                  <a:lnTo>
                    <a:pt x="2868451" y="1608673"/>
                  </a:lnTo>
                  <a:lnTo>
                    <a:pt x="4462221" y="1608673"/>
                  </a:lnTo>
                  <a:lnTo>
                    <a:pt x="4462221" y="871339"/>
                  </a:lnTo>
                  <a:lnTo>
                    <a:pt x="2868451" y="871339"/>
                  </a:lnTo>
                  <a:close/>
                </a:path>
              </a:pathLst>
            </a:cu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3B9E37-3659-472F-9D1C-4D044E46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9" t="51300" r="51691" b="44299"/>
            <a:stretch>
              <a:fillRect/>
            </a:stretch>
          </p:blipFill>
          <p:spPr>
            <a:xfrm>
              <a:off x="9888763" y="5909781"/>
              <a:ext cx="1593770" cy="737334"/>
            </a:xfrm>
            <a:custGeom>
              <a:avLst/>
              <a:gdLst>
                <a:gd name="connsiteX0" fmla="*/ 0 w 1593770"/>
                <a:gd name="connsiteY0" fmla="*/ 0 h 737334"/>
                <a:gd name="connsiteX1" fmla="*/ 1593770 w 1593770"/>
                <a:gd name="connsiteY1" fmla="*/ 0 h 737334"/>
                <a:gd name="connsiteX2" fmla="*/ 1593770 w 1593770"/>
                <a:gd name="connsiteY2" fmla="*/ 737334 h 737334"/>
                <a:gd name="connsiteX3" fmla="*/ 0 w 1593770"/>
                <a:gd name="connsiteY3" fmla="*/ 737334 h 737334"/>
                <a:gd name="connsiteX4" fmla="*/ 0 w 1593770"/>
                <a:gd name="connsiteY4" fmla="*/ 0 h 73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770" h="737334">
                  <a:moveTo>
                    <a:pt x="0" y="0"/>
                  </a:moveTo>
                  <a:lnTo>
                    <a:pt x="1593770" y="0"/>
                  </a:lnTo>
                  <a:lnTo>
                    <a:pt x="1593770" y="737334"/>
                  </a:lnTo>
                  <a:lnTo>
                    <a:pt x="0" y="73733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462A04F-6749-460B-AC77-66A4368E8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69" t="55895" r="51691" b="38595"/>
            <a:stretch>
              <a:fillRect/>
            </a:stretch>
          </p:blipFill>
          <p:spPr>
            <a:xfrm>
              <a:off x="8300982" y="5817627"/>
              <a:ext cx="1461166" cy="922920"/>
            </a:xfrm>
            <a:custGeom>
              <a:avLst/>
              <a:gdLst>
                <a:gd name="connsiteX0" fmla="*/ 0 w 1461166"/>
                <a:gd name="connsiteY0" fmla="*/ 0 h 922920"/>
                <a:gd name="connsiteX1" fmla="*/ 1461166 w 1461166"/>
                <a:gd name="connsiteY1" fmla="*/ 0 h 922920"/>
                <a:gd name="connsiteX2" fmla="*/ 1461166 w 1461166"/>
                <a:gd name="connsiteY2" fmla="*/ 922920 h 922920"/>
                <a:gd name="connsiteX3" fmla="*/ 0 w 1461166"/>
                <a:gd name="connsiteY3" fmla="*/ 922920 h 922920"/>
                <a:gd name="connsiteX4" fmla="*/ 0 w 1461166"/>
                <a:gd name="connsiteY4" fmla="*/ 0 h 92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66" h="922920">
                  <a:moveTo>
                    <a:pt x="0" y="0"/>
                  </a:moveTo>
                  <a:lnTo>
                    <a:pt x="1461166" y="0"/>
                  </a:lnTo>
                  <a:lnTo>
                    <a:pt x="1461166" y="922920"/>
                  </a:lnTo>
                  <a:lnTo>
                    <a:pt x="0" y="92292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18D6FEF-5CEF-4DBE-8FA8-4235D660F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61579" r="51325" b="35181"/>
          <a:stretch>
            <a:fillRect/>
          </a:stretch>
        </p:blipFill>
        <p:spPr>
          <a:xfrm>
            <a:off x="632587" y="3292762"/>
            <a:ext cx="5372901" cy="646781"/>
          </a:xfrm>
          <a:custGeom>
            <a:avLst/>
            <a:gdLst>
              <a:gd name="connsiteX0" fmla="*/ 0 w 1846263"/>
              <a:gd name="connsiteY0" fmla="*/ 0 h 222250"/>
              <a:gd name="connsiteX1" fmla="*/ 1846263 w 1846263"/>
              <a:gd name="connsiteY1" fmla="*/ 0 h 222250"/>
              <a:gd name="connsiteX2" fmla="*/ 1846263 w 1846263"/>
              <a:gd name="connsiteY2" fmla="*/ 222250 h 222250"/>
              <a:gd name="connsiteX3" fmla="*/ 0 w 1846263"/>
              <a:gd name="connsiteY3" fmla="*/ 222250 h 222250"/>
              <a:gd name="connsiteX4" fmla="*/ 0 w 1846263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263" h="222250">
                <a:moveTo>
                  <a:pt x="0" y="0"/>
                </a:moveTo>
                <a:lnTo>
                  <a:pt x="1846263" y="0"/>
                </a:lnTo>
                <a:lnTo>
                  <a:pt x="1846263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F8F5576-CF83-424D-9B1D-1656ECB19D0F}"/>
              </a:ext>
            </a:extLst>
          </p:cNvPr>
          <p:cNvSpPr/>
          <p:nvPr/>
        </p:nvSpPr>
        <p:spPr>
          <a:xfrm>
            <a:off x="7456567" y="2916373"/>
            <a:ext cx="3347311" cy="1226747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414986-AC93-4343-9DA8-69BB40C1070C}"/>
              </a:ext>
            </a:extLst>
          </p:cNvPr>
          <p:cNvSpPr txBox="1"/>
          <p:nvPr/>
        </p:nvSpPr>
        <p:spPr>
          <a:xfrm>
            <a:off x="7402973" y="3068082"/>
            <a:ext cx="3240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المواد الصلبة في الدم هي الأكثر كثافة، يعد</a:t>
            </a:r>
            <a:r>
              <a:rPr lang="en-US" b="1" dirty="0"/>
              <a:t> </a:t>
            </a:r>
            <a:r>
              <a:rPr lang="ar-SA" b="1" dirty="0"/>
              <a:t>الدم مخلوط ويمكن فصل المكونات</a:t>
            </a:r>
          </a:p>
          <a:p>
            <a:pPr algn="r" rtl="1"/>
            <a:r>
              <a:rPr lang="ar-SA" b="1" dirty="0"/>
              <a:t>الصلبة باستخدام طريقة الترشيح</a:t>
            </a:r>
            <a:endParaRPr lang="en-US" dirty="0">
              <a:cs typeface="+mj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44FE3E-16E9-407A-9557-DA4D35C15BEF}"/>
              </a:ext>
            </a:extLst>
          </p:cNvPr>
          <p:cNvSpPr/>
          <p:nvPr/>
        </p:nvSpPr>
        <p:spPr>
          <a:xfrm>
            <a:off x="1464428" y="4143120"/>
            <a:ext cx="4012648" cy="1619090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E89C1-F7C1-4123-ACB1-FBCB9616719B}"/>
              </a:ext>
            </a:extLst>
          </p:cNvPr>
          <p:cNvSpPr txBox="1"/>
          <p:nvPr/>
        </p:nvSpPr>
        <p:spPr>
          <a:xfrm>
            <a:off x="1434966" y="4300270"/>
            <a:ext cx="36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يتم فصل المخاليط اعتمادا على الخواص</a:t>
            </a:r>
          </a:p>
          <a:p>
            <a:pPr algn="r" rtl="1"/>
            <a:r>
              <a:rPr lang="ar-SA" b="1" dirty="0"/>
              <a:t>الفيزيائية لمكونات الخليط ومن طرق</a:t>
            </a:r>
          </a:p>
          <a:p>
            <a:pPr algn="r" rtl="1"/>
            <a:r>
              <a:rPr lang="ar-SA" b="1" dirty="0"/>
              <a:t>الفصل: الترسيب - التقطير - الترشيح -</a:t>
            </a:r>
          </a:p>
          <a:p>
            <a:pPr algn="r" rtl="1"/>
            <a:r>
              <a:rPr lang="ar-SA" b="1" dirty="0"/>
              <a:t>التبخير - المغناطيس</a:t>
            </a:r>
            <a:endParaRPr lang="en-US" dirty="0">
              <a:cs typeface="+mj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EAB3D1-0320-47E2-8FDB-435F55953962}"/>
              </a:ext>
            </a:extLst>
          </p:cNvPr>
          <p:cNvCxnSpPr>
            <a:cxnSpLocks/>
          </p:cNvCxnSpPr>
          <p:nvPr/>
        </p:nvCxnSpPr>
        <p:spPr>
          <a:xfrm flipV="1">
            <a:off x="2337421" y="2688634"/>
            <a:ext cx="1368769" cy="1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9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1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1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1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8AEA9-A0EB-4747-BCCF-E229866C3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 t="12844" r="11517" b="60860"/>
          <a:stretch>
            <a:fillRect/>
          </a:stretch>
        </p:blipFill>
        <p:spPr>
          <a:xfrm>
            <a:off x="7373256" y="1058636"/>
            <a:ext cx="4332675" cy="2506069"/>
          </a:xfrm>
          <a:custGeom>
            <a:avLst/>
            <a:gdLst>
              <a:gd name="connsiteX0" fmla="*/ 0 w 3117850"/>
              <a:gd name="connsiteY0" fmla="*/ 0 h 1803400"/>
              <a:gd name="connsiteX1" fmla="*/ 3117850 w 3117850"/>
              <a:gd name="connsiteY1" fmla="*/ 0 h 1803400"/>
              <a:gd name="connsiteX2" fmla="*/ 3117850 w 3117850"/>
              <a:gd name="connsiteY2" fmla="*/ 1803400 h 1803400"/>
              <a:gd name="connsiteX3" fmla="*/ 0 w 3117850"/>
              <a:gd name="connsiteY3" fmla="*/ 1803400 h 1803400"/>
              <a:gd name="connsiteX4" fmla="*/ 0 w 3117850"/>
              <a:gd name="connsiteY4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7850" h="1803400">
                <a:moveTo>
                  <a:pt x="0" y="0"/>
                </a:moveTo>
                <a:lnTo>
                  <a:pt x="3117850" y="0"/>
                </a:lnTo>
                <a:lnTo>
                  <a:pt x="3117850" y="1803400"/>
                </a:lnTo>
                <a:lnTo>
                  <a:pt x="0" y="1803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E9B978-38FC-400D-B158-C29ABFBB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 t="39927" r="11517" b="39934"/>
          <a:stretch>
            <a:fillRect/>
          </a:stretch>
        </p:blipFill>
        <p:spPr>
          <a:xfrm>
            <a:off x="7373256" y="3639712"/>
            <a:ext cx="4332675" cy="1919260"/>
          </a:xfrm>
          <a:custGeom>
            <a:avLst/>
            <a:gdLst>
              <a:gd name="connsiteX0" fmla="*/ 0 w 3117850"/>
              <a:gd name="connsiteY0" fmla="*/ 0 h 1381125"/>
              <a:gd name="connsiteX1" fmla="*/ 3117850 w 3117850"/>
              <a:gd name="connsiteY1" fmla="*/ 0 h 1381125"/>
              <a:gd name="connsiteX2" fmla="*/ 3117850 w 3117850"/>
              <a:gd name="connsiteY2" fmla="*/ 1381125 h 1381125"/>
              <a:gd name="connsiteX3" fmla="*/ 0 w 3117850"/>
              <a:gd name="connsiteY3" fmla="*/ 1381125 h 1381125"/>
              <a:gd name="connsiteX4" fmla="*/ 0 w 3117850"/>
              <a:gd name="connsiteY4" fmla="*/ 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7850" h="1381125">
                <a:moveTo>
                  <a:pt x="0" y="0"/>
                </a:moveTo>
                <a:lnTo>
                  <a:pt x="3117850" y="0"/>
                </a:lnTo>
                <a:lnTo>
                  <a:pt x="311785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8DCAB5-F82F-4523-8DD4-B22F5408E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61806" r="55857" b="9325"/>
          <a:stretch>
            <a:fillRect/>
          </a:stretch>
        </p:blipFill>
        <p:spPr>
          <a:xfrm>
            <a:off x="165100" y="2672560"/>
            <a:ext cx="3937002" cy="3691728"/>
          </a:xfrm>
          <a:custGeom>
            <a:avLst/>
            <a:gdLst>
              <a:gd name="connsiteX0" fmla="*/ 0 w 2111376"/>
              <a:gd name="connsiteY0" fmla="*/ 0 h 1979838"/>
              <a:gd name="connsiteX1" fmla="*/ 1714500 w 2111376"/>
              <a:gd name="connsiteY1" fmla="*/ 0 h 1979838"/>
              <a:gd name="connsiteX2" fmla="*/ 1714500 w 2111376"/>
              <a:gd name="connsiteY2" fmla="*/ 477609 h 1979838"/>
              <a:gd name="connsiteX3" fmla="*/ 2111376 w 2111376"/>
              <a:gd name="connsiteY3" fmla="*/ 477609 h 1979838"/>
              <a:gd name="connsiteX4" fmla="*/ 2111376 w 2111376"/>
              <a:gd name="connsiteY4" fmla="*/ 1979838 h 1979838"/>
              <a:gd name="connsiteX5" fmla="*/ 0 w 2111376"/>
              <a:gd name="connsiteY5" fmla="*/ 1979838 h 1979838"/>
              <a:gd name="connsiteX6" fmla="*/ 0 w 2111376"/>
              <a:gd name="connsiteY6" fmla="*/ 891946 h 1979838"/>
              <a:gd name="connsiteX7" fmla="*/ 0 w 2111376"/>
              <a:gd name="connsiteY7" fmla="*/ 477609 h 1979838"/>
              <a:gd name="connsiteX8" fmla="*/ 0 w 2111376"/>
              <a:gd name="connsiteY8" fmla="*/ 0 h 19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1376" h="1979838">
                <a:moveTo>
                  <a:pt x="0" y="0"/>
                </a:moveTo>
                <a:lnTo>
                  <a:pt x="1714500" y="0"/>
                </a:lnTo>
                <a:lnTo>
                  <a:pt x="1714500" y="477609"/>
                </a:lnTo>
                <a:lnTo>
                  <a:pt x="2111376" y="477609"/>
                </a:lnTo>
                <a:lnTo>
                  <a:pt x="2111376" y="1979838"/>
                </a:lnTo>
                <a:lnTo>
                  <a:pt x="0" y="1979838"/>
                </a:lnTo>
                <a:lnTo>
                  <a:pt x="0" y="891946"/>
                </a:lnTo>
                <a:lnTo>
                  <a:pt x="0" y="4776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76A3DB-6870-46FF-8797-B1CF451E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 t="72077" r="11517" b="19193"/>
          <a:stretch>
            <a:fillRect/>
          </a:stretch>
        </p:blipFill>
        <p:spPr>
          <a:xfrm>
            <a:off x="268708" y="1407730"/>
            <a:ext cx="3729786" cy="1116399"/>
          </a:xfrm>
          <a:custGeom>
            <a:avLst/>
            <a:gdLst>
              <a:gd name="connsiteX0" fmla="*/ 0 w 2000248"/>
              <a:gd name="connsiteY0" fmla="*/ 0 h 598714"/>
              <a:gd name="connsiteX1" fmla="*/ 2000248 w 2000248"/>
              <a:gd name="connsiteY1" fmla="*/ 0 h 598714"/>
              <a:gd name="connsiteX2" fmla="*/ 2000248 w 2000248"/>
              <a:gd name="connsiteY2" fmla="*/ 598714 h 598714"/>
              <a:gd name="connsiteX3" fmla="*/ 0 w 2000248"/>
              <a:gd name="connsiteY3" fmla="*/ 598714 h 598714"/>
              <a:gd name="connsiteX4" fmla="*/ 0 w 2000248"/>
              <a:gd name="connsiteY4" fmla="*/ 0 h 5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48" h="598714">
                <a:moveTo>
                  <a:pt x="0" y="0"/>
                </a:moveTo>
                <a:lnTo>
                  <a:pt x="2000248" y="0"/>
                </a:lnTo>
                <a:lnTo>
                  <a:pt x="2000248" y="598714"/>
                </a:lnTo>
                <a:lnTo>
                  <a:pt x="0" y="59871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C4DBF-74CE-4204-B19C-9F0062BFB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3333" r="5350" b="43337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827353 w 12192000"/>
              <a:gd name="connsiteY3" fmla="*/ 6858000 h 6858000"/>
              <a:gd name="connsiteX4" fmla="*/ 11827353 w 12192000"/>
              <a:gd name="connsiteY4" fmla="*/ 1107404 h 6858000"/>
              <a:gd name="connsiteX5" fmla="*/ 0 w 12192000"/>
              <a:gd name="connsiteY5" fmla="*/ 1107404 h 6858000"/>
              <a:gd name="connsiteX6" fmla="*/ 0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827353" y="6858000"/>
                </a:lnTo>
                <a:lnTo>
                  <a:pt x="11827353" y="1107404"/>
                </a:lnTo>
                <a:lnTo>
                  <a:pt x="0" y="11074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1559CC-77EE-45F9-8363-3D9BF6C2A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t="61806" r="11517" b="28545"/>
          <a:stretch>
            <a:fillRect/>
          </a:stretch>
        </p:blipFill>
        <p:spPr>
          <a:xfrm>
            <a:off x="3475816" y="1738395"/>
            <a:ext cx="3793832" cy="921611"/>
          </a:xfrm>
          <a:custGeom>
            <a:avLst/>
            <a:gdLst>
              <a:gd name="connsiteX0" fmla="*/ 0 w 2724150"/>
              <a:gd name="connsiteY0" fmla="*/ 0 h 661760"/>
              <a:gd name="connsiteX1" fmla="*/ 2724150 w 2724150"/>
              <a:gd name="connsiteY1" fmla="*/ 0 h 661760"/>
              <a:gd name="connsiteX2" fmla="*/ 2724150 w 2724150"/>
              <a:gd name="connsiteY2" fmla="*/ 414110 h 661760"/>
              <a:gd name="connsiteX3" fmla="*/ 2724149 w 2724150"/>
              <a:gd name="connsiteY3" fmla="*/ 414110 h 661760"/>
              <a:gd name="connsiteX4" fmla="*/ 2724149 w 2724150"/>
              <a:gd name="connsiteY4" fmla="*/ 661760 h 661760"/>
              <a:gd name="connsiteX5" fmla="*/ 2047874 w 2724150"/>
              <a:gd name="connsiteY5" fmla="*/ 661760 h 661760"/>
              <a:gd name="connsiteX6" fmla="*/ 2047874 w 2724150"/>
              <a:gd name="connsiteY6" fmla="*/ 414110 h 661760"/>
              <a:gd name="connsiteX7" fmla="*/ 0 w 2724150"/>
              <a:gd name="connsiteY7" fmla="*/ 414110 h 661760"/>
              <a:gd name="connsiteX8" fmla="*/ 0 w 2724150"/>
              <a:gd name="connsiteY8" fmla="*/ 0 h 6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150" h="661760">
                <a:moveTo>
                  <a:pt x="0" y="0"/>
                </a:moveTo>
                <a:lnTo>
                  <a:pt x="2724150" y="0"/>
                </a:lnTo>
                <a:lnTo>
                  <a:pt x="2724150" y="414110"/>
                </a:lnTo>
                <a:lnTo>
                  <a:pt x="2724149" y="414110"/>
                </a:lnTo>
                <a:lnTo>
                  <a:pt x="2724149" y="661760"/>
                </a:lnTo>
                <a:lnTo>
                  <a:pt x="2047874" y="661760"/>
                </a:lnTo>
                <a:lnTo>
                  <a:pt x="2047874" y="414110"/>
                </a:lnTo>
                <a:lnTo>
                  <a:pt x="0" y="4141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9B79F-6C2A-4C01-B56D-A8B946D94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9" t="81429" r="11517" b="9325"/>
          <a:stretch>
            <a:fillRect/>
          </a:stretch>
        </p:blipFill>
        <p:spPr>
          <a:xfrm>
            <a:off x="3695700" y="2808437"/>
            <a:ext cx="3637450" cy="995139"/>
          </a:xfrm>
          <a:custGeom>
            <a:avLst/>
            <a:gdLst>
              <a:gd name="connsiteX0" fmla="*/ 0 w 2317748"/>
              <a:gd name="connsiteY0" fmla="*/ 0 h 634093"/>
              <a:gd name="connsiteX1" fmla="*/ 2317748 w 2317748"/>
              <a:gd name="connsiteY1" fmla="*/ 0 h 634093"/>
              <a:gd name="connsiteX2" fmla="*/ 2317748 w 2317748"/>
              <a:gd name="connsiteY2" fmla="*/ 634093 h 634093"/>
              <a:gd name="connsiteX3" fmla="*/ 0 w 2317748"/>
              <a:gd name="connsiteY3" fmla="*/ 634093 h 634093"/>
              <a:gd name="connsiteX4" fmla="*/ 0 w 2317748"/>
              <a:gd name="connsiteY4" fmla="*/ 0 h 63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48" h="634093">
                <a:moveTo>
                  <a:pt x="0" y="0"/>
                </a:moveTo>
                <a:lnTo>
                  <a:pt x="2317748" y="0"/>
                </a:lnTo>
                <a:lnTo>
                  <a:pt x="2317748" y="634093"/>
                </a:lnTo>
                <a:lnTo>
                  <a:pt x="0" y="634093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14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27589-8E65-4DAF-B42F-BFADDE3BB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6568" r="1004" b="22503"/>
          <a:stretch>
            <a:fillRect/>
          </a:stretch>
        </p:blipFill>
        <p:spPr>
          <a:xfrm>
            <a:off x="-103187" y="0"/>
            <a:ext cx="12325350" cy="6858000"/>
          </a:xfrm>
          <a:custGeom>
            <a:avLst/>
            <a:gdLst>
              <a:gd name="connsiteX0" fmla="*/ 0 w 12325350"/>
              <a:gd name="connsiteY0" fmla="*/ 0 h 6858000"/>
              <a:gd name="connsiteX1" fmla="*/ 12325350 w 12325350"/>
              <a:gd name="connsiteY1" fmla="*/ 0 h 6858000"/>
              <a:gd name="connsiteX2" fmla="*/ 12325350 w 12325350"/>
              <a:gd name="connsiteY2" fmla="*/ 6858000 h 6858000"/>
              <a:gd name="connsiteX3" fmla="*/ 12222874 w 12325350"/>
              <a:gd name="connsiteY3" fmla="*/ 6858000 h 6858000"/>
              <a:gd name="connsiteX4" fmla="*/ 12222874 w 12325350"/>
              <a:gd name="connsiteY4" fmla="*/ 526589 h 6858000"/>
              <a:gd name="connsiteX5" fmla="*/ 265478 w 12325350"/>
              <a:gd name="connsiteY5" fmla="*/ 526589 h 6858000"/>
              <a:gd name="connsiteX6" fmla="*/ 265478 w 12325350"/>
              <a:gd name="connsiteY6" fmla="*/ 6858000 h 6858000"/>
              <a:gd name="connsiteX7" fmla="*/ 0 w 12325350"/>
              <a:gd name="connsiteY7" fmla="*/ 6858000 h 6858000"/>
              <a:gd name="connsiteX8" fmla="*/ 0 w 1232535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5350" h="6858000">
                <a:moveTo>
                  <a:pt x="0" y="0"/>
                </a:moveTo>
                <a:lnTo>
                  <a:pt x="12325350" y="0"/>
                </a:lnTo>
                <a:lnTo>
                  <a:pt x="12325350" y="6858000"/>
                </a:lnTo>
                <a:lnTo>
                  <a:pt x="12222874" y="6858000"/>
                </a:lnTo>
                <a:lnTo>
                  <a:pt x="12222874" y="526589"/>
                </a:lnTo>
                <a:lnTo>
                  <a:pt x="265478" y="526589"/>
                </a:lnTo>
                <a:lnTo>
                  <a:pt x="26547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6A4105-7A95-4E94-B540-BCDC39D8C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16825" r="9859" b="75952"/>
          <a:stretch>
            <a:fillRect/>
          </a:stretch>
        </p:blipFill>
        <p:spPr>
          <a:xfrm>
            <a:off x="3194614" y="688622"/>
            <a:ext cx="8754586" cy="1234824"/>
          </a:xfrm>
          <a:custGeom>
            <a:avLst/>
            <a:gdLst>
              <a:gd name="connsiteX0" fmla="*/ 0 w 3511550"/>
              <a:gd name="connsiteY0" fmla="*/ 0 h 495300"/>
              <a:gd name="connsiteX1" fmla="*/ 3511550 w 3511550"/>
              <a:gd name="connsiteY1" fmla="*/ 0 h 495300"/>
              <a:gd name="connsiteX2" fmla="*/ 3511550 w 3511550"/>
              <a:gd name="connsiteY2" fmla="*/ 495300 h 495300"/>
              <a:gd name="connsiteX3" fmla="*/ 0 w 3511550"/>
              <a:gd name="connsiteY3" fmla="*/ 495300 h 495300"/>
              <a:gd name="connsiteX4" fmla="*/ 0 w 3511550"/>
              <a:gd name="connsiteY4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550" h="495300">
                <a:moveTo>
                  <a:pt x="0" y="0"/>
                </a:moveTo>
                <a:lnTo>
                  <a:pt x="3511550" y="0"/>
                </a:lnTo>
                <a:lnTo>
                  <a:pt x="35115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928D82-4FD2-4D3A-9E83-E232A3AF0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24339" r="9859" b="72804"/>
          <a:stretch>
            <a:fillRect/>
          </a:stretch>
        </p:blipFill>
        <p:spPr>
          <a:xfrm>
            <a:off x="3194614" y="1973203"/>
            <a:ext cx="8754586" cy="488503"/>
          </a:xfrm>
          <a:custGeom>
            <a:avLst/>
            <a:gdLst>
              <a:gd name="connsiteX0" fmla="*/ 0 w 3511550"/>
              <a:gd name="connsiteY0" fmla="*/ 0 h 195943"/>
              <a:gd name="connsiteX1" fmla="*/ 3511550 w 3511550"/>
              <a:gd name="connsiteY1" fmla="*/ 0 h 195943"/>
              <a:gd name="connsiteX2" fmla="*/ 3511550 w 3511550"/>
              <a:gd name="connsiteY2" fmla="*/ 195943 h 195943"/>
              <a:gd name="connsiteX3" fmla="*/ 0 w 3511550"/>
              <a:gd name="connsiteY3" fmla="*/ 195943 h 195943"/>
              <a:gd name="connsiteX4" fmla="*/ 0 w 3511550"/>
              <a:gd name="connsiteY4" fmla="*/ 0 h 19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550" h="195943">
                <a:moveTo>
                  <a:pt x="0" y="0"/>
                </a:moveTo>
                <a:lnTo>
                  <a:pt x="3511550" y="0"/>
                </a:lnTo>
                <a:lnTo>
                  <a:pt x="3511550" y="195943"/>
                </a:lnTo>
                <a:lnTo>
                  <a:pt x="0" y="1959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72B5E7-1E5B-4821-95E1-25C02CE80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27487" r="9859" b="66323"/>
          <a:stretch>
            <a:fillRect/>
          </a:stretch>
        </p:blipFill>
        <p:spPr>
          <a:xfrm>
            <a:off x="3194614" y="2511459"/>
            <a:ext cx="8754586" cy="1058421"/>
          </a:xfrm>
          <a:custGeom>
            <a:avLst/>
            <a:gdLst>
              <a:gd name="connsiteX0" fmla="*/ 0 w 3511550"/>
              <a:gd name="connsiteY0" fmla="*/ 0 h 424543"/>
              <a:gd name="connsiteX1" fmla="*/ 3511550 w 3511550"/>
              <a:gd name="connsiteY1" fmla="*/ 0 h 424543"/>
              <a:gd name="connsiteX2" fmla="*/ 3511550 w 3511550"/>
              <a:gd name="connsiteY2" fmla="*/ 424543 h 424543"/>
              <a:gd name="connsiteX3" fmla="*/ 0 w 3511550"/>
              <a:gd name="connsiteY3" fmla="*/ 424543 h 424543"/>
              <a:gd name="connsiteX4" fmla="*/ 0 w 3511550"/>
              <a:gd name="connsiteY4" fmla="*/ 0 h 42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550" h="424543">
                <a:moveTo>
                  <a:pt x="0" y="0"/>
                </a:moveTo>
                <a:lnTo>
                  <a:pt x="3511550" y="0"/>
                </a:lnTo>
                <a:lnTo>
                  <a:pt x="3511550" y="424543"/>
                </a:lnTo>
                <a:lnTo>
                  <a:pt x="0" y="4245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5C72E7-3A74-47AE-9C9D-209DFFFE7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60608" r="9859" b="33651"/>
          <a:stretch>
            <a:fillRect/>
          </a:stretch>
        </p:blipFill>
        <p:spPr>
          <a:xfrm>
            <a:off x="2302638" y="3559580"/>
            <a:ext cx="9646562" cy="1048750"/>
          </a:xfrm>
          <a:custGeom>
            <a:avLst/>
            <a:gdLst>
              <a:gd name="connsiteX0" fmla="*/ 0 w 3621314"/>
              <a:gd name="connsiteY0" fmla="*/ 0 h 393700"/>
              <a:gd name="connsiteX1" fmla="*/ 3621314 w 3621314"/>
              <a:gd name="connsiteY1" fmla="*/ 0 h 393700"/>
              <a:gd name="connsiteX2" fmla="*/ 3621314 w 3621314"/>
              <a:gd name="connsiteY2" fmla="*/ 393700 h 393700"/>
              <a:gd name="connsiteX3" fmla="*/ 0 w 3621314"/>
              <a:gd name="connsiteY3" fmla="*/ 393700 h 393700"/>
              <a:gd name="connsiteX4" fmla="*/ 0 w 3621314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314" h="393700">
                <a:moveTo>
                  <a:pt x="0" y="0"/>
                </a:moveTo>
                <a:lnTo>
                  <a:pt x="3621314" y="0"/>
                </a:lnTo>
                <a:lnTo>
                  <a:pt x="3621314" y="39370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64C4A6-B2B5-455A-972A-9F4A5DE8C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33968" r="9859" b="40423"/>
          <a:stretch>
            <a:fillRect/>
          </a:stretch>
        </p:blipFill>
        <p:spPr>
          <a:xfrm>
            <a:off x="242800" y="4209524"/>
            <a:ext cx="8043950" cy="2544990"/>
          </a:xfrm>
          <a:custGeom>
            <a:avLst/>
            <a:gdLst>
              <a:gd name="connsiteX0" fmla="*/ 0 w 3621314"/>
              <a:gd name="connsiteY0" fmla="*/ 0 h 1756229"/>
              <a:gd name="connsiteX1" fmla="*/ 3621314 w 3621314"/>
              <a:gd name="connsiteY1" fmla="*/ 0 h 1756229"/>
              <a:gd name="connsiteX2" fmla="*/ 3621314 w 3621314"/>
              <a:gd name="connsiteY2" fmla="*/ 1756229 h 1756229"/>
              <a:gd name="connsiteX3" fmla="*/ 0 w 3621314"/>
              <a:gd name="connsiteY3" fmla="*/ 1756229 h 1756229"/>
              <a:gd name="connsiteX4" fmla="*/ 0 w 3621314"/>
              <a:gd name="connsiteY4" fmla="*/ 0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314" h="1756229">
                <a:moveTo>
                  <a:pt x="0" y="0"/>
                </a:moveTo>
                <a:lnTo>
                  <a:pt x="3621314" y="0"/>
                </a:lnTo>
                <a:lnTo>
                  <a:pt x="3621314" y="1756229"/>
                </a:lnTo>
                <a:lnTo>
                  <a:pt x="0" y="17562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342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27589-8E65-4DAF-B42F-BFADDE3BB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6568" r="1004" b="22503"/>
          <a:stretch>
            <a:fillRect/>
          </a:stretch>
        </p:blipFill>
        <p:spPr>
          <a:xfrm>
            <a:off x="-103187" y="0"/>
            <a:ext cx="12325350" cy="6858000"/>
          </a:xfrm>
          <a:custGeom>
            <a:avLst/>
            <a:gdLst>
              <a:gd name="connsiteX0" fmla="*/ 0 w 12325350"/>
              <a:gd name="connsiteY0" fmla="*/ 0 h 6858000"/>
              <a:gd name="connsiteX1" fmla="*/ 12325350 w 12325350"/>
              <a:gd name="connsiteY1" fmla="*/ 0 h 6858000"/>
              <a:gd name="connsiteX2" fmla="*/ 12325350 w 12325350"/>
              <a:gd name="connsiteY2" fmla="*/ 6858000 h 6858000"/>
              <a:gd name="connsiteX3" fmla="*/ 12222874 w 12325350"/>
              <a:gd name="connsiteY3" fmla="*/ 6858000 h 6858000"/>
              <a:gd name="connsiteX4" fmla="*/ 12222874 w 12325350"/>
              <a:gd name="connsiteY4" fmla="*/ 526589 h 6858000"/>
              <a:gd name="connsiteX5" fmla="*/ 265478 w 12325350"/>
              <a:gd name="connsiteY5" fmla="*/ 526589 h 6858000"/>
              <a:gd name="connsiteX6" fmla="*/ 265478 w 12325350"/>
              <a:gd name="connsiteY6" fmla="*/ 6858000 h 6858000"/>
              <a:gd name="connsiteX7" fmla="*/ 0 w 12325350"/>
              <a:gd name="connsiteY7" fmla="*/ 6858000 h 6858000"/>
              <a:gd name="connsiteX8" fmla="*/ 0 w 1232535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5350" h="6858000">
                <a:moveTo>
                  <a:pt x="0" y="0"/>
                </a:moveTo>
                <a:lnTo>
                  <a:pt x="12325350" y="0"/>
                </a:lnTo>
                <a:lnTo>
                  <a:pt x="12325350" y="6858000"/>
                </a:lnTo>
                <a:lnTo>
                  <a:pt x="12222874" y="6858000"/>
                </a:lnTo>
                <a:lnTo>
                  <a:pt x="12222874" y="526589"/>
                </a:lnTo>
                <a:lnTo>
                  <a:pt x="265478" y="526589"/>
                </a:lnTo>
                <a:lnTo>
                  <a:pt x="26547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059B85-1EED-4DBF-B2A5-E4179A7B3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67177" r="9859" b="22582"/>
          <a:stretch>
            <a:fillRect/>
          </a:stretch>
        </p:blipFill>
        <p:spPr>
          <a:xfrm>
            <a:off x="3350295" y="774964"/>
            <a:ext cx="8618615" cy="1671469"/>
          </a:xfrm>
          <a:custGeom>
            <a:avLst/>
            <a:gdLst>
              <a:gd name="connsiteX0" fmla="*/ 0 w 3621314"/>
              <a:gd name="connsiteY0" fmla="*/ 0 h 702307"/>
              <a:gd name="connsiteX1" fmla="*/ 3621314 w 3621314"/>
              <a:gd name="connsiteY1" fmla="*/ 0 h 702307"/>
              <a:gd name="connsiteX2" fmla="*/ 3621314 w 3621314"/>
              <a:gd name="connsiteY2" fmla="*/ 702307 h 702307"/>
              <a:gd name="connsiteX3" fmla="*/ 0 w 3621314"/>
              <a:gd name="connsiteY3" fmla="*/ 702307 h 702307"/>
              <a:gd name="connsiteX4" fmla="*/ 0 w 3621314"/>
              <a:gd name="connsiteY4" fmla="*/ 0 h 70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314" h="702307">
                <a:moveTo>
                  <a:pt x="0" y="0"/>
                </a:moveTo>
                <a:lnTo>
                  <a:pt x="3621314" y="0"/>
                </a:lnTo>
                <a:lnTo>
                  <a:pt x="3621314" y="702307"/>
                </a:lnTo>
                <a:lnTo>
                  <a:pt x="0" y="70230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F83B14-4297-45BA-AA61-76341C613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78003" r="9859" b="15999"/>
          <a:stretch>
            <a:fillRect/>
          </a:stretch>
        </p:blipFill>
        <p:spPr>
          <a:xfrm>
            <a:off x="2990841" y="3079360"/>
            <a:ext cx="8978069" cy="1019872"/>
          </a:xfrm>
          <a:custGeom>
            <a:avLst/>
            <a:gdLst>
              <a:gd name="connsiteX0" fmla="*/ 0 w 3621314"/>
              <a:gd name="connsiteY0" fmla="*/ 0 h 411367"/>
              <a:gd name="connsiteX1" fmla="*/ 3621314 w 3621314"/>
              <a:gd name="connsiteY1" fmla="*/ 0 h 411367"/>
              <a:gd name="connsiteX2" fmla="*/ 3621314 w 3621314"/>
              <a:gd name="connsiteY2" fmla="*/ 411367 h 411367"/>
              <a:gd name="connsiteX3" fmla="*/ 0 w 3621314"/>
              <a:gd name="connsiteY3" fmla="*/ 411367 h 411367"/>
              <a:gd name="connsiteX4" fmla="*/ 0 w 3621314"/>
              <a:gd name="connsiteY4" fmla="*/ 0 h 41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314" h="411367">
                <a:moveTo>
                  <a:pt x="0" y="0"/>
                </a:moveTo>
                <a:lnTo>
                  <a:pt x="3621314" y="0"/>
                </a:lnTo>
                <a:lnTo>
                  <a:pt x="3621314" y="411367"/>
                </a:lnTo>
                <a:lnTo>
                  <a:pt x="0" y="41136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EEE872-85B7-4C6F-948E-75480719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84349" r="9859" b="9653"/>
          <a:stretch>
            <a:fillRect/>
          </a:stretch>
        </p:blipFill>
        <p:spPr>
          <a:xfrm>
            <a:off x="2990849" y="4911836"/>
            <a:ext cx="8978061" cy="1019872"/>
          </a:xfrm>
          <a:custGeom>
            <a:avLst/>
            <a:gdLst>
              <a:gd name="connsiteX0" fmla="*/ 0 w 3621314"/>
              <a:gd name="connsiteY0" fmla="*/ 0 h 411367"/>
              <a:gd name="connsiteX1" fmla="*/ 3621314 w 3621314"/>
              <a:gd name="connsiteY1" fmla="*/ 0 h 411367"/>
              <a:gd name="connsiteX2" fmla="*/ 3621314 w 3621314"/>
              <a:gd name="connsiteY2" fmla="*/ 411367 h 411367"/>
              <a:gd name="connsiteX3" fmla="*/ 0 w 3621314"/>
              <a:gd name="connsiteY3" fmla="*/ 411367 h 411367"/>
              <a:gd name="connsiteX4" fmla="*/ 0 w 3621314"/>
              <a:gd name="connsiteY4" fmla="*/ 0 h 41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314" h="411367">
                <a:moveTo>
                  <a:pt x="0" y="0"/>
                </a:moveTo>
                <a:lnTo>
                  <a:pt x="3621314" y="0"/>
                </a:lnTo>
                <a:lnTo>
                  <a:pt x="3621314" y="411367"/>
                </a:lnTo>
                <a:lnTo>
                  <a:pt x="0" y="41136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F7E9CB9-FEE2-42F1-990B-067854FA101C}"/>
              </a:ext>
            </a:extLst>
          </p:cNvPr>
          <p:cNvSpPr/>
          <p:nvPr/>
        </p:nvSpPr>
        <p:spPr>
          <a:xfrm>
            <a:off x="1354238" y="1898746"/>
            <a:ext cx="7430971" cy="107503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3F3B14-4A3D-4A6B-9CDC-50DD012E1327}"/>
              </a:ext>
            </a:extLst>
          </p:cNvPr>
          <p:cNvSpPr txBox="1"/>
          <p:nvPr/>
        </p:nvSpPr>
        <p:spPr>
          <a:xfrm>
            <a:off x="1354238" y="1984768"/>
            <a:ext cx="727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latin typeface="Dubai,Bold"/>
              </a:rPr>
              <a:t>المتغير المستقل هو درجة حرارة الهواء حول المنشفة الورقية أما المتغير التابع فهو المدة الزمنية</a:t>
            </a:r>
          </a:p>
          <a:p>
            <a:pPr algn="r" rtl="1"/>
            <a:r>
              <a:rPr lang="ar-SA" b="1" dirty="0">
                <a:latin typeface="Dubai,Bold"/>
              </a:rPr>
              <a:t>اللازمة لتبخر الماء أما المتغيرات الضابطة فهي كمية الماء المضافة في وسط كل منشفة ورقية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481DF56-3D4D-448C-8B4A-525D010D060F}"/>
              </a:ext>
            </a:extLst>
          </p:cNvPr>
          <p:cNvSpPr/>
          <p:nvPr/>
        </p:nvSpPr>
        <p:spPr>
          <a:xfrm>
            <a:off x="876300" y="3790001"/>
            <a:ext cx="7908909" cy="107503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D1DF1-ADC1-4709-9979-79DD44676D1E}"/>
              </a:ext>
            </a:extLst>
          </p:cNvPr>
          <p:cNvSpPr txBox="1"/>
          <p:nvPr/>
        </p:nvSpPr>
        <p:spPr>
          <a:xfrm>
            <a:off x="876300" y="3876023"/>
            <a:ext cx="774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المنشفة التي تتعرض لدرجة حرارة أعلى يكون التبخر فيها أسرع حيث تعمل كمية الحرارة الأعلى</a:t>
            </a:r>
          </a:p>
          <a:p>
            <a:pPr algn="r" rtl="1"/>
            <a:r>
              <a:rPr lang="ar-SA" b="1" dirty="0"/>
              <a:t>على نقل طاقة أكثر إلى جسيمات الماء وهذه الزيادة في الطاقة تساعد جسيمات الماء على الخروج من</a:t>
            </a:r>
          </a:p>
          <a:p>
            <a:pPr algn="r" rtl="1"/>
            <a:r>
              <a:rPr lang="ar-SA" b="1" dirty="0"/>
              <a:t>السائل بشكل أسرع لتصبح بخار ماء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8DE513-EB06-49B1-9937-0971A44834AF}"/>
              </a:ext>
            </a:extLst>
          </p:cNvPr>
          <p:cNvSpPr/>
          <p:nvPr/>
        </p:nvSpPr>
        <p:spPr>
          <a:xfrm>
            <a:off x="876300" y="5934671"/>
            <a:ext cx="7908909" cy="80964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6F4B32-E732-431D-AFAD-B63137309611}"/>
              </a:ext>
            </a:extLst>
          </p:cNvPr>
          <p:cNvSpPr txBox="1"/>
          <p:nvPr/>
        </p:nvSpPr>
        <p:spPr>
          <a:xfrm>
            <a:off x="876300" y="6020692"/>
            <a:ext cx="774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أضع المتغير المستقل وهو د رجة الحرارة على محور السينات والمتغير التابع وهو الزمن على محور</a:t>
            </a:r>
          </a:p>
          <a:p>
            <a:pPr algn="r" rtl="1"/>
            <a:r>
              <a:rPr lang="ar-SA" b="1" dirty="0"/>
              <a:t>الصادات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1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1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102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852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3D7E09-9FFC-4CF6-94A9-380FBC7C7369}"/>
              </a:ext>
            </a:extLst>
          </p:cNvPr>
          <p:cNvGrpSpPr/>
          <p:nvPr/>
        </p:nvGrpSpPr>
        <p:grpSpPr>
          <a:xfrm>
            <a:off x="29173" y="152399"/>
            <a:ext cx="12144571" cy="6159501"/>
            <a:chOff x="29173" y="152399"/>
            <a:chExt cx="12144571" cy="615950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AA63B48-F0E0-47C5-8DDF-C5569197D492}"/>
                </a:ext>
              </a:extLst>
            </p:cNvPr>
            <p:cNvSpPr/>
            <p:nvPr/>
          </p:nvSpPr>
          <p:spPr>
            <a:xfrm>
              <a:off x="94620" y="295288"/>
              <a:ext cx="12068207" cy="6016612"/>
            </a:xfrm>
            <a:custGeom>
              <a:avLst/>
              <a:gdLst>
                <a:gd name="connsiteX0" fmla="*/ 0 w 11917181"/>
                <a:gd name="connsiteY0" fmla="*/ 0 h 6565899"/>
                <a:gd name="connsiteX1" fmla="*/ 3715030 w 11917181"/>
                <a:gd name="connsiteY1" fmla="*/ 0 h 6565899"/>
                <a:gd name="connsiteX2" fmla="*/ 3723658 w 11917181"/>
                <a:gd name="connsiteY2" fmla="*/ 27797 h 6565899"/>
                <a:gd name="connsiteX3" fmla="*/ 3935753 w 11917181"/>
                <a:gd name="connsiteY3" fmla="*/ 168383 h 6565899"/>
                <a:gd name="connsiteX4" fmla="*/ 7978805 w 11917181"/>
                <a:gd name="connsiteY4" fmla="*/ 168384 h 6565899"/>
                <a:gd name="connsiteX5" fmla="*/ 8190900 w 11917181"/>
                <a:gd name="connsiteY5" fmla="*/ 27798 h 6565899"/>
                <a:gd name="connsiteX6" fmla="*/ 8199529 w 11917181"/>
                <a:gd name="connsiteY6" fmla="*/ 0 h 6565899"/>
                <a:gd name="connsiteX7" fmla="*/ 11917181 w 11917181"/>
                <a:gd name="connsiteY7" fmla="*/ 0 h 6565899"/>
                <a:gd name="connsiteX8" fmla="*/ 11917181 w 11917181"/>
                <a:gd name="connsiteY8" fmla="*/ 6565899 h 6565899"/>
                <a:gd name="connsiteX9" fmla="*/ 0 w 11917181"/>
                <a:gd name="connsiteY9" fmla="*/ 6565899 h 6565899"/>
                <a:gd name="connsiteX10" fmla="*/ 0 w 11917181"/>
                <a:gd name="connsiteY10" fmla="*/ 0 h 656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7181" h="6565899">
                  <a:moveTo>
                    <a:pt x="0" y="0"/>
                  </a:moveTo>
                  <a:lnTo>
                    <a:pt x="3715030" y="0"/>
                  </a:lnTo>
                  <a:lnTo>
                    <a:pt x="3723658" y="27797"/>
                  </a:lnTo>
                  <a:cubicBezTo>
                    <a:pt x="3758602" y="110413"/>
                    <a:pt x="3840408" y="168383"/>
                    <a:pt x="3935753" y="168383"/>
                  </a:cubicBezTo>
                  <a:lnTo>
                    <a:pt x="7978805" y="168384"/>
                  </a:lnTo>
                  <a:cubicBezTo>
                    <a:pt x="8074150" y="168384"/>
                    <a:pt x="8155956" y="110414"/>
                    <a:pt x="8190900" y="27798"/>
                  </a:cubicBezTo>
                  <a:lnTo>
                    <a:pt x="8199529" y="0"/>
                  </a:lnTo>
                  <a:lnTo>
                    <a:pt x="11917181" y="0"/>
                  </a:lnTo>
                  <a:lnTo>
                    <a:pt x="11917181" y="6565899"/>
                  </a:lnTo>
                  <a:lnTo>
                    <a:pt x="0" y="6565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893B67E-655E-4B28-9FB9-B42F38A6A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" t="5671" r="51955" b="90637"/>
            <a:stretch>
              <a:fillRect/>
            </a:stretch>
          </p:blipFill>
          <p:spPr>
            <a:xfrm>
              <a:off x="29173" y="215036"/>
              <a:ext cx="8189510" cy="376949"/>
            </a:xfrm>
            <a:custGeom>
              <a:avLst/>
              <a:gdLst>
                <a:gd name="connsiteX0" fmla="*/ 160967 w 3682079"/>
                <a:gd name="connsiteY0" fmla="*/ 0 h 376949"/>
                <a:gd name="connsiteX1" fmla="*/ 3318281 w 3682079"/>
                <a:gd name="connsiteY1" fmla="*/ 0 h 376949"/>
                <a:gd name="connsiteX2" fmla="*/ 3682079 w 3682079"/>
                <a:gd name="connsiteY2" fmla="*/ 37588 h 376949"/>
                <a:gd name="connsiteX3" fmla="*/ 3682079 w 3682079"/>
                <a:gd name="connsiteY3" fmla="*/ 106947 h 376949"/>
                <a:gd name="connsiteX4" fmla="*/ 3662516 w 3682079"/>
                <a:gd name="connsiteY4" fmla="*/ 229216 h 376949"/>
                <a:gd name="connsiteX5" fmla="*/ 3682079 w 3682079"/>
                <a:gd name="connsiteY5" fmla="*/ 293494 h 376949"/>
                <a:gd name="connsiteX6" fmla="*/ 3682079 w 3682079"/>
                <a:gd name="connsiteY6" fmla="*/ 376949 h 376949"/>
                <a:gd name="connsiteX7" fmla="*/ 0 w 3682079"/>
                <a:gd name="connsiteY7" fmla="*/ 376949 h 376949"/>
                <a:gd name="connsiteX8" fmla="*/ 27776 w 3682079"/>
                <a:gd name="connsiteY8" fmla="*/ 15856 h 376949"/>
                <a:gd name="connsiteX9" fmla="*/ 160967 w 3682079"/>
                <a:gd name="connsiteY9" fmla="*/ 0 h 3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079" h="376949">
                  <a:moveTo>
                    <a:pt x="160967" y="0"/>
                  </a:moveTo>
                  <a:lnTo>
                    <a:pt x="3318281" y="0"/>
                  </a:lnTo>
                  <a:lnTo>
                    <a:pt x="3682079" y="37588"/>
                  </a:lnTo>
                  <a:lnTo>
                    <a:pt x="3682079" y="106947"/>
                  </a:lnTo>
                  <a:lnTo>
                    <a:pt x="3662516" y="229216"/>
                  </a:lnTo>
                  <a:lnTo>
                    <a:pt x="3682079" y="293494"/>
                  </a:lnTo>
                  <a:lnTo>
                    <a:pt x="3682079" y="376949"/>
                  </a:lnTo>
                  <a:lnTo>
                    <a:pt x="0" y="376949"/>
                  </a:lnTo>
                  <a:lnTo>
                    <a:pt x="27776" y="15856"/>
                  </a:lnTo>
                  <a:lnTo>
                    <a:pt x="160967" y="0"/>
                  </a:lnTo>
                  <a:close/>
                </a:path>
              </a:pathLst>
            </a:custGeom>
            <a:ln>
              <a:noFill/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8ECE505-3684-408C-BD8E-4EA5A9C37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98" t="4259" r="2015" b="88704"/>
            <a:stretch>
              <a:fillRect/>
            </a:stretch>
          </p:blipFill>
          <p:spPr>
            <a:xfrm>
              <a:off x="8199121" y="152399"/>
              <a:ext cx="3974623" cy="718457"/>
            </a:xfrm>
            <a:custGeom>
              <a:avLst/>
              <a:gdLst>
                <a:gd name="connsiteX0" fmla="*/ 415425 w 3974623"/>
                <a:gd name="connsiteY0" fmla="*/ 0 h 718457"/>
                <a:gd name="connsiteX1" fmla="*/ 457965 w 3974623"/>
                <a:gd name="connsiteY1" fmla="*/ 3789 h 718457"/>
                <a:gd name="connsiteX2" fmla="*/ 457965 w 3974623"/>
                <a:gd name="connsiteY2" fmla="*/ 0 h 718457"/>
                <a:gd name="connsiteX3" fmla="*/ 3974623 w 3974623"/>
                <a:gd name="connsiteY3" fmla="*/ 0 h 718457"/>
                <a:gd name="connsiteX4" fmla="*/ 3974623 w 3974623"/>
                <a:gd name="connsiteY4" fmla="*/ 718457 h 718457"/>
                <a:gd name="connsiteX5" fmla="*/ 457965 w 3974623"/>
                <a:gd name="connsiteY5" fmla="*/ 718457 h 718457"/>
                <a:gd name="connsiteX6" fmla="*/ 457965 w 3974623"/>
                <a:gd name="connsiteY6" fmla="*/ 714668 h 718457"/>
                <a:gd name="connsiteX7" fmla="*/ 415425 w 3974623"/>
                <a:gd name="connsiteY7" fmla="*/ 718457 h 718457"/>
                <a:gd name="connsiteX8" fmla="*/ 40874 w 3974623"/>
                <a:gd name="connsiteY8" fmla="*/ 499057 h 718457"/>
                <a:gd name="connsiteX9" fmla="*/ 19563 w 3974623"/>
                <a:gd name="connsiteY9" fmla="*/ 405776 h 718457"/>
                <a:gd name="connsiteX10" fmla="*/ 19563 w 3974623"/>
                <a:gd name="connsiteY10" fmla="*/ 437659 h 718457"/>
                <a:gd name="connsiteX11" fmla="*/ 0 w 3974623"/>
                <a:gd name="connsiteY11" fmla="*/ 373381 h 718457"/>
                <a:gd name="connsiteX12" fmla="*/ 19563 w 3974623"/>
                <a:gd name="connsiteY12" fmla="*/ 251112 h 718457"/>
                <a:gd name="connsiteX13" fmla="*/ 19563 w 3974623"/>
                <a:gd name="connsiteY13" fmla="*/ 312682 h 718457"/>
                <a:gd name="connsiteX14" fmla="*/ 40874 w 3974623"/>
                <a:gd name="connsiteY14" fmla="*/ 219402 h 718457"/>
                <a:gd name="connsiteX15" fmla="*/ 415425 w 3974623"/>
                <a:gd name="connsiteY15" fmla="*/ 0 h 71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4623" h="718457">
                  <a:moveTo>
                    <a:pt x="415425" y="0"/>
                  </a:moveTo>
                  <a:lnTo>
                    <a:pt x="457965" y="3789"/>
                  </a:lnTo>
                  <a:lnTo>
                    <a:pt x="457965" y="0"/>
                  </a:lnTo>
                  <a:lnTo>
                    <a:pt x="3974623" y="0"/>
                  </a:lnTo>
                  <a:lnTo>
                    <a:pt x="3974623" y="718457"/>
                  </a:lnTo>
                  <a:lnTo>
                    <a:pt x="457965" y="718457"/>
                  </a:lnTo>
                  <a:lnTo>
                    <a:pt x="457965" y="714668"/>
                  </a:lnTo>
                  <a:lnTo>
                    <a:pt x="415425" y="718457"/>
                  </a:lnTo>
                  <a:cubicBezTo>
                    <a:pt x="247049" y="718457"/>
                    <a:pt x="102583" y="627989"/>
                    <a:pt x="40874" y="499057"/>
                  </a:cubicBezTo>
                  <a:lnTo>
                    <a:pt x="19563" y="405776"/>
                  </a:lnTo>
                  <a:lnTo>
                    <a:pt x="19563" y="437659"/>
                  </a:lnTo>
                  <a:lnTo>
                    <a:pt x="0" y="373381"/>
                  </a:lnTo>
                  <a:lnTo>
                    <a:pt x="19563" y="251112"/>
                  </a:lnTo>
                  <a:lnTo>
                    <a:pt x="19563" y="312682"/>
                  </a:lnTo>
                  <a:lnTo>
                    <a:pt x="40874" y="219402"/>
                  </a:lnTo>
                  <a:cubicBezTo>
                    <a:pt x="102583" y="90468"/>
                    <a:pt x="247049" y="0"/>
                    <a:pt x="415425" y="0"/>
                  </a:cubicBezTo>
                  <a:close/>
                </a:path>
              </a:pathLst>
            </a:custGeom>
            <a:ln>
              <a:noFill/>
            </a:ln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689E215F-8FBB-4557-875E-8F3ADE161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5" t="12500" r="24157" b="84444"/>
          <a:stretch>
            <a:fillRect/>
          </a:stretch>
        </p:blipFill>
        <p:spPr>
          <a:xfrm>
            <a:off x="5023757" y="870856"/>
            <a:ext cx="2144485" cy="718456"/>
          </a:xfrm>
          <a:custGeom>
            <a:avLst/>
            <a:gdLst>
              <a:gd name="connsiteX0" fmla="*/ 0 w 625475"/>
              <a:gd name="connsiteY0" fmla="*/ 0 h 209550"/>
              <a:gd name="connsiteX1" fmla="*/ 625475 w 625475"/>
              <a:gd name="connsiteY1" fmla="*/ 0 h 209550"/>
              <a:gd name="connsiteX2" fmla="*/ 625475 w 625475"/>
              <a:gd name="connsiteY2" fmla="*/ 209550 h 209550"/>
              <a:gd name="connsiteX3" fmla="*/ 0 w 625475"/>
              <a:gd name="connsiteY3" fmla="*/ 209550 h 209550"/>
              <a:gd name="connsiteX4" fmla="*/ 0 w 625475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75" h="209550">
                <a:moveTo>
                  <a:pt x="0" y="0"/>
                </a:moveTo>
                <a:lnTo>
                  <a:pt x="625475" y="0"/>
                </a:lnTo>
                <a:lnTo>
                  <a:pt x="625475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C9CC54F-1CF5-4DBE-BAA6-0AB96F16D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 t="15856" r="16279" b="71481"/>
          <a:stretch>
            <a:fillRect/>
          </a:stretch>
        </p:blipFill>
        <p:spPr>
          <a:xfrm>
            <a:off x="8774969" y="1893421"/>
            <a:ext cx="3322411" cy="1535579"/>
          </a:xfrm>
          <a:custGeom>
            <a:avLst/>
            <a:gdLst>
              <a:gd name="connsiteX0" fmla="*/ 0 w 1878806"/>
              <a:gd name="connsiteY0" fmla="*/ 0 h 868362"/>
              <a:gd name="connsiteX1" fmla="*/ 1878806 w 1878806"/>
              <a:gd name="connsiteY1" fmla="*/ 0 h 868362"/>
              <a:gd name="connsiteX2" fmla="*/ 1878806 w 1878806"/>
              <a:gd name="connsiteY2" fmla="*/ 868362 h 868362"/>
              <a:gd name="connsiteX3" fmla="*/ 0 w 1878806"/>
              <a:gd name="connsiteY3" fmla="*/ 868362 h 868362"/>
              <a:gd name="connsiteX4" fmla="*/ 0 w 1878806"/>
              <a:gd name="connsiteY4" fmla="*/ 0 h 8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806" h="868362">
                <a:moveTo>
                  <a:pt x="0" y="0"/>
                </a:moveTo>
                <a:lnTo>
                  <a:pt x="1878806" y="0"/>
                </a:lnTo>
                <a:lnTo>
                  <a:pt x="1878806" y="868362"/>
                </a:lnTo>
                <a:lnTo>
                  <a:pt x="0" y="86836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8E397F1-A612-4286-A470-F6C13AF30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 t="28819" r="16279" b="58519"/>
          <a:stretch>
            <a:fillRect/>
          </a:stretch>
        </p:blipFill>
        <p:spPr>
          <a:xfrm>
            <a:off x="4434794" y="1860785"/>
            <a:ext cx="3322411" cy="1535579"/>
          </a:xfrm>
          <a:custGeom>
            <a:avLst/>
            <a:gdLst>
              <a:gd name="connsiteX0" fmla="*/ 0 w 1878806"/>
              <a:gd name="connsiteY0" fmla="*/ 0 h 868362"/>
              <a:gd name="connsiteX1" fmla="*/ 1878806 w 1878806"/>
              <a:gd name="connsiteY1" fmla="*/ 0 h 868362"/>
              <a:gd name="connsiteX2" fmla="*/ 1878806 w 1878806"/>
              <a:gd name="connsiteY2" fmla="*/ 868362 h 868362"/>
              <a:gd name="connsiteX3" fmla="*/ 0 w 1878806"/>
              <a:gd name="connsiteY3" fmla="*/ 868362 h 868362"/>
              <a:gd name="connsiteX4" fmla="*/ 0 w 1878806"/>
              <a:gd name="connsiteY4" fmla="*/ 0 h 8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806" h="868362">
                <a:moveTo>
                  <a:pt x="0" y="0"/>
                </a:moveTo>
                <a:lnTo>
                  <a:pt x="1878806" y="0"/>
                </a:lnTo>
                <a:lnTo>
                  <a:pt x="1878806" y="868362"/>
                </a:lnTo>
                <a:lnTo>
                  <a:pt x="0" y="86836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02EA217-E523-4A26-BD70-E083BA0D0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 t="41782" r="16279" b="45556"/>
          <a:stretch>
            <a:fillRect/>
          </a:stretch>
        </p:blipFill>
        <p:spPr>
          <a:xfrm>
            <a:off x="374198" y="1893421"/>
            <a:ext cx="3322411" cy="1535579"/>
          </a:xfrm>
          <a:custGeom>
            <a:avLst/>
            <a:gdLst>
              <a:gd name="connsiteX0" fmla="*/ 0 w 1878806"/>
              <a:gd name="connsiteY0" fmla="*/ 0 h 868362"/>
              <a:gd name="connsiteX1" fmla="*/ 1878806 w 1878806"/>
              <a:gd name="connsiteY1" fmla="*/ 0 h 868362"/>
              <a:gd name="connsiteX2" fmla="*/ 1878806 w 1878806"/>
              <a:gd name="connsiteY2" fmla="*/ 868362 h 868362"/>
              <a:gd name="connsiteX3" fmla="*/ 0 w 1878806"/>
              <a:gd name="connsiteY3" fmla="*/ 868362 h 868362"/>
              <a:gd name="connsiteX4" fmla="*/ 0 w 1878806"/>
              <a:gd name="connsiteY4" fmla="*/ 0 h 8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806" h="868362">
                <a:moveTo>
                  <a:pt x="0" y="0"/>
                </a:moveTo>
                <a:lnTo>
                  <a:pt x="1878806" y="0"/>
                </a:lnTo>
                <a:lnTo>
                  <a:pt x="1878806" y="868362"/>
                </a:lnTo>
                <a:lnTo>
                  <a:pt x="0" y="86836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8365BA3-81D2-4377-A6E9-3445FBDEE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 t="54745" r="16279" b="31759"/>
          <a:stretch>
            <a:fillRect/>
          </a:stretch>
        </p:blipFill>
        <p:spPr>
          <a:xfrm>
            <a:off x="7951003" y="4052360"/>
            <a:ext cx="3994708" cy="1967819"/>
          </a:xfrm>
          <a:custGeom>
            <a:avLst/>
            <a:gdLst>
              <a:gd name="connsiteX0" fmla="*/ 0 w 1878806"/>
              <a:gd name="connsiteY0" fmla="*/ 0 h 925512"/>
              <a:gd name="connsiteX1" fmla="*/ 1878806 w 1878806"/>
              <a:gd name="connsiteY1" fmla="*/ 0 h 925512"/>
              <a:gd name="connsiteX2" fmla="*/ 1878806 w 1878806"/>
              <a:gd name="connsiteY2" fmla="*/ 925512 h 925512"/>
              <a:gd name="connsiteX3" fmla="*/ 0 w 1878806"/>
              <a:gd name="connsiteY3" fmla="*/ 925512 h 925512"/>
              <a:gd name="connsiteX4" fmla="*/ 0 w 1878806"/>
              <a:gd name="connsiteY4" fmla="*/ 0 h 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806" h="925512">
                <a:moveTo>
                  <a:pt x="0" y="0"/>
                </a:moveTo>
                <a:lnTo>
                  <a:pt x="1878806" y="0"/>
                </a:lnTo>
                <a:lnTo>
                  <a:pt x="1878806" y="925512"/>
                </a:lnTo>
                <a:lnTo>
                  <a:pt x="0" y="9255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7EA7A59-4812-4142-80FC-0592E1B1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3" t="69842" r="17600" b="21051"/>
          <a:stretch>
            <a:fillRect/>
          </a:stretch>
        </p:blipFill>
        <p:spPr>
          <a:xfrm>
            <a:off x="4578488" y="4077379"/>
            <a:ext cx="2269171" cy="1820029"/>
          </a:xfrm>
          <a:custGeom>
            <a:avLst/>
            <a:gdLst>
              <a:gd name="connsiteX0" fmla="*/ 0 w 1914525"/>
              <a:gd name="connsiteY0" fmla="*/ 0 h 1535579"/>
              <a:gd name="connsiteX1" fmla="*/ 1914525 w 1914525"/>
              <a:gd name="connsiteY1" fmla="*/ 0 h 1535579"/>
              <a:gd name="connsiteX2" fmla="*/ 1914525 w 1914525"/>
              <a:gd name="connsiteY2" fmla="*/ 1535579 h 1535579"/>
              <a:gd name="connsiteX3" fmla="*/ 0 w 1914525"/>
              <a:gd name="connsiteY3" fmla="*/ 1535579 h 1535579"/>
              <a:gd name="connsiteX4" fmla="*/ 0 w 1914525"/>
              <a:gd name="connsiteY4" fmla="*/ 0 h 153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525" h="1535579">
                <a:moveTo>
                  <a:pt x="0" y="0"/>
                </a:moveTo>
                <a:lnTo>
                  <a:pt x="1914525" y="0"/>
                </a:lnTo>
                <a:lnTo>
                  <a:pt x="1914525" y="1535579"/>
                </a:lnTo>
                <a:lnTo>
                  <a:pt x="0" y="15355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4B5A0F9-81AE-4ABF-905C-99BD5AC4F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6" t="69936" r="34357" b="20957"/>
          <a:stretch>
            <a:fillRect/>
          </a:stretch>
        </p:blipFill>
        <p:spPr>
          <a:xfrm>
            <a:off x="319088" y="4077379"/>
            <a:ext cx="2269171" cy="1820029"/>
          </a:xfrm>
          <a:custGeom>
            <a:avLst/>
            <a:gdLst>
              <a:gd name="connsiteX0" fmla="*/ 0 w 1914525"/>
              <a:gd name="connsiteY0" fmla="*/ 0 h 1535579"/>
              <a:gd name="connsiteX1" fmla="*/ 1914525 w 1914525"/>
              <a:gd name="connsiteY1" fmla="*/ 0 h 1535579"/>
              <a:gd name="connsiteX2" fmla="*/ 1914525 w 1914525"/>
              <a:gd name="connsiteY2" fmla="*/ 1535579 h 1535579"/>
              <a:gd name="connsiteX3" fmla="*/ 0 w 1914525"/>
              <a:gd name="connsiteY3" fmla="*/ 1535579 h 1535579"/>
              <a:gd name="connsiteX4" fmla="*/ 0 w 1914525"/>
              <a:gd name="connsiteY4" fmla="*/ 0 h 153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525" h="1535579">
                <a:moveTo>
                  <a:pt x="0" y="0"/>
                </a:moveTo>
                <a:lnTo>
                  <a:pt x="1914525" y="0"/>
                </a:lnTo>
                <a:lnTo>
                  <a:pt x="1914525" y="1535579"/>
                </a:lnTo>
                <a:lnTo>
                  <a:pt x="0" y="15355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32DAFC2-472B-48AA-B739-9C1D4F96F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9" t="79137" r="24882" b="12531"/>
          <a:stretch>
            <a:fillRect/>
          </a:stretch>
        </p:blipFill>
        <p:spPr>
          <a:xfrm>
            <a:off x="2536281" y="4077379"/>
            <a:ext cx="2094185" cy="1820029"/>
          </a:xfrm>
          <a:custGeom>
            <a:avLst/>
            <a:gdLst>
              <a:gd name="connsiteX0" fmla="*/ 0 w 1766888"/>
              <a:gd name="connsiteY0" fmla="*/ 0 h 1404766"/>
              <a:gd name="connsiteX1" fmla="*/ 1766888 w 1766888"/>
              <a:gd name="connsiteY1" fmla="*/ 0 h 1404766"/>
              <a:gd name="connsiteX2" fmla="*/ 1766888 w 1766888"/>
              <a:gd name="connsiteY2" fmla="*/ 1404766 h 1404766"/>
              <a:gd name="connsiteX3" fmla="*/ 0 w 1766888"/>
              <a:gd name="connsiteY3" fmla="*/ 1404766 h 1404766"/>
              <a:gd name="connsiteX4" fmla="*/ 0 w 1766888"/>
              <a:gd name="connsiteY4" fmla="*/ 0 h 140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888" h="1404766">
                <a:moveTo>
                  <a:pt x="0" y="0"/>
                </a:moveTo>
                <a:lnTo>
                  <a:pt x="1766888" y="0"/>
                </a:lnTo>
                <a:lnTo>
                  <a:pt x="1766888" y="1404766"/>
                </a:lnTo>
                <a:lnTo>
                  <a:pt x="0" y="140476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7381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0000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0000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0000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531AB-0A18-440C-8504-8BAEBAAE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86EEA-0B6C-4C48-9349-569CCFC73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4" y="3234217"/>
            <a:ext cx="7554576" cy="2045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5C64D-AB41-4854-B983-99C7BFA2D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43" y="821580"/>
            <a:ext cx="4026732" cy="1875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903806-474B-44C7-B109-0340B7D80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5" t="7306" r="1948" b="86722"/>
          <a:stretch>
            <a:fillRect/>
          </a:stretch>
        </p:blipFill>
        <p:spPr>
          <a:xfrm>
            <a:off x="8322670" y="377501"/>
            <a:ext cx="3869330" cy="888158"/>
          </a:xfrm>
          <a:custGeom>
            <a:avLst/>
            <a:gdLst>
              <a:gd name="connsiteX0" fmla="*/ 237331 w 1784350"/>
              <a:gd name="connsiteY0" fmla="*/ 0 h 409576"/>
              <a:gd name="connsiteX1" fmla="*/ 285162 w 1784350"/>
              <a:gd name="connsiteY1" fmla="*/ 4161 h 409576"/>
              <a:gd name="connsiteX2" fmla="*/ 305189 w 1784350"/>
              <a:gd name="connsiteY2" fmla="*/ 9525 h 409576"/>
              <a:gd name="connsiteX3" fmla="*/ 1784350 w 1784350"/>
              <a:gd name="connsiteY3" fmla="*/ 9525 h 409576"/>
              <a:gd name="connsiteX4" fmla="*/ 1784350 w 1784350"/>
              <a:gd name="connsiteY4" fmla="*/ 396876 h 409576"/>
              <a:gd name="connsiteX5" fmla="*/ 317043 w 1784350"/>
              <a:gd name="connsiteY5" fmla="*/ 396876 h 409576"/>
              <a:gd name="connsiteX6" fmla="*/ 285162 w 1784350"/>
              <a:gd name="connsiteY6" fmla="*/ 405416 h 409576"/>
              <a:gd name="connsiteX7" fmla="*/ 237331 w 1784350"/>
              <a:gd name="connsiteY7" fmla="*/ 409576 h 409576"/>
              <a:gd name="connsiteX8" fmla="*/ 0 w 1784350"/>
              <a:gd name="connsiteY8" fmla="*/ 204788 h 409576"/>
              <a:gd name="connsiteX9" fmla="*/ 237331 w 1784350"/>
              <a:gd name="connsiteY9" fmla="*/ 0 h 4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4350" h="409576">
                <a:moveTo>
                  <a:pt x="237331" y="0"/>
                </a:moveTo>
                <a:cubicBezTo>
                  <a:pt x="253716" y="0"/>
                  <a:pt x="269712" y="1433"/>
                  <a:pt x="285162" y="4161"/>
                </a:cubicBezTo>
                <a:lnTo>
                  <a:pt x="305189" y="9525"/>
                </a:lnTo>
                <a:lnTo>
                  <a:pt x="1784350" y="9525"/>
                </a:lnTo>
                <a:lnTo>
                  <a:pt x="1784350" y="396876"/>
                </a:lnTo>
                <a:lnTo>
                  <a:pt x="317043" y="396876"/>
                </a:lnTo>
                <a:lnTo>
                  <a:pt x="285162" y="405416"/>
                </a:lnTo>
                <a:cubicBezTo>
                  <a:pt x="269712" y="408144"/>
                  <a:pt x="253716" y="409576"/>
                  <a:pt x="237331" y="409576"/>
                </a:cubicBezTo>
                <a:cubicBezTo>
                  <a:pt x="106257" y="409576"/>
                  <a:pt x="0" y="317889"/>
                  <a:pt x="0" y="204788"/>
                </a:cubicBezTo>
                <a:cubicBezTo>
                  <a:pt x="0" y="91687"/>
                  <a:pt x="106257" y="0"/>
                  <a:pt x="237331" y="0"/>
                </a:cubicBez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407D16-7A71-41D4-9FAC-6CDA23749752}"/>
              </a:ext>
            </a:extLst>
          </p:cNvPr>
          <p:cNvSpPr/>
          <p:nvPr/>
        </p:nvSpPr>
        <p:spPr>
          <a:xfrm>
            <a:off x="5150126" y="4974629"/>
            <a:ext cx="4012648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91DB7-1C81-4443-B9D7-61DF9D9C8EA6}"/>
              </a:ext>
            </a:extLst>
          </p:cNvPr>
          <p:cNvSpPr txBox="1"/>
          <p:nvPr/>
        </p:nvSpPr>
        <p:spPr>
          <a:xfrm>
            <a:off x="5320533" y="5099217"/>
            <a:ext cx="36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تحتفظ المواد الصلبة بشكلها، وتحتفظ المواد السائلة بشكلها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33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1893B67E-655E-4B28-9FB9-B42F38A6A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5671" r="51955" b="90637"/>
          <a:stretch>
            <a:fillRect/>
          </a:stretch>
        </p:blipFill>
        <p:spPr>
          <a:xfrm>
            <a:off x="40091" y="231016"/>
            <a:ext cx="8189510" cy="376949"/>
          </a:xfrm>
          <a:custGeom>
            <a:avLst/>
            <a:gdLst>
              <a:gd name="connsiteX0" fmla="*/ 160967 w 3682079"/>
              <a:gd name="connsiteY0" fmla="*/ 0 h 376949"/>
              <a:gd name="connsiteX1" fmla="*/ 3318281 w 3682079"/>
              <a:gd name="connsiteY1" fmla="*/ 0 h 376949"/>
              <a:gd name="connsiteX2" fmla="*/ 3682079 w 3682079"/>
              <a:gd name="connsiteY2" fmla="*/ 37588 h 376949"/>
              <a:gd name="connsiteX3" fmla="*/ 3682079 w 3682079"/>
              <a:gd name="connsiteY3" fmla="*/ 106947 h 376949"/>
              <a:gd name="connsiteX4" fmla="*/ 3662516 w 3682079"/>
              <a:gd name="connsiteY4" fmla="*/ 229216 h 376949"/>
              <a:gd name="connsiteX5" fmla="*/ 3682079 w 3682079"/>
              <a:gd name="connsiteY5" fmla="*/ 293494 h 376949"/>
              <a:gd name="connsiteX6" fmla="*/ 3682079 w 3682079"/>
              <a:gd name="connsiteY6" fmla="*/ 376949 h 376949"/>
              <a:gd name="connsiteX7" fmla="*/ 0 w 3682079"/>
              <a:gd name="connsiteY7" fmla="*/ 376949 h 376949"/>
              <a:gd name="connsiteX8" fmla="*/ 27776 w 3682079"/>
              <a:gd name="connsiteY8" fmla="*/ 15856 h 376949"/>
              <a:gd name="connsiteX9" fmla="*/ 160967 w 3682079"/>
              <a:gd name="connsiteY9" fmla="*/ 0 h 37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079" h="376949">
                <a:moveTo>
                  <a:pt x="160967" y="0"/>
                </a:moveTo>
                <a:lnTo>
                  <a:pt x="3318281" y="0"/>
                </a:lnTo>
                <a:lnTo>
                  <a:pt x="3682079" y="37588"/>
                </a:lnTo>
                <a:lnTo>
                  <a:pt x="3682079" y="106947"/>
                </a:lnTo>
                <a:lnTo>
                  <a:pt x="3662516" y="229216"/>
                </a:lnTo>
                <a:lnTo>
                  <a:pt x="3682079" y="293494"/>
                </a:lnTo>
                <a:lnTo>
                  <a:pt x="3682079" y="376949"/>
                </a:lnTo>
                <a:lnTo>
                  <a:pt x="0" y="376949"/>
                </a:lnTo>
                <a:lnTo>
                  <a:pt x="27776" y="15856"/>
                </a:lnTo>
                <a:lnTo>
                  <a:pt x="160967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8ECE505-3684-408C-BD8E-4EA5A9C37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8" t="4259" r="2015" b="88704"/>
          <a:stretch>
            <a:fillRect/>
          </a:stretch>
        </p:blipFill>
        <p:spPr>
          <a:xfrm>
            <a:off x="8199121" y="152399"/>
            <a:ext cx="3974623" cy="718457"/>
          </a:xfrm>
          <a:custGeom>
            <a:avLst/>
            <a:gdLst>
              <a:gd name="connsiteX0" fmla="*/ 415425 w 3974623"/>
              <a:gd name="connsiteY0" fmla="*/ 0 h 718457"/>
              <a:gd name="connsiteX1" fmla="*/ 457965 w 3974623"/>
              <a:gd name="connsiteY1" fmla="*/ 3789 h 718457"/>
              <a:gd name="connsiteX2" fmla="*/ 457965 w 3974623"/>
              <a:gd name="connsiteY2" fmla="*/ 0 h 718457"/>
              <a:gd name="connsiteX3" fmla="*/ 3974623 w 3974623"/>
              <a:gd name="connsiteY3" fmla="*/ 0 h 718457"/>
              <a:gd name="connsiteX4" fmla="*/ 3974623 w 3974623"/>
              <a:gd name="connsiteY4" fmla="*/ 718457 h 718457"/>
              <a:gd name="connsiteX5" fmla="*/ 457965 w 3974623"/>
              <a:gd name="connsiteY5" fmla="*/ 718457 h 718457"/>
              <a:gd name="connsiteX6" fmla="*/ 457965 w 3974623"/>
              <a:gd name="connsiteY6" fmla="*/ 714668 h 718457"/>
              <a:gd name="connsiteX7" fmla="*/ 415425 w 3974623"/>
              <a:gd name="connsiteY7" fmla="*/ 718457 h 718457"/>
              <a:gd name="connsiteX8" fmla="*/ 40874 w 3974623"/>
              <a:gd name="connsiteY8" fmla="*/ 499057 h 718457"/>
              <a:gd name="connsiteX9" fmla="*/ 19563 w 3974623"/>
              <a:gd name="connsiteY9" fmla="*/ 405776 h 718457"/>
              <a:gd name="connsiteX10" fmla="*/ 19563 w 3974623"/>
              <a:gd name="connsiteY10" fmla="*/ 437659 h 718457"/>
              <a:gd name="connsiteX11" fmla="*/ 0 w 3974623"/>
              <a:gd name="connsiteY11" fmla="*/ 373381 h 718457"/>
              <a:gd name="connsiteX12" fmla="*/ 19563 w 3974623"/>
              <a:gd name="connsiteY12" fmla="*/ 251112 h 718457"/>
              <a:gd name="connsiteX13" fmla="*/ 19563 w 3974623"/>
              <a:gd name="connsiteY13" fmla="*/ 312682 h 718457"/>
              <a:gd name="connsiteX14" fmla="*/ 40874 w 3974623"/>
              <a:gd name="connsiteY14" fmla="*/ 219402 h 718457"/>
              <a:gd name="connsiteX15" fmla="*/ 415425 w 3974623"/>
              <a:gd name="connsiteY15" fmla="*/ 0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4623" h="718457">
                <a:moveTo>
                  <a:pt x="415425" y="0"/>
                </a:moveTo>
                <a:lnTo>
                  <a:pt x="457965" y="3789"/>
                </a:lnTo>
                <a:lnTo>
                  <a:pt x="457965" y="0"/>
                </a:lnTo>
                <a:lnTo>
                  <a:pt x="3974623" y="0"/>
                </a:lnTo>
                <a:lnTo>
                  <a:pt x="3974623" y="718457"/>
                </a:lnTo>
                <a:lnTo>
                  <a:pt x="457965" y="718457"/>
                </a:lnTo>
                <a:lnTo>
                  <a:pt x="457965" y="714668"/>
                </a:lnTo>
                <a:lnTo>
                  <a:pt x="415425" y="718457"/>
                </a:lnTo>
                <a:cubicBezTo>
                  <a:pt x="247049" y="718457"/>
                  <a:pt x="102583" y="627989"/>
                  <a:pt x="40874" y="499057"/>
                </a:cubicBezTo>
                <a:lnTo>
                  <a:pt x="19563" y="405776"/>
                </a:lnTo>
                <a:lnTo>
                  <a:pt x="19563" y="437659"/>
                </a:lnTo>
                <a:lnTo>
                  <a:pt x="0" y="373381"/>
                </a:lnTo>
                <a:lnTo>
                  <a:pt x="19563" y="251112"/>
                </a:lnTo>
                <a:lnTo>
                  <a:pt x="19563" y="312682"/>
                </a:lnTo>
                <a:lnTo>
                  <a:pt x="40874" y="219402"/>
                </a:lnTo>
                <a:cubicBezTo>
                  <a:pt x="102583" y="90468"/>
                  <a:pt x="247049" y="0"/>
                  <a:pt x="415425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834049E-B06B-416E-B5AF-3ABC2F26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2" t="5671" r="51955" b="93961"/>
          <a:stretch>
            <a:fillRect/>
          </a:stretch>
        </p:blipFill>
        <p:spPr>
          <a:xfrm>
            <a:off x="7854885" y="296564"/>
            <a:ext cx="363798" cy="37588"/>
          </a:xfrm>
          <a:custGeom>
            <a:avLst/>
            <a:gdLst>
              <a:gd name="connsiteX0" fmla="*/ 0 w 363798"/>
              <a:gd name="connsiteY0" fmla="*/ 0 h 37588"/>
              <a:gd name="connsiteX1" fmla="*/ 363798 w 363798"/>
              <a:gd name="connsiteY1" fmla="*/ 0 h 37588"/>
              <a:gd name="connsiteX2" fmla="*/ 363798 w 363798"/>
              <a:gd name="connsiteY2" fmla="*/ 37588 h 37588"/>
              <a:gd name="connsiteX3" fmla="*/ 0 w 363798"/>
              <a:gd name="connsiteY3" fmla="*/ 0 h 3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98" h="37588">
                <a:moveTo>
                  <a:pt x="0" y="0"/>
                </a:moveTo>
                <a:lnTo>
                  <a:pt x="363798" y="0"/>
                </a:lnTo>
                <a:lnTo>
                  <a:pt x="363798" y="375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2BA8E8C-5B7D-48F7-8467-59FA314B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5" t="6039" r="51817" b="93281"/>
          <a:stretch>
            <a:fillRect/>
          </a:stretch>
        </p:blipFill>
        <p:spPr>
          <a:xfrm>
            <a:off x="8218684" y="334152"/>
            <a:ext cx="10917" cy="69359"/>
          </a:xfrm>
          <a:custGeom>
            <a:avLst/>
            <a:gdLst>
              <a:gd name="connsiteX0" fmla="*/ 0 w 10917"/>
              <a:gd name="connsiteY0" fmla="*/ 0 h 69359"/>
              <a:gd name="connsiteX1" fmla="*/ 10917 w 10917"/>
              <a:gd name="connsiteY1" fmla="*/ 1128 h 69359"/>
              <a:gd name="connsiteX2" fmla="*/ 0 w 10917"/>
              <a:gd name="connsiteY2" fmla="*/ 69359 h 69359"/>
              <a:gd name="connsiteX3" fmla="*/ 0 w 10917"/>
              <a:gd name="connsiteY3" fmla="*/ 0 h 6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7" h="69359">
                <a:moveTo>
                  <a:pt x="0" y="0"/>
                </a:moveTo>
                <a:lnTo>
                  <a:pt x="10917" y="1128"/>
                </a:lnTo>
                <a:lnTo>
                  <a:pt x="0" y="693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F25D955-E4C3-4686-8D3D-86F83E02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10231" r="52723" b="71481"/>
          <a:stretch>
            <a:fillRect/>
          </a:stretch>
        </p:blipFill>
        <p:spPr>
          <a:xfrm>
            <a:off x="6896108" y="960727"/>
            <a:ext cx="4927952" cy="3097756"/>
          </a:xfrm>
          <a:custGeom>
            <a:avLst/>
            <a:gdLst>
              <a:gd name="connsiteX0" fmla="*/ 0 w 1995079"/>
              <a:gd name="connsiteY0" fmla="*/ 0 h 1254124"/>
              <a:gd name="connsiteX1" fmla="*/ 1995079 w 1995079"/>
              <a:gd name="connsiteY1" fmla="*/ 0 h 1254124"/>
              <a:gd name="connsiteX2" fmla="*/ 1995079 w 1995079"/>
              <a:gd name="connsiteY2" fmla="*/ 1254124 h 1254124"/>
              <a:gd name="connsiteX3" fmla="*/ 0 w 1995079"/>
              <a:gd name="connsiteY3" fmla="*/ 1254124 h 1254124"/>
              <a:gd name="connsiteX4" fmla="*/ 0 w 1995079"/>
              <a:gd name="connsiteY4" fmla="*/ 0 h 125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1254124">
                <a:moveTo>
                  <a:pt x="0" y="0"/>
                </a:moveTo>
                <a:lnTo>
                  <a:pt x="1995079" y="0"/>
                </a:lnTo>
                <a:lnTo>
                  <a:pt x="1995079" y="1254124"/>
                </a:lnTo>
                <a:lnTo>
                  <a:pt x="0" y="125412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11F72C-3637-4CAB-ACDA-3A78824A5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31366" r="52723" b="65370"/>
          <a:stretch>
            <a:fillRect/>
          </a:stretch>
        </p:blipFill>
        <p:spPr>
          <a:xfrm>
            <a:off x="6896108" y="4081783"/>
            <a:ext cx="4927952" cy="552892"/>
          </a:xfrm>
          <a:custGeom>
            <a:avLst/>
            <a:gdLst>
              <a:gd name="connsiteX0" fmla="*/ 0 w 1995079"/>
              <a:gd name="connsiteY0" fmla="*/ 0 h 223838"/>
              <a:gd name="connsiteX1" fmla="*/ 1995079 w 1995079"/>
              <a:gd name="connsiteY1" fmla="*/ 0 h 223838"/>
              <a:gd name="connsiteX2" fmla="*/ 1995079 w 1995079"/>
              <a:gd name="connsiteY2" fmla="*/ 223838 h 223838"/>
              <a:gd name="connsiteX3" fmla="*/ 0 w 1995079"/>
              <a:gd name="connsiteY3" fmla="*/ 223838 h 223838"/>
              <a:gd name="connsiteX4" fmla="*/ 0 w 1995079"/>
              <a:gd name="connsiteY4" fmla="*/ 0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223838">
                <a:moveTo>
                  <a:pt x="0" y="0"/>
                </a:moveTo>
                <a:lnTo>
                  <a:pt x="1995079" y="0"/>
                </a:lnTo>
                <a:lnTo>
                  <a:pt x="1995079" y="223838"/>
                </a:lnTo>
                <a:lnTo>
                  <a:pt x="0" y="2238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E1F7402-042E-4E99-8A10-9BDE3D0AF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35845" r="52723" b="60891"/>
          <a:stretch>
            <a:fillRect/>
          </a:stretch>
        </p:blipFill>
        <p:spPr>
          <a:xfrm>
            <a:off x="6896106" y="4840537"/>
            <a:ext cx="4927952" cy="552892"/>
          </a:xfrm>
          <a:custGeom>
            <a:avLst/>
            <a:gdLst>
              <a:gd name="connsiteX0" fmla="*/ 0 w 1995079"/>
              <a:gd name="connsiteY0" fmla="*/ 0 h 223838"/>
              <a:gd name="connsiteX1" fmla="*/ 1995079 w 1995079"/>
              <a:gd name="connsiteY1" fmla="*/ 0 h 223838"/>
              <a:gd name="connsiteX2" fmla="*/ 1995079 w 1995079"/>
              <a:gd name="connsiteY2" fmla="*/ 223838 h 223838"/>
              <a:gd name="connsiteX3" fmla="*/ 0 w 1995079"/>
              <a:gd name="connsiteY3" fmla="*/ 223838 h 223838"/>
              <a:gd name="connsiteX4" fmla="*/ 0 w 1995079"/>
              <a:gd name="connsiteY4" fmla="*/ 0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223838">
                <a:moveTo>
                  <a:pt x="0" y="0"/>
                </a:moveTo>
                <a:lnTo>
                  <a:pt x="1995079" y="0"/>
                </a:lnTo>
                <a:lnTo>
                  <a:pt x="1995079" y="223838"/>
                </a:lnTo>
                <a:lnTo>
                  <a:pt x="0" y="2238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898FD27-6702-4C39-8E5F-17842AE57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40324" r="52723" b="53565"/>
          <a:stretch>
            <a:fillRect/>
          </a:stretch>
        </p:blipFill>
        <p:spPr>
          <a:xfrm>
            <a:off x="6896103" y="5599291"/>
            <a:ext cx="4927952" cy="1035200"/>
          </a:xfrm>
          <a:custGeom>
            <a:avLst/>
            <a:gdLst>
              <a:gd name="connsiteX0" fmla="*/ 0 w 1995079"/>
              <a:gd name="connsiteY0" fmla="*/ 0 h 419100"/>
              <a:gd name="connsiteX1" fmla="*/ 1995079 w 1995079"/>
              <a:gd name="connsiteY1" fmla="*/ 0 h 419100"/>
              <a:gd name="connsiteX2" fmla="*/ 1995079 w 1995079"/>
              <a:gd name="connsiteY2" fmla="*/ 419100 h 419100"/>
              <a:gd name="connsiteX3" fmla="*/ 0 w 1995079"/>
              <a:gd name="connsiteY3" fmla="*/ 419100 h 419100"/>
              <a:gd name="connsiteX4" fmla="*/ 0 w 1995079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419100">
                <a:moveTo>
                  <a:pt x="0" y="0"/>
                </a:moveTo>
                <a:lnTo>
                  <a:pt x="1995079" y="0"/>
                </a:lnTo>
                <a:lnTo>
                  <a:pt x="1995079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707901-5651-447F-A609-AFB5FCA29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47859" r="52723" b="46030"/>
          <a:stretch>
            <a:fillRect/>
          </a:stretch>
        </p:blipFill>
        <p:spPr>
          <a:xfrm>
            <a:off x="725593" y="960727"/>
            <a:ext cx="4570306" cy="960070"/>
          </a:xfrm>
          <a:custGeom>
            <a:avLst/>
            <a:gdLst>
              <a:gd name="connsiteX0" fmla="*/ 0 w 1995079"/>
              <a:gd name="connsiteY0" fmla="*/ 0 h 419100"/>
              <a:gd name="connsiteX1" fmla="*/ 1995079 w 1995079"/>
              <a:gd name="connsiteY1" fmla="*/ 0 h 419100"/>
              <a:gd name="connsiteX2" fmla="*/ 1995079 w 1995079"/>
              <a:gd name="connsiteY2" fmla="*/ 419100 h 419100"/>
              <a:gd name="connsiteX3" fmla="*/ 0 w 1995079"/>
              <a:gd name="connsiteY3" fmla="*/ 419100 h 419100"/>
              <a:gd name="connsiteX4" fmla="*/ 0 w 1995079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419100">
                <a:moveTo>
                  <a:pt x="0" y="0"/>
                </a:moveTo>
                <a:lnTo>
                  <a:pt x="1995079" y="0"/>
                </a:lnTo>
                <a:lnTo>
                  <a:pt x="1995079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192D33A-5C94-4B9F-A53B-09912F4B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55393" r="52723" b="38495"/>
          <a:stretch>
            <a:fillRect/>
          </a:stretch>
        </p:blipFill>
        <p:spPr>
          <a:xfrm>
            <a:off x="725590" y="2144450"/>
            <a:ext cx="4570306" cy="960070"/>
          </a:xfrm>
          <a:custGeom>
            <a:avLst/>
            <a:gdLst>
              <a:gd name="connsiteX0" fmla="*/ 0 w 1995079"/>
              <a:gd name="connsiteY0" fmla="*/ 0 h 419100"/>
              <a:gd name="connsiteX1" fmla="*/ 1995079 w 1995079"/>
              <a:gd name="connsiteY1" fmla="*/ 0 h 419100"/>
              <a:gd name="connsiteX2" fmla="*/ 1995079 w 1995079"/>
              <a:gd name="connsiteY2" fmla="*/ 419100 h 419100"/>
              <a:gd name="connsiteX3" fmla="*/ 0 w 1995079"/>
              <a:gd name="connsiteY3" fmla="*/ 419100 h 419100"/>
              <a:gd name="connsiteX4" fmla="*/ 0 w 1995079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419100">
                <a:moveTo>
                  <a:pt x="0" y="0"/>
                </a:moveTo>
                <a:lnTo>
                  <a:pt x="1995079" y="0"/>
                </a:lnTo>
                <a:lnTo>
                  <a:pt x="1995079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9047BF-8540-47E4-A5C0-D2FD4F7C4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62928" r="52723" b="30961"/>
          <a:stretch>
            <a:fillRect/>
          </a:stretch>
        </p:blipFill>
        <p:spPr>
          <a:xfrm>
            <a:off x="725589" y="3328172"/>
            <a:ext cx="4570306" cy="960070"/>
          </a:xfrm>
          <a:custGeom>
            <a:avLst/>
            <a:gdLst>
              <a:gd name="connsiteX0" fmla="*/ 0 w 1995079"/>
              <a:gd name="connsiteY0" fmla="*/ 0 h 419100"/>
              <a:gd name="connsiteX1" fmla="*/ 1995079 w 1995079"/>
              <a:gd name="connsiteY1" fmla="*/ 0 h 419100"/>
              <a:gd name="connsiteX2" fmla="*/ 1995079 w 1995079"/>
              <a:gd name="connsiteY2" fmla="*/ 419100 h 419100"/>
              <a:gd name="connsiteX3" fmla="*/ 0 w 1995079"/>
              <a:gd name="connsiteY3" fmla="*/ 419100 h 419100"/>
              <a:gd name="connsiteX4" fmla="*/ 0 w 1995079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419100">
                <a:moveTo>
                  <a:pt x="0" y="0"/>
                </a:moveTo>
                <a:lnTo>
                  <a:pt x="1995079" y="0"/>
                </a:lnTo>
                <a:lnTo>
                  <a:pt x="1995079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5A7314A-E798-4049-A806-B71899E8C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70463" r="52723" b="23426"/>
          <a:stretch>
            <a:fillRect/>
          </a:stretch>
        </p:blipFill>
        <p:spPr>
          <a:xfrm>
            <a:off x="725586" y="4511895"/>
            <a:ext cx="4570306" cy="960070"/>
          </a:xfrm>
          <a:custGeom>
            <a:avLst/>
            <a:gdLst>
              <a:gd name="connsiteX0" fmla="*/ 0 w 1995079"/>
              <a:gd name="connsiteY0" fmla="*/ 0 h 419100"/>
              <a:gd name="connsiteX1" fmla="*/ 1995079 w 1995079"/>
              <a:gd name="connsiteY1" fmla="*/ 0 h 419100"/>
              <a:gd name="connsiteX2" fmla="*/ 1995079 w 1995079"/>
              <a:gd name="connsiteY2" fmla="*/ 419100 h 419100"/>
              <a:gd name="connsiteX3" fmla="*/ 0 w 1995079"/>
              <a:gd name="connsiteY3" fmla="*/ 419100 h 419100"/>
              <a:gd name="connsiteX4" fmla="*/ 0 w 1995079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419100">
                <a:moveTo>
                  <a:pt x="0" y="0"/>
                </a:moveTo>
                <a:lnTo>
                  <a:pt x="1995079" y="0"/>
                </a:lnTo>
                <a:lnTo>
                  <a:pt x="1995079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0A747EC-3A06-4B9F-B95A-9EEEB3C3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77998" r="52723" b="15891"/>
          <a:stretch>
            <a:fillRect/>
          </a:stretch>
        </p:blipFill>
        <p:spPr>
          <a:xfrm>
            <a:off x="725584" y="5695619"/>
            <a:ext cx="4570306" cy="960070"/>
          </a:xfrm>
          <a:custGeom>
            <a:avLst/>
            <a:gdLst>
              <a:gd name="connsiteX0" fmla="*/ 0 w 1995079"/>
              <a:gd name="connsiteY0" fmla="*/ 0 h 419100"/>
              <a:gd name="connsiteX1" fmla="*/ 1995079 w 1995079"/>
              <a:gd name="connsiteY1" fmla="*/ 0 h 419100"/>
              <a:gd name="connsiteX2" fmla="*/ 1995079 w 1995079"/>
              <a:gd name="connsiteY2" fmla="*/ 419100 h 419100"/>
              <a:gd name="connsiteX3" fmla="*/ 0 w 1995079"/>
              <a:gd name="connsiteY3" fmla="*/ 419100 h 419100"/>
              <a:gd name="connsiteX4" fmla="*/ 0 w 1995079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79" h="419100">
                <a:moveTo>
                  <a:pt x="0" y="0"/>
                </a:moveTo>
                <a:lnTo>
                  <a:pt x="1995079" y="0"/>
                </a:lnTo>
                <a:lnTo>
                  <a:pt x="1995079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7D2544-B5CB-47C0-9145-C512A75117C1}"/>
              </a:ext>
            </a:extLst>
          </p:cNvPr>
          <p:cNvSpPr/>
          <p:nvPr/>
        </p:nvSpPr>
        <p:spPr>
          <a:xfrm>
            <a:off x="6794500" y="4148354"/>
            <a:ext cx="1242283" cy="5591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D17AA4-B834-4FE3-8247-CAB80DA9FB89}"/>
              </a:ext>
            </a:extLst>
          </p:cNvPr>
          <p:cNvSpPr txBox="1"/>
          <p:nvPr/>
        </p:nvSpPr>
        <p:spPr>
          <a:xfrm>
            <a:off x="6952091" y="4237570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المخلوط</a:t>
            </a:r>
            <a:endParaRPr lang="en-US" dirty="0">
              <a:cs typeface="+mj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19DFD9-F6C2-44B5-AA5D-A34451856055}"/>
              </a:ext>
            </a:extLst>
          </p:cNvPr>
          <p:cNvSpPr/>
          <p:nvPr/>
        </p:nvSpPr>
        <p:spPr>
          <a:xfrm>
            <a:off x="7879192" y="4912799"/>
            <a:ext cx="1544636" cy="5591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72722-4769-4991-BC24-31452EDC0E55}"/>
              </a:ext>
            </a:extLst>
          </p:cNvPr>
          <p:cNvSpPr txBox="1"/>
          <p:nvPr/>
        </p:nvSpPr>
        <p:spPr>
          <a:xfrm>
            <a:off x="8030368" y="5002015"/>
            <a:ext cx="124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تغير كيميائي</a:t>
            </a:r>
            <a:endParaRPr lang="en-US" dirty="0">
              <a:cs typeface="+mj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442C9D-E03C-40CE-AF36-8E4C35D57B6B}"/>
              </a:ext>
            </a:extLst>
          </p:cNvPr>
          <p:cNvSpPr/>
          <p:nvPr/>
        </p:nvSpPr>
        <p:spPr>
          <a:xfrm>
            <a:off x="9628898" y="6197141"/>
            <a:ext cx="1544636" cy="5591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1F18D-AA61-45B9-A802-954B77978F7F}"/>
              </a:ext>
            </a:extLst>
          </p:cNvPr>
          <p:cNvSpPr txBox="1"/>
          <p:nvPr/>
        </p:nvSpPr>
        <p:spPr>
          <a:xfrm>
            <a:off x="9780074" y="6286357"/>
            <a:ext cx="124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تغير في الحالة</a:t>
            </a:r>
            <a:endParaRPr lang="en-US" dirty="0">
              <a:cs typeface="+mj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7ED6A1-8CAC-4357-B68B-682F50689D54}"/>
              </a:ext>
            </a:extLst>
          </p:cNvPr>
          <p:cNvSpPr/>
          <p:nvPr/>
        </p:nvSpPr>
        <p:spPr>
          <a:xfrm>
            <a:off x="574408" y="1479158"/>
            <a:ext cx="1544636" cy="5591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F6B475-5583-472C-9899-0E3CA1FF623C}"/>
              </a:ext>
            </a:extLst>
          </p:cNvPr>
          <p:cNvSpPr txBox="1"/>
          <p:nvPr/>
        </p:nvSpPr>
        <p:spPr>
          <a:xfrm>
            <a:off x="725584" y="1568374"/>
            <a:ext cx="124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المحلول</a:t>
            </a:r>
            <a:endParaRPr lang="en-US" dirty="0">
              <a:cs typeface="+mj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55464F5-63D4-46AC-801A-F03E4941E22F}"/>
              </a:ext>
            </a:extLst>
          </p:cNvPr>
          <p:cNvSpPr/>
          <p:nvPr/>
        </p:nvSpPr>
        <p:spPr>
          <a:xfrm>
            <a:off x="2141726" y="2664427"/>
            <a:ext cx="867692" cy="5591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C1F49-58C2-4C27-9A10-5A6FCFCF5BCF}"/>
              </a:ext>
            </a:extLst>
          </p:cNvPr>
          <p:cNvSpPr txBox="1"/>
          <p:nvPr/>
        </p:nvSpPr>
        <p:spPr>
          <a:xfrm>
            <a:off x="2234322" y="2753643"/>
            <a:ext cx="6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التبخر</a:t>
            </a:r>
            <a:endParaRPr lang="en-US" dirty="0">
              <a:cs typeface="+mj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70F3C5-8809-4A5A-8D2C-3FA9FA0CACD9}"/>
              </a:ext>
            </a:extLst>
          </p:cNvPr>
          <p:cNvSpPr/>
          <p:nvPr/>
        </p:nvSpPr>
        <p:spPr>
          <a:xfrm>
            <a:off x="1180618" y="3833655"/>
            <a:ext cx="1018981" cy="5591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8B448D-3195-4706-83FD-5D16E8223641}"/>
              </a:ext>
            </a:extLst>
          </p:cNvPr>
          <p:cNvSpPr txBox="1"/>
          <p:nvPr/>
        </p:nvSpPr>
        <p:spPr>
          <a:xfrm>
            <a:off x="1331907" y="3922871"/>
            <a:ext cx="77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الترشيح</a:t>
            </a:r>
            <a:endParaRPr lang="en-US" dirty="0">
              <a:cs typeface="+mj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EBC108F-8720-498F-A2B9-B5EEDF433BBE}"/>
              </a:ext>
            </a:extLst>
          </p:cNvPr>
          <p:cNvSpPr/>
          <p:nvPr/>
        </p:nvSpPr>
        <p:spPr>
          <a:xfrm>
            <a:off x="1967866" y="5047873"/>
            <a:ext cx="1018981" cy="5591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4A8ED-976A-40AC-82FF-64AD07994255}"/>
              </a:ext>
            </a:extLst>
          </p:cNvPr>
          <p:cNvSpPr txBox="1"/>
          <p:nvPr/>
        </p:nvSpPr>
        <p:spPr>
          <a:xfrm>
            <a:off x="2119155" y="5137089"/>
            <a:ext cx="77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الوزن</a:t>
            </a:r>
            <a:endParaRPr lang="en-US" dirty="0">
              <a:cs typeface="+mj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7DDAEB4-3F05-4CB1-8A14-0FCECD3B7C1E}"/>
              </a:ext>
            </a:extLst>
          </p:cNvPr>
          <p:cNvSpPr/>
          <p:nvPr/>
        </p:nvSpPr>
        <p:spPr>
          <a:xfrm>
            <a:off x="2489713" y="6143017"/>
            <a:ext cx="1018981" cy="5591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A0EBB8-5D9E-4DA8-8978-4AD276F7CF5A}"/>
              </a:ext>
            </a:extLst>
          </p:cNvPr>
          <p:cNvSpPr txBox="1"/>
          <p:nvPr/>
        </p:nvSpPr>
        <p:spPr>
          <a:xfrm>
            <a:off x="2628645" y="6263747"/>
            <a:ext cx="77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الكثافة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55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5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601"/>
                                </p:stCondLst>
                                <p:childTnLst>
                                  <p:par>
                                    <p:cTn id="6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351"/>
                                </p:stCondLst>
                                <p:childTnLst>
                                  <p:par>
                                    <p:cTn id="6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52"/>
                                </p:stCondLst>
                                <p:childTnLst>
                                  <p:par>
                                    <p:cTn id="7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302"/>
                                </p:stCondLst>
                                <p:childTnLst>
                                  <p:par>
                                    <p:cTn id="7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302"/>
                                </p:stCondLst>
                                <p:childTnLst>
                                  <p:par>
                                    <p:cTn id="7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4052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052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802"/>
                                </p:stCondLst>
                                <p:childTnLst>
                                  <p:par>
                                    <p:cTn id="9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802"/>
                                </p:stCondLst>
                                <p:childTnLst>
                                  <p:par>
                                    <p:cTn id="9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552"/>
                                </p:stCondLst>
                                <p:childTnLst>
                                  <p:par>
                                    <p:cTn id="9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52"/>
                                </p:stCondLst>
                                <p:childTnLst>
                                  <p:par>
                                    <p:cTn id="10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302"/>
                                </p:stCondLst>
                                <p:childTnLst>
                                  <p:par>
                                    <p:cTn id="10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/>
          <p:bldP spid="19" grpId="0" animBg="1"/>
          <p:bldP spid="20" grpId="0"/>
          <p:bldP spid="21" grpId="0" animBg="1"/>
          <p:bldP spid="22" grpId="0"/>
          <p:bldP spid="23" grpId="0" animBg="1"/>
          <p:bldP spid="24" grpId="0"/>
          <p:bldP spid="25" grpId="0" animBg="1"/>
          <p:bldP spid="26" grpId="0"/>
          <p:bldP spid="29" grpId="0" animBg="1"/>
          <p:bldP spid="30" grpId="0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601"/>
                                </p:stCondLst>
                                <p:childTnLst>
                                  <p:par>
                                    <p:cTn id="6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351"/>
                                </p:stCondLst>
                                <p:childTnLst>
                                  <p:par>
                                    <p:cTn id="6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52"/>
                                </p:stCondLst>
                                <p:childTnLst>
                                  <p:par>
                                    <p:cTn id="7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302"/>
                                </p:stCondLst>
                                <p:childTnLst>
                                  <p:par>
                                    <p:cTn id="7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302"/>
                                </p:stCondLst>
                                <p:childTnLst>
                                  <p:par>
                                    <p:cTn id="7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4052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052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802"/>
                                </p:stCondLst>
                                <p:childTnLst>
                                  <p:par>
                                    <p:cTn id="9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802"/>
                                </p:stCondLst>
                                <p:childTnLst>
                                  <p:par>
                                    <p:cTn id="9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552"/>
                                </p:stCondLst>
                                <p:childTnLst>
                                  <p:par>
                                    <p:cTn id="9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52"/>
                                </p:stCondLst>
                                <p:childTnLst>
                                  <p:par>
                                    <p:cTn id="10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302"/>
                                </p:stCondLst>
                                <p:childTnLst>
                                  <p:par>
                                    <p:cTn id="10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/>
          <p:bldP spid="19" grpId="0" animBg="1"/>
          <p:bldP spid="20" grpId="0"/>
          <p:bldP spid="21" grpId="0" animBg="1"/>
          <p:bldP spid="22" grpId="0"/>
          <p:bldP spid="23" grpId="0" animBg="1"/>
          <p:bldP spid="24" grpId="0"/>
          <p:bldP spid="25" grpId="0" animBg="1"/>
          <p:bldP spid="26" grpId="0"/>
          <p:bldP spid="29" grpId="0" animBg="1"/>
          <p:bldP spid="30" grpId="0"/>
          <p:bldP spid="31" grpId="0" animBg="1"/>
          <p:bldP spid="3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13FBA66-AC33-4FF6-B9D0-4970DFC7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6296" r="2147" b="90093"/>
          <a:stretch>
            <a:fillRect/>
          </a:stretch>
        </p:blipFill>
        <p:spPr>
          <a:xfrm>
            <a:off x="3456027" y="88899"/>
            <a:ext cx="8735974" cy="441325"/>
          </a:xfrm>
          <a:custGeom>
            <a:avLst/>
            <a:gdLst>
              <a:gd name="connsiteX0" fmla="*/ 0 w 8735974"/>
              <a:gd name="connsiteY0" fmla="*/ 0 h 441325"/>
              <a:gd name="connsiteX1" fmla="*/ 4987539 w 8735974"/>
              <a:gd name="connsiteY1" fmla="*/ 0 h 441325"/>
              <a:gd name="connsiteX2" fmla="*/ 8735974 w 8735974"/>
              <a:gd name="connsiteY2" fmla="*/ 0 h 441325"/>
              <a:gd name="connsiteX3" fmla="*/ 8735974 w 8735974"/>
              <a:gd name="connsiteY3" fmla="*/ 441325 h 441325"/>
              <a:gd name="connsiteX4" fmla="*/ 4987539 w 8735974"/>
              <a:gd name="connsiteY4" fmla="*/ 441325 h 441325"/>
              <a:gd name="connsiteX5" fmla="*/ 0 w 8735974"/>
              <a:gd name="connsiteY5" fmla="*/ 441325 h 441325"/>
              <a:gd name="connsiteX6" fmla="*/ 0 w 8735974"/>
              <a:gd name="connsiteY6" fmla="*/ 330311 h 441325"/>
              <a:gd name="connsiteX7" fmla="*/ 4970423 w 8735974"/>
              <a:gd name="connsiteY7" fmla="*/ 368301 h 441325"/>
              <a:gd name="connsiteX8" fmla="*/ 4976773 w 8735974"/>
              <a:gd name="connsiteY8" fmla="*/ 69851 h 441325"/>
              <a:gd name="connsiteX9" fmla="*/ 0 w 8735974"/>
              <a:gd name="connsiteY9" fmla="*/ 126910 h 441325"/>
              <a:gd name="connsiteX10" fmla="*/ 0 w 8735974"/>
              <a:gd name="connsiteY10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35974" h="441325">
                <a:moveTo>
                  <a:pt x="0" y="0"/>
                </a:moveTo>
                <a:lnTo>
                  <a:pt x="4987539" y="0"/>
                </a:lnTo>
                <a:lnTo>
                  <a:pt x="8735974" y="0"/>
                </a:lnTo>
                <a:lnTo>
                  <a:pt x="8735974" y="441325"/>
                </a:lnTo>
                <a:lnTo>
                  <a:pt x="4987539" y="441325"/>
                </a:lnTo>
                <a:lnTo>
                  <a:pt x="0" y="441325"/>
                </a:lnTo>
                <a:lnTo>
                  <a:pt x="0" y="330311"/>
                </a:lnTo>
                <a:lnTo>
                  <a:pt x="4970423" y="368301"/>
                </a:lnTo>
                <a:lnTo>
                  <a:pt x="4976773" y="69851"/>
                </a:lnTo>
                <a:lnTo>
                  <a:pt x="0" y="1269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8D3B35D-8737-42B8-88A1-305E6F38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6868" r="41801" b="90690"/>
          <a:stretch>
            <a:fillRect/>
          </a:stretch>
        </p:blipFill>
        <p:spPr>
          <a:xfrm>
            <a:off x="0" y="158750"/>
            <a:ext cx="8432801" cy="298450"/>
          </a:xfrm>
          <a:custGeom>
            <a:avLst/>
            <a:gdLst>
              <a:gd name="connsiteX0" fmla="*/ 4976773 w 4976773"/>
              <a:gd name="connsiteY0" fmla="*/ 0 h 298450"/>
              <a:gd name="connsiteX1" fmla="*/ 4970423 w 4976773"/>
              <a:gd name="connsiteY1" fmla="*/ 298450 h 298450"/>
              <a:gd name="connsiteX2" fmla="*/ 0 w 4976773"/>
              <a:gd name="connsiteY2" fmla="*/ 260460 h 298450"/>
              <a:gd name="connsiteX3" fmla="*/ 0 w 4976773"/>
              <a:gd name="connsiteY3" fmla="*/ 57059 h 298450"/>
              <a:gd name="connsiteX4" fmla="*/ 4976773 w 4976773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6773" h="298450">
                <a:moveTo>
                  <a:pt x="4976773" y="0"/>
                </a:moveTo>
                <a:lnTo>
                  <a:pt x="4970423" y="298450"/>
                </a:lnTo>
                <a:lnTo>
                  <a:pt x="0" y="260460"/>
                </a:lnTo>
                <a:lnTo>
                  <a:pt x="0" y="57059"/>
                </a:lnTo>
                <a:lnTo>
                  <a:pt x="4976773" y="0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009EAF-9029-4D6D-B095-196926FD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8" t="12778" r="7356" b="81111"/>
          <a:stretch>
            <a:fillRect/>
          </a:stretch>
        </p:blipFill>
        <p:spPr>
          <a:xfrm>
            <a:off x="7086600" y="876299"/>
            <a:ext cx="5003800" cy="1008835"/>
          </a:xfrm>
          <a:custGeom>
            <a:avLst/>
            <a:gdLst>
              <a:gd name="connsiteX0" fmla="*/ 0 w 2078728"/>
              <a:gd name="connsiteY0" fmla="*/ 0 h 419100"/>
              <a:gd name="connsiteX1" fmla="*/ 2078728 w 2078728"/>
              <a:gd name="connsiteY1" fmla="*/ 0 h 419100"/>
              <a:gd name="connsiteX2" fmla="*/ 2078728 w 2078728"/>
              <a:gd name="connsiteY2" fmla="*/ 419100 h 419100"/>
              <a:gd name="connsiteX3" fmla="*/ 0 w 2078728"/>
              <a:gd name="connsiteY3" fmla="*/ 419100 h 419100"/>
              <a:gd name="connsiteX4" fmla="*/ 0 w 2078728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728" h="419100">
                <a:moveTo>
                  <a:pt x="0" y="0"/>
                </a:moveTo>
                <a:lnTo>
                  <a:pt x="2078728" y="0"/>
                </a:lnTo>
                <a:lnTo>
                  <a:pt x="2078728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E5B168-1B06-4366-A094-ED6C1DB33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8" t="20000" r="7356" b="73889"/>
          <a:stretch>
            <a:fillRect/>
          </a:stretch>
        </p:blipFill>
        <p:spPr>
          <a:xfrm>
            <a:off x="843278" y="899089"/>
            <a:ext cx="5003800" cy="1008835"/>
          </a:xfrm>
          <a:custGeom>
            <a:avLst/>
            <a:gdLst>
              <a:gd name="connsiteX0" fmla="*/ 0 w 2078728"/>
              <a:gd name="connsiteY0" fmla="*/ 0 h 419100"/>
              <a:gd name="connsiteX1" fmla="*/ 2078728 w 2078728"/>
              <a:gd name="connsiteY1" fmla="*/ 0 h 419100"/>
              <a:gd name="connsiteX2" fmla="*/ 2078728 w 2078728"/>
              <a:gd name="connsiteY2" fmla="*/ 419100 h 419100"/>
              <a:gd name="connsiteX3" fmla="*/ 0 w 2078728"/>
              <a:gd name="connsiteY3" fmla="*/ 419100 h 419100"/>
              <a:gd name="connsiteX4" fmla="*/ 0 w 2078728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728" h="419100">
                <a:moveTo>
                  <a:pt x="0" y="0"/>
                </a:moveTo>
                <a:lnTo>
                  <a:pt x="2078728" y="0"/>
                </a:lnTo>
                <a:lnTo>
                  <a:pt x="2078728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093E72-2882-4FD6-A44A-D0CDBDB1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8" t="27222" r="7356" b="58426"/>
          <a:stretch>
            <a:fillRect/>
          </a:stretch>
        </p:blipFill>
        <p:spPr>
          <a:xfrm>
            <a:off x="7086600" y="3037950"/>
            <a:ext cx="5003800" cy="2369233"/>
          </a:xfrm>
          <a:custGeom>
            <a:avLst/>
            <a:gdLst>
              <a:gd name="connsiteX0" fmla="*/ 0 w 2078728"/>
              <a:gd name="connsiteY0" fmla="*/ 0 h 984250"/>
              <a:gd name="connsiteX1" fmla="*/ 2078728 w 2078728"/>
              <a:gd name="connsiteY1" fmla="*/ 0 h 984250"/>
              <a:gd name="connsiteX2" fmla="*/ 2078728 w 2078728"/>
              <a:gd name="connsiteY2" fmla="*/ 984250 h 984250"/>
              <a:gd name="connsiteX3" fmla="*/ 0 w 2078728"/>
              <a:gd name="connsiteY3" fmla="*/ 984250 h 984250"/>
              <a:gd name="connsiteX4" fmla="*/ 0 w 2078728"/>
              <a:gd name="connsiteY4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728" h="984250">
                <a:moveTo>
                  <a:pt x="0" y="0"/>
                </a:moveTo>
                <a:lnTo>
                  <a:pt x="2078728" y="0"/>
                </a:lnTo>
                <a:lnTo>
                  <a:pt x="2078728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E0FFB4-3A0B-4A83-9CAD-1A3E7EB84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8" t="42685" r="7356" b="45278"/>
          <a:stretch>
            <a:fillRect/>
          </a:stretch>
        </p:blipFill>
        <p:spPr>
          <a:xfrm>
            <a:off x="762000" y="3037950"/>
            <a:ext cx="5003800" cy="1987098"/>
          </a:xfrm>
          <a:custGeom>
            <a:avLst/>
            <a:gdLst>
              <a:gd name="connsiteX0" fmla="*/ 0 w 2078728"/>
              <a:gd name="connsiteY0" fmla="*/ 0 h 825500"/>
              <a:gd name="connsiteX1" fmla="*/ 2078728 w 2078728"/>
              <a:gd name="connsiteY1" fmla="*/ 0 h 825500"/>
              <a:gd name="connsiteX2" fmla="*/ 2078728 w 2078728"/>
              <a:gd name="connsiteY2" fmla="*/ 825500 h 825500"/>
              <a:gd name="connsiteX3" fmla="*/ 0 w 2078728"/>
              <a:gd name="connsiteY3" fmla="*/ 825500 h 825500"/>
              <a:gd name="connsiteX4" fmla="*/ 0 w 2078728"/>
              <a:gd name="connsiteY4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728" h="825500">
                <a:moveTo>
                  <a:pt x="0" y="0"/>
                </a:moveTo>
                <a:lnTo>
                  <a:pt x="2078728" y="0"/>
                </a:lnTo>
                <a:lnTo>
                  <a:pt x="2078728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42A9856-7012-4288-8CF7-27D2B2306749}"/>
              </a:ext>
            </a:extLst>
          </p:cNvPr>
          <p:cNvSpPr/>
          <p:nvPr/>
        </p:nvSpPr>
        <p:spPr>
          <a:xfrm>
            <a:off x="7423655" y="1864037"/>
            <a:ext cx="4012648" cy="100707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2F54D7-90AA-43B2-833A-ABD320E471F5}"/>
              </a:ext>
            </a:extLst>
          </p:cNvPr>
          <p:cNvSpPr txBox="1"/>
          <p:nvPr/>
        </p:nvSpPr>
        <p:spPr>
          <a:xfrm>
            <a:off x="7350354" y="1885134"/>
            <a:ext cx="392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بإضافة الطاقة إلى الجليد وبزيادة درجة الحرارة تكتسب جزيئات الجليد طاقة فتزداد سرعتها وعند</a:t>
            </a:r>
          </a:p>
          <a:p>
            <a:pPr algn="r" rtl="1"/>
            <a:r>
              <a:rPr lang="ar-SA" b="1" dirty="0"/>
              <a:t>اكتساب الدقائق الطاقة الكافية تتحول إلى سائل</a:t>
            </a:r>
            <a:endParaRPr lang="en-US" dirty="0">
              <a:cs typeface="+mj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689E091-9FB9-4274-B500-875EBDC8A722}"/>
              </a:ext>
            </a:extLst>
          </p:cNvPr>
          <p:cNvSpPr/>
          <p:nvPr/>
        </p:nvSpPr>
        <p:spPr>
          <a:xfrm>
            <a:off x="989880" y="1929021"/>
            <a:ext cx="4012648" cy="100707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9A2C60-6E5F-4DB7-BE44-9820E2C1B3D5}"/>
              </a:ext>
            </a:extLst>
          </p:cNvPr>
          <p:cNvSpPr txBox="1"/>
          <p:nvPr/>
        </p:nvSpPr>
        <p:spPr>
          <a:xfrm>
            <a:off x="916579" y="1950118"/>
            <a:ext cx="392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يجب أن أقيس طول الصفحة وعرض الصفحة ومساحة صفحة الكتاب هي حاصل ضرب قيمة</a:t>
            </a:r>
          </a:p>
          <a:p>
            <a:pPr algn="r" rtl="1"/>
            <a:r>
              <a:rPr lang="ar-SA" b="1" dirty="0"/>
              <a:t>الطول في العرض</a:t>
            </a:r>
            <a:endParaRPr lang="en-US" dirty="0">
              <a:cs typeface="+mj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21A2432-A163-4CBD-8336-33215B62F0ED}"/>
              </a:ext>
            </a:extLst>
          </p:cNvPr>
          <p:cNvSpPr/>
          <p:nvPr/>
        </p:nvSpPr>
        <p:spPr>
          <a:xfrm>
            <a:off x="7496956" y="5511439"/>
            <a:ext cx="4012648" cy="120032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229365-64EA-4CBA-A168-1D846813FC48}"/>
              </a:ext>
            </a:extLst>
          </p:cNvPr>
          <p:cNvSpPr txBox="1"/>
          <p:nvPr/>
        </p:nvSpPr>
        <p:spPr>
          <a:xfrm>
            <a:off x="7423655" y="5511439"/>
            <a:ext cx="392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المتغيرات التي يجب تغيرها هي كمية الضوء التي يتعرض لها المسمار، يجب التحكم في كل من</a:t>
            </a:r>
          </a:p>
          <a:p>
            <a:pPr algn="r" rtl="1"/>
            <a:r>
              <a:rPr lang="ar-SA" b="1" dirty="0"/>
              <a:t>المتغيرات التالية دون تغيرها؛ وهي كمية الهواء والحرارة، وكمية الماء</a:t>
            </a:r>
            <a:endParaRPr lang="en-US" dirty="0">
              <a:cs typeface="+mj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1AEB958-E16B-4397-ACFC-416785455B08}"/>
              </a:ext>
            </a:extLst>
          </p:cNvPr>
          <p:cNvSpPr/>
          <p:nvPr/>
        </p:nvSpPr>
        <p:spPr>
          <a:xfrm>
            <a:off x="916579" y="5455375"/>
            <a:ext cx="4012648" cy="100707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B94EE0-4A20-42A5-A867-D705A2AFD2BA}"/>
              </a:ext>
            </a:extLst>
          </p:cNvPr>
          <p:cNvSpPr txBox="1"/>
          <p:nvPr/>
        </p:nvSpPr>
        <p:spPr>
          <a:xfrm>
            <a:off x="843278" y="5476472"/>
            <a:ext cx="392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لا، ثاني أكسيد الكربون ليس مخلوطاً لأن ثاني أكسيد الكربون له خصائص جديدة بينما المخاليط</a:t>
            </a:r>
          </a:p>
          <a:p>
            <a:pPr algn="r" rtl="1"/>
            <a:r>
              <a:rPr lang="ar-SA" b="1" dirty="0"/>
              <a:t>تحتفظ بخصائص المواد الأصلية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72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1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02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52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653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403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C5139D2A-7A15-41D6-A4F2-40E318828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35278" r="49254" b="9352"/>
          <a:stretch>
            <a:fillRect/>
          </a:stretch>
        </p:blipFill>
        <p:spPr>
          <a:xfrm>
            <a:off x="73301" y="428482"/>
            <a:ext cx="12118699" cy="6119013"/>
          </a:xfrm>
          <a:custGeom>
            <a:avLst/>
            <a:gdLst>
              <a:gd name="connsiteX0" fmla="*/ 0 w 3435181"/>
              <a:gd name="connsiteY0" fmla="*/ 0 h 6275189"/>
              <a:gd name="connsiteX1" fmla="*/ 3435181 w 3435181"/>
              <a:gd name="connsiteY1" fmla="*/ 0 h 6275189"/>
              <a:gd name="connsiteX2" fmla="*/ 3435181 w 3435181"/>
              <a:gd name="connsiteY2" fmla="*/ 6275189 h 6275189"/>
              <a:gd name="connsiteX3" fmla="*/ 0 w 3435181"/>
              <a:gd name="connsiteY3" fmla="*/ 6275189 h 6275189"/>
              <a:gd name="connsiteX4" fmla="*/ 0 w 3435181"/>
              <a:gd name="connsiteY4" fmla="*/ 0 h 6275189"/>
              <a:gd name="connsiteX5" fmla="*/ 75727 w 3435181"/>
              <a:gd name="connsiteY5" fmla="*/ 14386 h 6275189"/>
              <a:gd name="connsiteX6" fmla="*/ 75727 w 3435181"/>
              <a:gd name="connsiteY6" fmla="*/ 385404 h 6275189"/>
              <a:gd name="connsiteX7" fmla="*/ 3366615 w 3435181"/>
              <a:gd name="connsiteY7" fmla="*/ 385404 h 6275189"/>
              <a:gd name="connsiteX8" fmla="*/ 3366615 w 3435181"/>
              <a:gd name="connsiteY8" fmla="*/ 14386 h 6275189"/>
              <a:gd name="connsiteX9" fmla="*/ 75727 w 3435181"/>
              <a:gd name="connsiteY9" fmla="*/ 14386 h 6275189"/>
              <a:gd name="connsiteX10" fmla="*/ 828203 w 3435181"/>
              <a:gd name="connsiteY10" fmla="*/ 480156 h 6275189"/>
              <a:gd name="connsiteX11" fmla="*/ 828203 w 3435181"/>
              <a:gd name="connsiteY11" fmla="*/ 851174 h 6275189"/>
              <a:gd name="connsiteX12" fmla="*/ 2685501 w 3435181"/>
              <a:gd name="connsiteY12" fmla="*/ 851174 h 6275189"/>
              <a:gd name="connsiteX13" fmla="*/ 2685501 w 3435181"/>
              <a:gd name="connsiteY13" fmla="*/ 480156 h 6275189"/>
              <a:gd name="connsiteX14" fmla="*/ 828203 w 3435181"/>
              <a:gd name="connsiteY14" fmla="*/ 480156 h 6275189"/>
              <a:gd name="connsiteX15" fmla="*/ 210139 w 3435181"/>
              <a:gd name="connsiteY15" fmla="*/ 893681 h 6275189"/>
              <a:gd name="connsiteX16" fmla="*/ 210139 w 3435181"/>
              <a:gd name="connsiteY16" fmla="*/ 2266573 h 6275189"/>
              <a:gd name="connsiteX17" fmla="*/ 3228503 w 3435181"/>
              <a:gd name="connsiteY17" fmla="*/ 2266573 h 6275189"/>
              <a:gd name="connsiteX18" fmla="*/ 3228503 w 3435181"/>
              <a:gd name="connsiteY18" fmla="*/ 893681 h 6275189"/>
              <a:gd name="connsiteX19" fmla="*/ 210139 w 3435181"/>
              <a:gd name="connsiteY19" fmla="*/ 893681 h 6275189"/>
              <a:gd name="connsiteX20" fmla="*/ 208408 w 3435181"/>
              <a:gd name="connsiteY20" fmla="*/ 2332200 h 6275189"/>
              <a:gd name="connsiteX21" fmla="*/ 208408 w 3435181"/>
              <a:gd name="connsiteY21" fmla="*/ 3404847 h 6275189"/>
              <a:gd name="connsiteX22" fmla="*/ 3226772 w 3435181"/>
              <a:gd name="connsiteY22" fmla="*/ 3404847 h 6275189"/>
              <a:gd name="connsiteX23" fmla="*/ 3226772 w 3435181"/>
              <a:gd name="connsiteY23" fmla="*/ 2332200 h 6275189"/>
              <a:gd name="connsiteX24" fmla="*/ 208408 w 3435181"/>
              <a:gd name="connsiteY24" fmla="*/ 2332200 h 6275189"/>
              <a:gd name="connsiteX25" fmla="*/ 206677 w 3435181"/>
              <a:gd name="connsiteY25" fmla="*/ 3524382 h 6275189"/>
              <a:gd name="connsiteX26" fmla="*/ 206677 w 3435181"/>
              <a:gd name="connsiteY26" fmla="*/ 4597029 h 6275189"/>
              <a:gd name="connsiteX27" fmla="*/ 3225041 w 3435181"/>
              <a:gd name="connsiteY27" fmla="*/ 4597029 h 6275189"/>
              <a:gd name="connsiteX28" fmla="*/ 3225041 w 3435181"/>
              <a:gd name="connsiteY28" fmla="*/ 3524382 h 6275189"/>
              <a:gd name="connsiteX29" fmla="*/ 206677 w 3435181"/>
              <a:gd name="connsiteY29" fmla="*/ 3524382 h 6275189"/>
              <a:gd name="connsiteX30" fmla="*/ 204946 w 3435181"/>
              <a:gd name="connsiteY30" fmla="*/ 4716564 h 6275189"/>
              <a:gd name="connsiteX31" fmla="*/ 204946 w 3435181"/>
              <a:gd name="connsiteY31" fmla="*/ 6089456 h 6275189"/>
              <a:gd name="connsiteX32" fmla="*/ 3223310 w 3435181"/>
              <a:gd name="connsiteY32" fmla="*/ 6089456 h 6275189"/>
              <a:gd name="connsiteX33" fmla="*/ 3223310 w 3435181"/>
              <a:gd name="connsiteY33" fmla="*/ 4716564 h 6275189"/>
              <a:gd name="connsiteX34" fmla="*/ 204946 w 3435181"/>
              <a:gd name="connsiteY34" fmla="*/ 4716564 h 62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435181" h="6275189">
                <a:moveTo>
                  <a:pt x="0" y="0"/>
                </a:moveTo>
                <a:lnTo>
                  <a:pt x="3435181" y="0"/>
                </a:lnTo>
                <a:lnTo>
                  <a:pt x="3435181" y="6275189"/>
                </a:lnTo>
                <a:lnTo>
                  <a:pt x="0" y="6275189"/>
                </a:lnTo>
                <a:lnTo>
                  <a:pt x="0" y="0"/>
                </a:lnTo>
                <a:close/>
                <a:moveTo>
                  <a:pt x="75727" y="14386"/>
                </a:moveTo>
                <a:lnTo>
                  <a:pt x="75727" y="385404"/>
                </a:lnTo>
                <a:lnTo>
                  <a:pt x="3366615" y="385404"/>
                </a:lnTo>
                <a:lnTo>
                  <a:pt x="3366615" y="14386"/>
                </a:lnTo>
                <a:lnTo>
                  <a:pt x="75727" y="14386"/>
                </a:lnTo>
                <a:close/>
                <a:moveTo>
                  <a:pt x="828203" y="480156"/>
                </a:moveTo>
                <a:lnTo>
                  <a:pt x="828203" y="851174"/>
                </a:lnTo>
                <a:lnTo>
                  <a:pt x="2685501" y="851174"/>
                </a:lnTo>
                <a:lnTo>
                  <a:pt x="2685501" y="480156"/>
                </a:lnTo>
                <a:lnTo>
                  <a:pt x="828203" y="480156"/>
                </a:lnTo>
                <a:close/>
                <a:moveTo>
                  <a:pt x="210139" y="893681"/>
                </a:moveTo>
                <a:lnTo>
                  <a:pt x="210139" y="2266573"/>
                </a:lnTo>
                <a:lnTo>
                  <a:pt x="3228503" y="2266573"/>
                </a:lnTo>
                <a:lnTo>
                  <a:pt x="3228503" y="893681"/>
                </a:lnTo>
                <a:lnTo>
                  <a:pt x="210139" y="893681"/>
                </a:lnTo>
                <a:close/>
                <a:moveTo>
                  <a:pt x="208408" y="2332200"/>
                </a:moveTo>
                <a:lnTo>
                  <a:pt x="208408" y="3404847"/>
                </a:lnTo>
                <a:lnTo>
                  <a:pt x="3226772" y="3404847"/>
                </a:lnTo>
                <a:lnTo>
                  <a:pt x="3226772" y="2332200"/>
                </a:lnTo>
                <a:lnTo>
                  <a:pt x="208408" y="2332200"/>
                </a:lnTo>
                <a:close/>
                <a:moveTo>
                  <a:pt x="206677" y="3524382"/>
                </a:moveTo>
                <a:lnTo>
                  <a:pt x="206677" y="4597029"/>
                </a:lnTo>
                <a:lnTo>
                  <a:pt x="3225041" y="4597029"/>
                </a:lnTo>
                <a:lnTo>
                  <a:pt x="3225041" y="3524382"/>
                </a:lnTo>
                <a:lnTo>
                  <a:pt x="206677" y="3524382"/>
                </a:lnTo>
                <a:close/>
                <a:moveTo>
                  <a:pt x="204946" y="4716564"/>
                </a:moveTo>
                <a:lnTo>
                  <a:pt x="204946" y="6089456"/>
                </a:lnTo>
                <a:lnTo>
                  <a:pt x="3223310" y="6089456"/>
                </a:lnTo>
                <a:lnTo>
                  <a:pt x="3223310" y="4716564"/>
                </a:lnTo>
                <a:lnTo>
                  <a:pt x="204946" y="4716564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8D3B35D-8737-42B8-88A1-305E6F38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6868" r="41801" b="90690"/>
          <a:stretch>
            <a:fillRect/>
          </a:stretch>
        </p:blipFill>
        <p:spPr>
          <a:xfrm>
            <a:off x="0" y="158750"/>
            <a:ext cx="8432801" cy="298450"/>
          </a:xfrm>
          <a:custGeom>
            <a:avLst/>
            <a:gdLst>
              <a:gd name="connsiteX0" fmla="*/ 4976773 w 4976773"/>
              <a:gd name="connsiteY0" fmla="*/ 0 h 298450"/>
              <a:gd name="connsiteX1" fmla="*/ 4970423 w 4976773"/>
              <a:gd name="connsiteY1" fmla="*/ 298450 h 298450"/>
              <a:gd name="connsiteX2" fmla="*/ 0 w 4976773"/>
              <a:gd name="connsiteY2" fmla="*/ 260460 h 298450"/>
              <a:gd name="connsiteX3" fmla="*/ 0 w 4976773"/>
              <a:gd name="connsiteY3" fmla="*/ 57059 h 298450"/>
              <a:gd name="connsiteX4" fmla="*/ 4976773 w 4976773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6773" h="298450">
                <a:moveTo>
                  <a:pt x="4976773" y="0"/>
                </a:moveTo>
                <a:lnTo>
                  <a:pt x="4970423" y="298450"/>
                </a:lnTo>
                <a:lnTo>
                  <a:pt x="0" y="260460"/>
                </a:lnTo>
                <a:lnTo>
                  <a:pt x="0" y="57059"/>
                </a:lnTo>
                <a:lnTo>
                  <a:pt x="4976773" y="0"/>
                </a:ln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3FBA66-AC33-4FF6-B9D0-4970DFC7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6296" r="2147" b="90093"/>
          <a:stretch>
            <a:fillRect/>
          </a:stretch>
        </p:blipFill>
        <p:spPr>
          <a:xfrm>
            <a:off x="3456027" y="88899"/>
            <a:ext cx="8735974" cy="441325"/>
          </a:xfrm>
          <a:custGeom>
            <a:avLst/>
            <a:gdLst>
              <a:gd name="connsiteX0" fmla="*/ 0 w 8735974"/>
              <a:gd name="connsiteY0" fmla="*/ 0 h 441325"/>
              <a:gd name="connsiteX1" fmla="*/ 4987539 w 8735974"/>
              <a:gd name="connsiteY1" fmla="*/ 0 h 441325"/>
              <a:gd name="connsiteX2" fmla="*/ 8735974 w 8735974"/>
              <a:gd name="connsiteY2" fmla="*/ 0 h 441325"/>
              <a:gd name="connsiteX3" fmla="*/ 8735974 w 8735974"/>
              <a:gd name="connsiteY3" fmla="*/ 441325 h 441325"/>
              <a:gd name="connsiteX4" fmla="*/ 4987539 w 8735974"/>
              <a:gd name="connsiteY4" fmla="*/ 441325 h 441325"/>
              <a:gd name="connsiteX5" fmla="*/ 0 w 8735974"/>
              <a:gd name="connsiteY5" fmla="*/ 441325 h 441325"/>
              <a:gd name="connsiteX6" fmla="*/ 0 w 8735974"/>
              <a:gd name="connsiteY6" fmla="*/ 330311 h 441325"/>
              <a:gd name="connsiteX7" fmla="*/ 4970423 w 8735974"/>
              <a:gd name="connsiteY7" fmla="*/ 368301 h 441325"/>
              <a:gd name="connsiteX8" fmla="*/ 4976773 w 8735974"/>
              <a:gd name="connsiteY8" fmla="*/ 69851 h 441325"/>
              <a:gd name="connsiteX9" fmla="*/ 0 w 8735974"/>
              <a:gd name="connsiteY9" fmla="*/ 126910 h 441325"/>
              <a:gd name="connsiteX10" fmla="*/ 0 w 8735974"/>
              <a:gd name="connsiteY10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35974" h="441325">
                <a:moveTo>
                  <a:pt x="0" y="0"/>
                </a:moveTo>
                <a:lnTo>
                  <a:pt x="4987539" y="0"/>
                </a:lnTo>
                <a:lnTo>
                  <a:pt x="8735974" y="0"/>
                </a:lnTo>
                <a:lnTo>
                  <a:pt x="8735974" y="441325"/>
                </a:lnTo>
                <a:lnTo>
                  <a:pt x="4987539" y="441325"/>
                </a:lnTo>
                <a:lnTo>
                  <a:pt x="0" y="441325"/>
                </a:lnTo>
                <a:lnTo>
                  <a:pt x="0" y="330311"/>
                </a:lnTo>
                <a:lnTo>
                  <a:pt x="4970423" y="368301"/>
                </a:lnTo>
                <a:lnTo>
                  <a:pt x="4976773" y="69851"/>
                </a:lnTo>
                <a:lnTo>
                  <a:pt x="0" y="1269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DFC5189-7C96-4ED6-8558-05208EE4A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5405" r="50034" b="61321"/>
          <a:stretch>
            <a:fillRect/>
          </a:stretch>
        </p:blipFill>
        <p:spPr>
          <a:xfrm>
            <a:off x="4523339" y="95126"/>
            <a:ext cx="3775896" cy="425698"/>
          </a:xfrm>
          <a:custGeom>
            <a:avLst/>
            <a:gdLst>
              <a:gd name="connsiteX0" fmla="*/ 0 w 3290888"/>
              <a:gd name="connsiteY0" fmla="*/ 0 h 371018"/>
              <a:gd name="connsiteX1" fmla="*/ 3290888 w 3290888"/>
              <a:gd name="connsiteY1" fmla="*/ 0 h 371018"/>
              <a:gd name="connsiteX2" fmla="*/ 3290888 w 3290888"/>
              <a:gd name="connsiteY2" fmla="*/ 371018 h 371018"/>
              <a:gd name="connsiteX3" fmla="*/ 0 w 3290888"/>
              <a:gd name="connsiteY3" fmla="*/ 371018 h 371018"/>
              <a:gd name="connsiteX4" fmla="*/ 0 w 3290888"/>
              <a:gd name="connsiteY4" fmla="*/ 0 h 37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0888" h="371018">
                <a:moveTo>
                  <a:pt x="0" y="0"/>
                </a:moveTo>
                <a:lnTo>
                  <a:pt x="3290888" y="0"/>
                </a:lnTo>
                <a:lnTo>
                  <a:pt x="3290888" y="371018"/>
                </a:lnTo>
                <a:lnTo>
                  <a:pt x="0" y="3710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9CD9DA3-F42F-4DD5-9942-D290F1D6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9515" r="57782" b="57212"/>
          <a:stretch>
            <a:fillRect/>
          </a:stretch>
        </p:blipFill>
        <p:spPr>
          <a:xfrm>
            <a:off x="9799882" y="1076764"/>
            <a:ext cx="2022275" cy="403974"/>
          </a:xfrm>
          <a:custGeom>
            <a:avLst/>
            <a:gdLst>
              <a:gd name="connsiteX0" fmla="*/ 0 w 1857298"/>
              <a:gd name="connsiteY0" fmla="*/ 0 h 371018"/>
              <a:gd name="connsiteX1" fmla="*/ 1857298 w 1857298"/>
              <a:gd name="connsiteY1" fmla="*/ 0 h 371018"/>
              <a:gd name="connsiteX2" fmla="*/ 1857298 w 1857298"/>
              <a:gd name="connsiteY2" fmla="*/ 371018 h 371018"/>
              <a:gd name="connsiteX3" fmla="*/ 0 w 1857298"/>
              <a:gd name="connsiteY3" fmla="*/ 371018 h 371018"/>
              <a:gd name="connsiteX4" fmla="*/ 0 w 1857298"/>
              <a:gd name="connsiteY4" fmla="*/ 0 h 37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298" h="371018">
                <a:moveTo>
                  <a:pt x="0" y="0"/>
                </a:moveTo>
                <a:lnTo>
                  <a:pt x="1857298" y="0"/>
                </a:lnTo>
                <a:lnTo>
                  <a:pt x="1857298" y="371018"/>
                </a:lnTo>
                <a:lnTo>
                  <a:pt x="0" y="3710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8903705-7EAD-4021-BFCF-2DC9668A7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t="43164" r="51605" b="44723"/>
          <a:stretch>
            <a:fillRect/>
          </a:stretch>
        </p:blipFill>
        <p:spPr>
          <a:xfrm>
            <a:off x="7600633" y="1617819"/>
            <a:ext cx="4118644" cy="1873350"/>
          </a:xfrm>
          <a:custGeom>
            <a:avLst/>
            <a:gdLst>
              <a:gd name="connsiteX0" fmla="*/ 0 w 3018364"/>
              <a:gd name="connsiteY0" fmla="*/ 0 h 1372892"/>
              <a:gd name="connsiteX1" fmla="*/ 3018364 w 3018364"/>
              <a:gd name="connsiteY1" fmla="*/ 0 h 1372892"/>
              <a:gd name="connsiteX2" fmla="*/ 3018364 w 3018364"/>
              <a:gd name="connsiteY2" fmla="*/ 1372892 h 1372892"/>
              <a:gd name="connsiteX3" fmla="*/ 0 w 3018364"/>
              <a:gd name="connsiteY3" fmla="*/ 1372892 h 1372892"/>
              <a:gd name="connsiteX4" fmla="*/ 0 w 3018364"/>
              <a:gd name="connsiteY4" fmla="*/ 0 h 137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364" h="1372892">
                <a:moveTo>
                  <a:pt x="0" y="0"/>
                </a:moveTo>
                <a:lnTo>
                  <a:pt x="3018364" y="0"/>
                </a:lnTo>
                <a:lnTo>
                  <a:pt x="3018364" y="1372892"/>
                </a:lnTo>
                <a:lnTo>
                  <a:pt x="0" y="137289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6D2EDC2-CAE2-4F6A-86B5-1A9BA73F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55856" r="51625" b="34679"/>
          <a:stretch>
            <a:fillRect/>
          </a:stretch>
        </p:blipFill>
        <p:spPr>
          <a:xfrm>
            <a:off x="7469331" y="3256733"/>
            <a:ext cx="4118644" cy="1463658"/>
          </a:xfrm>
          <a:custGeom>
            <a:avLst/>
            <a:gdLst>
              <a:gd name="connsiteX0" fmla="*/ 0 w 3018364"/>
              <a:gd name="connsiteY0" fmla="*/ 0 h 1072647"/>
              <a:gd name="connsiteX1" fmla="*/ 3018364 w 3018364"/>
              <a:gd name="connsiteY1" fmla="*/ 0 h 1072647"/>
              <a:gd name="connsiteX2" fmla="*/ 3018364 w 3018364"/>
              <a:gd name="connsiteY2" fmla="*/ 1072647 h 1072647"/>
              <a:gd name="connsiteX3" fmla="*/ 0 w 3018364"/>
              <a:gd name="connsiteY3" fmla="*/ 1072647 h 1072647"/>
              <a:gd name="connsiteX4" fmla="*/ 0 w 3018364"/>
              <a:gd name="connsiteY4" fmla="*/ 0 h 107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364" h="1072647">
                <a:moveTo>
                  <a:pt x="0" y="0"/>
                </a:moveTo>
                <a:lnTo>
                  <a:pt x="3018364" y="0"/>
                </a:lnTo>
                <a:lnTo>
                  <a:pt x="3018364" y="1072647"/>
                </a:lnTo>
                <a:lnTo>
                  <a:pt x="0" y="107264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E2EC833-6EC4-4FC0-BA20-C030F612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66376" r="51644" b="24159"/>
          <a:stretch>
            <a:fillRect/>
          </a:stretch>
        </p:blipFill>
        <p:spPr>
          <a:xfrm>
            <a:off x="2211721" y="1211301"/>
            <a:ext cx="3775895" cy="1341854"/>
          </a:xfrm>
          <a:custGeom>
            <a:avLst/>
            <a:gdLst>
              <a:gd name="connsiteX0" fmla="*/ 0 w 3018364"/>
              <a:gd name="connsiteY0" fmla="*/ 0 h 1072647"/>
              <a:gd name="connsiteX1" fmla="*/ 3018364 w 3018364"/>
              <a:gd name="connsiteY1" fmla="*/ 0 h 1072647"/>
              <a:gd name="connsiteX2" fmla="*/ 3018364 w 3018364"/>
              <a:gd name="connsiteY2" fmla="*/ 1072647 h 1072647"/>
              <a:gd name="connsiteX3" fmla="*/ 0 w 3018364"/>
              <a:gd name="connsiteY3" fmla="*/ 1072647 h 1072647"/>
              <a:gd name="connsiteX4" fmla="*/ 0 w 3018364"/>
              <a:gd name="connsiteY4" fmla="*/ 0 h 107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364" h="1072647">
                <a:moveTo>
                  <a:pt x="0" y="0"/>
                </a:moveTo>
                <a:lnTo>
                  <a:pt x="3018364" y="0"/>
                </a:lnTo>
                <a:lnTo>
                  <a:pt x="3018364" y="1072647"/>
                </a:lnTo>
                <a:lnTo>
                  <a:pt x="0" y="107264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341CE4C-B223-4A0F-92BE-14C6FDAC1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76895" r="51664" b="10991"/>
          <a:stretch>
            <a:fillRect/>
          </a:stretch>
        </p:blipFill>
        <p:spPr>
          <a:xfrm>
            <a:off x="2367492" y="3683172"/>
            <a:ext cx="3620124" cy="1646600"/>
          </a:xfrm>
          <a:custGeom>
            <a:avLst/>
            <a:gdLst>
              <a:gd name="connsiteX0" fmla="*/ 0 w 3018364"/>
              <a:gd name="connsiteY0" fmla="*/ 0 h 1372892"/>
              <a:gd name="connsiteX1" fmla="*/ 3018364 w 3018364"/>
              <a:gd name="connsiteY1" fmla="*/ 0 h 1372892"/>
              <a:gd name="connsiteX2" fmla="*/ 3018364 w 3018364"/>
              <a:gd name="connsiteY2" fmla="*/ 1372892 h 1372892"/>
              <a:gd name="connsiteX3" fmla="*/ 0 w 3018364"/>
              <a:gd name="connsiteY3" fmla="*/ 1372892 h 1372892"/>
              <a:gd name="connsiteX4" fmla="*/ 0 w 3018364"/>
              <a:gd name="connsiteY4" fmla="*/ 0 h 137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364" h="1372892">
                <a:moveTo>
                  <a:pt x="0" y="0"/>
                </a:moveTo>
                <a:lnTo>
                  <a:pt x="3018364" y="0"/>
                </a:lnTo>
                <a:lnTo>
                  <a:pt x="3018364" y="1372892"/>
                </a:lnTo>
                <a:lnTo>
                  <a:pt x="0" y="137289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9B3318C-2251-468D-9F1F-B626909BBCF7}"/>
              </a:ext>
            </a:extLst>
          </p:cNvPr>
          <p:cNvSpPr/>
          <p:nvPr/>
        </p:nvSpPr>
        <p:spPr>
          <a:xfrm>
            <a:off x="7706628" y="5173005"/>
            <a:ext cx="4012648" cy="100707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9A4E7C-EF97-4B55-A9A2-D3F7DF5A7821}"/>
              </a:ext>
            </a:extLst>
          </p:cNvPr>
          <p:cNvSpPr txBox="1"/>
          <p:nvPr/>
        </p:nvSpPr>
        <p:spPr>
          <a:xfrm>
            <a:off x="7633327" y="5194102"/>
            <a:ext cx="392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يمكن اختيار مادتي الماء والزيت لعمل مخلوط ويعتبر الماء والزيت مخلوط؛ لأنه يتكون من مادتين</a:t>
            </a:r>
            <a:endParaRPr lang="en-US" dirty="0">
              <a:cs typeface="+mj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3C2DC09-FF9F-4244-87FF-D34B48FE29A0}"/>
              </a:ext>
            </a:extLst>
          </p:cNvPr>
          <p:cNvSpPr/>
          <p:nvPr/>
        </p:nvSpPr>
        <p:spPr>
          <a:xfrm>
            <a:off x="1869967" y="2552561"/>
            <a:ext cx="4012648" cy="100707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68AAEA-7E74-414E-A8C1-35AB52299EBF}"/>
              </a:ext>
            </a:extLst>
          </p:cNvPr>
          <p:cNvSpPr txBox="1"/>
          <p:nvPr/>
        </p:nvSpPr>
        <p:spPr>
          <a:xfrm>
            <a:off x="1796666" y="2573658"/>
            <a:ext cx="392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يمكن عمل محلول باختيار كل من الماء والسكر أو الماء والملح وعند التقليب، يحدث امتزاج تام ببن</a:t>
            </a:r>
          </a:p>
          <a:p>
            <a:pPr algn="r" rtl="1"/>
            <a:r>
              <a:rPr lang="ar-SA" b="1" dirty="0"/>
              <a:t>أجزاء المخلوط لذلك ينتج محلول</a:t>
            </a:r>
            <a:endParaRPr lang="en-US" dirty="0">
              <a:cs typeface="+mj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18F6C43-668E-4343-86FB-90F9873348A1}"/>
              </a:ext>
            </a:extLst>
          </p:cNvPr>
          <p:cNvSpPr/>
          <p:nvPr/>
        </p:nvSpPr>
        <p:spPr>
          <a:xfrm>
            <a:off x="1330601" y="5235650"/>
            <a:ext cx="4012648" cy="100707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1B931D-BE91-4F76-AE04-C518C2E59361}"/>
              </a:ext>
            </a:extLst>
          </p:cNvPr>
          <p:cNvSpPr txBox="1"/>
          <p:nvPr/>
        </p:nvSpPr>
        <p:spPr>
          <a:xfrm>
            <a:off x="1257300" y="5256747"/>
            <a:ext cx="392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المخلوط: يتمون من مادتين أو أكثر</a:t>
            </a:r>
          </a:p>
          <a:p>
            <a:pPr algn="r" rtl="1"/>
            <a:r>
              <a:rPr lang="ar-SA" b="1" dirty="0"/>
              <a:t>المحلول: هو مخلوط مكون من مادتين أو أكثر ممتزجين معاً امتزاجاً تاما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46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1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1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2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52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13FBA66-AC33-4FF6-B9D0-4970DFC7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6296" r="2147" b="90093"/>
          <a:stretch>
            <a:fillRect/>
          </a:stretch>
        </p:blipFill>
        <p:spPr>
          <a:xfrm>
            <a:off x="3456027" y="88899"/>
            <a:ext cx="8735974" cy="441325"/>
          </a:xfrm>
          <a:custGeom>
            <a:avLst/>
            <a:gdLst>
              <a:gd name="connsiteX0" fmla="*/ 0 w 8735974"/>
              <a:gd name="connsiteY0" fmla="*/ 0 h 441325"/>
              <a:gd name="connsiteX1" fmla="*/ 4987539 w 8735974"/>
              <a:gd name="connsiteY1" fmla="*/ 0 h 441325"/>
              <a:gd name="connsiteX2" fmla="*/ 8735974 w 8735974"/>
              <a:gd name="connsiteY2" fmla="*/ 0 h 441325"/>
              <a:gd name="connsiteX3" fmla="*/ 8735974 w 8735974"/>
              <a:gd name="connsiteY3" fmla="*/ 441325 h 441325"/>
              <a:gd name="connsiteX4" fmla="*/ 4987539 w 8735974"/>
              <a:gd name="connsiteY4" fmla="*/ 441325 h 441325"/>
              <a:gd name="connsiteX5" fmla="*/ 0 w 8735974"/>
              <a:gd name="connsiteY5" fmla="*/ 441325 h 441325"/>
              <a:gd name="connsiteX6" fmla="*/ 0 w 8735974"/>
              <a:gd name="connsiteY6" fmla="*/ 330311 h 441325"/>
              <a:gd name="connsiteX7" fmla="*/ 4970423 w 8735974"/>
              <a:gd name="connsiteY7" fmla="*/ 368301 h 441325"/>
              <a:gd name="connsiteX8" fmla="*/ 4976773 w 8735974"/>
              <a:gd name="connsiteY8" fmla="*/ 69851 h 441325"/>
              <a:gd name="connsiteX9" fmla="*/ 0 w 8735974"/>
              <a:gd name="connsiteY9" fmla="*/ 126910 h 441325"/>
              <a:gd name="connsiteX10" fmla="*/ 0 w 8735974"/>
              <a:gd name="connsiteY10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35974" h="441325">
                <a:moveTo>
                  <a:pt x="0" y="0"/>
                </a:moveTo>
                <a:lnTo>
                  <a:pt x="4987539" y="0"/>
                </a:lnTo>
                <a:lnTo>
                  <a:pt x="8735974" y="0"/>
                </a:lnTo>
                <a:lnTo>
                  <a:pt x="8735974" y="441325"/>
                </a:lnTo>
                <a:lnTo>
                  <a:pt x="4987539" y="441325"/>
                </a:lnTo>
                <a:lnTo>
                  <a:pt x="0" y="441325"/>
                </a:lnTo>
                <a:lnTo>
                  <a:pt x="0" y="330311"/>
                </a:lnTo>
                <a:lnTo>
                  <a:pt x="4970423" y="368301"/>
                </a:lnTo>
                <a:lnTo>
                  <a:pt x="4976773" y="69851"/>
                </a:lnTo>
                <a:lnTo>
                  <a:pt x="0" y="1269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8D3B35D-8737-42B8-88A1-305E6F38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6868" r="41801" b="90690"/>
          <a:stretch>
            <a:fillRect/>
          </a:stretch>
        </p:blipFill>
        <p:spPr>
          <a:xfrm>
            <a:off x="0" y="158750"/>
            <a:ext cx="8432801" cy="298450"/>
          </a:xfrm>
          <a:custGeom>
            <a:avLst/>
            <a:gdLst>
              <a:gd name="connsiteX0" fmla="*/ 4976773 w 4976773"/>
              <a:gd name="connsiteY0" fmla="*/ 0 h 298450"/>
              <a:gd name="connsiteX1" fmla="*/ 4970423 w 4976773"/>
              <a:gd name="connsiteY1" fmla="*/ 298450 h 298450"/>
              <a:gd name="connsiteX2" fmla="*/ 0 w 4976773"/>
              <a:gd name="connsiteY2" fmla="*/ 260460 h 298450"/>
              <a:gd name="connsiteX3" fmla="*/ 0 w 4976773"/>
              <a:gd name="connsiteY3" fmla="*/ 57059 h 298450"/>
              <a:gd name="connsiteX4" fmla="*/ 4976773 w 4976773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6773" h="298450">
                <a:moveTo>
                  <a:pt x="4976773" y="0"/>
                </a:moveTo>
                <a:lnTo>
                  <a:pt x="4970423" y="298450"/>
                </a:lnTo>
                <a:lnTo>
                  <a:pt x="0" y="260460"/>
                </a:lnTo>
                <a:lnTo>
                  <a:pt x="0" y="57059"/>
                </a:lnTo>
                <a:lnTo>
                  <a:pt x="4976773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D28EF3E-39E1-4CA3-B9B0-A1950F9E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18333" r="49254" b="65648"/>
          <a:stretch>
            <a:fillRect/>
          </a:stretch>
        </p:blipFill>
        <p:spPr>
          <a:xfrm>
            <a:off x="355600" y="2780020"/>
            <a:ext cx="4876800" cy="2577258"/>
          </a:xfrm>
          <a:custGeom>
            <a:avLst/>
            <a:gdLst>
              <a:gd name="connsiteX0" fmla="*/ 0 w 5746750"/>
              <a:gd name="connsiteY0" fmla="*/ 0 h 3037003"/>
              <a:gd name="connsiteX1" fmla="*/ 5746750 w 5746750"/>
              <a:gd name="connsiteY1" fmla="*/ 0 h 3037003"/>
              <a:gd name="connsiteX2" fmla="*/ 5746750 w 5746750"/>
              <a:gd name="connsiteY2" fmla="*/ 1685276 h 3037003"/>
              <a:gd name="connsiteX3" fmla="*/ 5746750 w 5746750"/>
              <a:gd name="connsiteY3" fmla="*/ 3037003 h 3037003"/>
              <a:gd name="connsiteX4" fmla="*/ 5728577 w 5746750"/>
              <a:gd name="connsiteY4" fmla="*/ 3037003 h 3037003"/>
              <a:gd name="connsiteX5" fmla="*/ 5607050 w 5746750"/>
              <a:gd name="connsiteY5" fmla="*/ 1700201 h 3037003"/>
              <a:gd name="connsiteX6" fmla="*/ 5048250 w 5746750"/>
              <a:gd name="connsiteY6" fmla="*/ 1598601 h 3037003"/>
              <a:gd name="connsiteX7" fmla="*/ 4362450 w 5746750"/>
              <a:gd name="connsiteY7" fmla="*/ 1852601 h 3037003"/>
              <a:gd name="connsiteX8" fmla="*/ 0 w 5746750"/>
              <a:gd name="connsiteY8" fmla="*/ 1926751 h 3037003"/>
              <a:gd name="connsiteX9" fmla="*/ 0 w 5746750"/>
              <a:gd name="connsiteY9" fmla="*/ 1685276 h 3037003"/>
              <a:gd name="connsiteX10" fmla="*/ 0 w 5746750"/>
              <a:gd name="connsiteY10" fmla="*/ 0 h 3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6750" h="3037003">
                <a:moveTo>
                  <a:pt x="0" y="0"/>
                </a:moveTo>
                <a:lnTo>
                  <a:pt x="5746750" y="0"/>
                </a:lnTo>
                <a:lnTo>
                  <a:pt x="5746750" y="1685276"/>
                </a:lnTo>
                <a:lnTo>
                  <a:pt x="5746750" y="3037003"/>
                </a:lnTo>
                <a:lnTo>
                  <a:pt x="5728577" y="3037003"/>
                </a:lnTo>
                <a:lnTo>
                  <a:pt x="5607050" y="1700201"/>
                </a:lnTo>
                <a:lnTo>
                  <a:pt x="5048250" y="1598601"/>
                </a:lnTo>
                <a:lnTo>
                  <a:pt x="4362450" y="1852601"/>
                </a:lnTo>
                <a:lnTo>
                  <a:pt x="0" y="1926751"/>
                </a:lnTo>
                <a:lnTo>
                  <a:pt x="0" y="16852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A860D5-1FE0-4B58-A5E6-7B195B8E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11157" r="49254" b="82407"/>
          <a:stretch>
            <a:fillRect/>
          </a:stretch>
        </p:blipFill>
        <p:spPr>
          <a:xfrm>
            <a:off x="355600" y="624802"/>
            <a:ext cx="4876800" cy="1035371"/>
          </a:xfrm>
          <a:custGeom>
            <a:avLst/>
            <a:gdLst>
              <a:gd name="connsiteX0" fmla="*/ 0 w 2078728"/>
              <a:gd name="connsiteY0" fmla="*/ 0 h 441325"/>
              <a:gd name="connsiteX1" fmla="*/ 2078728 w 2078728"/>
              <a:gd name="connsiteY1" fmla="*/ 0 h 441325"/>
              <a:gd name="connsiteX2" fmla="*/ 2078728 w 2078728"/>
              <a:gd name="connsiteY2" fmla="*/ 441325 h 441325"/>
              <a:gd name="connsiteX3" fmla="*/ 0 w 2078728"/>
              <a:gd name="connsiteY3" fmla="*/ 441325 h 441325"/>
              <a:gd name="connsiteX4" fmla="*/ 0 w 2078728"/>
              <a:gd name="connsiteY4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728" h="441325">
                <a:moveTo>
                  <a:pt x="0" y="0"/>
                </a:moveTo>
                <a:lnTo>
                  <a:pt x="2078728" y="0"/>
                </a:lnTo>
                <a:lnTo>
                  <a:pt x="2078728" y="441325"/>
                </a:lnTo>
                <a:lnTo>
                  <a:pt x="0" y="4413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4A6548-6A07-4559-BDA1-78B81D3D8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26765" r="49378" b="65648"/>
          <a:stretch>
            <a:fillRect/>
          </a:stretch>
        </p:blipFill>
        <p:spPr>
          <a:xfrm>
            <a:off x="422500" y="4390063"/>
            <a:ext cx="4899301" cy="1230177"/>
          </a:xfrm>
          <a:custGeom>
            <a:avLst/>
            <a:gdLst>
              <a:gd name="connsiteX0" fmla="*/ 5048250 w 5728577"/>
              <a:gd name="connsiteY0" fmla="*/ 0 h 1438402"/>
              <a:gd name="connsiteX1" fmla="*/ 5607050 w 5728577"/>
              <a:gd name="connsiteY1" fmla="*/ 101600 h 1438402"/>
              <a:gd name="connsiteX2" fmla="*/ 5728577 w 5728577"/>
              <a:gd name="connsiteY2" fmla="*/ 1438402 h 1438402"/>
              <a:gd name="connsiteX3" fmla="*/ 0 w 5728577"/>
              <a:gd name="connsiteY3" fmla="*/ 1438402 h 1438402"/>
              <a:gd name="connsiteX4" fmla="*/ 0 w 5728577"/>
              <a:gd name="connsiteY4" fmla="*/ 328150 h 1438402"/>
              <a:gd name="connsiteX5" fmla="*/ 4362450 w 5728577"/>
              <a:gd name="connsiteY5" fmla="*/ 254000 h 1438402"/>
              <a:gd name="connsiteX6" fmla="*/ 5048250 w 5728577"/>
              <a:gd name="connsiteY6" fmla="*/ 0 h 143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8577" h="1438402">
                <a:moveTo>
                  <a:pt x="5048250" y="0"/>
                </a:moveTo>
                <a:lnTo>
                  <a:pt x="5607050" y="101600"/>
                </a:lnTo>
                <a:lnTo>
                  <a:pt x="5728577" y="1438402"/>
                </a:lnTo>
                <a:lnTo>
                  <a:pt x="0" y="1438402"/>
                </a:lnTo>
                <a:lnTo>
                  <a:pt x="0" y="328150"/>
                </a:lnTo>
                <a:lnTo>
                  <a:pt x="4362450" y="254000"/>
                </a:lnTo>
                <a:lnTo>
                  <a:pt x="5048250" y="0"/>
                </a:lnTo>
                <a:close/>
              </a:path>
            </a:pathLst>
          </a:cu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6FD554E-E2A9-4830-A82E-09D66DB7B560}"/>
              </a:ext>
            </a:extLst>
          </p:cNvPr>
          <p:cNvSpPr/>
          <p:nvPr/>
        </p:nvSpPr>
        <p:spPr>
          <a:xfrm>
            <a:off x="160882" y="3911668"/>
            <a:ext cx="3177394" cy="100707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74B15C-1CC3-4358-9927-29D59A14FF11}"/>
              </a:ext>
            </a:extLst>
          </p:cNvPr>
          <p:cNvSpPr txBox="1"/>
          <p:nvPr/>
        </p:nvSpPr>
        <p:spPr>
          <a:xfrm>
            <a:off x="0" y="3999488"/>
            <a:ext cx="317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العبارة صحيحة حيث أن سبيكة الفولاذ تتكون من خليط من مادتين وهما الحديد والكربون</a:t>
            </a:r>
            <a:endParaRPr lang="en-US" dirty="0">
              <a:cs typeface="+mj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26A523B-2720-4E4E-B2F0-1689A9D17BF8}"/>
              </a:ext>
            </a:extLst>
          </p:cNvPr>
          <p:cNvSpPr/>
          <p:nvPr/>
        </p:nvSpPr>
        <p:spPr>
          <a:xfrm>
            <a:off x="177800" y="5642922"/>
            <a:ext cx="4670425" cy="1029211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9DEDAC-CE63-4217-B642-75BF4BF0B4CB}"/>
              </a:ext>
            </a:extLst>
          </p:cNvPr>
          <p:cNvSpPr txBox="1"/>
          <p:nvPr/>
        </p:nvSpPr>
        <p:spPr>
          <a:xfrm>
            <a:off x="272164" y="5676543"/>
            <a:ext cx="434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الفكرة الرئيسة: للمادة خصائص يمكن قياسها مثل الوزن والمساحة والحجم والطول والكتلة وتتغير</a:t>
            </a:r>
            <a:r>
              <a:rPr lang="en-US" b="1" dirty="0"/>
              <a:t> </a:t>
            </a:r>
            <a:r>
              <a:rPr lang="ar-SA" b="1" dirty="0"/>
              <a:t>المادة من شكل إلى آخر وقد تكون هذه التغيرات فيزيائية أو</a:t>
            </a:r>
            <a:r>
              <a:rPr lang="en-US" b="1" dirty="0"/>
              <a:t> </a:t>
            </a:r>
            <a:r>
              <a:rPr lang="ar-SA" b="1" dirty="0"/>
              <a:t>كيميائية</a:t>
            </a:r>
            <a:endParaRPr lang="en-US" dirty="0">
              <a:cs typeface="+mj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E53C35A-DBBF-48A8-A700-5BF73CB41C4B}"/>
              </a:ext>
            </a:extLst>
          </p:cNvPr>
          <p:cNvSpPr/>
          <p:nvPr/>
        </p:nvSpPr>
        <p:spPr>
          <a:xfrm>
            <a:off x="177800" y="1656829"/>
            <a:ext cx="3472897" cy="1035371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31A8B6-A856-4243-B6D4-ECE0F0DD24E5}"/>
              </a:ext>
            </a:extLst>
          </p:cNvPr>
          <p:cNvSpPr txBox="1"/>
          <p:nvPr/>
        </p:nvSpPr>
        <p:spPr>
          <a:xfrm>
            <a:off x="355600" y="1677926"/>
            <a:ext cx="313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العبارة صحيحة حيث أن القوارب تحتوي على الهواء الأقل كثافة من الماء مما يساعد على طفو</a:t>
            </a:r>
            <a:r>
              <a:rPr lang="en-US" b="1" dirty="0"/>
              <a:t> </a:t>
            </a:r>
            <a:r>
              <a:rPr lang="ar-SA" b="1" dirty="0"/>
              <a:t>القارب فوق الماء</a:t>
            </a:r>
            <a:endParaRPr lang="en-US" dirty="0">
              <a:cs typeface="+mj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F271BC3-A8C4-48AC-A4B1-FBF3FC02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8" t="65833" r="7356" b="4375"/>
          <a:stretch>
            <a:fillRect/>
          </a:stretch>
        </p:blipFill>
        <p:spPr>
          <a:xfrm>
            <a:off x="7847373" y="624802"/>
            <a:ext cx="4183745" cy="4112006"/>
          </a:xfrm>
          <a:custGeom>
            <a:avLst/>
            <a:gdLst>
              <a:gd name="connsiteX0" fmla="*/ 0 w 2078728"/>
              <a:gd name="connsiteY0" fmla="*/ 0 h 2043084"/>
              <a:gd name="connsiteX1" fmla="*/ 2078728 w 2078728"/>
              <a:gd name="connsiteY1" fmla="*/ 0 h 2043084"/>
              <a:gd name="connsiteX2" fmla="*/ 2078728 w 2078728"/>
              <a:gd name="connsiteY2" fmla="*/ 1638300 h 2043084"/>
              <a:gd name="connsiteX3" fmla="*/ 814494 w 2078728"/>
              <a:gd name="connsiteY3" fmla="*/ 1638300 h 2043084"/>
              <a:gd name="connsiteX4" fmla="*/ 685800 w 2078728"/>
              <a:gd name="connsiteY4" fmla="*/ 1397000 h 2043084"/>
              <a:gd name="connsiteX5" fmla="*/ 203200 w 2078728"/>
              <a:gd name="connsiteY5" fmla="*/ 1454150 h 2043084"/>
              <a:gd name="connsiteX6" fmla="*/ 353017 w 2078728"/>
              <a:gd name="connsiteY6" fmla="*/ 2043084 h 2043084"/>
              <a:gd name="connsiteX7" fmla="*/ 184150 w 2078728"/>
              <a:gd name="connsiteY7" fmla="*/ 2019300 h 2043084"/>
              <a:gd name="connsiteX8" fmla="*/ 163274 w 2078728"/>
              <a:gd name="connsiteY8" fmla="*/ 1638300 h 2043084"/>
              <a:gd name="connsiteX9" fmla="*/ 0 w 2078728"/>
              <a:gd name="connsiteY9" fmla="*/ 1638300 h 2043084"/>
              <a:gd name="connsiteX10" fmla="*/ 0 w 2078728"/>
              <a:gd name="connsiteY10" fmla="*/ 0 h 204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728" h="2043084">
                <a:moveTo>
                  <a:pt x="0" y="0"/>
                </a:moveTo>
                <a:lnTo>
                  <a:pt x="2078728" y="0"/>
                </a:lnTo>
                <a:lnTo>
                  <a:pt x="2078728" y="1638300"/>
                </a:lnTo>
                <a:lnTo>
                  <a:pt x="814494" y="1638300"/>
                </a:lnTo>
                <a:lnTo>
                  <a:pt x="685800" y="1397000"/>
                </a:lnTo>
                <a:lnTo>
                  <a:pt x="203200" y="1454150"/>
                </a:lnTo>
                <a:lnTo>
                  <a:pt x="353017" y="2043084"/>
                </a:lnTo>
                <a:lnTo>
                  <a:pt x="184150" y="2019300"/>
                </a:lnTo>
                <a:lnTo>
                  <a:pt x="163274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7E4EE89-D5F2-4CE7-824B-FE4D5D99E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8" t="86204" r="17545" b="1717"/>
          <a:stretch>
            <a:fillRect/>
          </a:stretch>
        </p:blipFill>
        <p:spPr>
          <a:xfrm>
            <a:off x="6986013" y="1389937"/>
            <a:ext cx="1722719" cy="1070206"/>
          </a:xfrm>
          <a:custGeom>
            <a:avLst/>
            <a:gdLst>
              <a:gd name="connsiteX0" fmla="*/ 482600 w 1333500"/>
              <a:gd name="connsiteY0" fmla="*/ 0 h 828411"/>
              <a:gd name="connsiteX1" fmla="*/ 611294 w 1333500"/>
              <a:gd name="connsiteY1" fmla="*/ 241300 h 828411"/>
              <a:gd name="connsiteX2" fmla="*/ 608632 w 1333500"/>
              <a:gd name="connsiteY2" fmla="*/ 241300 h 828411"/>
              <a:gd name="connsiteX3" fmla="*/ 590550 w 1333500"/>
              <a:gd name="connsiteY3" fmla="*/ 508000 h 828411"/>
              <a:gd name="connsiteX4" fmla="*/ 742950 w 1333500"/>
              <a:gd name="connsiteY4" fmla="*/ 552450 h 828411"/>
              <a:gd name="connsiteX5" fmla="*/ 1003300 w 1333500"/>
              <a:gd name="connsiteY5" fmla="*/ 603250 h 828411"/>
              <a:gd name="connsiteX6" fmla="*/ 1333500 w 1333500"/>
              <a:gd name="connsiteY6" fmla="*/ 812800 h 828411"/>
              <a:gd name="connsiteX7" fmla="*/ 1308969 w 1333500"/>
              <a:gd name="connsiteY7" fmla="*/ 828411 h 828411"/>
              <a:gd name="connsiteX8" fmla="*/ 1076168 w 1333500"/>
              <a:gd name="connsiteY8" fmla="*/ 818609 h 828411"/>
              <a:gd name="connsiteX9" fmla="*/ 431800 w 1333500"/>
              <a:gd name="connsiteY9" fmla="*/ 685800 h 828411"/>
              <a:gd name="connsiteX10" fmla="*/ 149817 w 1333500"/>
              <a:gd name="connsiteY10" fmla="*/ 646084 h 828411"/>
              <a:gd name="connsiteX11" fmla="*/ 0 w 1333500"/>
              <a:gd name="connsiteY11" fmla="*/ 57150 h 828411"/>
              <a:gd name="connsiteX12" fmla="*/ 482600 w 1333500"/>
              <a:gd name="connsiteY12" fmla="*/ 0 h 82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500" h="828411">
                <a:moveTo>
                  <a:pt x="482600" y="0"/>
                </a:moveTo>
                <a:lnTo>
                  <a:pt x="611294" y="241300"/>
                </a:lnTo>
                <a:lnTo>
                  <a:pt x="608632" y="241300"/>
                </a:lnTo>
                <a:lnTo>
                  <a:pt x="590550" y="508000"/>
                </a:lnTo>
                <a:lnTo>
                  <a:pt x="742950" y="552450"/>
                </a:lnTo>
                <a:lnTo>
                  <a:pt x="1003300" y="603250"/>
                </a:lnTo>
                <a:lnTo>
                  <a:pt x="1333500" y="812800"/>
                </a:lnTo>
                <a:lnTo>
                  <a:pt x="1308969" y="828411"/>
                </a:lnTo>
                <a:lnTo>
                  <a:pt x="1076168" y="818609"/>
                </a:lnTo>
                <a:lnTo>
                  <a:pt x="431800" y="685800"/>
                </a:lnTo>
                <a:lnTo>
                  <a:pt x="149817" y="646084"/>
                </a:lnTo>
                <a:lnTo>
                  <a:pt x="0" y="57150"/>
                </a:lnTo>
                <a:lnTo>
                  <a:pt x="482600" y="0"/>
                </a:lnTo>
                <a:close/>
              </a:path>
            </a:pathLst>
          </a:cu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838DF0C-BCFC-4145-9D7A-EA1277B459A8}"/>
              </a:ext>
            </a:extLst>
          </p:cNvPr>
          <p:cNvSpPr/>
          <p:nvPr/>
        </p:nvSpPr>
        <p:spPr>
          <a:xfrm>
            <a:off x="7594876" y="5592801"/>
            <a:ext cx="4012648" cy="1007072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D15BE5-6DC8-4806-9E9C-4421BDF885C4}"/>
              </a:ext>
            </a:extLst>
          </p:cNvPr>
          <p:cNvSpPr txBox="1"/>
          <p:nvPr/>
        </p:nvSpPr>
        <p:spPr>
          <a:xfrm>
            <a:off x="7521575" y="5613898"/>
            <a:ext cx="392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يحدث تغير فيزيائي عند مزج المكونات معاً، أما عند خبز المزيج في الفرن لتحضير الفطائر فيحدث</a:t>
            </a:r>
          </a:p>
          <a:p>
            <a:pPr algn="r" rtl="1"/>
            <a:r>
              <a:rPr lang="ar-SA" b="1" dirty="0"/>
              <a:t>تغير كيميائي</a:t>
            </a:r>
            <a:endParaRPr lang="en-US" dirty="0">
              <a:cs typeface="+mj-cs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679BD20-EA9D-4722-B903-B3570F8AA5CA}"/>
              </a:ext>
            </a:extLst>
          </p:cNvPr>
          <p:cNvCxnSpPr>
            <a:cxnSpLocks/>
          </p:cNvCxnSpPr>
          <p:nvPr/>
        </p:nvCxnSpPr>
        <p:spPr>
          <a:xfrm flipH="1">
            <a:off x="7847373" y="2446678"/>
            <a:ext cx="3886292" cy="0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36154E23-F034-42D3-BA22-A71F97459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8" t="55833" r="7356" b="34630"/>
          <a:stretch>
            <a:fillRect/>
          </a:stretch>
        </p:blipFill>
        <p:spPr>
          <a:xfrm>
            <a:off x="7521575" y="4098807"/>
            <a:ext cx="4670425" cy="1469500"/>
          </a:xfrm>
          <a:custGeom>
            <a:avLst/>
            <a:gdLst>
              <a:gd name="connsiteX0" fmla="*/ 0 w 2078728"/>
              <a:gd name="connsiteY0" fmla="*/ 0 h 654050"/>
              <a:gd name="connsiteX1" fmla="*/ 2078728 w 2078728"/>
              <a:gd name="connsiteY1" fmla="*/ 0 h 654050"/>
              <a:gd name="connsiteX2" fmla="*/ 2078728 w 2078728"/>
              <a:gd name="connsiteY2" fmla="*/ 654050 h 654050"/>
              <a:gd name="connsiteX3" fmla="*/ 0 w 2078728"/>
              <a:gd name="connsiteY3" fmla="*/ 654050 h 654050"/>
              <a:gd name="connsiteX4" fmla="*/ 0 w 2078728"/>
              <a:gd name="connsiteY4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728" h="654050">
                <a:moveTo>
                  <a:pt x="0" y="0"/>
                </a:moveTo>
                <a:lnTo>
                  <a:pt x="2078728" y="0"/>
                </a:lnTo>
                <a:lnTo>
                  <a:pt x="2078728" y="654050"/>
                </a:lnTo>
                <a:lnTo>
                  <a:pt x="0" y="65405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48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51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1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2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52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153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3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/>
      <p:bldP spid="36" grpId="0" animBg="1"/>
      <p:bldP spid="37" grpId="0"/>
      <p:bldP spid="69" grpId="0" animBg="1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B02C89-7208-4D05-B01A-050AD079D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5556" r="2015" b="88111"/>
          <a:stretch>
            <a:fillRect/>
          </a:stretch>
        </p:blipFill>
        <p:spPr>
          <a:xfrm>
            <a:off x="7736113" y="147683"/>
            <a:ext cx="4430667" cy="376937"/>
          </a:xfrm>
          <a:custGeom>
            <a:avLst/>
            <a:gdLst>
              <a:gd name="connsiteX0" fmla="*/ 2691465 w 4430667"/>
              <a:gd name="connsiteY0" fmla="*/ 0 h 376937"/>
              <a:gd name="connsiteX1" fmla="*/ 4430667 w 4430667"/>
              <a:gd name="connsiteY1" fmla="*/ 0 h 376937"/>
              <a:gd name="connsiteX2" fmla="*/ 4430667 w 4430667"/>
              <a:gd name="connsiteY2" fmla="*/ 376937 h 376937"/>
              <a:gd name="connsiteX3" fmla="*/ 2691465 w 4430667"/>
              <a:gd name="connsiteY3" fmla="*/ 376937 h 376937"/>
              <a:gd name="connsiteX4" fmla="*/ 2691465 w 4430667"/>
              <a:gd name="connsiteY4" fmla="*/ 261891 h 376937"/>
              <a:gd name="connsiteX5" fmla="*/ 2706462 w 4430667"/>
              <a:gd name="connsiteY5" fmla="*/ 261891 h 376937"/>
              <a:gd name="connsiteX6" fmla="*/ 2706462 w 4430667"/>
              <a:gd name="connsiteY6" fmla="*/ 131716 h 376937"/>
              <a:gd name="connsiteX7" fmla="*/ 7712 w 4430667"/>
              <a:gd name="connsiteY7" fmla="*/ 131716 h 376937"/>
              <a:gd name="connsiteX8" fmla="*/ 7712 w 4430667"/>
              <a:gd name="connsiteY8" fmla="*/ 257904 h 376937"/>
              <a:gd name="connsiteX9" fmla="*/ 0 w 4430667"/>
              <a:gd name="connsiteY9" fmla="*/ 257904 h 376937"/>
              <a:gd name="connsiteX10" fmla="*/ 0 w 4430667"/>
              <a:gd name="connsiteY10" fmla="*/ 119033 h 376937"/>
              <a:gd name="connsiteX11" fmla="*/ 2691465 w 4430667"/>
              <a:gd name="connsiteY11" fmla="*/ 119033 h 376937"/>
              <a:gd name="connsiteX12" fmla="*/ 2691465 w 4430667"/>
              <a:gd name="connsiteY12" fmla="*/ 0 h 37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0667" h="376937">
                <a:moveTo>
                  <a:pt x="2691465" y="0"/>
                </a:moveTo>
                <a:lnTo>
                  <a:pt x="4430667" y="0"/>
                </a:lnTo>
                <a:lnTo>
                  <a:pt x="4430667" y="376937"/>
                </a:lnTo>
                <a:lnTo>
                  <a:pt x="2691465" y="376937"/>
                </a:lnTo>
                <a:lnTo>
                  <a:pt x="2691465" y="261891"/>
                </a:lnTo>
                <a:lnTo>
                  <a:pt x="2706462" y="261891"/>
                </a:lnTo>
                <a:lnTo>
                  <a:pt x="2706462" y="131716"/>
                </a:lnTo>
                <a:lnTo>
                  <a:pt x="7712" y="131716"/>
                </a:lnTo>
                <a:lnTo>
                  <a:pt x="7712" y="257904"/>
                </a:lnTo>
                <a:lnTo>
                  <a:pt x="0" y="257904"/>
                </a:lnTo>
                <a:lnTo>
                  <a:pt x="0" y="119033"/>
                </a:lnTo>
                <a:lnTo>
                  <a:pt x="2691465" y="119033"/>
                </a:lnTo>
                <a:lnTo>
                  <a:pt x="2691465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BA5941-5EC7-43DE-A130-6D4A183EC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7769" r="39362" b="90044"/>
          <a:stretch>
            <a:fillRect/>
          </a:stretch>
        </p:blipFill>
        <p:spPr>
          <a:xfrm>
            <a:off x="0" y="279399"/>
            <a:ext cx="10442575" cy="130175"/>
          </a:xfrm>
          <a:custGeom>
            <a:avLst/>
            <a:gdLst>
              <a:gd name="connsiteX0" fmla="*/ 0 w 2698750"/>
              <a:gd name="connsiteY0" fmla="*/ 0 h 130175"/>
              <a:gd name="connsiteX1" fmla="*/ 2698750 w 2698750"/>
              <a:gd name="connsiteY1" fmla="*/ 0 h 130175"/>
              <a:gd name="connsiteX2" fmla="*/ 2698750 w 2698750"/>
              <a:gd name="connsiteY2" fmla="*/ 130175 h 130175"/>
              <a:gd name="connsiteX3" fmla="*/ 2683753 w 2698750"/>
              <a:gd name="connsiteY3" fmla="*/ 130175 h 130175"/>
              <a:gd name="connsiteX4" fmla="*/ 2683753 w 2698750"/>
              <a:gd name="connsiteY4" fmla="*/ 126188 h 130175"/>
              <a:gd name="connsiteX5" fmla="*/ 0 w 2698750"/>
              <a:gd name="connsiteY5" fmla="*/ 126188 h 130175"/>
              <a:gd name="connsiteX6" fmla="*/ 0 w 2698750"/>
              <a:gd name="connsiteY6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750" h="130175">
                <a:moveTo>
                  <a:pt x="0" y="0"/>
                </a:moveTo>
                <a:lnTo>
                  <a:pt x="2698750" y="0"/>
                </a:lnTo>
                <a:lnTo>
                  <a:pt x="2698750" y="130175"/>
                </a:lnTo>
                <a:lnTo>
                  <a:pt x="2683753" y="130175"/>
                </a:lnTo>
                <a:lnTo>
                  <a:pt x="2683753" y="126188"/>
                </a:lnTo>
                <a:lnTo>
                  <a:pt x="0" y="1261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4BB830-D720-486D-B510-30D2BF2EE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6" t="12556" r="11182" b="30333"/>
          <a:stretch>
            <a:fillRect/>
          </a:stretch>
        </p:blipFill>
        <p:spPr>
          <a:xfrm>
            <a:off x="8729670" y="769183"/>
            <a:ext cx="2992431" cy="5848323"/>
          </a:xfrm>
          <a:custGeom>
            <a:avLst/>
            <a:gdLst>
              <a:gd name="connsiteX0" fmla="*/ 0 w 2004060"/>
              <a:gd name="connsiteY0" fmla="*/ 0 h 3916680"/>
              <a:gd name="connsiteX1" fmla="*/ 2004060 w 2004060"/>
              <a:gd name="connsiteY1" fmla="*/ 0 h 3916680"/>
              <a:gd name="connsiteX2" fmla="*/ 2004060 w 2004060"/>
              <a:gd name="connsiteY2" fmla="*/ 3916680 h 3916680"/>
              <a:gd name="connsiteX3" fmla="*/ 0 w 2004060"/>
              <a:gd name="connsiteY3" fmla="*/ 3916680 h 3916680"/>
              <a:gd name="connsiteX4" fmla="*/ 0 w 2004060"/>
              <a:gd name="connsiteY4" fmla="*/ 0 h 391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060" h="3916680">
                <a:moveTo>
                  <a:pt x="0" y="0"/>
                </a:moveTo>
                <a:lnTo>
                  <a:pt x="2004060" y="0"/>
                </a:lnTo>
                <a:lnTo>
                  <a:pt x="2004060" y="3916680"/>
                </a:lnTo>
                <a:lnTo>
                  <a:pt x="0" y="391668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177F3B-0237-4156-9865-170CE781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3296" r="52316" b="46944"/>
          <a:stretch>
            <a:fillRect/>
          </a:stretch>
        </p:blipFill>
        <p:spPr>
          <a:xfrm>
            <a:off x="4588198" y="2646664"/>
            <a:ext cx="2992431" cy="4071450"/>
          </a:xfrm>
          <a:custGeom>
            <a:avLst/>
            <a:gdLst>
              <a:gd name="connsiteX0" fmla="*/ 0 w 2004060"/>
              <a:gd name="connsiteY0" fmla="*/ 0 h 2726690"/>
              <a:gd name="connsiteX1" fmla="*/ 2004060 w 2004060"/>
              <a:gd name="connsiteY1" fmla="*/ 0 h 2726690"/>
              <a:gd name="connsiteX2" fmla="*/ 2004060 w 2004060"/>
              <a:gd name="connsiteY2" fmla="*/ 2726690 h 2726690"/>
              <a:gd name="connsiteX3" fmla="*/ 0 w 2004060"/>
              <a:gd name="connsiteY3" fmla="*/ 2726690 h 2726690"/>
              <a:gd name="connsiteX4" fmla="*/ 0 w 2004060"/>
              <a:gd name="connsiteY4" fmla="*/ 0 h 272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060" h="2726690">
                <a:moveTo>
                  <a:pt x="0" y="0"/>
                </a:moveTo>
                <a:lnTo>
                  <a:pt x="2004060" y="0"/>
                </a:lnTo>
                <a:lnTo>
                  <a:pt x="2004060" y="2726690"/>
                </a:lnTo>
                <a:lnTo>
                  <a:pt x="0" y="27266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DED16-D5A2-424B-BE19-7026FE346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54259" r="52316" b="24815"/>
          <a:stretch>
            <a:fillRect/>
          </a:stretch>
        </p:blipFill>
        <p:spPr>
          <a:xfrm>
            <a:off x="446726" y="1025579"/>
            <a:ext cx="2992431" cy="2142868"/>
          </a:xfrm>
          <a:custGeom>
            <a:avLst/>
            <a:gdLst>
              <a:gd name="connsiteX0" fmla="*/ 0 w 2004060"/>
              <a:gd name="connsiteY0" fmla="*/ 0 h 1435100"/>
              <a:gd name="connsiteX1" fmla="*/ 2004060 w 2004060"/>
              <a:gd name="connsiteY1" fmla="*/ 0 h 1435100"/>
              <a:gd name="connsiteX2" fmla="*/ 2004060 w 2004060"/>
              <a:gd name="connsiteY2" fmla="*/ 1435100 h 1435100"/>
              <a:gd name="connsiteX3" fmla="*/ 0 w 2004060"/>
              <a:gd name="connsiteY3" fmla="*/ 1435100 h 1435100"/>
              <a:gd name="connsiteX4" fmla="*/ 0 w 2004060"/>
              <a:gd name="connsiteY4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060" h="1435100">
                <a:moveTo>
                  <a:pt x="0" y="0"/>
                </a:moveTo>
                <a:lnTo>
                  <a:pt x="2004060" y="0"/>
                </a:lnTo>
                <a:lnTo>
                  <a:pt x="2004060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A12C6C-7C4C-4B7F-824F-AA79EDD9B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6" t="70333" r="11182" b="12556"/>
          <a:stretch>
            <a:fillRect/>
          </a:stretch>
        </p:blipFill>
        <p:spPr>
          <a:xfrm>
            <a:off x="4588198" y="772216"/>
            <a:ext cx="2992431" cy="1752221"/>
          </a:xfrm>
          <a:custGeom>
            <a:avLst/>
            <a:gdLst>
              <a:gd name="connsiteX0" fmla="*/ 0 w 2004060"/>
              <a:gd name="connsiteY0" fmla="*/ 0 h 1173480"/>
              <a:gd name="connsiteX1" fmla="*/ 2004060 w 2004060"/>
              <a:gd name="connsiteY1" fmla="*/ 0 h 1173480"/>
              <a:gd name="connsiteX2" fmla="*/ 2004060 w 2004060"/>
              <a:gd name="connsiteY2" fmla="*/ 1173480 h 1173480"/>
              <a:gd name="connsiteX3" fmla="*/ 0 w 2004060"/>
              <a:gd name="connsiteY3" fmla="*/ 1173480 h 1173480"/>
              <a:gd name="connsiteX4" fmla="*/ 0 w 2004060"/>
              <a:gd name="connsiteY4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060" h="1173480">
                <a:moveTo>
                  <a:pt x="0" y="0"/>
                </a:moveTo>
                <a:lnTo>
                  <a:pt x="2004060" y="0"/>
                </a:lnTo>
                <a:lnTo>
                  <a:pt x="200406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34070-262D-4A0A-AE2C-3B178D48C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76389" r="52316" b="9167"/>
          <a:stretch>
            <a:fillRect/>
          </a:stretch>
        </p:blipFill>
        <p:spPr>
          <a:xfrm>
            <a:off x="469899" y="3663638"/>
            <a:ext cx="2992431" cy="1479148"/>
          </a:xfrm>
          <a:custGeom>
            <a:avLst/>
            <a:gdLst>
              <a:gd name="connsiteX0" fmla="*/ 0 w 2004060"/>
              <a:gd name="connsiteY0" fmla="*/ 0 h 990600"/>
              <a:gd name="connsiteX1" fmla="*/ 2004060 w 2004060"/>
              <a:gd name="connsiteY1" fmla="*/ 0 h 990600"/>
              <a:gd name="connsiteX2" fmla="*/ 2004060 w 2004060"/>
              <a:gd name="connsiteY2" fmla="*/ 990600 h 990600"/>
              <a:gd name="connsiteX3" fmla="*/ 0 w 2004060"/>
              <a:gd name="connsiteY3" fmla="*/ 990600 h 990600"/>
              <a:gd name="connsiteX4" fmla="*/ 0 w 200406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060" h="990600">
                <a:moveTo>
                  <a:pt x="0" y="0"/>
                </a:moveTo>
                <a:lnTo>
                  <a:pt x="2004060" y="0"/>
                </a:lnTo>
                <a:lnTo>
                  <a:pt x="200406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CC6C53-43F8-4554-9786-7CE97FAB08E4}"/>
              </a:ext>
            </a:extLst>
          </p:cNvPr>
          <p:cNvCxnSpPr>
            <a:cxnSpLocks/>
          </p:cNvCxnSpPr>
          <p:nvPr/>
        </p:nvCxnSpPr>
        <p:spPr>
          <a:xfrm flipH="1">
            <a:off x="9989547" y="5698869"/>
            <a:ext cx="1535565" cy="17122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BEB36F-32FD-4B86-81A9-4BC580C915CB}"/>
              </a:ext>
            </a:extLst>
          </p:cNvPr>
          <p:cNvCxnSpPr>
            <a:cxnSpLocks/>
          </p:cNvCxnSpPr>
          <p:nvPr/>
        </p:nvCxnSpPr>
        <p:spPr>
          <a:xfrm flipH="1">
            <a:off x="6045064" y="2154626"/>
            <a:ext cx="1535565" cy="17122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A98FE2-2EB1-450E-B5D1-4971C4960D6E}"/>
              </a:ext>
            </a:extLst>
          </p:cNvPr>
          <p:cNvCxnSpPr>
            <a:cxnSpLocks/>
          </p:cNvCxnSpPr>
          <p:nvPr/>
        </p:nvCxnSpPr>
        <p:spPr>
          <a:xfrm flipH="1">
            <a:off x="6045063" y="6085784"/>
            <a:ext cx="1535565" cy="17122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959660-E2AE-4C20-AF41-CA8991DA8F67}"/>
              </a:ext>
            </a:extLst>
          </p:cNvPr>
          <p:cNvCxnSpPr>
            <a:cxnSpLocks/>
          </p:cNvCxnSpPr>
          <p:nvPr/>
        </p:nvCxnSpPr>
        <p:spPr>
          <a:xfrm flipH="1">
            <a:off x="579437" y="2260344"/>
            <a:ext cx="2604408" cy="0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34DBBD-9B71-4332-9570-38F79099A0F4}"/>
              </a:ext>
            </a:extLst>
          </p:cNvPr>
          <p:cNvCxnSpPr>
            <a:cxnSpLocks/>
          </p:cNvCxnSpPr>
          <p:nvPr/>
        </p:nvCxnSpPr>
        <p:spPr>
          <a:xfrm flipH="1">
            <a:off x="1442398" y="4216982"/>
            <a:ext cx="1764620" cy="0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995736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29C94-4AD6-4DE7-91DF-00B1CE9F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5556" r="2015" b="88111"/>
          <a:stretch>
            <a:fillRect/>
          </a:stretch>
        </p:blipFill>
        <p:spPr>
          <a:xfrm>
            <a:off x="7736113" y="147683"/>
            <a:ext cx="4430667" cy="376937"/>
          </a:xfrm>
          <a:custGeom>
            <a:avLst/>
            <a:gdLst>
              <a:gd name="connsiteX0" fmla="*/ 2691465 w 4430667"/>
              <a:gd name="connsiteY0" fmla="*/ 0 h 376937"/>
              <a:gd name="connsiteX1" fmla="*/ 4430667 w 4430667"/>
              <a:gd name="connsiteY1" fmla="*/ 0 h 376937"/>
              <a:gd name="connsiteX2" fmla="*/ 4430667 w 4430667"/>
              <a:gd name="connsiteY2" fmla="*/ 376937 h 376937"/>
              <a:gd name="connsiteX3" fmla="*/ 2691465 w 4430667"/>
              <a:gd name="connsiteY3" fmla="*/ 376937 h 376937"/>
              <a:gd name="connsiteX4" fmla="*/ 2691465 w 4430667"/>
              <a:gd name="connsiteY4" fmla="*/ 261891 h 376937"/>
              <a:gd name="connsiteX5" fmla="*/ 2706462 w 4430667"/>
              <a:gd name="connsiteY5" fmla="*/ 261891 h 376937"/>
              <a:gd name="connsiteX6" fmla="*/ 2706462 w 4430667"/>
              <a:gd name="connsiteY6" fmla="*/ 131716 h 376937"/>
              <a:gd name="connsiteX7" fmla="*/ 7712 w 4430667"/>
              <a:gd name="connsiteY7" fmla="*/ 131716 h 376937"/>
              <a:gd name="connsiteX8" fmla="*/ 7712 w 4430667"/>
              <a:gd name="connsiteY8" fmla="*/ 257904 h 376937"/>
              <a:gd name="connsiteX9" fmla="*/ 0 w 4430667"/>
              <a:gd name="connsiteY9" fmla="*/ 257904 h 376937"/>
              <a:gd name="connsiteX10" fmla="*/ 0 w 4430667"/>
              <a:gd name="connsiteY10" fmla="*/ 119033 h 376937"/>
              <a:gd name="connsiteX11" fmla="*/ 2691465 w 4430667"/>
              <a:gd name="connsiteY11" fmla="*/ 119033 h 376937"/>
              <a:gd name="connsiteX12" fmla="*/ 2691465 w 4430667"/>
              <a:gd name="connsiteY12" fmla="*/ 0 h 37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0667" h="376937">
                <a:moveTo>
                  <a:pt x="2691465" y="0"/>
                </a:moveTo>
                <a:lnTo>
                  <a:pt x="4430667" y="0"/>
                </a:lnTo>
                <a:lnTo>
                  <a:pt x="4430667" y="376937"/>
                </a:lnTo>
                <a:lnTo>
                  <a:pt x="2691465" y="376937"/>
                </a:lnTo>
                <a:lnTo>
                  <a:pt x="2691465" y="261891"/>
                </a:lnTo>
                <a:lnTo>
                  <a:pt x="2706462" y="261891"/>
                </a:lnTo>
                <a:lnTo>
                  <a:pt x="2706462" y="131716"/>
                </a:lnTo>
                <a:lnTo>
                  <a:pt x="7712" y="131716"/>
                </a:lnTo>
                <a:lnTo>
                  <a:pt x="7712" y="257904"/>
                </a:lnTo>
                <a:lnTo>
                  <a:pt x="0" y="257904"/>
                </a:lnTo>
                <a:lnTo>
                  <a:pt x="0" y="119033"/>
                </a:lnTo>
                <a:lnTo>
                  <a:pt x="2691465" y="119033"/>
                </a:lnTo>
                <a:lnTo>
                  <a:pt x="2691465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2897F-8F29-4722-AD27-161631CE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7769" r="39362" b="90044"/>
          <a:stretch>
            <a:fillRect/>
          </a:stretch>
        </p:blipFill>
        <p:spPr>
          <a:xfrm>
            <a:off x="0" y="279399"/>
            <a:ext cx="10442575" cy="130175"/>
          </a:xfrm>
          <a:custGeom>
            <a:avLst/>
            <a:gdLst>
              <a:gd name="connsiteX0" fmla="*/ 0 w 2698750"/>
              <a:gd name="connsiteY0" fmla="*/ 0 h 130175"/>
              <a:gd name="connsiteX1" fmla="*/ 2698750 w 2698750"/>
              <a:gd name="connsiteY1" fmla="*/ 0 h 130175"/>
              <a:gd name="connsiteX2" fmla="*/ 2698750 w 2698750"/>
              <a:gd name="connsiteY2" fmla="*/ 130175 h 130175"/>
              <a:gd name="connsiteX3" fmla="*/ 2683753 w 2698750"/>
              <a:gd name="connsiteY3" fmla="*/ 130175 h 130175"/>
              <a:gd name="connsiteX4" fmla="*/ 2683753 w 2698750"/>
              <a:gd name="connsiteY4" fmla="*/ 126188 h 130175"/>
              <a:gd name="connsiteX5" fmla="*/ 0 w 2698750"/>
              <a:gd name="connsiteY5" fmla="*/ 126188 h 130175"/>
              <a:gd name="connsiteX6" fmla="*/ 0 w 2698750"/>
              <a:gd name="connsiteY6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750" h="130175">
                <a:moveTo>
                  <a:pt x="0" y="0"/>
                </a:moveTo>
                <a:lnTo>
                  <a:pt x="2698750" y="0"/>
                </a:lnTo>
                <a:lnTo>
                  <a:pt x="2698750" y="130175"/>
                </a:lnTo>
                <a:lnTo>
                  <a:pt x="2683753" y="130175"/>
                </a:lnTo>
                <a:lnTo>
                  <a:pt x="2683753" y="126188"/>
                </a:lnTo>
                <a:lnTo>
                  <a:pt x="0" y="1261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7506A5-F9D8-4CE5-AB1A-DB0B00A81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12639" r="50000" b="61528"/>
          <a:stretch>
            <a:fillRect/>
          </a:stretch>
        </p:blipFill>
        <p:spPr>
          <a:xfrm>
            <a:off x="4483986" y="685333"/>
            <a:ext cx="3291814" cy="2795788"/>
          </a:xfrm>
          <a:custGeom>
            <a:avLst/>
            <a:gdLst>
              <a:gd name="connsiteX0" fmla="*/ 0 w 2085975"/>
              <a:gd name="connsiteY0" fmla="*/ 0 h 1771651"/>
              <a:gd name="connsiteX1" fmla="*/ 2085975 w 2085975"/>
              <a:gd name="connsiteY1" fmla="*/ 0 h 1771651"/>
              <a:gd name="connsiteX2" fmla="*/ 2085975 w 2085975"/>
              <a:gd name="connsiteY2" fmla="*/ 1771651 h 1771651"/>
              <a:gd name="connsiteX3" fmla="*/ 0 w 2085975"/>
              <a:gd name="connsiteY3" fmla="*/ 1771651 h 1771651"/>
              <a:gd name="connsiteX4" fmla="*/ 0 w 2085975"/>
              <a:gd name="connsiteY4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975" h="1771651">
                <a:moveTo>
                  <a:pt x="0" y="0"/>
                </a:moveTo>
                <a:lnTo>
                  <a:pt x="2085975" y="0"/>
                </a:lnTo>
                <a:lnTo>
                  <a:pt x="2085975" y="1771651"/>
                </a:lnTo>
                <a:lnTo>
                  <a:pt x="0" y="177165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78876F-C0EF-497F-BEBA-592FAAD13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8" t="13080" r="8652" b="62211"/>
          <a:stretch>
            <a:fillRect/>
          </a:stretch>
        </p:blipFill>
        <p:spPr>
          <a:xfrm>
            <a:off x="8461582" y="701953"/>
            <a:ext cx="3190968" cy="2674182"/>
          </a:xfrm>
          <a:custGeom>
            <a:avLst/>
            <a:gdLst>
              <a:gd name="connsiteX0" fmla="*/ 0 w 3190968"/>
              <a:gd name="connsiteY0" fmla="*/ 0 h 2674182"/>
              <a:gd name="connsiteX1" fmla="*/ 3190968 w 3190968"/>
              <a:gd name="connsiteY1" fmla="*/ 0 h 2674182"/>
              <a:gd name="connsiteX2" fmla="*/ 3190968 w 3190968"/>
              <a:gd name="connsiteY2" fmla="*/ 2674182 h 2674182"/>
              <a:gd name="connsiteX3" fmla="*/ 0 w 3190968"/>
              <a:gd name="connsiteY3" fmla="*/ 2674182 h 2674182"/>
              <a:gd name="connsiteX4" fmla="*/ 0 w 3190968"/>
              <a:gd name="connsiteY4" fmla="*/ 0 h 267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968" h="2674182">
                <a:moveTo>
                  <a:pt x="0" y="0"/>
                </a:moveTo>
                <a:lnTo>
                  <a:pt x="3190968" y="0"/>
                </a:lnTo>
                <a:lnTo>
                  <a:pt x="3190968" y="2674182"/>
                </a:lnTo>
                <a:lnTo>
                  <a:pt x="0" y="267418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9418A-D4AA-4028-A837-098BEF660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0" t="38948" r="8235" b="49303"/>
          <a:stretch>
            <a:fillRect/>
          </a:stretch>
        </p:blipFill>
        <p:spPr>
          <a:xfrm>
            <a:off x="9803880" y="3553468"/>
            <a:ext cx="2362900" cy="955577"/>
          </a:xfrm>
          <a:custGeom>
            <a:avLst/>
            <a:gdLst>
              <a:gd name="connsiteX0" fmla="*/ 0 w 3144251"/>
              <a:gd name="connsiteY0" fmla="*/ 0 h 1271562"/>
              <a:gd name="connsiteX1" fmla="*/ 3144251 w 3144251"/>
              <a:gd name="connsiteY1" fmla="*/ 0 h 1271562"/>
              <a:gd name="connsiteX2" fmla="*/ 3144251 w 3144251"/>
              <a:gd name="connsiteY2" fmla="*/ 1271562 h 1271562"/>
              <a:gd name="connsiteX3" fmla="*/ 0 w 3144251"/>
              <a:gd name="connsiteY3" fmla="*/ 1271562 h 1271562"/>
              <a:gd name="connsiteX4" fmla="*/ 0 w 3144251"/>
              <a:gd name="connsiteY4" fmla="*/ 0 h 12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251" h="1271562">
                <a:moveTo>
                  <a:pt x="0" y="0"/>
                </a:moveTo>
                <a:lnTo>
                  <a:pt x="3144251" y="0"/>
                </a:lnTo>
                <a:lnTo>
                  <a:pt x="3144251" y="1271562"/>
                </a:lnTo>
                <a:lnTo>
                  <a:pt x="0" y="127156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4649FA-C6AA-44AF-93B5-B793BAB4C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0" t="51428" r="8235" b="36855"/>
          <a:stretch>
            <a:fillRect/>
          </a:stretch>
        </p:blipFill>
        <p:spPr>
          <a:xfrm>
            <a:off x="7940900" y="3561658"/>
            <a:ext cx="2362900" cy="952972"/>
          </a:xfrm>
          <a:custGeom>
            <a:avLst/>
            <a:gdLst>
              <a:gd name="connsiteX0" fmla="*/ 0 w 3144251"/>
              <a:gd name="connsiteY0" fmla="*/ 0 h 1268096"/>
              <a:gd name="connsiteX1" fmla="*/ 3144251 w 3144251"/>
              <a:gd name="connsiteY1" fmla="*/ 0 h 1268096"/>
              <a:gd name="connsiteX2" fmla="*/ 3144251 w 3144251"/>
              <a:gd name="connsiteY2" fmla="*/ 1268096 h 1268096"/>
              <a:gd name="connsiteX3" fmla="*/ 0 w 3144251"/>
              <a:gd name="connsiteY3" fmla="*/ 1268096 h 1268096"/>
              <a:gd name="connsiteX4" fmla="*/ 0 w 3144251"/>
              <a:gd name="connsiteY4" fmla="*/ 0 h 12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251" h="1268096">
                <a:moveTo>
                  <a:pt x="0" y="0"/>
                </a:moveTo>
                <a:lnTo>
                  <a:pt x="3144251" y="0"/>
                </a:lnTo>
                <a:lnTo>
                  <a:pt x="3144251" y="1268096"/>
                </a:lnTo>
                <a:lnTo>
                  <a:pt x="0" y="12680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3783FF-2612-48CD-A5E7-A517A086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0" t="64336" r="8235" b="26889"/>
          <a:stretch>
            <a:fillRect/>
          </a:stretch>
        </p:blipFill>
        <p:spPr>
          <a:xfrm>
            <a:off x="9829100" y="4686378"/>
            <a:ext cx="2362900" cy="713683"/>
          </a:xfrm>
          <a:custGeom>
            <a:avLst/>
            <a:gdLst>
              <a:gd name="connsiteX0" fmla="*/ 0 w 3144251"/>
              <a:gd name="connsiteY0" fmla="*/ 0 h 949680"/>
              <a:gd name="connsiteX1" fmla="*/ 3144251 w 3144251"/>
              <a:gd name="connsiteY1" fmla="*/ 0 h 949680"/>
              <a:gd name="connsiteX2" fmla="*/ 3144251 w 3144251"/>
              <a:gd name="connsiteY2" fmla="*/ 949680 h 949680"/>
              <a:gd name="connsiteX3" fmla="*/ 0 w 3144251"/>
              <a:gd name="connsiteY3" fmla="*/ 949680 h 949680"/>
              <a:gd name="connsiteX4" fmla="*/ 0 w 3144251"/>
              <a:gd name="connsiteY4" fmla="*/ 0 h 9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251" h="949680">
                <a:moveTo>
                  <a:pt x="0" y="0"/>
                </a:moveTo>
                <a:lnTo>
                  <a:pt x="3144251" y="0"/>
                </a:lnTo>
                <a:lnTo>
                  <a:pt x="3144251" y="949680"/>
                </a:lnTo>
                <a:lnTo>
                  <a:pt x="0" y="9496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C6ED58-08F9-4DE5-9CBF-81692B73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0" t="74498" r="8235" b="14685"/>
          <a:stretch>
            <a:fillRect/>
          </a:stretch>
        </p:blipFill>
        <p:spPr>
          <a:xfrm>
            <a:off x="7940900" y="4686378"/>
            <a:ext cx="2362900" cy="879763"/>
          </a:xfrm>
          <a:custGeom>
            <a:avLst/>
            <a:gdLst>
              <a:gd name="connsiteX0" fmla="*/ 0 w 3144251"/>
              <a:gd name="connsiteY0" fmla="*/ 0 h 1170679"/>
              <a:gd name="connsiteX1" fmla="*/ 3144251 w 3144251"/>
              <a:gd name="connsiteY1" fmla="*/ 0 h 1170679"/>
              <a:gd name="connsiteX2" fmla="*/ 3144251 w 3144251"/>
              <a:gd name="connsiteY2" fmla="*/ 1170679 h 1170679"/>
              <a:gd name="connsiteX3" fmla="*/ 0 w 3144251"/>
              <a:gd name="connsiteY3" fmla="*/ 1170679 h 1170679"/>
              <a:gd name="connsiteX4" fmla="*/ 0 w 3144251"/>
              <a:gd name="connsiteY4" fmla="*/ 0 h 11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251" h="1170679">
                <a:moveTo>
                  <a:pt x="0" y="0"/>
                </a:moveTo>
                <a:lnTo>
                  <a:pt x="3144251" y="0"/>
                </a:lnTo>
                <a:lnTo>
                  <a:pt x="3144251" y="1170679"/>
                </a:lnTo>
                <a:lnTo>
                  <a:pt x="0" y="11706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FF1B0-2091-4E28-9D11-AF439BC06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39398" r="50000" b="51759"/>
          <a:stretch>
            <a:fillRect/>
          </a:stretch>
        </p:blipFill>
        <p:spPr>
          <a:xfrm>
            <a:off x="4483986" y="3552061"/>
            <a:ext cx="3291814" cy="956984"/>
          </a:xfrm>
          <a:custGeom>
            <a:avLst/>
            <a:gdLst>
              <a:gd name="connsiteX0" fmla="*/ 0 w 2085975"/>
              <a:gd name="connsiteY0" fmla="*/ 0 h 606427"/>
              <a:gd name="connsiteX1" fmla="*/ 2085975 w 2085975"/>
              <a:gd name="connsiteY1" fmla="*/ 0 h 606427"/>
              <a:gd name="connsiteX2" fmla="*/ 2085975 w 2085975"/>
              <a:gd name="connsiteY2" fmla="*/ 606427 h 606427"/>
              <a:gd name="connsiteX3" fmla="*/ 0 w 2085975"/>
              <a:gd name="connsiteY3" fmla="*/ 606427 h 606427"/>
              <a:gd name="connsiteX4" fmla="*/ 0 w 2085975"/>
              <a:gd name="connsiteY4" fmla="*/ 0 h 60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975" h="606427">
                <a:moveTo>
                  <a:pt x="0" y="0"/>
                </a:moveTo>
                <a:lnTo>
                  <a:pt x="2085975" y="0"/>
                </a:lnTo>
                <a:lnTo>
                  <a:pt x="2085975" y="606427"/>
                </a:lnTo>
                <a:lnTo>
                  <a:pt x="0" y="60642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9D89E5-0041-409E-B9C9-3E167B082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49167" r="50000" b="30370"/>
          <a:stretch>
            <a:fillRect/>
          </a:stretch>
        </p:blipFill>
        <p:spPr>
          <a:xfrm>
            <a:off x="539450" y="791368"/>
            <a:ext cx="3291814" cy="2214587"/>
          </a:xfrm>
          <a:custGeom>
            <a:avLst/>
            <a:gdLst>
              <a:gd name="connsiteX0" fmla="*/ 0 w 2085975"/>
              <a:gd name="connsiteY0" fmla="*/ 0 h 1403352"/>
              <a:gd name="connsiteX1" fmla="*/ 2085975 w 2085975"/>
              <a:gd name="connsiteY1" fmla="*/ 0 h 1403352"/>
              <a:gd name="connsiteX2" fmla="*/ 2085975 w 2085975"/>
              <a:gd name="connsiteY2" fmla="*/ 1403352 h 1403352"/>
              <a:gd name="connsiteX3" fmla="*/ 0 w 2085975"/>
              <a:gd name="connsiteY3" fmla="*/ 1403352 h 1403352"/>
              <a:gd name="connsiteX4" fmla="*/ 0 w 2085975"/>
              <a:gd name="connsiteY4" fmla="*/ 0 h 14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975" h="1403352">
                <a:moveTo>
                  <a:pt x="0" y="0"/>
                </a:moveTo>
                <a:lnTo>
                  <a:pt x="2085975" y="0"/>
                </a:lnTo>
                <a:lnTo>
                  <a:pt x="2085975" y="1403352"/>
                </a:lnTo>
                <a:lnTo>
                  <a:pt x="0" y="140335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0F4CE8-E894-4DE5-AF12-0F87F01E59B9}"/>
              </a:ext>
            </a:extLst>
          </p:cNvPr>
          <p:cNvSpPr/>
          <p:nvPr/>
        </p:nvSpPr>
        <p:spPr>
          <a:xfrm>
            <a:off x="74713" y="3107970"/>
            <a:ext cx="3183565" cy="2455621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F520D3-7AC8-44F5-8990-4F3A7AA687DA}"/>
              </a:ext>
            </a:extLst>
          </p:cNvPr>
          <p:cNvSpPr txBox="1"/>
          <p:nvPr/>
        </p:nvSpPr>
        <p:spPr>
          <a:xfrm>
            <a:off x="245526" y="3320117"/>
            <a:ext cx="2684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الصورة 1 تمثل تغيراً فيزيائياً؛ لأن تحول المادة من حالة سائلة إلى صلبة لا ينتج عنه تغير للمادة </a:t>
            </a:r>
            <a:endParaRPr lang="en-US" b="1" dirty="0"/>
          </a:p>
          <a:p>
            <a:pPr algn="r" rtl="1"/>
            <a:r>
              <a:rPr lang="ar-SA" b="1" dirty="0"/>
              <a:t>أما</a:t>
            </a:r>
            <a:r>
              <a:rPr lang="en-US" b="1" dirty="0"/>
              <a:t> </a:t>
            </a:r>
            <a:r>
              <a:rPr lang="ar-SA" b="1" dirty="0"/>
              <a:t>الصورة 2 هي تغير كيميائي: لأن احتراق المادة ينتج عنه مادة جديدة ذات خصائص مختلفة عن المادة</a:t>
            </a:r>
            <a:r>
              <a:rPr lang="en-US" b="1" dirty="0"/>
              <a:t> </a:t>
            </a:r>
            <a:r>
              <a:rPr lang="ar-SA" b="1" dirty="0"/>
              <a:t>الأصلية</a:t>
            </a:r>
            <a:endParaRPr lang="en-US" dirty="0">
              <a:cs typeface="+mj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7FC64D9-EE46-479D-B457-492313A9ACAB}"/>
              </a:ext>
            </a:extLst>
          </p:cNvPr>
          <p:cNvSpPr/>
          <p:nvPr/>
        </p:nvSpPr>
        <p:spPr>
          <a:xfrm>
            <a:off x="4392955" y="4562570"/>
            <a:ext cx="3319489" cy="1926783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820F00-190D-4CCF-AC42-8AABA3080889}"/>
              </a:ext>
            </a:extLst>
          </p:cNvPr>
          <p:cNvSpPr txBox="1"/>
          <p:nvPr/>
        </p:nvSpPr>
        <p:spPr>
          <a:xfrm>
            <a:off x="4392956" y="4687159"/>
            <a:ext cx="3149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تزداد المسافة بين جزيئات المادة في الشكل 1 أكثر منها في كلا من الشكلين 2 و 3 و مما يعني</a:t>
            </a:r>
          </a:p>
          <a:p>
            <a:pPr algn="r" rtl="1"/>
            <a:r>
              <a:rPr lang="ar-SA" b="1" dirty="0"/>
              <a:t>اكتساب جزيئات المادة طاقة تمكنها من التحرر والحركة بطاقة أعلى</a:t>
            </a:r>
            <a:endParaRPr lang="en-US" dirty="0">
              <a:cs typeface="+mj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24FC1C5-EB0F-47B4-89F2-139F8743CFD6}"/>
              </a:ext>
            </a:extLst>
          </p:cNvPr>
          <p:cNvSpPr/>
          <p:nvPr/>
        </p:nvSpPr>
        <p:spPr>
          <a:xfrm>
            <a:off x="3673274" y="3032086"/>
            <a:ext cx="1157957" cy="44521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30A75-69CC-4110-820C-9C707DA08B45}"/>
              </a:ext>
            </a:extLst>
          </p:cNvPr>
          <p:cNvSpPr txBox="1"/>
          <p:nvPr/>
        </p:nvSpPr>
        <p:spPr>
          <a:xfrm>
            <a:off x="3777446" y="3107970"/>
            <a:ext cx="88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الشكل 1</a:t>
            </a:r>
            <a:endParaRPr lang="en-US" dirty="0">
              <a:cs typeface="+mj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93F66F-A3C7-4A2D-8BCC-C19F8561D253}"/>
              </a:ext>
            </a:extLst>
          </p:cNvPr>
          <p:cNvCxnSpPr>
            <a:cxnSpLocks/>
          </p:cNvCxnSpPr>
          <p:nvPr/>
        </p:nvCxnSpPr>
        <p:spPr>
          <a:xfrm flipH="1">
            <a:off x="10442575" y="5546469"/>
            <a:ext cx="1535565" cy="17122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6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1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6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851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601"/>
                                </p:stCondLst>
                                <p:childTnLst>
                                  <p:par>
                                    <p:cTn id="5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2"/>
                                </p:stCondLst>
                                <p:childTnLst>
                                  <p:par>
                                    <p:cTn id="6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252"/>
                                </p:stCondLst>
                                <p:childTnLst>
                                  <p:par>
                                    <p:cTn id="6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 animBg="1"/>
          <p:bldP spid="32" grpId="0"/>
          <p:bldP spid="33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6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1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6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851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601"/>
                                </p:stCondLst>
                                <p:childTnLst>
                                  <p:par>
                                    <p:cTn id="5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2"/>
                                </p:stCondLst>
                                <p:childTnLst>
                                  <p:par>
                                    <p:cTn id="6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252"/>
                                </p:stCondLst>
                                <p:childTnLst>
                                  <p:par>
                                    <p:cTn id="6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 animBg="1"/>
          <p:bldP spid="32" grpId="0"/>
          <p:bldP spid="33" grpId="0" animBg="1"/>
          <p:bldP spid="3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29C94-4AD6-4DE7-91DF-00B1CE9F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5556" r="2015" b="88111"/>
          <a:stretch>
            <a:fillRect/>
          </a:stretch>
        </p:blipFill>
        <p:spPr>
          <a:xfrm>
            <a:off x="7736113" y="147683"/>
            <a:ext cx="4430667" cy="376937"/>
          </a:xfrm>
          <a:custGeom>
            <a:avLst/>
            <a:gdLst>
              <a:gd name="connsiteX0" fmla="*/ 2691465 w 4430667"/>
              <a:gd name="connsiteY0" fmla="*/ 0 h 376937"/>
              <a:gd name="connsiteX1" fmla="*/ 4430667 w 4430667"/>
              <a:gd name="connsiteY1" fmla="*/ 0 h 376937"/>
              <a:gd name="connsiteX2" fmla="*/ 4430667 w 4430667"/>
              <a:gd name="connsiteY2" fmla="*/ 376937 h 376937"/>
              <a:gd name="connsiteX3" fmla="*/ 2691465 w 4430667"/>
              <a:gd name="connsiteY3" fmla="*/ 376937 h 376937"/>
              <a:gd name="connsiteX4" fmla="*/ 2691465 w 4430667"/>
              <a:gd name="connsiteY4" fmla="*/ 261891 h 376937"/>
              <a:gd name="connsiteX5" fmla="*/ 2706462 w 4430667"/>
              <a:gd name="connsiteY5" fmla="*/ 261891 h 376937"/>
              <a:gd name="connsiteX6" fmla="*/ 2706462 w 4430667"/>
              <a:gd name="connsiteY6" fmla="*/ 131716 h 376937"/>
              <a:gd name="connsiteX7" fmla="*/ 7712 w 4430667"/>
              <a:gd name="connsiteY7" fmla="*/ 131716 h 376937"/>
              <a:gd name="connsiteX8" fmla="*/ 7712 w 4430667"/>
              <a:gd name="connsiteY8" fmla="*/ 257904 h 376937"/>
              <a:gd name="connsiteX9" fmla="*/ 0 w 4430667"/>
              <a:gd name="connsiteY9" fmla="*/ 257904 h 376937"/>
              <a:gd name="connsiteX10" fmla="*/ 0 w 4430667"/>
              <a:gd name="connsiteY10" fmla="*/ 119033 h 376937"/>
              <a:gd name="connsiteX11" fmla="*/ 2691465 w 4430667"/>
              <a:gd name="connsiteY11" fmla="*/ 119033 h 376937"/>
              <a:gd name="connsiteX12" fmla="*/ 2691465 w 4430667"/>
              <a:gd name="connsiteY12" fmla="*/ 0 h 37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0667" h="376937">
                <a:moveTo>
                  <a:pt x="2691465" y="0"/>
                </a:moveTo>
                <a:lnTo>
                  <a:pt x="4430667" y="0"/>
                </a:lnTo>
                <a:lnTo>
                  <a:pt x="4430667" y="376937"/>
                </a:lnTo>
                <a:lnTo>
                  <a:pt x="2691465" y="376937"/>
                </a:lnTo>
                <a:lnTo>
                  <a:pt x="2691465" y="261891"/>
                </a:lnTo>
                <a:lnTo>
                  <a:pt x="2706462" y="261891"/>
                </a:lnTo>
                <a:lnTo>
                  <a:pt x="2706462" y="131716"/>
                </a:lnTo>
                <a:lnTo>
                  <a:pt x="7712" y="131716"/>
                </a:lnTo>
                <a:lnTo>
                  <a:pt x="7712" y="257904"/>
                </a:lnTo>
                <a:lnTo>
                  <a:pt x="0" y="257904"/>
                </a:lnTo>
                <a:lnTo>
                  <a:pt x="0" y="119033"/>
                </a:lnTo>
                <a:lnTo>
                  <a:pt x="2691465" y="119033"/>
                </a:lnTo>
                <a:lnTo>
                  <a:pt x="2691465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2897F-8F29-4722-AD27-161631CE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7769" r="39362" b="90044"/>
          <a:stretch>
            <a:fillRect/>
          </a:stretch>
        </p:blipFill>
        <p:spPr>
          <a:xfrm>
            <a:off x="0" y="279399"/>
            <a:ext cx="10442575" cy="130175"/>
          </a:xfrm>
          <a:custGeom>
            <a:avLst/>
            <a:gdLst>
              <a:gd name="connsiteX0" fmla="*/ 0 w 2698750"/>
              <a:gd name="connsiteY0" fmla="*/ 0 h 130175"/>
              <a:gd name="connsiteX1" fmla="*/ 2698750 w 2698750"/>
              <a:gd name="connsiteY1" fmla="*/ 0 h 130175"/>
              <a:gd name="connsiteX2" fmla="*/ 2698750 w 2698750"/>
              <a:gd name="connsiteY2" fmla="*/ 130175 h 130175"/>
              <a:gd name="connsiteX3" fmla="*/ 2683753 w 2698750"/>
              <a:gd name="connsiteY3" fmla="*/ 130175 h 130175"/>
              <a:gd name="connsiteX4" fmla="*/ 2683753 w 2698750"/>
              <a:gd name="connsiteY4" fmla="*/ 126188 h 130175"/>
              <a:gd name="connsiteX5" fmla="*/ 0 w 2698750"/>
              <a:gd name="connsiteY5" fmla="*/ 126188 h 130175"/>
              <a:gd name="connsiteX6" fmla="*/ 0 w 2698750"/>
              <a:gd name="connsiteY6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750" h="130175">
                <a:moveTo>
                  <a:pt x="0" y="0"/>
                </a:moveTo>
                <a:lnTo>
                  <a:pt x="2698750" y="0"/>
                </a:lnTo>
                <a:lnTo>
                  <a:pt x="2698750" y="130175"/>
                </a:lnTo>
                <a:lnTo>
                  <a:pt x="2683753" y="130175"/>
                </a:lnTo>
                <a:lnTo>
                  <a:pt x="2683753" y="126188"/>
                </a:lnTo>
                <a:lnTo>
                  <a:pt x="0" y="1261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D1239E-E282-432C-973D-0717DBC82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70144" r="50000" b="7685"/>
          <a:stretch>
            <a:fillRect/>
          </a:stretch>
        </p:blipFill>
        <p:spPr>
          <a:xfrm>
            <a:off x="3529898" y="1398281"/>
            <a:ext cx="5766501" cy="4203169"/>
          </a:xfrm>
          <a:custGeom>
            <a:avLst/>
            <a:gdLst>
              <a:gd name="connsiteX0" fmla="*/ 0 w 2085975"/>
              <a:gd name="connsiteY0" fmla="*/ 0 h 1520455"/>
              <a:gd name="connsiteX1" fmla="*/ 2085975 w 2085975"/>
              <a:gd name="connsiteY1" fmla="*/ 0 h 1520455"/>
              <a:gd name="connsiteX2" fmla="*/ 2085975 w 2085975"/>
              <a:gd name="connsiteY2" fmla="*/ 1520455 h 1520455"/>
              <a:gd name="connsiteX3" fmla="*/ 0 w 2085975"/>
              <a:gd name="connsiteY3" fmla="*/ 1520455 h 1520455"/>
              <a:gd name="connsiteX4" fmla="*/ 0 w 2085975"/>
              <a:gd name="connsiteY4" fmla="*/ 0 h 15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975" h="1520455">
                <a:moveTo>
                  <a:pt x="0" y="0"/>
                </a:moveTo>
                <a:lnTo>
                  <a:pt x="2085975" y="0"/>
                </a:lnTo>
                <a:lnTo>
                  <a:pt x="2085975" y="1520455"/>
                </a:lnTo>
                <a:lnTo>
                  <a:pt x="0" y="15204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0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7B80F-26F7-4185-BE2B-0FE341630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F2AC85-9417-419F-9FF5-53263DD353E6}"/>
              </a:ext>
            </a:extLst>
          </p:cNvPr>
          <p:cNvSpPr/>
          <p:nvPr/>
        </p:nvSpPr>
        <p:spPr>
          <a:xfrm>
            <a:off x="514830" y="1081421"/>
            <a:ext cx="11502148" cy="5597190"/>
          </a:xfrm>
          <a:prstGeom prst="rect">
            <a:avLst/>
          </a:prstGeom>
          <a:solidFill>
            <a:schemeClr val="bg1"/>
          </a:solidFill>
          <a:ln w="38100">
            <a:solidFill>
              <a:srgbClr val="31B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04E80-991C-4997-BD2C-2A2D0CFA0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528" r="12079" b="86708"/>
          <a:stretch>
            <a:fillRect/>
          </a:stretch>
        </p:blipFill>
        <p:spPr>
          <a:xfrm>
            <a:off x="2545437" y="179390"/>
            <a:ext cx="9520238" cy="902030"/>
          </a:xfrm>
          <a:custGeom>
            <a:avLst/>
            <a:gdLst>
              <a:gd name="connsiteX0" fmla="*/ 4005262 w 4171950"/>
              <a:gd name="connsiteY0" fmla="*/ 0 h 395287"/>
              <a:gd name="connsiteX1" fmla="*/ 4167187 w 4171950"/>
              <a:gd name="connsiteY1" fmla="*/ 0 h 395287"/>
              <a:gd name="connsiteX2" fmla="*/ 4171950 w 4171950"/>
              <a:gd name="connsiteY2" fmla="*/ 395287 h 395287"/>
              <a:gd name="connsiteX3" fmla="*/ 0 w 4171950"/>
              <a:gd name="connsiteY3" fmla="*/ 395287 h 395287"/>
              <a:gd name="connsiteX4" fmla="*/ 9525 w 4171950"/>
              <a:gd name="connsiteY4" fmla="*/ 176212 h 395287"/>
              <a:gd name="connsiteX5" fmla="*/ 38100 w 4171950"/>
              <a:gd name="connsiteY5" fmla="*/ 133350 h 395287"/>
              <a:gd name="connsiteX6" fmla="*/ 3057525 w 4171950"/>
              <a:gd name="connsiteY6" fmla="*/ 133350 h 395287"/>
              <a:gd name="connsiteX7" fmla="*/ 3133725 w 4171950"/>
              <a:gd name="connsiteY7" fmla="*/ 61912 h 395287"/>
              <a:gd name="connsiteX8" fmla="*/ 3452812 w 4171950"/>
              <a:gd name="connsiteY8" fmla="*/ 28575 h 395287"/>
              <a:gd name="connsiteX9" fmla="*/ 4005262 w 4171950"/>
              <a:gd name="connsiteY9" fmla="*/ 0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1950" h="395287">
                <a:moveTo>
                  <a:pt x="4005262" y="0"/>
                </a:moveTo>
                <a:lnTo>
                  <a:pt x="4167187" y="0"/>
                </a:lnTo>
                <a:cubicBezTo>
                  <a:pt x="4168775" y="131762"/>
                  <a:pt x="4170362" y="263525"/>
                  <a:pt x="4171950" y="395287"/>
                </a:cubicBezTo>
                <a:lnTo>
                  <a:pt x="0" y="395287"/>
                </a:lnTo>
                <a:lnTo>
                  <a:pt x="9525" y="176212"/>
                </a:lnTo>
                <a:lnTo>
                  <a:pt x="38100" y="133350"/>
                </a:lnTo>
                <a:lnTo>
                  <a:pt x="3057525" y="133350"/>
                </a:lnTo>
                <a:lnTo>
                  <a:pt x="3133725" y="61912"/>
                </a:lnTo>
                <a:lnTo>
                  <a:pt x="3452812" y="28575"/>
                </a:lnTo>
                <a:lnTo>
                  <a:pt x="4005262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ED6A93-08B2-4265-8D1A-EC3E813E6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9" t="13824" r="13460" b="72009"/>
          <a:stretch>
            <a:fillRect/>
          </a:stretch>
        </p:blipFill>
        <p:spPr>
          <a:xfrm>
            <a:off x="7188200" y="1356520"/>
            <a:ext cx="4648200" cy="1612641"/>
          </a:xfrm>
          <a:custGeom>
            <a:avLst/>
            <a:gdLst>
              <a:gd name="connsiteX0" fmla="*/ 0 w 2800350"/>
              <a:gd name="connsiteY0" fmla="*/ 0 h 971550"/>
              <a:gd name="connsiteX1" fmla="*/ 2800350 w 2800350"/>
              <a:gd name="connsiteY1" fmla="*/ 0 h 971550"/>
              <a:gd name="connsiteX2" fmla="*/ 2800350 w 2800350"/>
              <a:gd name="connsiteY2" fmla="*/ 971550 h 971550"/>
              <a:gd name="connsiteX3" fmla="*/ 0 w 2800350"/>
              <a:gd name="connsiteY3" fmla="*/ 971550 h 971550"/>
              <a:gd name="connsiteX4" fmla="*/ 0 w 2800350"/>
              <a:gd name="connsiteY4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971550">
                <a:moveTo>
                  <a:pt x="0" y="0"/>
                </a:moveTo>
                <a:lnTo>
                  <a:pt x="2800350" y="0"/>
                </a:lnTo>
                <a:lnTo>
                  <a:pt x="280035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524396-01FA-45C8-9B66-4016741EF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9" t="28558" r="13460" b="64440"/>
          <a:stretch>
            <a:fillRect/>
          </a:stretch>
        </p:blipFill>
        <p:spPr>
          <a:xfrm>
            <a:off x="2130822" y="1339709"/>
            <a:ext cx="4648200" cy="797103"/>
          </a:xfrm>
          <a:custGeom>
            <a:avLst/>
            <a:gdLst>
              <a:gd name="connsiteX0" fmla="*/ 0 w 2800350"/>
              <a:gd name="connsiteY0" fmla="*/ 0 h 480222"/>
              <a:gd name="connsiteX1" fmla="*/ 2800350 w 2800350"/>
              <a:gd name="connsiteY1" fmla="*/ 0 h 480222"/>
              <a:gd name="connsiteX2" fmla="*/ 2800350 w 2800350"/>
              <a:gd name="connsiteY2" fmla="*/ 480222 h 480222"/>
              <a:gd name="connsiteX3" fmla="*/ 0 w 2800350"/>
              <a:gd name="connsiteY3" fmla="*/ 480222 h 480222"/>
              <a:gd name="connsiteX4" fmla="*/ 0 w 2800350"/>
              <a:gd name="connsiteY4" fmla="*/ 0 h 4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480222">
                <a:moveTo>
                  <a:pt x="0" y="0"/>
                </a:moveTo>
                <a:lnTo>
                  <a:pt x="2800350" y="0"/>
                </a:lnTo>
                <a:lnTo>
                  <a:pt x="2800350" y="480222"/>
                </a:lnTo>
                <a:lnTo>
                  <a:pt x="0" y="48022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80522E-49C0-40F9-B4C9-D64AD4B6D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9" t="36064" r="13460" b="55764"/>
          <a:stretch>
            <a:fillRect/>
          </a:stretch>
        </p:blipFill>
        <p:spPr>
          <a:xfrm>
            <a:off x="2130822" y="2215114"/>
            <a:ext cx="4648200" cy="930276"/>
          </a:xfrm>
          <a:custGeom>
            <a:avLst/>
            <a:gdLst>
              <a:gd name="connsiteX0" fmla="*/ 0 w 2800350"/>
              <a:gd name="connsiteY0" fmla="*/ 0 h 560453"/>
              <a:gd name="connsiteX1" fmla="*/ 2800350 w 2800350"/>
              <a:gd name="connsiteY1" fmla="*/ 0 h 560453"/>
              <a:gd name="connsiteX2" fmla="*/ 2800350 w 2800350"/>
              <a:gd name="connsiteY2" fmla="*/ 560453 h 560453"/>
              <a:gd name="connsiteX3" fmla="*/ 0 w 2800350"/>
              <a:gd name="connsiteY3" fmla="*/ 560453 h 560453"/>
              <a:gd name="connsiteX4" fmla="*/ 0 w 2800350"/>
              <a:gd name="connsiteY4" fmla="*/ 0 h 56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560453">
                <a:moveTo>
                  <a:pt x="0" y="0"/>
                </a:moveTo>
                <a:lnTo>
                  <a:pt x="2800350" y="0"/>
                </a:lnTo>
                <a:lnTo>
                  <a:pt x="2800350" y="560453"/>
                </a:lnTo>
                <a:lnTo>
                  <a:pt x="0" y="5604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B4637F-EF4C-4103-A965-8838F1127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9" t="44676" r="13460" b="52537"/>
          <a:stretch>
            <a:fillRect/>
          </a:stretch>
        </p:blipFill>
        <p:spPr>
          <a:xfrm>
            <a:off x="2314553" y="3207949"/>
            <a:ext cx="4464469" cy="304715"/>
          </a:xfrm>
          <a:custGeom>
            <a:avLst/>
            <a:gdLst>
              <a:gd name="connsiteX0" fmla="*/ 0 w 2800350"/>
              <a:gd name="connsiteY0" fmla="*/ 0 h 191133"/>
              <a:gd name="connsiteX1" fmla="*/ 2800350 w 2800350"/>
              <a:gd name="connsiteY1" fmla="*/ 0 h 191133"/>
              <a:gd name="connsiteX2" fmla="*/ 2800350 w 2800350"/>
              <a:gd name="connsiteY2" fmla="*/ 191133 h 191133"/>
              <a:gd name="connsiteX3" fmla="*/ 0 w 2800350"/>
              <a:gd name="connsiteY3" fmla="*/ 191133 h 191133"/>
              <a:gd name="connsiteX4" fmla="*/ 0 w 2800350"/>
              <a:gd name="connsiteY4" fmla="*/ 0 h 1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191133">
                <a:moveTo>
                  <a:pt x="0" y="0"/>
                </a:moveTo>
                <a:lnTo>
                  <a:pt x="2800350" y="0"/>
                </a:lnTo>
                <a:lnTo>
                  <a:pt x="2800350" y="191133"/>
                </a:lnTo>
                <a:lnTo>
                  <a:pt x="0" y="19113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FD6C3E-CACA-4DED-B780-62F3D99E9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14169" r="67268" b="40662"/>
          <a:stretch>
            <a:fillRect/>
          </a:stretch>
        </p:blipFill>
        <p:spPr>
          <a:xfrm>
            <a:off x="86123" y="1165559"/>
            <a:ext cx="2044699" cy="5513051"/>
          </a:xfrm>
          <a:custGeom>
            <a:avLst/>
            <a:gdLst>
              <a:gd name="connsiteX0" fmla="*/ 0 w 1177257"/>
              <a:gd name="connsiteY0" fmla="*/ 0 h 3097705"/>
              <a:gd name="connsiteX1" fmla="*/ 1177257 w 1177257"/>
              <a:gd name="connsiteY1" fmla="*/ 0 h 3097705"/>
              <a:gd name="connsiteX2" fmla="*/ 1177257 w 1177257"/>
              <a:gd name="connsiteY2" fmla="*/ 3097705 h 3097705"/>
              <a:gd name="connsiteX3" fmla="*/ 0 w 1177257"/>
              <a:gd name="connsiteY3" fmla="*/ 3097705 h 3097705"/>
              <a:gd name="connsiteX4" fmla="*/ 0 w 1177257"/>
              <a:gd name="connsiteY4" fmla="*/ 0 h 30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257" h="3097705">
                <a:moveTo>
                  <a:pt x="0" y="0"/>
                </a:moveTo>
                <a:lnTo>
                  <a:pt x="1177257" y="0"/>
                </a:lnTo>
                <a:lnTo>
                  <a:pt x="1177257" y="3097705"/>
                </a:lnTo>
                <a:lnTo>
                  <a:pt x="0" y="309770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8DDC6F-E106-41BA-9E9F-8345F0775D3F}"/>
              </a:ext>
            </a:extLst>
          </p:cNvPr>
          <p:cNvSpPr/>
          <p:nvPr/>
        </p:nvSpPr>
        <p:spPr>
          <a:xfrm>
            <a:off x="7664522" y="3114141"/>
            <a:ext cx="4012648" cy="275325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2C8908-1C82-4611-B201-833DA0AFDE59}"/>
              </a:ext>
            </a:extLst>
          </p:cNvPr>
          <p:cNvSpPr txBox="1"/>
          <p:nvPr/>
        </p:nvSpPr>
        <p:spPr>
          <a:xfrm>
            <a:off x="7834929" y="3364879"/>
            <a:ext cx="36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يذوب الملح في الماء عند خلط الماء بالملح ويتكون محلول ملحي </a:t>
            </a:r>
            <a:endParaRPr lang="en-US" b="1" dirty="0"/>
          </a:p>
          <a:p>
            <a:pPr algn="ctr" rtl="1"/>
            <a:r>
              <a:rPr lang="ar-SA" b="1" dirty="0"/>
              <a:t>عند خلط الرمل والماء يترسب الرمل ولا</a:t>
            </a:r>
            <a:r>
              <a:rPr lang="en-US" b="1" dirty="0"/>
              <a:t> </a:t>
            </a:r>
            <a:r>
              <a:rPr lang="ar-SA" b="1" dirty="0"/>
              <a:t>يختلط مع الماء</a:t>
            </a:r>
            <a:endParaRPr lang="en-US" b="1" dirty="0"/>
          </a:p>
          <a:p>
            <a:pPr algn="ctr" rtl="1"/>
            <a:r>
              <a:rPr lang="ar-SA" b="1" dirty="0"/>
              <a:t>عند خلط السكر بالماء فإن السكر يذوب في الماء </a:t>
            </a:r>
            <a:endParaRPr lang="en-US" b="1" dirty="0"/>
          </a:p>
          <a:p>
            <a:pPr algn="ctr" rtl="1"/>
            <a:r>
              <a:rPr lang="ar-SA" b="1" dirty="0"/>
              <a:t>عند خلط الجيلاتين والماء يتفكك</a:t>
            </a:r>
            <a:r>
              <a:rPr lang="en-US" b="1" dirty="0"/>
              <a:t> </a:t>
            </a:r>
            <a:r>
              <a:rPr lang="ar-SA" b="1" dirty="0"/>
              <a:t>الجيلاتين ويختلط بالماء</a:t>
            </a:r>
            <a:endParaRPr lang="en-US" dirty="0">
              <a:cs typeface="+mj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1CD43D-188C-4F84-BD10-A757CDF6B698}"/>
              </a:ext>
            </a:extLst>
          </p:cNvPr>
          <p:cNvSpPr/>
          <p:nvPr/>
        </p:nvSpPr>
        <p:spPr>
          <a:xfrm>
            <a:off x="2857500" y="3689767"/>
            <a:ext cx="3416706" cy="477678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C419EA-DAC0-44DF-A20F-F7DD104E97D5}"/>
              </a:ext>
            </a:extLst>
          </p:cNvPr>
          <p:cNvSpPr txBox="1"/>
          <p:nvPr/>
        </p:nvSpPr>
        <p:spPr>
          <a:xfrm>
            <a:off x="2729936" y="3721913"/>
            <a:ext cx="36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سيذوب الملح ولكن الرمل لن يذوب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4253719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51"/>
                                </p:stCondLst>
                                <p:childTnLst>
                                  <p:par>
                                    <p:cTn id="5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01"/>
                                </p:stCondLst>
                                <p:childTnLst>
                                  <p:par>
                                    <p:cTn id="5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6" grpId="0" animBg="1"/>
          <p:bldP spid="17" grpId="0"/>
          <p:bldP spid="18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51"/>
                                </p:stCondLst>
                                <p:childTnLst>
                                  <p:par>
                                    <p:cTn id="5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01"/>
                                </p:stCondLst>
                                <p:childTnLst>
                                  <p:par>
                                    <p:cTn id="5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6" grpId="0" animBg="1"/>
          <p:bldP spid="17" grpId="0"/>
          <p:bldP spid="18" grpId="0" animBg="1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3D3714-7ADE-4B70-BFEB-B998C071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F2AC85-9417-419F-9FF5-53263DD353E6}"/>
              </a:ext>
            </a:extLst>
          </p:cNvPr>
          <p:cNvSpPr/>
          <p:nvPr/>
        </p:nvSpPr>
        <p:spPr>
          <a:xfrm>
            <a:off x="514830" y="1081421"/>
            <a:ext cx="11502148" cy="5597190"/>
          </a:xfrm>
          <a:prstGeom prst="rect">
            <a:avLst/>
          </a:prstGeom>
          <a:solidFill>
            <a:schemeClr val="bg1"/>
          </a:solidFill>
          <a:ln w="38100">
            <a:solidFill>
              <a:srgbClr val="31B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04E80-991C-4997-BD2C-2A2D0CFA0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528" r="12079" b="86708"/>
          <a:stretch>
            <a:fillRect/>
          </a:stretch>
        </p:blipFill>
        <p:spPr>
          <a:xfrm>
            <a:off x="2545437" y="179390"/>
            <a:ext cx="9520238" cy="902030"/>
          </a:xfrm>
          <a:custGeom>
            <a:avLst/>
            <a:gdLst>
              <a:gd name="connsiteX0" fmla="*/ 4005262 w 4171950"/>
              <a:gd name="connsiteY0" fmla="*/ 0 h 395287"/>
              <a:gd name="connsiteX1" fmla="*/ 4167187 w 4171950"/>
              <a:gd name="connsiteY1" fmla="*/ 0 h 395287"/>
              <a:gd name="connsiteX2" fmla="*/ 4171950 w 4171950"/>
              <a:gd name="connsiteY2" fmla="*/ 395287 h 395287"/>
              <a:gd name="connsiteX3" fmla="*/ 0 w 4171950"/>
              <a:gd name="connsiteY3" fmla="*/ 395287 h 395287"/>
              <a:gd name="connsiteX4" fmla="*/ 9525 w 4171950"/>
              <a:gd name="connsiteY4" fmla="*/ 176212 h 395287"/>
              <a:gd name="connsiteX5" fmla="*/ 38100 w 4171950"/>
              <a:gd name="connsiteY5" fmla="*/ 133350 h 395287"/>
              <a:gd name="connsiteX6" fmla="*/ 3057525 w 4171950"/>
              <a:gd name="connsiteY6" fmla="*/ 133350 h 395287"/>
              <a:gd name="connsiteX7" fmla="*/ 3133725 w 4171950"/>
              <a:gd name="connsiteY7" fmla="*/ 61912 h 395287"/>
              <a:gd name="connsiteX8" fmla="*/ 3452812 w 4171950"/>
              <a:gd name="connsiteY8" fmla="*/ 28575 h 395287"/>
              <a:gd name="connsiteX9" fmla="*/ 4005262 w 4171950"/>
              <a:gd name="connsiteY9" fmla="*/ 0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1950" h="395287">
                <a:moveTo>
                  <a:pt x="4005262" y="0"/>
                </a:moveTo>
                <a:lnTo>
                  <a:pt x="4167187" y="0"/>
                </a:lnTo>
                <a:cubicBezTo>
                  <a:pt x="4168775" y="131762"/>
                  <a:pt x="4170362" y="263525"/>
                  <a:pt x="4171950" y="395287"/>
                </a:cubicBezTo>
                <a:lnTo>
                  <a:pt x="0" y="395287"/>
                </a:lnTo>
                <a:lnTo>
                  <a:pt x="9525" y="176212"/>
                </a:lnTo>
                <a:lnTo>
                  <a:pt x="38100" y="133350"/>
                </a:lnTo>
                <a:lnTo>
                  <a:pt x="3057525" y="133350"/>
                </a:lnTo>
                <a:lnTo>
                  <a:pt x="3133725" y="61912"/>
                </a:lnTo>
                <a:lnTo>
                  <a:pt x="3452812" y="28575"/>
                </a:lnTo>
                <a:lnTo>
                  <a:pt x="4005262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F63A6D-4E41-4485-BEED-92E7C7D5E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61954" r="60479" b="15169"/>
          <a:stretch>
            <a:fillRect/>
          </a:stretch>
        </p:blipFill>
        <p:spPr>
          <a:xfrm>
            <a:off x="175022" y="3673234"/>
            <a:ext cx="3273506" cy="2906710"/>
          </a:xfrm>
          <a:custGeom>
            <a:avLst/>
            <a:gdLst>
              <a:gd name="connsiteX0" fmla="*/ 1102980 w 1766890"/>
              <a:gd name="connsiteY0" fmla="*/ 0 h 1568910"/>
              <a:gd name="connsiteX1" fmla="*/ 1405858 w 1766890"/>
              <a:gd name="connsiteY1" fmla="*/ 205812 h 1568910"/>
              <a:gd name="connsiteX2" fmla="*/ 1399705 w 1766890"/>
              <a:gd name="connsiteY2" fmla="*/ 247291 h 1568910"/>
              <a:gd name="connsiteX3" fmla="*/ 1393167 w 1766890"/>
              <a:gd name="connsiteY3" fmla="*/ 261603 h 1568910"/>
              <a:gd name="connsiteX4" fmla="*/ 1766890 w 1766890"/>
              <a:gd name="connsiteY4" fmla="*/ 261603 h 1568910"/>
              <a:gd name="connsiteX5" fmla="*/ 1766890 w 1766890"/>
              <a:gd name="connsiteY5" fmla="*/ 1568910 h 1568910"/>
              <a:gd name="connsiteX6" fmla="*/ 0 w 1766890"/>
              <a:gd name="connsiteY6" fmla="*/ 1568910 h 1568910"/>
              <a:gd name="connsiteX7" fmla="*/ 0 w 1766890"/>
              <a:gd name="connsiteY7" fmla="*/ 261603 h 1568910"/>
              <a:gd name="connsiteX8" fmla="*/ 812794 w 1766890"/>
              <a:gd name="connsiteY8" fmla="*/ 261603 h 1568910"/>
              <a:gd name="connsiteX9" fmla="*/ 806256 w 1766890"/>
              <a:gd name="connsiteY9" fmla="*/ 247291 h 1568910"/>
              <a:gd name="connsiteX10" fmla="*/ 800102 w 1766890"/>
              <a:gd name="connsiteY10" fmla="*/ 205812 h 1568910"/>
              <a:gd name="connsiteX11" fmla="*/ 1102980 w 1766890"/>
              <a:gd name="connsiteY11" fmla="*/ 0 h 15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6890" h="1568910">
                <a:moveTo>
                  <a:pt x="1102980" y="0"/>
                </a:moveTo>
                <a:cubicBezTo>
                  <a:pt x="1270255" y="0"/>
                  <a:pt x="1405858" y="92145"/>
                  <a:pt x="1405858" y="205812"/>
                </a:cubicBezTo>
                <a:cubicBezTo>
                  <a:pt x="1405858" y="220021"/>
                  <a:pt x="1403739" y="233893"/>
                  <a:pt x="1399705" y="247291"/>
                </a:cubicBezTo>
                <a:lnTo>
                  <a:pt x="1393167" y="261603"/>
                </a:lnTo>
                <a:lnTo>
                  <a:pt x="1766890" y="261603"/>
                </a:lnTo>
                <a:lnTo>
                  <a:pt x="1766890" y="1568910"/>
                </a:lnTo>
                <a:lnTo>
                  <a:pt x="0" y="1568910"/>
                </a:lnTo>
                <a:lnTo>
                  <a:pt x="0" y="261603"/>
                </a:lnTo>
                <a:lnTo>
                  <a:pt x="812794" y="261603"/>
                </a:lnTo>
                <a:lnTo>
                  <a:pt x="806256" y="247291"/>
                </a:lnTo>
                <a:cubicBezTo>
                  <a:pt x="802221" y="233893"/>
                  <a:pt x="800102" y="220021"/>
                  <a:pt x="800102" y="205812"/>
                </a:cubicBezTo>
                <a:cubicBezTo>
                  <a:pt x="800102" y="92145"/>
                  <a:pt x="935705" y="0"/>
                  <a:pt x="1102980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47C987-E21D-47AF-B7E1-FE7F414A5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2" t="48130" r="13460" b="42606"/>
          <a:stretch>
            <a:fillRect/>
          </a:stretch>
        </p:blipFill>
        <p:spPr>
          <a:xfrm>
            <a:off x="6553200" y="1358196"/>
            <a:ext cx="5306060" cy="1237488"/>
          </a:xfrm>
          <a:custGeom>
            <a:avLst/>
            <a:gdLst>
              <a:gd name="connsiteX0" fmla="*/ 0 w 2724150"/>
              <a:gd name="connsiteY0" fmla="*/ 0 h 635331"/>
              <a:gd name="connsiteX1" fmla="*/ 2724150 w 2724150"/>
              <a:gd name="connsiteY1" fmla="*/ 0 h 635331"/>
              <a:gd name="connsiteX2" fmla="*/ 2724150 w 2724150"/>
              <a:gd name="connsiteY2" fmla="*/ 635331 h 635331"/>
              <a:gd name="connsiteX3" fmla="*/ 0 w 2724150"/>
              <a:gd name="connsiteY3" fmla="*/ 635331 h 635331"/>
              <a:gd name="connsiteX4" fmla="*/ 0 w 2724150"/>
              <a:gd name="connsiteY4" fmla="*/ 0 h 63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635331">
                <a:moveTo>
                  <a:pt x="0" y="0"/>
                </a:moveTo>
                <a:lnTo>
                  <a:pt x="2724150" y="0"/>
                </a:lnTo>
                <a:lnTo>
                  <a:pt x="2724150" y="635331"/>
                </a:lnTo>
                <a:lnTo>
                  <a:pt x="0" y="6353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4411D7-7453-4B41-84EF-FEBC6A58B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0" t="58060" r="13460" b="30203"/>
          <a:stretch>
            <a:fillRect/>
          </a:stretch>
        </p:blipFill>
        <p:spPr>
          <a:xfrm>
            <a:off x="7253165" y="3880016"/>
            <a:ext cx="4606095" cy="1494107"/>
          </a:xfrm>
          <a:custGeom>
            <a:avLst/>
            <a:gdLst>
              <a:gd name="connsiteX0" fmla="*/ 0 w 2481262"/>
              <a:gd name="connsiteY0" fmla="*/ 0 h 804862"/>
              <a:gd name="connsiteX1" fmla="*/ 2481262 w 2481262"/>
              <a:gd name="connsiteY1" fmla="*/ 0 h 804862"/>
              <a:gd name="connsiteX2" fmla="*/ 2481262 w 2481262"/>
              <a:gd name="connsiteY2" fmla="*/ 804862 h 804862"/>
              <a:gd name="connsiteX3" fmla="*/ 0 w 2481262"/>
              <a:gd name="connsiteY3" fmla="*/ 804862 h 804862"/>
              <a:gd name="connsiteX4" fmla="*/ 0 w 2481262"/>
              <a:gd name="connsiteY4" fmla="*/ 0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262" h="804862">
                <a:moveTo>
                  <a:pt x="0" y="0"/>
                </a:moveTo>
                <a:lnTo>
                  <a:pt x="2481262" y="0"/>
                </a:lnTo>
                <a:lnTo>
                  <a:pt x="2481262" y="804862"/>
                </a:lnTo>
                <a:lnTo>
                  <a:pt x="0" y="8048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540AD4-8401-43D2-981A-AC5066EDF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0" t="70456" r="13460" b="18384"/>
          <a:stretch>
            <a:fillRect/>
          </a:stretch>
        </p:blipFill>
        <p:spPr>
          <a:xfrm>
            <a:off x="683949" y="1174815"/>
            <a:ext cx="4801652" cy="1481005"/>
          </a:xfrm>
          <a:custGeom>
            <a:avLst/>
            <a:gdLst>
              <a:gd name="connsiteX0" fmla="*/ 0 w 2481262"/>
              <a:gd name="connsiteY0" fmla="*/ 0 h 765312"/>
              <a:gd name="connsiteX1" fmla="*/ 2481262 w 2481262"/>
              <a:gd name="connsiteY1" fmla="*/ 0 h 765312"/>
              <a:gd name="connsiteX2" fmla="*/ 2481262 w 2481262"/>
              <a:gd name="connsiteY2" fmla="*/ 765312 h 765312"/>
              <a:gd name="connsiteX3" fmla="*/ 0 w 2481262"/>
              <a:gd name="connsiteY3" fmla="*/ 765312 h 765312"/>
              <a:gd name="connsiteX4" fmla="*/ 0 w 2481262"/>
              <a:gd name="connsiteY4" fmla="*/ 0 h 7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262" h="765312">
                <a:moveTo>
                  <a:pt x="0" y="0"/>
                </a:moveTo>
                <a:lnTo>
                  <a:pt x="2481262" y="0"/>
                </a:lnTo>
                <a:lnTo>
                  <a:pt x="2481262" y="765312"/>
                </a:lnTo>
                <a:lnTo>
                  <a:pt x="0" y="76531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5477D73-B694-40EE-831C-74229F503AE1}"/>
              </a:ext>
            </a:extLst>
          </p:cNvPr>
          <p:cNvSpPr/>
          <p:nvPr/>
        </p:nvSpPr>
        <p:spPr>
          <a:xfrm>
            <a:off x="6509995" y="2603887"/>
            <a:ext cx="5306060" cy="1069347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4A236B-5E4C-4BA5-918C-ECA69704323B}"/>
              </a:ext>
            </a:extLst>
          </p:cNvPr>
          <p:cNvSpPr txBox="1"/>
          <p:nvPr/>
        </p:nvSpPr>
        <p:spPr>
          <a:xfrm>
            <a:off x="6849521" y="2705204"/>
            <a:ext cx="4827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سيذوب كل من الجيلاتين والسكر في الماء ولكن بعد 20 دقيقة تقريباً سيصبح محلول الماء</a:t>
            </a:r>
          </a:p>
          <a:p>
            <a:pPr algn="ctr" rtl="1"/>
            <a:r>
              <a:rPr lang="ar-SA" b="1" dirty="0"/>
              <a:t>والجيلاتين مادة لزجة ثم يصبح مادة صلبة في النهاية</a:t>
            </a:r>
            <a:endParaRPr lang="en-US" dirty="0">
              <a:cs typeface="+mj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291BFA-5AE6-4A19-B10B-6DD413F397B2}"/>
              </a:ext>
            </a:extLst>
          </p:cNvPr>
          <p:cNvSpPr/>
          <p:nvPr/>
        </p:nvSpPr>
        <p:spPr>
          <a:xfrm>
            <a:off x="6662395" y="5491694"/>
            <a:ext cx="5306060" cy="85830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F2747-0095-484F-9648-FB1C2AF9679B}"/>
              </a:ext>
            </a:extLst>
          </p:cNvPr>
          <p:cNvSpPr txBox="1"/>
          <p:nvPr/>
        </p:nvSpPr>
        <p:spPr>
          <a:xfrm>
            <a:off x="7001921" y="5593010"/>
            <a:ext cx="482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هناك مواد تذوب في الماء كالسكر والجيلاتين والملح وهناك مواد أخرى لا تذوب في الماء كالرمل</a:t>
            </a:r>
            <a:endParaRPr lang="en-US" dirty="0">
              <a:cs typeface="+mj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99F9A0-901A-44D2-83E9-33CC7E98E296}"/>
              </a:ext>
            </a:extLst>
          </p:cNvPr>
          <p:cNvSpPr/>
          <p:nvPr/>
        </p:nvSpPr>
        <p:spPr>
          <a:xfrm>
            <a:off x="683949" y="2655819"/>
            <a:ext cx="4142052" cy="1017413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E73CF9-CAB1-4DD2-BB2A-543F5E58BEA7}"/>
              </a:ext>
            </a:extLst>
          </p:cNvPr>
          <p:cNvSpPr txBox="1"/>
          <p:nvPr/>
        </p:nvSpPr>
        <p:spPr>
          <a:xfrm>
            <a:off x="799173" y="2739351"/>
            <a:ext cx="383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الماء الساخن يذيب السكر والملح أسرع من الماء البارد كما أن</a:t>
            </a:r>
            <a:r>
              <a:rPr lang="en-US" b="1" dirty="0"/>
              <a:t> </a:t>
            </a:r>
            <a:r>
              <a:rPr lang="ar-SA" b="1" dirty="0"/>
              <a:t>الماء الساخن سيذيب كمية أكبر من</a:t>
            </a:r>
            <a:r>
              <a:rPr lang="en-US" b="1" dirty="0"/>
              <a:t> </a:t>
            </a:r>
            <a:r>
              <a:rPr lang="ar-SA" b="1" dirty="0"/>
              <a:t>المواد الصلبة مقارنة بالماء البارد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0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1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1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2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52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841D089-FB19-4463-93DB-2B57FE46E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35343" r="41298" b="50648"/>
          <a:stretch>
            <a:fillRect/>
          </a:stretch>
        </p:blipFill>
        <p:spPr>
          <a:xfrm>
            <a:off x="5104131" y="58058"/>
            <a:ext cx="4686846" cy="1693218"/>
          </a:xfrm>
          <a:custGeom>
            <a:avLst/>
            <a:gdLst>
              <a:gd name="connsiteX0" fmla="*/ 0 w 2659380"/>
              <a:gd name="connsiteY0" fmla="*/ 0 h 960755"/>
              <a:gd name="connsiteX1" fmla="*/ 2659380 w 2659380"/>
              <a:gd name="connsiteY1" fmla="*/ 0 h 960755"/>
              <a:gd name="connsiteX2" fmla="*/ 2659380 w 2659380"/>
              <a:gd name="connsiteY2" fmla="*/ 960755 h 960755"/>
              <a:gd name="connsiteX3" fmla="*/ 0 w 2659380"/>
              <a:gd name="connsiteY3" fmla="*/ 960755 h 960755"/>
              <a:gd name="connsiteX4" fmla="*/ 0 w 2659380"/>
              <a:gd name="connsiteY4" fmla="*/ 0 h 96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380" h="960755">
                <a:moveTo>
                  <a:pt x="0" y="0"/>
                </a:moveTo>
                <a:lnTo>
                  <a:pt x="2659380" y="0"/>
                </a:lnTo>
                <a:lnTo>
                  <a:pt x="2659380" y="960755"/>
                </a:lnTo>
                <a:lnTo>
                  <a:pt x="0" y="96075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EEA801-6A81-4D2D-939B-19326BC2D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49694" r="41298" b="34005"/>
          <a:stretch>
            <a:fillRect/>
          </a:stretch>
        </p:blipFill>
        <p:spPr>
          <a:xfrm>
            <a:off x="5120096" y="1803471"/>
            <a:ext cx="4686846" cy="1970200"/>
          </a:xfrm>
          <a:custGeom>
            <a:avLst/>
            <a:gdLst>
              <a:gd name="connsiteX0" fmla="*/ 0 w 2659380"/>
              <a:gd name="connsiteY0" fmla="*/ 0 h 1117918"/>
              <a:gd name="connsiteX1" fmla="*/ 2659380 w 2659380"/>
              <a:gd name="connsiteY1" fmla="*/ 0 h 1117918"/>
              <a:gd name="connsiteX2" fmla="*/ 2659380 w 2659380"/>
              <a:gd name="connsiteY2" fmla="*/ 1117918 h 1117918"/>
              <a:gd name="connsiteX3" fmla="*/ 0 w 2659380"/>
              <a:gd name="connsiteY3" fmla="*/ 1117918 h 1117918"/>
              <a:gd name="connsiteX4" fmla="*/ 0 w 2659380"/>
              <a:gd name="connsiteY4" fmla="*/ 0 h 111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380" h="1117918">
                <a:moveTo>
                  <a:pt x="0" y="0"/>
                </a:moveTo>
                <a:lnTo>
                  <a:pt x="2659380" y="0"/>
                </a:lnTo>
                <a:lnTo>
                  <a:pt x="2659380" y="1117918"/>
                </a:lnTo>
                <a:lnTo>
                  <a:pt x="0" y="111791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7F68DA-5DF4-460A-BD59-2346ADB38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66697" r="41298" b="17002"/>
          <a:stretch>
            <a:fillRect/>
          </a:stretch>
        </p:blipFill>
        <p:spPr>
          <a:xfrm>
            <a:off x="5104130" y="4102848"/>
            <a:ext cx="4686847" cy="1970200"/>
          </a:xfrm>
          <a:custGeom>
            <a:avLst/>
            <a:gdLst>
              <a:gd name="connsiteX0" fmla="*/ 0 w 2659380"/>
              <a:gd name="connsiteY0" fmla="*/ 0 h 1117918"/>
              <a:gd name="connsiteX1" fmla="*/ 2659380 w 2659380"/>
              <a:gd name="connsiteY1" fmla="*/ 0 h 1117918"/>
              <a:gd name="connsiteX2" fmla="*/ 2659380 w 2659380"/>
              <a:gd name="connsiteY2" fmla="*/ 1044134 h 1117918"/>
              <a:gd name="connsiteX3" fmla="*/ 2659379 w 2659380"/>
              <a:gd name="connsiteY3" fmla="*/ 1044135 h 1117918"/>
              <a:gd name="connsiteX4" fmla="*/ 2659379 w 2659380"/>
              <a:gd name="connsiteY4" fmla="*/ 1044134 h 1117918"/>
              <a:gd name="connsiteX5" fmla="*/ 2582226 w 2659380"/>
              <a:gd name="connsiteY5" fmla="*/ 1102837 h 1117918"/>
              <a:gd name="connsiteX6" fmla="*/ 2467903 w 2659380"/>
              <a:gd name="connsiteY6" fmla="*/ 1117918 h 1117918"/>
              <a:gd name="connsiteX7" fmla="*/ 0 w 2659380"/>
              <a:gd name="connsiteY7" fmla="*/ 1117918 h 1117918"/>
              <a:gd name="connsiteX8" fmla="*/ 0 w 2659380"/>
              <a:gd name="connsiteY8" fmla="*/ 0 h 111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9380" h="1117918">
                <a:moveTo>
                  <a:pt x="0" y="0"/>
                </a:moveTo>
                <a:lnTo>
                  <a:pt x="2659380" y="0"/>
                </a:lnTo>
                <a:lnTo>
                  <a:pt x="2659380" y="1044134"/>
                </a:lnTo>
                <a:lnTo>
                  <a:pt x="2659379" y="1044135"/>
                </a:lnTo>
                <a:lnTo>
                  <a:pt x="2659379" y="1044134"/>
                </a:lnTo>
                <a:lnTo>
                  <a:pt x="2582226" y="1102837"/>
                </a:lnTo>
                <a:lnTo>
                  <a:pt x="2467903" y="1117918"/>
                </a:lnTo>
                <a:lnTo>
                  <a:pt x="0" y="111791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2FB9EA-F4FA-4232-8F65-992DC8D8D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5" t="972" r="9356" b="43611"/>
          <a:stretch>
            <a:fillRect/>
          </a:stretch>
        </p:blipFill>
        <p:spPr>
          <a:xfrm>
            <a:off x="9753601" y="0"/>
            <a:ext cx="2438400" cy="5756933"/>
          </a:xfrm>
          <a:custGeom>
            <a:avLst/>
            <a:gdLst>
              <a:gd name="connsiteX0" fmla="*/ 0 w 1609725"/>
              <a:gd name="connsiteY0" fmla="*/ 0 h 3800475"/>
              <a:gd name="connsiteX1" fmla="*/ 1609725 w 1609725"/>
              <a:gd name="connsiteY1" fmla="*/ 0 h 3800475"/>
              <a:gd name="connsiteX2" fmla="*/ 1609725 w 1609725"/>
              <a:gd name="connsiteY2" fmla="*/ 3800475 h 3800475"/>
              <a:gd name="connsiteX3" fmla="*/ 0 w 1609725"/>
              <a:gd name="connsiteY3" fmla="*/ 3800475 h 3800475"/>
              <a:gd name="connsiteX4" fmla="*/ 0 w 1609725"/>
              <a:gd name="connsiteY4" fmla="*/ 0 h 38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725" h="3800475">
                <a:moveTo>
                  <a:pt x="0" y="0"/>
                </a:moveTo>
                <a:lnTo>
                  <a:pt x="1609725" y="0"/>
                </a:lnTo>
                <a:lnTo>
                  <a:pt x="1609725" y="3800475"/>
                </a:lnTo>
                <a:lnTo>
                  <a:pt x="0" y="3800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D0D297-0C4F-4052-8B85-522B76B86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7278" r="41298" b="65000"/>
          <a:stretch>
            <a:fillRect/>
          </a:stretch>
        </p:blipFill>
        <p:spPr>
          <a:xfrm>
            <a:off x="564563" y="58058"/>
            <a:ext cx="4539568" cy="3245336"/>
          </a:xfrm>
          <a:custGeom>
            <a:avLst/>
            <a:gdLst>
              <a:gd name="connsiteX0" fmla="*/ 0 w 2659380"/>
              <a:gd name="connsiteY0" fmla="*/ 0 h 1901190"/>
              <a:gd name="connsiteX1" fmla="*/ 2659380 w 2659380"/>
              <a:gd name="connsiteY1" fmla="*/ 0 h 1901190"/>
              <a:gd name="connsiteX2" fmla="*/ 2659380 w 2659380"/>
              <a:gd name="connsiteY2" fmla="*/ 1901190 h 1901190"/>
              <a:gd name="connsiteX3" fmla="*/ 0 w 2659380"/>
              <a:gd name="connsiteY3" fmla="*/ 1901190 h 1901190"/>
              <a:gd name="connsiteX4" fmla="*/ 0 w 2659380"/>
              <a:gd name="connsiteY4" fmla="*/ 0 h 190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380" h="1901190">
                <a:moveTo>
                  <a:pt x="0" y="0"/>
                </a:moveTo>
                <a:lnTo>
                  <a:pt x="2659380" y="0"/>
                </a:lnTo>
                <a:lnTo>
                  <a:pt x="2659380" y="1901190"/>
                </a:lnTo>
                <a:lnTo>
                  <a:pt x="0" y="190119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F8A2C6-842E-458E-9C28-7547C2F86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3" t="58333" r="3626" b="9931"/>
          <a:stretch>
            <a:fillRect/>
          </a:stretch>
        </p:blipFill>
        <p:spPr>
          <a:xfrm>
            <a:off x="116935" y="3408351"/>
            <a:ext cx="4987196" cy="3391591"/>
          </a:xfrm>
          <a:custGeom>
            <a:avLst/>
            <a:gdLst>
              <a:gd name="connsiteX0" fmla="*/ 1285874 w 3200400"/>
              <a:gd name="connsiteY0" fmla="*/ 0 h 2176463"/>
              <a:gd name="connsiteX1" fmla="*/ 3200400 w 3200400"/>
              <a:gd name="connsiteY1" fmla="*/ 0 h 2176463"/>
              <a:gd name="connsiteX2" fmla="*/ 3200400 w 3200400"/>
              <a:gd name="connsiteY2" fmla="*/ 1985962 h 2176463"/>
              <a:gd name="connsiteX3" fmla="*/ 2235869 w 3200400"/>
              <a:gd name="connsiteY3" fmla="*/ 1985962 h 2176463"/>
              <a:gd name="connsiteX4" fmla="*/ 2190750 w 3200400"/>
              <a:gd name="connsiteY4" fmla="*/ 2176463 h 2176463"/>
              <a:gd name="connsiteX5" fmla="*/ 1490663 w 3200400"/>
              <a:gd name="connsiteY5" fmla="*/ 2176463 h 2176463"/>
              <a:gd name="connsiteX6" fmla="*/ 33338 w 3200400"/>
              <a:gd name="connsiteY6" fmla="*/ 2138363 h 2176463"/>
              <a:gd name="connsiteX7" fmla="*/ 0 w 3200400"/>
              <a:gd name="connsiteY7" fmla="*/ 1824038 h 2176463"/>
              <a:gd name="connsiteX8" fmla="*/ 1004865 w 3200400"/>
              <a:gd name="connsiteY8" fmla="*/ 1691481 h 2176463"/>
              <a:gd name="connsiteX9" fmla="*/ 1119188 w 3200400"/>
              <a:gd name="connsiteY9" fmla="*/ 1676400 h 2176463"/>
              <a:gd name="connsiteX10" fmla="*/ 1196340 w 3200400"/>
              <a:gd name="connsiteY10" fmla="*/ 1617698 h 2176463"/>
              <a:gd name="connsiteX11" fmla="*/ 1196340 w 3200400"/>
              <a:gd name="connsiteY11" fmla="*/ 1691481 h 2176463"/>
              <a:gd name="connsiteX12" fmla="*/ 1196341 w 3200400"/>
              <a:gd name="connsiteY12" fmla="*/ 1691481 h 2176463"/>
              <a:gd name="connsiteX13" fmla="*/ 1196341 w 3200400"/>
              <a:gd name="connsiteY13" fmla="*/ 1617697 h 2176463"/>
              <a:gd name="connsiteX14" fmla="*/ 1285874 w 3200400"/>
              <a:gd name="connsiteY14" fmla="*/ 1549574 h 2176463"/>
              <a:gd name="connsiteX15" fmla="*/ 1285874 w 3200400"/>
              <a:gd name="connsiteY15" fmla="*/ 0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0400" h="2176463">
                <a:moveTo>
                  <a:pt x="1285874" y="0"/>
                </a:moveTo>
                <a:lnTo>
                  <a:pt x="3200400" y="0"/>
                </a:lnTo>
                <a:lnTo>
                  <a:pt x="3200400" y="1985962"/>
                </a:lnTo>
                <a:lnTo>
                  <a:pt x="2235869" y="1985962"/>
                </a:lnTo>
                <a:lnTo>
                  <a:pt x="2190750" y="2176463"/>
                </a:lnTo>
                <a:lnTo>
                  <a:pt x="1490663" y="2176463"/>
                </a:lnTo>
                <a:lnTo>
                  <a:pt x="33338" y="2138363"/>
                </a:lnTo>
                <a:lnTo>
                  <a:pt x="0" y="1824038"/>
                </a:lnTo>
                <a:lnTo>
                  <a:pt x="1004865" y="1691481"/>
                </a:lnTo>
                <a:lnTo>
                  <a:pt x="1119188" y="1676400"/>
                </a:lnTo>
                <a:lnTo>
                  <a:pt x="1196340" y="1617698"/>
                </a:lnTo>
                <a:lnTo>
                  <a:pt x="1196340" y="1691481"/>
                </a:lnTo>
                <a:lnTo>
                  <a:pt x="1196341" y="1691481"/>
                </a:lnTo>
                <a:lnTo>
                  <a:pt x="1196341" y="1617697"/>
                </a:lnTo>
                <a:lnTo>
                  <a:pt x="1285874" y="1549574"/>
                </a:lnTo>
                <a:lnTo>
                  <a:pt x="1285874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870679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2" presetID="2" presetClass="entr" presetSubtype="1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7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2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7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AE716ED-F920-4CE6-A2CA-DD6374A1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79620" r="57430" b="8889"/>
          <a:stretch>
            <a:fillRect/>
          </a:stretch>
        </p:blipFill>
        <p:spPr>
          <a:xfrm>
            <a:off x="3195823" y="4263555"/>
            <a:ext cx="2900177" cy="1300498"/>
          </a:xfrm>
          <a:custGeom>
            <a:avLst/>
            <a:gdLst>
              <a:gd name="connsiteX0" fmla="*/ 0 w 1757363"/>
              <a:gd name="connsiteY0" fmla="*/ 0 h 788037"/>
              <a:gd name="connsiteX1" fmla="*/ 1757363 w 1757363"/>
              <a:gd name="connsiteY1" fmla="*/ 0 h 788037"/>
              <a:gd name="connsiteX2" fmla="*/ 1757363 w 1757363"/>
              <a:gd name="connsiteY2" fmla="*/ 788037 h 788037"/>
              <a:gd name="connsiteX3" fmla="*/ 0 w 1757363"/>
              <a:gd name="connsiteY3" fmla="*/ 788037 h 788037"/>
              <a:gd name="connsiteX4" fmla="*/ 0 w 1757363"/>
              <a:gd name="connsiteY4" fmla="*/ 0 h 78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3" h="788037">
                <a:moveTo>
                  <a:pt x="0" y="0"/>
                </a:moveTo>
                <a:lnTo>
                  <a:pt x="1757363" y="0"/>
                </a:lnTo>
                <a:lnTo>
                  <a:pt x="1757363" y="788037"/>
                </a:lnTo>
                <a:lnTo>
                  <a:pt x="0" y="7880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3CDD41-FEF2-432A-A015-01B397B06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68472" r="57430" b="20889"/>
          <a:stretch>
            <a:fillRect/>
          </a:stretch>
        </p:blipFill>
        <p:spPr>
          <a:xfrm>
            <a:off x="2852905" y="2716783"/>
            <a:ext cx="2774902" cy="1152076"/>
          </a:xfrm>
          <a:custGeom>
            <a:avLst/>
            <a:gdLst>
              <a:gd name="connsiteX0" fmla="*/ 0 w 1757363"/>
              <a:gd name="connsiteY0" fmla="*/ 0 h 729617"/>
              <a:gd name="connsiteX1" fmla="*/ 1757363 w 1757363"/>
              <a:gd name="connsiteY1" fmla="*/ 0 h 729617"/>
              <a:gd name="connsiteX2" fmla="*/ 1757363 w 1757363"/>
              <a:gd name="connsiteY2" fmla="*/ 729617 h 729617"/>
              <a:gd name="connsiteX3" fmla="*/ 0 w 1757363"/>
              <a:gd name="connsiteY3" fmla="*/ 729617 h 729617"/>
              <a:gd name="connsiteX4" fmla="*/ 0 w 1757363"/>
              <a:gd name="connsiteY4" fmla="*/ 0 h 72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3" h="729617">
                <a:moveTo>
                  <a:pt x="0" y="0"/>
                </a:moveTo>
                <a:lnTo>
                  <a:pt x="1757363" y="0"/>
                </a:lnTo>
                <a:lnTo>
                  <a:pt x="1757363" y="729617"/>
                </a:lnTo>
                <a:lnTo>
                  <a:pt x="0" y="72961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E25A07-4BB8-4A6E-B564-20178F3FD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7685" r="41287" b="56574"/>
          <a:stretch>
            <a:fillRect/>
          </a:stretch>
        </p:blipFill>
        <p:spPr>
          <a:xfrm>
            <a:off x="95929" y="229087"/>
            <a:ext cx="4126593" cy="3866177"/>
          </a:xfrm>
          <a:custGeom>
            <a:avLst/>
            <a:gdLst>
              <a:gd name="connsiteX0" fmla="*/ 0 w 2616200"/>
              <a:gd name="connsiteY0" fmla="*/ 0 h 2451100"/>
              <a:gd name="connsiteX1" fmla="*/ 2616200 w 2616200"/>
              <a:gd name="connsiteY1" fmla="*/ 0 h 2451100"/>
              <a:gd name="connsiteX2" fmla="*/ 2616200 w 2616200"/>
              <a:gd name="connsiteY2" fmla="*/ 1670050 h 2451100"/>
              <a:gd name="connsiteX3" fmla="*/ 1428750 w 2616200"/>
              <a:gd name="connsiteY3" fmla="*/ 1670050 h 2451100"/>
              <a:gd name="connsiteX4" fmla="*/ 1428750 w 2616200"/>
              <a:gd name="connsiteY4" fmla="*/ 2451100 h 2451100"/>
              <a:gd name="connsiteX5" fmla="*/ 0 w 2616200"/>
              <a:gd name="connsiteY5" fmla="*/ 2451100 h 2451100"/>
              <a:gd name="connsiteX6" fmla="*/ 0 w 2616200"/>
              <a:gd name="connsiteY6" fmla="*/ 1670050 h 2451100"/>
              <a:gd name="connsiteX7" fmla="*/ 0 w 2616200"/>
              <a:gd name="connsiteY7" fmla="*/ 1460500 h 2451100"/>
              <a:gd name="connsiteX8" fmla="*/ 0 w 2616200"/>
              <a:gd name="connsiteY8" fmla="*/ 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6200" h="2451100">
                <a:moveTo>
                  <a:pt x="0" y="0"/>
                </a:moveTo>
                <a:lnTo>
                  <a:pt x="2616200" y="0"/>
                </a:lnTo>
                <a:lnTo>
                  <a:pt x="2616200" y="1670050"/>
                </a:lnTo>
                <a:lnTo>
                  <a:pt x="1428750" y="1670050"/>
                </a:lnTo>
                <a:lnTo>
                  <a:pt x="1428750" y="2451100"/>
                </a:lnTo>
                <a:lnTo>
                  <a:pt x="0" y="2451100"/>
                </a:lnTo>
                <a:lnTo>
                  <a:pt x="0" y="1670050"/>
                </a:lnTo>
                <a:lnTo>
                  <a:pt x="0" y="14605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366D87-791D-4E06-AC83-C74F4455E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44352" r="59309" b="32037"/>
          <a:stretch>
            <a:fillRect/>
          </a:stretch>
        </p:blipFill>
        <p:spPr>
          <a:xfrm>
            <a:off x="5682461" y="3775563"/>
            <a:ext cx="2448942" cy="2472838"/>
          </a:xfrm>
          <a:custGeom>
            <a:avLst/>
            <a:gdLst>
              <a:gd name="connsiteX0" fmla="*/ 0 w 1603604"/>
              <a:gd name="connsiteY0" fmla="*/ 0 h 1619251"/>
              <a:gd name="connsiteX1" fmla="*/ 1603604 w 1603604"/>
              <a:gd name="connsiteY1" fmla="*/ 0 h 1619251"/>
              <a:gd name="connsiteX2" fmla="*/ 1603604 w 1603604"/>
              <a:gd name="connsiteY2" fmla="*/ 1619251 h 1619251"/>
              <a:gd name="connsiteX3" fmla="*/ 0 w 1603604"/>
              <a:gd name="connsiteY3" fmla="*/ 1619251 h 1619251"/>
              <a:gd name="connsiteX4" fmla="*/ 0 w 1603604"/>
              <a:gd name="connsiteY4" fmla="*/ 0 h 16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604" h="1619251">
                <a:moveTo>
                  <a:pt x="0" y="0"/>
                </a:moveTo>
                <a:lnTo>
                  <a:pt x="1603604" y="0"/>
                </a:lnTo>
                <a:lnTo>
                  <a:pt x="1603604" y="1619251"/>
                </a:lnTo>
                <a:lnTo>
                  <a:pt x="0" y="16192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DEF328-9F0B-475E-8A19-7D471DA98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8" t="6111" r="10972" b="67222"/>
          <a:stretch>
            <a:fillRect/>
          </a:stretch>
        </p:blipFill>
        <p:spPr>
          <a:xfrm>
            <a:off x="9553548" y="0"/>
            <a:ext cx="2638452" cy="3088920"/>
          </a:xfrm>
          <a:custGeom>
            <a:avLst/>
            <a:gdLst>
              <a:gd name="connsiteX0" fmla="*/ 0 w 1562100"/>
              <a:gd name="connsiteY0" fmla="*/ 0 h 1828800"/>
              <a:gd name="connsiteX1" fmla="*/ 1562100 w 1562100"/>
              <a:gd name="connsiteY1" fmla="*/ 0 h 1828800"/>
              <a:gd name="connsiteX2" fmla="*/ 1562100 w 1562100"/>
              <a:gd name="connsiteY2" fmla="*/ 1828800 h 1828800"/>
              <a:gd name="connsiteX3" fmla="*/ 0 w 1562100"/>
              <a:gd name="connsiteY3" fmla="*/ 1828800 h 1828800"/>
              <a:gd name="connsiteX4" fmla="*/ 0 w 15621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828800">
                <a:moveTo>
                  <a:pt x="0" y="0"/>
                </a:moveTo>
                <a:lnTo>
                  <a:pt x="1562100" y="0"/>
                </a:lnTo>
                <a:lnTo>
                  <a:pt x="15621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1C72AE-F8E4-49BF-ACE9-638E7A57D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0" t="33472" r="10985" b="51111"/>
          <a:stretch>
            <a:fillRect/>
          </a:stretch>
        </p:blipFill>
        <p:spPr>
          <a:xfrm>
            <a:off x="8186057" y="3169362"/>
            <a:ext cx="4004783" cy="1785782"/>
          </a:xfrm>
          <a:custGeom>
            <a:avLst/>
            <a:gdLst>
              <a:gd name="connsiteX0" fmla="*/ 0 w 2371038"/>
              <a:gd name="connsiteY0" fmla="*/ 0 h 1057275"/>
              <a:gd name="connsiteX1" fmla="*/ 2371038 w 2371038"/>
              <a:gd name="connsiteY1" fmla="*/ 0 h 1057275"/>
              <a:gd name="connsiteX2" fmla="*/ 2371038 w 2371038"/>
              <a:gd name="connsiteY2" fmla="*/ 1057275 h 1057275"/>
              <a:gd name="connsiteX3" fmla="*/ 0 w 2371038"/>
              <a:gd name="connsiteY3" fmla="*/ 1057275 h 1057275"/>
              <a:gd name="connsiteX4" fmla="*/ 0 w 2371038"/>
              <a:gd name="connsiteY4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1038" h="1057275">
                <a:moveTo>
                  <a:pt x="0" y="0"/>
                </a:moveTo>
                <a:lnTo>
                  <a:pt x="2371038" y="0"/>
                </a:lnTo>
                <a:lnTo>
                  <a:pt x="2371038" y="1057275"/>
                </a:lnTo>
                <a:lnTo>
                  <a:pt x="0" y="10572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A0D918-FBE0-4858-B2E6-E16BE9E1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0" t="49583" r="10985" b="37778"/>
          <a:stretch>
            <a:fillRect/>
          </a:stretch>
        </p:blipFill>
        <p:spPr>
          <a:xfrm>
            <a:off x="8186057" y="5035585"/>
            <a:ext cx="4004783" cy="1464019"/>
          </a:xfrm>
          <a:custGeom>
            <a:avLst/>
            <a:gdLst>
              <a:gd name="connsiteX0" fmla="*/ 0 w 2371038"/>
              <a:gd name="connsiteY0" fmla="*/ 0 h 866775"/>
              <a:gd name="connsiteX1" fmla="*/ 2371038 w 2371038"/>
              <a:gd name="connsiteY1" fmla="*/ 0 h 866775"/>
              <a:gd name="connsiteX2" fmla="*/ 2371038 w 2371038"/>
              <a:gd name="connsiteY2" fmla="*/ 866775 h 866775"/>
              <a:gd name="connsiteX3" fmla="*/ 0 w 2371038"/>
              <a:gd name="connsiteY3" fmla="*/ 866775 h 866775"/>
              <a:gd name="connsiteX4" fmla="*/ 0 w 2371038"/>
              <a:gd name="connsiteY4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1038" h="866775">
                <a:moveTo>
                  <a:pt x="0" y="0"/>
                </a:moveTo>
                <a:lnTo>
                  <a:pt x="2371038" y="0"/>
                </a:lnTo>
                <a:lnTo>
                  <a:pt x="2371038" y="866775"/>
                </a:lnTo>
                <a:lnTo>
                  <a:pt x="0" y="8667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044F37-9A6C-49CF-9FC5-F4650EE43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0" t="62917" r="10985" b="8889"/>
          <a:stretch>
            <a:fillRect/>
          </a:stretch>
        </p:blipFill>
        <p:spPr>
          <a:xfrm>
            <a:off x="5548765" y="26932"/>
            <a:ext cx="4004783" cy="3265889"/>
          </a:xfrm>
          <a:custGeom>
            <a:avLst/>
            <a:gdLst>
              <a:gd name="connsiteX0" fmla="*/ 0 w 2371038"/>
              <a:gd name="connsiteY0" fmla="*/ 0 h 1933575"/>
              <a:gd name="connsiteX1" fmla="*/ 2371038 w 2371038"/>
              <a:gd name="connsiteY1" fmla="*/ 0 h 1933575"/>
              <a:gd name="connsiteX2" fmla="*/ 2371038 w 2371038"/>
              <a:gd name="connsiteY2" fmla="*/ 1933575 h 1933575"/>
              <a:gd name="connsiteX3" fmla="*/ 0 w 2371038"/>
              <a:gd name="connsiteY3" fmla="*/ 1933575 h 1933575"/>
              <a:gd name="connsiteX4" fmla="*/ 0 w 2371038"/>
              <a:gd name="connsiteY4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1038" h="1933575">
                <a:moveTo>
                  <a:pt x="0" y="0"/>
                </a:moveTo>
                <a:lnTo>
                  <a:pt x="2371038" y="0"/>
                </a:lnTo>
                <a:lnTo>
                  <a:pt x="2371038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32EA40-C1EF-4309-B400-FA986E69166F}"/>
              </a:ext>
            </a:extLst>
          </p:cNvPr>
          <p:cNvSpPr/>
          <p:nvPr/>
        </p:nvSpPr>
        <p:spPr>
          <a:xfrm>
            <a:off x="2761554" y="3798460"/>
            <a:ext cx="3120401" cy="509918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35EF1-78ED-442B-BF13-C7597E3CF598}"/>
              </a:ext>
            </a:extLst>
          </p:cNvPr>
          <p:cNvSpPr txBox="1"/>
          <p:nvPr/>
        </p:nvSpPr>
        <p:spPr>
          <a:xfrm>
            <a:off x="2501204" y="3846731"/>
            <a:ext cx="36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كلاهما يتكون من امتزاج مادتين أو أكثر</a:t>
            </a:r>
            <a:endParaRPr lang="en-US" dirty="0"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BF5D8D-D96F-44A1-BFF1-D5A2894979B5}"/>
              </a:ext>
            </a:extLst>
          </p:cNvPr>
          <p:cNvSpPr/>
          <p:nvPr/>
        </p:nvSpPr>
        <p:spPr>
          <a:xfrm>
            <a:off x="3195822" y="5596179"/>
            <a:ext cx="2838533" cy="1157861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457247-900F-4A51-8DB2-3EA83A2E7125}"/>
              </a:ext>
            </a:extLst>
          </p:cNvPr>
          <p:cNvSpPr txBox="1"/>
          <p:nvPr/>
        </p:nvSpPr>
        <p:spPr>
          <a:xfrm>
            <a:off x="3319793" y="5584786"/>
            <a:ext cx="258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الناتج هو مخلوط؛ حيث تبقى قطع الطماطم</a:t>
            </a:r>
            <a:r>
              <a:rPr lang="en-US" b="1" dirty="0"/>
              <a:t> </a:t>
            </a:r>
            <a:r>
              <a:rPr lang="ar-SA" b="1" dirty="0"/>
              <a:t>والخيار والجزر</a:t>
            </a:r>
            <a:r>
              <a:rPr lang="en-US" b="1" dirty="0"/>
              <a:t> </a:t>
            </a:r>
            <a:r>
              <a:rPr lang="ar-SA" b="1" dirty="0"/>
              <a:t>كلا منها محتفظة بشكلها وتكون منفصلة بعضها</a:t>
            </a:r>
            <a:r>
              <a:rPr lang="en-US" b="1" dirty="0"/>
              <a:t> </a:t>
            </a:r>
            <a:r>
              <a:rPr lang="ar-SA" b="1" dirty="0"/>
              <a:t>عن بعض</a:t>
            </a:r>
            <a:endParaRPr lang="en-US" dirty="0">
              <a:cs typeface="+mj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05A199-4946-4545-AE3B-7612B329749E}"/>
              </a:ext>
            </a:extLst>
          </p:cNvPr>
          <p:cNvSpPr/>
          <p:nvPr/>
        </p:nvSpPr>
        <p:spPr>
          <a:xfrm>
            <a:off x="95929" y="4143534"/>
            <a:ext cx="2756976" cy="1723866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0B959D-1125-4DA2-9DAE-E43C708ADE0D}"/>
              </a:ext>
            </a:extLst>
          </p:cNvPr>
          <p:cNvSpPr txBox="1"/>
          <p:nvPr/>
        </p:nvSpPr>
        <p:spPr>
          <a:xfrm>
            <a:off x="327813" y="4263555"/>
            <a:ext cx="2201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الطرق الثلاث التي تعرضها</a:t>
            </a:r>
            <a:r>
              <a:rPr lang="en-US" b="1" dirty="0"/>
              <a:t> </a:t>
            </a:r>
            <a:r>
              <a:rPr lang="ar-SA" b="1" dirty="0"/>
              <a:t>الصور</a:t>
            </a:r>
            <a:r>
              <a:rPr lang="en-US" b="1" dirty="0"/>
              <a:t> </a:t>
            </a:r>
            <a:r>
              <a:rPr lang="ar-SA" b="1" dirty="0"/>
              <a:t>المستخدمة لعمل</a:t>
            </a:r>
            <a:r>
              <a:rPr lang="en-US" b="1" dirty="0"/>
              <a:t> </a:t>
            </a:r>
            <a:r>
              <a:rPr lang="ar-SA" b="1" dirty="0"/>
              <a:t>مخلوط هي: خلط</a:t>
            </a:r>
            <a:r>
              <a:rPr lang="en-US" b="1" dirty="0"/>
              <a:t> </a:t>
            </a:r>
            <a:r>
              <a:rPr lang="ar-SA" b="1" dirty="0"/>
              <a:t>صلب ع</a:t>
            </a:r>
            <a:r>
              <a:rPr lang="en-US" b="1" dirty="0"/>
              <a:t> </a:t>
            </a:r>
            <a:r>
              <a:rPr lang="ar-SA" b="1" dirty="0"/>
              <a:t>صلب، وسائل مع سائل؛</a:t>
            </a:r>
            <a:r>
              <a:rPr lang="en-US" b="1" dirty="0"/>
              <a:t> </a:t>
            </a:r>
            <a:r>
              <a:rPr lang="ar-SA" b="1" dirty="0"/>
              <a:t>وصلب مع سائل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50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1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8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351"/>
                                </p:stCondLst>
                                <p:childTnLst>
                                  <p:par>
                                    <p:cTn id="5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6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902"/>
                                </p:stCondLst>
                                <p:childTnLst>
                                  <p:par>
                                    <p:cTn id="6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652"/>
                                </p:stCondLst>
                                <p:childTnLst>
                                  <p:par>
                                    <p:cTn id="6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 animBg="1"/>
          <p:bldP spid="13" grpId="0"/>
          <p:bldP spid="14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8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351"/>
                                </p:stCondLst>
                                <p:childTnLst>
                                  <p:par>
                                    <p:cTn id="5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6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902"/>
                                </p:stCondLst>
                                <p:childTnLst>
                                  <p:par>
                                    <p:cTn id="6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652"/>
                                </p:stCondLst>
                                <p:childTnLst>
                                  <p:par>
                                    <p:cTn id="6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 animBg="1"/>
          <p:bldP spid="13" grpId="0"/>
          <p:bldP spid="14" grpId="0" animBg="1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4E3355-F8D0-4C3F-AF4C-2FBFD588E98C}"/>
              </a:ext>
            </a:extLst>
          </p:cNvPr>
          <p:cNvGrpSpPr/>
          <p:nvPr/>
        </p:nvGrpSpPr>
        <p:grpSpPr>
          <a:xfrm>
            <a:off x="373288" y="85725"/>
            <a:ext cx="2400301" cy="3322165"/>
            <a:chOff x="373288" y="85725"/>
            <a:chExt cx="2400301" cy="332216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AB3299-2A13-424C-9692-4AFD1DCC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6" t="7931" r="62439" b="67088"/>
            <a:stretch>
              <a:fillRect/>
            </a:stretch>
          </p:blipFill>
          <p:spPr>
            <a:xfrm>
              <a:off x="725714" y="85725"/>
              <a:ext cx="2047875" cy="2590800"/>
            </a:xfrm>
            <a:custGeom>
              <a:avLst/>
              <a:gdLst>
                <a:gd name="connsiteX0" fmla="*/ 0 w 2047875"/>
                <a:gd name="connsiteY0" fmla="*/ 0 h 2590800"/>
                <a:gd name="connsiteX1" fmla="*/ 2047875 w 2047875"/>
                <a:gd name="connsiteY1" fmla="*/ 0 h 2590800"/>
                <a:gd name="connsiteX2" fmla="*/ 2047875 w 2047875"/>
                <a:gd name="connsiteY2" fmla="*/ 2590800 h 2590800"/>
                <a:gd name="connsiteX3" fmla="*/ 0 w 2047875"/>
                <a:gd name="connsiteY3" fmla="*/ 2590800 h 2590800"/>
                <a:gd name="connsiteX4" fmla="*/ 0 w 2047875"/>
                <a:gd name="connsiteY4" fmla="*/ 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875" h="2590800">
                  <a:moveTo>
                    <a:pt x="0" y="0"/>
                  </a:moveTo>
                  <a:lnTo>
                    <a:pt x="2047875" y="0"/>
                  </a:lnTo>
                  <a:lnTo>
                    <a:pt x="2047875" y="2590800"/>
                  </a:lnTo>
                  <a:lnTo>
                    <a:pt x="0" y="25908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5E635A-20DD-4A2C-BE07-65916DA29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6" t="34841" r="58060" b="59297"/>
            <a:stretch>
              <a:fillRect/>
            </a:stretch>
          </p:blipFill>
          <p:spPr>
            <a:xfrm>
              <a:off x="373288" y="2799939"/>
              <a:ext cx="2400301" cy="607951"/>
            </a:xfrm>
            <a:custGeom>
              <a:avLst/>
              <a:gdLst>
                <a:gd name="connsiteX0" fmla="*/ 0 w 2400301"/>
                <a:gd name="connsiteY0" fmla="*/ 0 h 607951"/>
                <a:gd name="connsiteX1" fmla="*/ 2400301 w 2400301"/>
                <a:gd name="connsiteY1" fmla="*/ 0 h 607951"/>
                <a:gd name="connsiteX2" fmla="*/ 2400301 w 2400301"/>
                <a:gd name="connsiteY2" fmla="*/ 607951 h 607951"/>
                <a:gd name="connsiteX3" fmla="*/ 0 w 2400301"/>
                <a:gd name="connsiteY3" fmla="*/ 607951 h 607951"/>
                <a:gd name="connsiteX4" fmla="*/ 0 w 2400301"/>
                <a:gd name="connsiteY4" fmla="*/ 0 h 60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301" h="607951">
                  <a:moveTo>
                    <a:pt x="0" y="0"/>
                  </a:moveTo>
                  <a:lnTo>
                    <a:pt x="2400301" y="0"/>
                  </a:lnTo>
                  <a:lnTo>
                    <a:pt x="2400301" y="607951"/>
                  </a:lnTo>
                  <a:lnTo>
                    <a:pt x="0" y="607951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71E1D-D485-4B49-BDC0-BE36EF2C9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8" t="4656" r="5546" b="67619"/>
          <a:stretch>
            <a:fillRect/>
          </a:stretch>
        </p:blipFill>
        <p:spPr>
          <a:xfrm>
            <a:off x="8229600" y="-51724"/>
            <a:ext cx="3962400" cy="3035523"/>
          </a:xfrm>
          <a:custGeom>
            <a:avLst/>
            <a:gdLst>
              <a:gd name="connsiteX0" fmla="*/ 0 w 2481943"/>
              <a:gd name="connsiteY0" fmla="*/ 0 h 1901372"/>
              <a:gd name="connsiteX1" fmla="*/ 2481943 w 2481943"/>
              <a:gd name="connsiteY1" fmla="*/ 0 h 1901372"/>
              <a:gd name="connsiteX2" fmla="*/ 2481943 w 2481943"/>
              <a:gd name="connsiteY2" fmla="*/ 1901372 h 1901372"/>
              <a:gd name="connsiteX3" fmla="*/ 0 w 2481943"/>
              <a:gd name="connsiteY3" fmla="*/ 1901372 h 1901372"/>
              <a:gd name="connsiteX4" fmla="*/ 0 w 2481943"/>
              <a:gd name="connsiteY4" fmla="*/ 0 h 19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1901372">
                <a:moveTo>
                  <a:pt x="0" y="0"/>
                </a:moveTo>
                <a:lnTo>
                  <a:pt x="2481943" y="0"/>
                </a:lnTo>
                <a:lnTo>
                  <a:pt x="2481943" y="1901372"/>
                </a:lnTo>
                <a:lnTo>
                  <a:pt x="0" y="190137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A15664-A20D-4FD8-B8CD-C6455526F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8" t="33016" r="5546" b="42698"/>
          <a:stretch>
            <a:fillRect/>
          </a:stretch>
        </p:blipFill>
        <p:spPr>
          <a:xfrm>
            <a:off x="4267200" y="324822"/>
            <a:ext cx="3962400" cy="2658977"/>
          </a:xfrm>
          <a:custGeom>
            <a:avLst/>
            <a:gdLst>
              <a:gd name="connsiteX0" fmla="*/ 0 w 2481943"/>
              <a:gd name="connsiteY0" fmla="*/ 0 h 1665513"/>
              <a:gd name="connsiteX1" fmla="*/ 2481943 w 2481943"/>
              <a:gd name="connsiteY1" fmla="*/ 0 h 1665513"/>
              <a:gd name="connsiteX2" fmla="*/ 2481943 w 2481943"/>
              <a:gd name="connsiteY2" fmla="*/ 1665513 h 1665513"/>
              <a:gd name="connsiteX3" fmla="*/ 0 w 2481943"/>
              <a:gd name="connsiteY3" fmla="*/ 1665513 h 1665513"/>
              <a:gd name="connsiteX4" fmla="*/ 0 w 2481943"/>
              <a:gd name="connsiteY4" fmla="*/ 0 h 16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1665513">
                <a:moveTo>
                  <a:pt x="0" y="0"/>
                </a:moveTo>
                <a:lnTo>
                  <a:pt x="2481943" y="0"/>
                </a:lnTo>
                <a:lnTo>
                  <a:pt x="2481943" y="1665513"/>
                </a:lnTo>
                <a:lnTo>
                  <a:pt x="0" y="1665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ED54A0-EF34-4653-8BA5-AED6E143E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54640" r="1892" b="1444"/>
          <a:stretch>
            <a:fillRect/>
          </a:stretch>
        </p:blipFill>
        <p:spPr>
          <a:xfrm>
            <a:off x="0" y="3339978"/>
            <a:ext cx="12157301" cy="3518022"/>
          </a:xfrm>
          <a:custGeom>
            <a:avLst/>
            <a:gdLst>
              <a:gd name="connsiteX0" fmla="*/ 0 w 5051107"/>
              <a:gd name="connsiteY0" fmla="*/ 0 h 3011761"/>
              <a:gd name="connsiteX1" fmla="*/ 2320245 w 5051107"/>
              <a:gd name="connsiteY1" fmla="*/ 0 h 3011761"/>
              <a:gd name="connsiteX2" fmla="*/ 2320245 w 5051107"/>
              <a:gd name="connsiteY2" fmla="*/ 710521 h 3011761"/>
              <a:gd name="connsiteX3" fmla="*/ 5051107 w 5051107"/>
              <a:gd name="connsiteY3" fmla="*/ 710521 h 3011761"/>
              <a:gd name="connsiteX4" fmla="*/ 5051107 w 5051107"/>
              <a:gd name="connsiteY4" fmla="*/ 3011761 h 3011761"/>
              <a:gd name="connsiteX5" fmla="*/ 6667 w 5051107"/>
              <a:gd name="connsiteY5" fmla="*/ 3011761 h 3011761"/>
              <a:gd name="connsiteX6" fmla="*/ 6667 w 5051107"/>
              <a:gd name="connsiteY6" fmla="*/ 3001284 h 3011761"/>
              <a:gd name="connsiteX7" fmla="*/ 0 w 5051107"/>
              <a:gd name="connsiteY7" fmla="*/ 3001284 h 3011761"/>
              <a:gd name="connsiteX8" fmla="*/ 0 w 5051107"/>
              <a:gd name="connsiteY8" fmla="*/ 0 h 301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1107" h="3011761">
                <a:moveTo>
                  <a:pt x="0" y="0"/>
                </a:moveTo>
                <a:lnTo>
                  <a:pt x="2320245" y="0"/>
                </a:lnTo>
                <a:lnTo>
                  <a:pt x="2320245" y="710521"/>
                </a:lnTo>
                <a:lnTo>
                  <a:pt x="5051107" y="710521"/>
                </a:lnTo>
                <a:lnTo>
                  <a:pt x="5051107" y="3011761"/>
                </a:lnTo>
                <a:lnTo>
                  <a:pt x="6667" y="3011761"/>
                </a:lnTo>
                <a:lnTo>
                  <a:pt x="6667" y="3001284"/>
                </a:lnTo>
                <a:lnTo>
                  <a:pt x="0" y="300128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3C11A3-85A3-4546-B5A1-2AF5268A3AED}"/>
              </a:ext>
            </a:extLst>
          </p:cNvPr>
          <p:cNvSpPr/>
          <p:nvPr/>
        </p:nvSpPr>
        <p:spPr>
          <a:xfrm>
            <a:off x="882926" y="4333732"/>
            <a:ext cx="4719588" cy="1085993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0DF52-5A6D-4AE7-9D3C-9D1B9E6A54FF}"/>
              </a:ext>
            </a:extLst>
          </p:cNvPr>
          <p:cNvSpPr txBox="1"/>
          <p:nvPr/>
        </p:nvSpPr>
        <p:spPr>
          <a:xfrm>
            <a:off x="882926" y="4411862"/>
            <a:ext cx="445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في هذه الصورة الهواء والغبار هو الخليط</a:t>
            </a:r>
            <a:r>
              <a:rPr lang="en-US" b="1" dirty="0"/>
              <a:t> </a:t>
            </a:r>
            <a:r>
              <a:rPr lang="ar-SA" b="1" dirty="0"/>
              <a:t>الموجود في المنطقة حول السيارة ولكن</a:t>
            </a:r>
            <a:r>
              <a:rPr lang="en-US" b="1" dirty="0"/>
              <a:t> </a:t>
            </a:r>
            <a:r>
              <a:rPr lang="ar-SA" b="1" dirty="0"/>
              <a:t>دقائق الغبار أثقل من الهواء فتترسب</a:t>
            </a:r>
            <a:r>
              <a:rPr lang="en-US" b="1" dirty="0"/>
              <a:t> </a:t>
            </a:r>
            <a:r>
              <a:rPr lang="ar-SA" b="1" dirty="0"/>
              <a:t>على السيارة بمرور الزمن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94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4E6CA97-FA8C-430B-9E93-EB4C7EEF7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630" r="11569" b="26389"/>
          <a:stretch>
            <a:fillRect/>
          </a:stretch>
        </p:blipFill>
        <p:spPr>
          <a:xfrm>
            <a:off x="8319822" y="0"/>
            <a:ext cx="3219309" cy="3129328"/>
          </a:xfrm>
          <a:custGeom>
            <a:avLst/>
            <a:gdLst>
              <a:gd name="connsiteX0" fmla="*/ 0 w 2044700"/>
              <a:gd name="connsiteY0" fmla="*/ 0 h 1987550"/>
              <a:gd name="connsiteX1" fmla="*/ 2044700 w 2044700"/>
              <a:gd name="connsiteY1" fmla="*/ 0 h 1987550"/>
              <a:gd name="connsiteX2" fmla="*/ 2044700 w 2044700"/>
              <a:gd name="connsiteY2" fmla="*/ 1987550 h 1987550"/>
              <a:gd name="connsiteX3" fmla="*/ 0 w 2044700"/>
              <a:gd name="connsiteY3" fmla="*/ 1987550 h 1987550"/>
              <a:gd name="connsiteX4" fmla="*/ 0 w 2044700"/>
              <a:gd name="connsiteY4" fmla="*/ 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700" h="1987550">
                <a:moveTo>
                  <a:pt x="0" y="0"/>
                </a:moveTo>
                <a:lnTo>
                  <a:pt x="2044700" y="0"/>
                </a:lnTo>
                <a:lnTo>
                  <a:pt x="2044700" y="1987550"/>
                </a:lnTo>
                <a:lnTo>
                  <a:pt x="0" y="19875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B7F32-33E1-4F21-8ADA-35130DA98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9" t="66667" r="1394" b="1319"/>
          <a:stretch>
            <a:fillRect/>
          </a:stretch>
        </p:blipFill>
        <p:spPr>
          <a:xfrm>
            <a:off x="12063412" y="4662487"/>
            <a:ext cx="128588" cy="2195513"/>
          </a:xfrm>
          <a:custGeom>
            <a:avLst/>
            <a:gdLst>
              <a:gd name="connsiteX0" fmla="*/ 0 w 128588"/>
              <a:gd name="connsiteY0" fmla="*/ 0 h 2195513"/>
              <a:gd name="connsiteX1" fmla="*/ 128588 w 128588"/>
              <a:gd name="connsiteY1" fmla="*/ 0 h 2195513"/>
              <a:gd name="connsiteX2" fmla="*/ 128588 w 128588"/>
              <a:gd name="connsiteY2" fmla="*/ 2195513 h 2195513"/>
              <a:gd name="connsiteX3" fmla="*/ 0 w 128588"/>
              <a:gd name="connsiteY3" fmla="*/ 2195513 h 2195513"/>
              <a:gd name="connsiteX4" fmla="*/ 0 w 128588"/>
              <a:gd name="connsiteY4" fmla="*/ 0 h 21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8" h="2195513">
                <a:moveTo>
                  <a:pt x="0" y="0"/>
                </a:moveTo>
                <a:lnTo>
                  <a:pt x="128588" y="0"/>
                </a:lnTo>
                <a:lnTo>
                  <a:pt x="128588" y="2195513"/>
                </a:lnTo>
                <a:lnTo>
                  <a:pt x="0" y="2195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A7893-D641-4F3A-A41E-28C8870C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722" r="11569" b="8889"/>
          <a:stretch>
            <a:fillRect/>
          </a:stretch>
        </p:blipFill>
        <p:spPr>
          <a:xfrm>
            <a:off x="4486345" y="280183"/>
            <a:ext cx="3219309" cy="1769620"/>
          </a:xfrm>
          <a:custGeom>
            <a:avLst/>
            <a:gdLst>
              <a:gd name="connsiteX0" fmla="*/ 0 w 2044700"/>
              <a:gd name="connsiteY0" fmla="*/ 0 h 1123950"/>
              <a:gd name="connsiteX1" fmla="*/ 2044700 w 2044700"/>
              <a:gd name="connsiteY1" fmla="*/ 0 h 1123950"/>
              <a:gd name="connsiteX2" fmla="*/ 2044700 w 2044700"/>
              <a:gd name="connsiteY2" fmla="*/ 1123950 h 1123950"/>
              <a:gd name="connsiteX3" fmla="*/ 0 w 2044700"/>
              <a:gd name="connsiteY3" fmla="*/ 1123950 h 1123950"/>
              <a:gd name="connsiteX4" fmla="*/ 0 w 2044700"/>
              <a:gd name="connsiteY4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700" h="1123950">
                <a:moveTo>
                  <a:pt x="0" y="0"/>
                </a:moveTo>
                <a:lnTo>
                  <a:pt x="2044700" y="0"/>
                </a:lnTo>
                <a:lnTo>
                  <a:pt x="2044700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6FDC9-7F6B-4CE5-9F13-FAA0B275E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71111" r="52148" b="16806"/>
          <a:stretch>
            <a:fillRect/>
          </a:stretch>
        </p:blipFill>
        <p:spPr>
          <a:xfrm>
            <a:off x="664720" y="174046"/>
            <a:ext cx="3207456" cy="1480240"/>
          </a:xfrm>
          <a:custGeom>
            <a:avLst/>
            <a:gdLst>
              <a:gd name="connsiteX0" fmla="*/ 0 w 2044700"/>
              <a:gd name="connsiteY0" fmla="*/ 0 h 828675"/>
              <a:gd name="connsiteX1" fmla="*/ 2044700 w 2044700"/>
              <a:gd name="connsiteY1" fmla="*/ 0 h 828675"/>
              <a:gd name="connsiteX2" fmla="*/ 2044700 w 2044700"/>
              <a:gd name="connsiteY2" fmla="*/ 828675 h 828675"/>
              <a:gd name="connsiteX3" fmla="*/ 0 w 2044700"/>
              <a:gd name="connsiteY3" fmla="*/ 828675 h 828675"/>
              <a:gd name="connsiteX4" fmla="*/ 0 w 2044700"/>
              <a:gd name="connsiteY4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700" h="828675">
                <a:moveTo>
                  <a:pt x="0" y="0"/>
                </a:moveTo>
                <a:lnTo>
                  <a:pt x="2044700" y="0"/>
                </a:lnTo>
                <a:lnTo>
                  <a:pt x="204470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A1D626-116E-4910-B7B2-9DEDCBA16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83611" r="52148" b="10139"/>
          <a:stretch>
            <a:fillRect/>
          </a:stretch>
        </p:blipFill>
        <p:spPr>
          <a:xfrm>
            <a:off x="762360" y="3429000"/>
            <a:ext cx="3260631" cy="979173"/>
          </a:xfrm>
          <a:custGeom>
            <a:avLst/>
            <a:gdLst>
              <a:gd name="connsiteX0" fmla="*/ 0 w 2044700"/>
              <a:gd name="connsiteY0" fmla="*/ 0 h 428625"/>
              <a:gd name="connsiteX1" fmla="*/ 2044700 w 2044700"/>
              <a:gd name="connsiteY1" fmla="*/ 0 h 428625"/>
              <a:gd name="connsiteX2" fmla="*/ 2044700 w 2044700"/>
              <a:gd name="connsiteY2" fmla="*/ 428625 h 428625"/>
              <a:gd name="connsiteX3" fmla="*/ 0 w 2044700"/>
              <a:gd name="connsiteY3" fmla="*/ 428625 h 428625"/>
              <a:gd name="connsiteX4" fmla="*/ 0 w 2044700"/>
              <a:gd name="connsiteY4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700" h="428625">
                <a:moveTo>
                  <a:pt x="0" y="0"/>
                </a:moveTo>
                <a:lnTo>
                  <a:pt x="2044700" y="0"/>
                </a:lnTo>
                <a:lnTo>
                  <a:pt x="2044700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DC50BD-7265-4C80-90EC-0653B160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685" r="11569" b="56481"/>
          <a:stretch>
            <a:fillRect/>
          </a:stretch>
        </p:blipFill>
        <p:spPr>
          <a:xfrm>
            <a:off x="4543219" y="2935688"/>
            <a:ext cx="4714984" cy="3745019"/>
          </a:xfrm>
          <a:custGeom>
            <a:avLst/>
            <a:gdLst>
              <a:gd name="connsiteX0" fmla="*/ 0 w 2044700"/>
              <a:gd name="connsiteY0" fmla="*/ 0 h 2457450"/>
              <a:gd name="connsiteX1" fmla="*/ 2044700 w 2044700"/>
              <a:gd name="connsiteY1" fmla="*/ 0 h 2457450"/>
              <a:gd name="connsiteX2" fmla="*/ 2044700 w 2044700"/>
              <a:gd name="connsiteY2" fmla="*/ 2457450 h 2457450"/>
              <a:gd name="connsiteX3" fmla="*/ 0 w 2044700"/>
              <a:gd name="connsiteY3" fmla="*/ 2457450 h 2457450"/>
              <a:gd name="connsiteX4" fmla="*/ 0 w 2044700"/>
              <a:gd name="connsiteY4" fmla="*/ 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700" h="2457450">
                <a:moveTo>
                  <a:pt x="0" y="0"/>
                </a:moveTo>
                <a:lnTo>
                  <a:pt x="2044700" y="0"/>
                </a:lnTo>
                <a:lnTo>
                  <a:pt x="2044700" y="2457450"/>
                </a:lnTo>
                <a:lnTo>
                  <a:pt x="0" y="24574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D329C-17D1-499E-9346-2F14C2AFFEB3}"/>
              </a:ext>
            </a:extLst>
          </p:cNvPr>
          <p:cNvSpPr/>
          <p:nvPr/>
        </p:nvSpPr>
        <p:spPr>
          <a:xfrm>
            <a:off x="166613" y="1925215"/>
            <a:ext cx="4012648" cy="1204113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2F7C5-1882-43B0-856A-3335A12D98A7}"/>
              </a:ext>
            </a:extLst>
          </p:cNvPr>
          <p:cNvSpPr txBox="1"/>
          <p:nvPr/>
        </p:nvSpPr>
        <p:spPr>
          <a:xfrm>
            <a:off x="337020" y="2049803"/>
            <a:ext cx="36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الرمل والماء يمكن فصلهما بالترسيب، الأزرار والخرز يمكن فصلهما باليد )نلتقط كلا منهما(؛</a:t>
            </a:r>
            <a:r>
              <a:rPr lang="en-US" b="1" dirty="0"/>
              <a:t> </a:t>
            </a:r>
            <a:r>
              <a:rPr lang="ar-SA" b="1" dirty="0"/>
              <a:t>الأرز والماء</a:t>
            </a:r>
            <a:r>
              <a:rPr lang="en-US" b="1" dirty="0"/>
              <a:t> </a:t>
            </a:r>
            <a:r>
              <a:rPr lang="ar-SA" b="1" dirty="0"/>
              <a:t>يمكن فصلهما بالترشيح</a:t>
            </a:r>
            <a:endParaRPr lang="en-US" dirty="0">
              <a:cs typeface="+mj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397BFF-C8E3-4254-95DB-AD93B4B0B048}"/>
              </a:ext>
            </a:extLst>
          </p:cNvPr>
          <p:cNvSpPr/>
          <p:nvPr/>
        </p:nvSpPr>
        <p:spPr>
          <a:xfrm>
            <a:off x="166613" y="4662487"/>
            <a:ext cx="4012648" cy="1692593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895325-5A58-431B-87DD-F6232577310E}"/>
              </a:ext>
            </a:extLst>
          </p:cNvPr>
          <p:cNvSpPr txBox="1"/>
          <p:nvPr/>
        </p:nvSpPr>
        <p:spPr>
          <a:xfrm>
            <a:off x="337020" y="4707845"/>
            <a:ext cx="36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يمكن فصل المخلوط باستخدام الترشيح حيث تمر حبيبات الملح الصغيرة الناعمة من</a:t>
            </a:r>
            <a:r>
              <a:rPr lang="en-US" b="1" dirty="0"/>
              <a:t> </a:t>
            </a:r>
            <a:r>
              <a:rPr lang="ar-SA" b="1" dirty="0"/>
              <a:t>المرشح</a:t>
            </a:r>
            <a:r>
              <a:rPr lang="en-US" b="1" dirty="0"/>
              <a:t> </a:t>
            </a:r>
            <a:r>
              <a:rPr lang="ar-SA" b="1" dirty="0"/>
              <a:t>بسهولة</a:t>
            </a:r>
          </a:p>
          <a:p>
            <a:pPr algn="r" rtl="1"/>
            <a:r>
              <a:rPr lang="ar-SA" b="1" dirty="0"/>
              <a:t>بينما تبقى حبيبات الرمل كبيرة الحجم دون أن تمر من المرشح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638491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751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1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8" grpId="0"/>
          <p:bldP spid="2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751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1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8" grpId="0"/>
          <p:bldP spid="20" grpId="0" animBg="1"/>
          <p:bldP spid="2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734AEDE-7580-44A6-ADB3-6522947C7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F5870270-1EFB-4BB0-98E9-9415563A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E4FC37C3-735B-4E96-8526-583867D1B0A1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A1D75805-7A30-4739-A68A-235196721A5C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C6E4F16B-1749-4204-9331-208729361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765</Words>
  <Application>Microsoft Office PowerPoint</Application>
  <PresentationFormat>شاشة عريضة</PresentationFormat>
  <Paragraphs>75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Dubai,Bold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</dc:creator>
  <cp:lastModifiedBy>حمود حاتم الناصر</cp:lastModifiedBy>
  <cp:revision>4</cp:revision>
  <dcterms:created xsi:type="dcterms:W3CDTF">2021-01-23T15:09:41Z</dcterms:created>
  <dcterms:modified xsi:type="dcterms:W3CDTF">2021-01-28T13:05:19Z</dcterms:modified>
</cp:coreProperties>
</file>