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0" r:id="rId2"/>
    <p:sldId id="537" r:id="rId3"/>
    <p:sldId id="522" r:id="rId4"/>
    <p:sldId id="545" r:id="rId5"/>
    <p:sldId id="548" r:id="rId6"/>
    <p:sldId id="335" r:id="rId7"/>
    <p:sldId id="549" r:id="rId8"/>
    <p:sldId id="550" r:id="rId9"/>
    <p:sldId id="546" r:id="rId10"/>
    <p:sldId id="551" r:id="rId11"/>
    <p:sldId id="552" r:id="rId12"/>
    <p:sldId id="547" r:id="rId13"/>
    <p:sldId id="536" r:id="rId14"/>
    <p:sldId id="515" r:id="rId15"/>
    <p:sldId id="440" r:id="rId16"/>
    <p:sldId id="369" r:id="rId17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2653">
          <p15:clr>
            <a:srgbClr val="A4A3A4"/>
          </p15:clr>
        </p15:guide>
        <p15:guide id="4" pos="71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9" autoAdjust="0"/>
    <p:restoredTop sz="94660"/>
  </p:normalViewPr>
  <p:slideViewPr>
    <p:cSldViewPr snapToGrid="0">
      <p:cViewPr varScale="1">
        <p:scale>
          <a:sx n="59" d="100"/>
          <a:sy n="59" d="100"/>
        </p:scale>
        <p:origin x="90" y="1446"/>
      </p:cViewPr>
      <p:guideLst>
        <p:guide orient="horz" pos="2183"/>
        <p:guide pos="3863"/>
        <p:guide orient="horz" pos="2653"/>
        <p:guide pos="71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sv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Top Corners Rounded 48">
            <a:extLst>
              <a:ext uri="{FF2B5EF4-FFF2-40B4-BE49-F238E27FC236}">
                <a16:creationId xmlns:a16="http://schemas.microsoft.com/office/drawing/2014/main" id="{AF239901-94CF-4ABE-BBCE-0880166EF05C}"/>
              </a:ext>
            </a:extLst>
          </p:cNvPr>
          <p:cNvSpPr/>
          <p:nvPr/>
        </p:nvSpPr>
        <p:spPr>
          <a:xfrm rot="2700000">
            <a:off x="3516408" y="22136"/>
            <a:ext cx="4884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:a16="http://schemas.microsoft.com/office/drawing/2014/main" id="{E73ABF64-45C7-4486-B5FD-16691C00E47C}"/>
              </a:ext>
            </a:extLst>
          </p:cNvPr>
          <p:cNvSpPr/>
          <p:nvPr/>
        </p:nvSpPr>
        <p:spPr>
          <a:xfrm rot="2700000">
            <a:off x="7243827" y="103716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Top Corners Rounded 50">
            <a:extLst>
              <a:ext uri="{FF2B5EF4-FFF2-40B4-BE49-F238E27FC236}">
                <a16:creationId xmlns:a16="http://schemas.microsoft.com/office/drawing/2014/main" id="{4A875B98-0151-4C03-B2EB-BD359068FDE6}"/>
              </a:ext>
            </a:extLst>
          </p:cNvPr>
          <p:cNvSpPr/>
          <p:nvPr/>
        </p:nvSpPr>
        <p:spPr>
          <a:xfrm rot="2700000">
            <a:off x="3538267" y="2261454"/>
            <a:ext cx="36908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: Top Corners Rounded 51">
            <a:extLst>
              <a:ext uri="{FF2B5EF4-FFF2-40B4-BE49-F238E27FC236}">
                <a16:creationId xmlns:a16="http://schemas.microsoft.com/office/drawing/2014/main" id="{FF013AC9-1AAB-4AB8-8994-AD801E568F46}"/>
              </a:ext>
            </a:extLst>
          </p:cNvPr>
          <p:cNvSpPr/>
          <p:nvPr/>
        </p:nvSpPr>
        <p:spPr>
          <a:xfrm rot="2700000" flipH="1" flipV="1">
            <a:off x="8652333" y="4171802"/>
            <a:ext cx="43063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: Top Corners Rounded 52">
            <a:extLst>
              <a:ext uri="{FF2B5EF4-FFF2-40B4-BE49-F238E27FC236}">
                <a16:creationId xmlns:a16="http://schemas.microsoft.com/office/drawing/2014/main" id="{1A9D2E4F-ACE1-495C-9123-13B9CA198E8A}"/>
              </a:ext>
            </a:extLst>
          </p:cNvPr>
          <p:cNvSpPr/>
          <p:nvPr/>
        </p:nvSpPr>
        <p:spPr>
          <a:xfrm rot="2700000" flipH="1" flipV="1">
            <a:off x="8792713" y="1606253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321412B4-0D31-4CA2-87AF-37A70ECE7324}"/>
              </a:ext>
            </a:extLst>
          </p:cNvPr>
          <p:cNvSpPr/>
          <p:nvPr/>
        </p:nvSpPr>
        <p:spPr>
          <a:xfrm rot="2700000" flipH="1" flipV="1">
            <a:off x="3780337" y="4192273"/>
            <a:ext cx="5075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C72E0D7B-05B4-4538-AA2D-22CCE081E27F}"/>
              </a:ext>
            </a:extLst>
          </p:cNvPr>
          <p:cNvSpPr/>
          <p:nvPr/>
        </p:nvSpPr>
        <p:spPr>
          <a:xfrm rot="2700000">
            <a:off x="5933750" y="129943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:a16="http://schemas.microsoft.com/office/drawing/2014/main" id="{BC9F75B3-A49D-4958-8730-6E30CA4D11FF}"/>
              </a:ext>
            </a:extLst>
          </p:cNvPr>
          <p:cNvSpPr/>
          <p:nvPr/>
        </p:nvSpPr>
        <p:spPr>
          <a:xfrm rot="2700000" flipH="1" flipV="1">
            <a:off x="5717377" y="5192002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C1CB3B1C-AB75-4093-B107-5E821FE62F56}"/>
              </a:ext>
            </a:extLst>
          </p:cNvPr>
          <p:cNvSpPr/>
          <p:nvPr/>
        </p:nvSpPr>
        <p:spPr>
          <a:xfrm>
            <a:off x="10737492" y="295602"/>
            <a:ext cx="1454508" cy="1968197"/>
          </a:xfrm>
          <a:custGeom>
            <a:avLst/>
            <a:gdLst>
              <a:gd name="connsiteX0" fmla="*/ 1454508 w 1454508"/>
              <a:gd name="connsiteY0" fmla="*/ 0 h 1968197"/>
              <a:gd name="connsiteX1" fmla="*/ 1454508 w 1454508"/>
              <a:gd name="connsiteY1" fmla="*/ 1027378 h 1968197"/>
              <a:gd name="connsiteX2" fmla="*/ 620078 w 1454508"/>
              <a:gd name="connsiteY2" fmla="*/ 1861808 h 1968197"/>
              <a:gd name="connsiteX3" fmla="*/ 106389 w 1454508"/>
              <a:gd name="connsiteY3" fmla="*/ 1861808 h 1968197"/>
              <a:gd name="connsiteX4" fmla="*/ 106389 w 1454508"/>
              <a:gd name="connsiteY4" fmla="*/ 1348119 h 1968197"/>
              <a:gd name="connsiteX5" fmla="*/ 1454508 w 1454508"/>
              <a:gd name="connsiteY5" fmla="*/ 0 h 196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508" h="1968197">
                <a:moveTo>
                  <a:pt x="1454508" y="0"/>
                </a:moveTo>
                <a:lnTo>
                  <a:pt x="1454508" y="1027378"/>
                </a:lnTo>
                <a:lnTo>
                  <a:pt x="620078" y="1861808"/>
                </a:lnTo>
                <a:cubicBezTo>
                  <a:pt x="478227" y="2003660"/>
                  <a:pt x="248240" y="2003660"/>
                  <a:pt x="106389" y="1861808"/>
                </a:cubicBezTo>
                <a:cubicBezTo>
                  <a:pt x="-35462" y="1719957"/>
                  <a:pt x="-35462" y="1489970"/>
                  <a:pt x="106389" y="1348119"/>
                </a:cubicBezTo>
                <a:lnTo>
                  <a:pt x="1454508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39B3FC7-C104-48E3-A936-E0D36DBBE924}"/>
              </a:ext>
            </a:extLst>
          </p:cNvPr>
          <p:cNvSpPr/>
          <p:nvPr/>
        </p:nvSpPr>
        <p:spPr>
          <a:xfrm>
            <a:off x="0" y="923048"/>
            <a:ext cx="1991880" cy="2747432"/>
          </a:xfrm>
          <a:custGeom>
            <a:avLst/>
            <a:gdLst>
              <a:gd name="connsiteX0" fmla="*/ 1457624 w 1991880"/>
              <a:gd name="connsiteY0" fmla="*/ 0 h 2747432"/>
              <a:gd name="connsiteX1" fmla="*/ 1835400 w 1991880"/>
              <a:gd name="connsiteY1" fmla="*/ 156479 h 2747432"/>
              <a:gd name="connsiteX2" fmla="*/ 1835400 w 1991880"/>
              <a:gd name="connsiteY2" fmla="*/ 912031 h 2747432"/>
              <a:gd name="connsiteX3" fmla="*/ 0 w 1991880"/>
              <a:gd name="connsiteY3" fmla="*/ 2747432 h 2747432"/>
              <a:gd name="connsiteX4" fmla="*/ 0 w 1991880"/>
              <a:gd name="connsiteY4" fmla="*/ 1236328 h 2747432"/>
              <a:gd name="connsiteX5" fmla="*/ 1079848 w 1991880"/>
              <a:gd name="connsiteY5" fmla="*/ 156479 h 2747432"/>
              <a:gd name="connsiteX6" fmla="*/ 1457624 w 1991880"/>
              <a:gd name="connsiteY6" fmla="*/ 0 h 2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880" h="2747432">
                <a:moveTo>
                  <a:pt x="1457624" y="0"/>
                </a:moveTo>
                <a:cubicBezTo>
                  <a:pt x="1594353" y="0"/>
                  <a:pt x="1731081" y="52160"/>
                  <a:pt x="1835400" y="156479"/>
                </a:cubicBezTo>
                <a:cubicBezTo>
                  <a:pt x="2044040" y="365119"/>
                  <a:pt x="2044040" y="703392"/>
                  <a:pt x="1835400" y="912031"/>
                </a:cubicBezTo>
                <a:lnTo>
                  <a:pt x="0" y="2747432"/>
                </a:lnTo>
                <a:lnTo>
                  <a:pt x="0" y="1236328"/>
                </a:lnTo>
                <a:lnTo>
                  <a:pt x="1079848" y="156479"/>
                </a:lnTo>
                <a:cubicBezTo>
                  <a:pt x="1184168" y="52160"/>
                  <a:pt x="1320896" y="0"/>
                  <a:pt x="145762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F796F4F0-4829-4647-83C3-A88700989A8B}"/>
              </a:ext>
            </a:extLst>
          </p:cNvPr>
          <p:cNvSpPr/>
          <p:nvPr/>
        </p:nvSpPr>
        <p:spPr>
          <a:xfrm>
            <a:off x="10020130" y="3084511"/>
            <a:ext cx="2171870" cy="2927423"/>
          </a:xfrm>
          <a:custGeom>
            <a:avLst/>
            <a:gdLst>
              <a:gd name="connsiteX0" fmla="*/ 2171870 w 2171870"/>
              <a:gd name="connsiteY0" fmla="*/ 0 h 2927423"/>
              <a:gd name="connsiteX1" fmla="*/ 2171870 w 2171870"/>
              <a:gd name="connsiteY1" fmla="*/ 1511105 h 2927423"/>
              <a:gd name="connsiteX2" fmla="*/ 912032 w 2171870"/>
              <a:gd name="connsiteY2" fmla="*/ 2770943 h 2927423"/>
              <a:gd name="connsiteX3" fmla="*/ 156480 w 2171870"/>
              <a:gd name="connsiteY3" fmla="*/ 2770943 h 2927423"/>
              <a:gd name="connsiteX4" fmla="*/ 156480 w 2171870"/>
              <a:gd name="connsiteY4" fmla="*/ 2015391 h 2927423"/>
              <a:gd name="connsiteX5" fmla="*/ 2171870 w 2171870"/>
              <a:gd name="connsiteY5" fmla="*/ 0 h 292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870" h="2927423">
                <a:moveTo>
                  <a:pt x="2171870" y="0"/>
                </a:moveTo>
                <a:lnTo>
                  <a:pt x="2171870" y="1511105"/>
                </a:lnTo>
                <a:lnTo>
                  <a:pt x="912032" y="2770943"/>
                </a:lnTo>
                <a:cubicBezTo>
                  <a:pt x="703392" y="2979583"/>
                  <a:pt x="365119" y="2979583"/>
                  <a:pt x="156480" y="2770943"/>
                </a:cubicBezTo>
                <a:cubicBezTo>
                  <a:pt x="-52160" y="2562303"/>
                  <a:pt x="-52160" y="2224031"/>
                  <a:pt x="156480" y="2015391"/>
                </a:cubicBezTo>
                <a:lnTo>
                  <a:pt x="2171870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40489BC6-9B9F-4D28-8670-9A9F68D5BB8F}"/>
              </a:ext>
            </a:extLst>
          </p:cNvPr>
          <p:cNvSpPr/>
          <p:nvPr/>
        </p:nvSpPr>
        <p:spPr>
          <a:xfrm>
            <a:off x="0" y="4834030"/>
            <a:ext cx="1120108" cy="1633797"/>
          </a:xfrm>
          <a:custGeom>
            <a:avLst/>
            <a:gdLst>
              <a:gd name="connsiteX0" fmla="*/ 756876 w 1120108"/>
              <a:gd name="connsiteY0" fmla="*/ 0 h 1633797"/>
              <a:gd name="connsiteX1" fmla="*/ 1013720 w 1120108"/>
              <a:gd name="connsiteY1" fmla="*/ 106388 h 1633797"/>
              <a:gd name="connsiteX2" fmla="*/ 1013720 w 1120108"/>
              <a:gd name="connsiteY2" fmla="*/ 620077 h 1633797"/>
              <a:gd name="connsiteX3" fmla="*/ 0 w 1120108"/>
              <a:gd name="connsiteY3" fmla="*/ 1633797 h 1633797"/>
              <a:gd name="connsiteX4" fmla="*/ 0 w 1120108"/>
              <a:gd name="connsiteY4" fmla="*/ 606419 h 1633797"/>
              <a:gd name="connsiteX5" fmla="*/ 500031 w 1120108"/>
              <a:gd name="connsiteY5" fmla="*/ 106388 h 1633797"/>
              <a:gd name="connsiteX6" fmla="*/ 756876 w 1120108"/>
              <a:gd name="connsiteY6" fmla="*/ 0 h 163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108" h="1633797">
                <a:moveTo>
                  <a:pt x="756876" y="0"/>
                </a:moveTo>
                <a:cubicBezTo>
                  <a:pt x="849835" y="0"/>
                  <a:pt x="942795" y="35463"/>
                  <a:pt x="1013720" y="106388"/>
                </a:cubicBezTo>
                <a:cubicBezTo>
                  <a:pt x="1155571" y="248239"/>
                  <a:pt x="1155571" y="478226"/>
                  <a:pt x="1013720" y="620077"/>
                </a:cubicBezTo>
                <a:lnTo>
                  <a:pt x="0" y="1633797"/>
                </a:lnTo>
                <a:lnTo>
                  <a:pt x="0" y="606419"/>
                </a:lnTo>
                <a:lnTo>
                  <a:pt x="500031" y="106388"/>
                </a:lnTo>
                <a:cubicBezTo>
                  <a:pt x="570957" y="35463"/>
                  <a:pt x="663916" y="0"/>
                  <a:pt x="75687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C1D329A-6758-465A-882F-4F99C7551023}"/>
              </a:ext>
            </a:extLst>
          </p:cNvPr>
          <p:cNvCxnSpPr/>
          <p:nvPr/>
        </p:nvCxnSpPr>
        <p:spPr>
          <a:xfrm flipV="1">
            <a:off x="952500" y="1618761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F880A37-9DB6-458F-B77E-B4C38D7191DE}"/>
              </a:ext>
            </a:extLst>
          </p:cNvPr>
          <p:cNvCxnSpPr/>
          <p:nvPr/>
        </p:nvCxnSpPr>
        <p:spPr>
          <a:xfrm flipV="1">
            <a:off x="3477877" y="744813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CBED65B-6C3F-4924-BDC5-BB03199A17F4}"/>
              </a:ext>
            </a:extLst>
          </p:cNvPr>
          <p:cNvCxnSpPr/>
          <p:nvPr/>
        </p:nvCxnSpPr>
        <p:spPr>
          <a:xfrm flipV="1">
            <a:off x="995940" y="4502056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47821DD-9E38-4A7B-B8A2-1D9B3E9ADEC4}"/>
              </a:ext>
            </a:extLst>
          </p:cNvPr>
          <p:cNvCxnSpPr/>
          <p:nvPr/>
        </p:nvCxnSpPr>
        <p:spPr>
          <a:xfrm flipV="1">
            <a:off x="5893860" y="1661190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8EBFCA4-C10A-4B14-9677-0AE9D51D5819}"/>
              </a:ext>
            </a:extLst>
          </p:cNvPr>
          <p:cNvCxnSpPr>
            <a:cxnSpLocks/>
          </p:cNvCxnSpPr>
          <p:nvPr/>
        </p:nvCxnSpPr>
        <p:spPr>
          <a:xfrm flipV="1">
            <a:off x="5078269" y="1110294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E0053A8-93C6-40C3-897E-D0192859409F}"/>
              </a:ext>
            </a:extLst>
          </p:cNvPr>
          <p:cNvCxnSpPr>
            <a:cxnSpLocks/>
          </p:cNvCxnSpPr>
          <p:nvPr/>
        </p:nvCxnSpPr>
        <p:spPr>
          <a:xfrm flipH="1">
            <a:off x="9868133" y="812466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5C9DAD0-0B9B-4C29-834B-3107202367B7}"/>
              </a:ext>
            </a:extLst>
          </p:cNvPr>
          <p:cNvCxnSpPr>
            <a:cxnSpLocks/>
          </p:cNvCxnSpPr>
          <p:nvPr/>
        </p:nvCxnSpPr>
        <p:spPr>
          <a:xfrm flipH="1">
            <a:off x="10355596" y="2782099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326AA14-AFF0-48F2-86A2-3DF0C80DCBE4}"/>
              </a:ext>
            </a:extLst>
          </p:cNvPr>
          <p:cNvCxnSpPr>
            <a:cxnSpLocks/>
          </p:cNvCxnSpPr>
          <p:nvPr/>
        </p:nvCxnSpPr>
        <p:spPr>
          <a:xfrm flipH="1">
            <a:off x="8691741" y="5368882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62B3518-6DB0-43A5-B617-8A230ED6EC08}"/>
              </a:ext>
            </a:extLst>
          </p:cNvPr>
          <p:cNvCxnSpPr>
            <a:cxnSpLocks/>
          </p:cNvCxnSpPr>
          <p:nvPr/>
        </p:nvCxnSpPr>
        <p:spPr>
          <a:xfrm flipH="1">
            <a:off x="6314521" y="5325580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CE9A6CD7-A388-4049-8ADB-FB623D3289EF}"/>
              </a:ext>
            </a:extLst>
          </p:cNvPr>
          <p:cNvSpPr/>
          <p:nvPr/>
        </p:nvSpPr>
        <p:spPr>
          <a:xfrm rot="18900000" flipV="1">
            <a:off x="2347991" y="470901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B27541F-E6EE-46A8-A29B-A6581E48909D}"/>
              </a:ext>
            </a:extLst>
          </p:cNvPr>
          <p:cNvSpPr/>
          <p:nvPr/>
        </p:nvSpPr>
        <p:spPr>
          <a:xfrm rot="18900000" flipV="1">
            <a:off x="4544413" y="5019998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FF0EA65-D1A6-433B-8CDD-116E99E90F70}"/>
              </a:ext>
            </a:extLst>
          </p:cNvPr>
          <p:cNvSpPr/>
          <p:nvPr/>
        </p:nvSpPr>
        <p:spPr>
          <a:xfrm rot="18900000" flipV="1">
            <a:off x="8062915" y="95504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1BE2E9E-694C-4717-822B-3A763FC22EE0}"/>
              </a:ext>
            </a:extLst>
          </p:cNvPr>
          <p:cNvSpPr/>
          <p:nvPr/>
        </p:nvSpPr>
        <p:spPr>
          <a:xfrm rot="18900000" flipV="1">
            <a:off x="7997953" y="310142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A146700-903F-4552-944F-2E47DB8E230B}"/>
              </a:ext>
            </a:extLst>
          </p:cNvPr>
          <p:cNvSpPr/>
          <p:nvPr/>
        </p:nvSpPr>
        <p:spPr>
          <a:xfrm rot="18900000" flipV="1">
            <a:off x="-167312" y="3900894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CEFA7F5-A0B8-4239-9E17-D718E833BECD}"/>
              </a:ext>
            </a:extLst>
          </p:cNvPr>
          <p:cNvSpPr/>
          <p:nvPr/>
        </p:nvSpPr>
        <p:spPr>
          <a:xfrm>
            <a:off x="2630782" y="844646"/>
            <a:ext cx="375231" cy="375231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9E309A8-AC60-4B13-B6EB-B02903C6817F}"/>
              </a:ext>
            </a:extLst>
          </p:cNvPr>
          <p:cNvSpPr/>
          <p:nvPr/>
        </p:nvSpPr>
        <p:spPr>
          <a:xfrm>
            <a:off x="5221009" y="26276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F5E21A8-BFA9-4AD2-94EA-D9B6294512B3}"/>
              </a:ext>
            </a:extLst>
          </p:cNvPr>
          <p:cNvSpPr/>
          <p:nvPr/>
        </p:nvSpPr>
        <p:spPr>
          <a:xfrm>
            <a:off x="2623515" y="2908496"/>
            <a:ext cx="487782" cy="4877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59435F0-370F-41A2-BA32-76936D67262F}"/>
              </a:ext>
            </a:extLst>
          </p:cNvPr>
          <p:cNvSpPr/>
          <p:nvPr/>
        </p:nvSpPr>
        <p:spPr>
          <a:xfrm>
            <a:off x="4796668" y="2956271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7BA2C2E-DC7B-4A87-AEB4-F04DBA7C141C}"/>
              </a:ext>
            </a:extLst>
          </p:cNvPr>
          <p:cNvSpPr/>
          <p:nvPr/>
        </p:nvSpPr>
        <p:spPr>
          <a:xfrm>
            <a:off x="6882603" y="3200548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9933B1B-D33C-4766-BBA5-3D5EBE253EFA}"/>
              </a:ext>
            </a:extLst>
          </p:cNvPr>
          <p:cNvSpPr/>
          <p:nvPr/>
        </p:nvSpPr>
        <p:spPr>
          <a:xfrm>
            <a:off x="8094806" y="1481799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B7E9BBB-6CE5-4C7E-B301-8CF81AFE84F2}"/>
              </a:ext>
            </a:extLst>
          </p:cNvPr>
          <p:cNvSpPr/>
          <p:nvPr/>
        </p:nvSpPr>
        <p:spPr>
          <a:xfrm>
            <a:off x="5308404" y="475403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0838A26-006A-435F-A47D-24C4F6BA618A}"/>
              </a:ext>
            </a:extLst>
          </p:cNvPr>
          <p:cNvSpPr/>
          <p:nvPr/>
        </p:nvSpPr>
        <p:spPr>
          <a:xfrm>
            <a:off x="1675274" y="6159430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3B73D62-7115-4CD9-9673-6E6354221951}"/>
              </a:ext>
            </a:extLst>
          </p:cNvPr>
          <p:cNvSpPr/>
          <p:nvPr/>
        </p:nvSpPr>
        <p:spPr>
          <a:xfrm>
            <a:off x="7590123" y="4903827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A1D21CD-8A9E-4341-A251-986E894D8876}"/>
              </a:ext>
            </a:extLst>
          </p:cNvPr>
          <p:cNvSpPr/>
          <p:nvPr/>
        </p:nvSpPr>
        <p:spPr>
          <a:xfrm>
            <a:off x="9913057" y="3318389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8CD62BD-D546-4C11-B09C-DA014C64E70A}"/>
              </a:ext>
            </a:extLst>
          </p:cNvPr>
          <p:cNvSpPr/>
          <p:nvPr/>
        </p:nvSpPr>
        <p:spPr>
          <a:xfrm>
            <a:off x="11706317" y="224213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C9C567AB-CB2A-4E4C-9F92-D2E4B3593475}"/>
              </a:ext>
            </a:extLst>
          </p:cNvPr>
          <p:cNvSpPr/>
          <p:nvPr/>
        </p:nvSpPr>
        <p:spPr>
          <a:xfrm>
            <a:off x="9615498" y="619445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E0D65D0-4C83-4B8F-B3C4-EB5BB76C45FB}"/>
              </a:ext>
            </a:extLst>
          </p:cNvPr>
          <p:cNvSpPr/>
          <p:nvPr/>
        </p:nvSpPr>
        <p:spPr>
          <a:xfrm>
            <a:off x="11538797" y="6026934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D8A1893-495C-49DD-B6A7-D819EBB19F06}"/>
              </a:ext>
            </a:extLst>
          </p:cNvPr>
          <p:cNvSpPr/>
          <p:nvPr/>
        </p:nvSpPr>
        <p:spPr>
          <a:xfrm>
            <a:off x="570597" y="3311686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6585B35-D45F-49FB-96DB-4EF46384E20E}"/>
              </a:ext>
            </a:extLst>
          </p:cNvPr>
          <p:cNvSpPr/>
          <p:nvPr/>
        </p:nvSpPr>
        <p:spPr>
          <a:xfrm>
            <a:off x="6133125" y="1983803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4E2ED9C-BF23-4916-BF84-87747CD11667}"/>
              </a:ext>
            </a:extLst>
          </p:cNvPr>
          <p:cNvSpPr/>
          <p:nvPr/>
        </p:nvSpPr>
        <p:spPr>
          <a:xfrm>
            <a:off x="3950362" y="482805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5E20094-4607-44F8-ADA1-95B5522344CA}"/>
              </a:ext>
            </a:extLst>
          </p:cNvPr>
          <p:cNvSpPr/>
          <p:nvPr/>
        </p:nvSpPr>
        <p:spPr>
          <a:xfrm>
            <a:off x="8663921" y="2523880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830387B-4673-46C0-BADF-0BF3FB6D41F1}"/>
              </a:ext>
            </a:extLst>
          </p:cNvPr>
          <p:cNvSpPr/>
          <p:nvPr/>
        </p:nvSpPr>
        <p:spPr>
          <a:xfrm>
            <a:off x="10337406" y="56550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E382AEB-E7BF-44DF-8D7C-F84006A33278}"/>
              </a:ext>
            </a:extLst>
          </p:cNvPr>
          <p:cNvSpPr/>
          <p:nvPr/>
        </p:nvSpPr>
        <p:spPr>
          <a:xfrm>
            <a:off x="3824385" y="3075057"/>
            <a:ext cx="45432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4000" b="1" dirty="0">
                <a:solidFill>
                  <a:sysClr val="windowText" lastClr="000000"/>
                </a:solidFill>
                <a:latin typeface="Economica" panose="02000506040000020004" pitchFamily="2" charset="0"/>
              </a:rPr>
              <a:t>تطبيقات على غرز التطريز</a:t>
            </a:r>
          </a:p>
        </p:txBody>
      </p:sp>
    </p:spTree>
    <p:extLst>
      <p:ext uri="{BB962C8B-B14F-4D97-AF65-F5344CB8AC3E}">
        <p14:creationId xmlns:p14="http://schemas.microsoft.com/office/powerpoint/2010/main" val="246668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2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7105649" y="393455"/>
            <a:ext cx="4588848" cy="973220"/>
            <a:chOff x="1431947" y="2643420"/>
            <a:chExt cx="4028811" cy="9732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7" y="2643420"/>
              <a:ext cx="4028811" cy="97322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82934" y="2791476"/>
              <a:ext cx="95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870478" y="837921"/>
            <a:ext cx="4477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Open Sans" panose="020B0606030504020204" pitchFamily="34" charset="0"/>
                <a:ea typeface="Open Sans" panose="020B0606030504020204" pitchFamily="34" charset="0"/>
              </a:rPr>
              <a:t>رابعاً- تنفيذ القطعة و إنهاؤها :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10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مهارات يدوية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التطريز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692672" y="4043504"/>
              <a:ext cx="802346" cy="978863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400072" y="1366676"/>
            <a:ext cx="2242483" cy="782132"/>
            <a:chOff x="1431942" y="2643419"/>
            <a:chExt cx="2242483" cy="782132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2" y="2643419"/>
              <a:ext cx="2242483" cy="782132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536649" y="2719284"/>
              <a:ext cx="4235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9603027" y="1698383"/>
            <a:ext cx="1431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التنفيذ :</a:t>
            </a:r>
          </a:p>
        </p:txBody>
      </p:sp>
      <p:grpSp>
        <p:nvGrpSpPr>
          <p:cNvPr id="4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10070269" y="2459834"/>
            <a:ext cx="1593454" cy="635091"/>
            <a:chOff x="1431941" y="2643418"/>
            <a:chExt cx="1834212" cy="635091"/>
          </a:xfrm>
        </p:grpSpPr>
        <p:sp>
          <p:nvSpPr>
            <p:cNvPr id="5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5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5067300" y="2604835"/>
            <a:ext cx="5982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تتبع خطوط التصميم بدقة أثناء التطريز مع مراعاة تثبيت الخيط في بداية العمل و نهايته .</a:t>
            </a:r>
          </a:p>
        </p:txBody>
      </p:sp>
      <p:grpSp>
        <p:nvGrpSpPr>
          <p:cNvPr id="6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02211" y="4202824"/>
            <a:ext cx="1834212" cy="635091"/>
            <a:chOff x="1431941" y="2643418"/>
            <a:chExt cx="1834212" cy="635091"/>
          </a:xfrm>
        </p:grpSpPr>
        <p:sp>
          <p:nvSpPr>
            <p:cNvPr id="61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ج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3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900038" y="4322611"/>
            <a:ext cx="6069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يمكن استخدام خيط ملون , ليعطي تدرجاً لونياً, كما يمكن استخدام بعض الأحجار الملونة أو البراقة أو الورود الصغيرة و غيرها من الخامات بين الغرز .</a:t>
            </a:r>
          </a:p>
        </p:txBody>
      </p:sp>
    </p:spTree>
    <p:extLst>
      <p:ext uri="{BB962C8B-B14F-4D97-AF65-F5344CB8AC3E}">
        <p14:creationId xmlns:p14="http://schemas.microsoft.com/office/powerpoint/2010/main" val="269026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8" grpId="0"/>
      <p:bldP spid="55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2647256" y="1267753"/>
            <a:ext cx="9047243" cy="973220"/>
            <a:chOff x="1431945" y="2643420"/>
            <a:chExt cx="7943090" cy="9732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5" y="2643420"/>
              <a:ext cx="7943090" cy="97322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82934" y="2791476"/>
              <a:ext cx="95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8512047" y="76752"/>
            <a:ext cx="3196273" cy="1222155"/>
            <a:chOff x="1437354" y="652946"/>
            <a:chExt cx="3196273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4" y="652946"/>
              <a:ext cx="2626702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131919" y="1273557"/>
              <a:ext cx="25017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3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2647257" y="1754363"/>
            <a:ext cx="8805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Open Sans" panose="020B0606030504020204" pitchFamily="34" charset="0"/>
                <a:ea typeface="Open Sans" panose="020B0606030504020204" pitchFamily="34" charset="0"/>
              </a:rPr>
              <a:t>ما رأيك في التصرف الآتي : ( تطريز التصميم بدون تثبيت الخيط في القماش عند بداية العمل ) .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10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مهارات يدوية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التطريز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627452" y="3963935"/>
              <a:ext cx="932787" cy="1138001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02210" y="2747238"/>
            <a:ext cx="1834212" cy="635091"/>
            <a:chOff x="1431941" y="2643418"/>
            <a:chExt cx="1834212" cy="635091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628468" y="2936545"/>
            <a:ext cx="425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سيؤدي ذلك إلى إنفكاك الخيط .</a:t>
            </a:r>
          </a:p>
        </p:txBody>
      </p:sp>
    </p:spTree>
    <p:extLst>
      <p:ext uri="{BB962C8B-B14F-4D97-AF65-F5344CB8AC3E}">
        <p14:creationId xmlns:p14="http://schemas.microsoft.com/office/powerpoint/2010/main" val="68905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8229599" y="710788"/>
            <a:ext cx="3464897" cy="973220"/>
            <a:chOff x="1431948" y="2643420"/>
            <a:chExt cx="3042030" cy="9732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8" y="2643420"/>
              <a:ext cx="3042030" cy="97322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82934" y="2791476"/>
              <a:ext cx="95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8229598" y="1129215"/>
            <a:ext cx="2662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الإنهاء :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10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مهارات يدوية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التطريز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692672" y="4043504"/>
              <a:ext cx="802346" cy="978863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08344" y="2154711"/>
            <a:ext cx="1834212" cy="635091"/>
            <a:chOff x="1431941" y="2643418"/>
            <a:chExt cx="1834212" cy="635091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2647257" y="2344018"/>
            <a:ext cx="82446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مرحلة إنهاء القطعة الفنية لا تقل أهمية عن مرحلة إعدادها و تنفيذها فهي عامل رئيس في إظهار القطعة بمستوى عالٍ من الدقة و الإتقان و تختلف طريقة الإنهاء تبعاً لاختلاف نوع القطعة الفنية , فإنهاء الملابس يختلف عن إنهاء المفارش أو الوسائد أو المعلقات أو اللوحات الحائطية أو البطاقات . </a:t>
            </a:r>
          </a:p>
        </p:txBody>
      </p:sp>
    </p:spTree>
    <p:extLst>
      <p:ext uri="{BB962C8B-B14F-4D97-AF65-F5344CB8AC3E}">
        <p14:creationId xmlns:p14="http://schemas.microsoft.com/office/powerpoint/2010/main" val="31703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4620994" y="1129606"/>
            <a:ext cx="7073510" cy="831997"/>
            <a:chOff x="1431941" y="2643422"/>
            <a:chExt cx="7073510" cy="831997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22"/>
              <a:ext cx="7073510" cy="831997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509906" y="2743607"/>
              <a:ext cx="4262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8548517" y="-92547"/>
            <a:ext cx="3323205" cy="1222155"/>
            <a:chOff x="1437355" y="652948"/>
            <a:chExt cx="3323205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5" y="652948"/>
              <a:ext cx="2861073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187971" y="1188730"/>
              <a:ext cx="25725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4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381584" y="1545604"/>
            <a:ext cx="6865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Open Sans" panose="020B0606030504020204" pitchFamily="34" charset="0"/>
                <a:ea typeface="Open Sans" panose="020B0606030504020204" pitchFamily="34" charset="0"/>
              </a:rPr>
              <a:t>من خلال الصور المعروضة أمامك , اقترحي الطريقة المناسبة لإنهاء كل قطعة ؟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10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مهارات يدوية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التطريز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709038" y="4237833"/>
              <a:ext cx="631826" cy="770828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4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54506" y="2338493"/>
            <a:ext cx="1834212" cy="635091"/>
            <a:chOff x="1431941" y="2643418"/>
            <a:chExt cx="1834212" cy="635091"/>
          </a:xfrm>
        </p:grpSpPr>
        <p:sp>
          <p:nvSpPr>
            <p:cNvPr id="6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7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7620000" y="2533044"/>
            <a:ext cx="345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بغرزة السراجة  أو البطانية .</a:t>
            </a:r>
          </a:p>
        </p:txBody>
      </p:sp>
      <p:grpSp>
        <p:nvGrpSpPr>
          <p:cNvPr id="68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86950" y="3707224"/>
            <a:ext cx="1834212" cy="635091"/>
            <a:chOff x="1431941" y="2643418"/>
            <a:chExt cx="1834212" cy="635091"/>
          </a:xfrm>
        </p:grpSpPr>
        <p:sp>
          <p:nvSpPr>
            <p:cNvPr id="69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8782050" y="3928333"/>
            <a:ext cx="2254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بغرزة البطانية .</a:t>
            </a:r>
          </a:p>
        </p:txBody>
      </p:sp>
      <p:grpSp>
        <p:nvGrpSpPr>
          <p:cNvPr id="75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24505" y="5028487"/>
            <a:ext cx="1834212" cy="635091"/>
            <a:chOff x="1431941" y="2643418"/>
            <a:chExt cx="1834212" cy="635091"/>
          </a:xfrm>
        </p:grpSpPr>
        <p:sp>
          <p:nvSpPr>
            <p:cNvPr id="76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8381156" y="5268379"/>
            <a:ext cx="2555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نبروز العمل .</a:t>
            </a:r>
          </a:p>
        </p:txBody>
      </p:sp>
      <p:sp>
        <p:nvSpPr>
          <p:cNvPr id="53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2259043" y="1500854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4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3276987" y="1548718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4317506" y="3123694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9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5335450" y="3171558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0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6763690" y="4171656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9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7781634" y="4219520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0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9219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03" dur="200" fill="hold"/>
                                        <p:tgtEl>
                                          <p:spTgt spid="5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6" dur="200" fill="hold"/>
                                        <p:tgtEl>
                                          <p:spTgt spid="5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29" dur="200" fill="hold"/>
                                        <p:tgtEl>
                                          <p:spTgt spid="6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67" grpId="0"/>
      <p:bldP spid="74" grpId="0"/>
      <p:bldP spid="78" grpId="0"/>
      <p:bldP spid="53" grpId="0" animBg="1"/>
      <p:bldP spid="53" grpId="1" animBg="1"/>
      <p:bldP spid="58" grpId="0" animBg="1"/>
      <p:bldP spid="58" grpId="1" animBg="1"/>
      <p:bldP spid="63" grpId="0" animBg="1"/>
      <p:bldP spid="6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9162563" cy="1128960"/>
            <a:chOff x="338813" y="22303"/>
            <a:chExt cx="9162563" cy="1128960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800" b="1" dirty="0">
                    <a:latin typeface="Century Gothic" panose="020B0502020202020204" pitchFamily="34" charset="0"/>
                  </a:rPr>
                  <a:t>نشاط</a:t>
                </a:r>
              </a:p>
              <a:p>
                <a:pPr algn="ctr"/>
                <a:r>
                  <a:rPr lang="ar-SY" sz="2800" b="1" dirty="0">
                    <a:latin typeface="Century Gothic" panose="020B0502020202020204" pitchFamily="34" charset="0"/>
                  </a:rPr>
                  <a:t>4</a:t>
                </a:r>
                <a:endParaRPr lang="en-US" sz="28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0" y="22304"/>
              <a:ext cx="7150886" cy="1128959"/>
              <a:chOff x="2350490" y="22304"/>
              <a:chExt cx="7150886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5361453" y="-2988659"/>
                <a:ext cx="1128959" cy="715088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848041" y="165530"/>
                <a:ext cx="6653335" cy="707886"/>
                <a:chOff x="4630392" y="1484950"/>
                <a:chExt cx="6653335" cy="707886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630392" y="1669616"/>
                  <a:ext cx="665333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ar-SY" sz="2800" b="1" dirty="0">
                    <a:latin typeface="Century Gothic" panose="020B0502020202020204" pitchFamily="34" charset="0"/>
                  </a:endParaRP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9" name="Group 20">
            <a:extLst>
              <a:ext uri="{FF2B5EF4-FFF2-40B4-BE49-F238E27FC236}">
                <a16:creationId xmlns:a16="http://schemas.microsoft.com/office/drawing/2014/main" id="{9495562D-A7AB-40B6-9D9B-68732AD1C8F9}"/>
              </a:ext>
            </a:extLst>
          </p:cNvPr>
          <p:cNvGrpSpPr/>
          <p:nvPr/>
        </p:nvGrpSpPr>
        <p:grpSpPr>
          <a:xfrm>
            <a:off x="3900668" y="2024918"/>
            <a:ext cx="3449069" cy="4614642"/>
            <a:chOff x="4412343" y="1022545"/>
            <a:chExt cx="3449069" cy="4614642"/>
          </a:xfrm>
          <a:solidFill>
            <a:schemeClr val="bg1">
              <a:lumMod val="85000"/>
            </a:schemeClr>
          </a:solidFill>
        </p:grpSpPr>
        <p:grpSp>
          <p:nvGrpSpPr>
            <p:cNvPr id="180" name="Graphic 4" descr="Lightbulb">
              <a:extLst>
                <a:ext uri="{FF2B5EF4-FFF2-40B4-BE49-F238E27FC236}">
                  <a16:creationId xmlns:a16="http://schemas.microsoft.com/office/drawing/2014/main" id="{E879924B-0B86-44D9-9266-75D57BC8785C}"/>
                </a:ext>
              </a:extLst>
            </p:cNvPr>
            <p:cNvGrpSpPr/>
            <p:nvPr/>
          </p:nvGrpSpPr>
          <p:grpSpPr>
            <a:xfrm>
              <a:off x="4412343" y="1022545"/>
              <a:ext cx="3449069" cy="4614642"/>
              <a:chOff x="4412343" y="1022545"/>
              <a:chExt cx="3449069" cy="4614642"/>
            </a:xfrm>
            <a:grpFill/>
          </p:grpSpPr>
          <p:sp>
            <p:nvSpPr>
              <p:cNvPr id="184" name="Freeform: Shape 6">
                <a:extLst>
                  <a:ext uri="{FF2B5EF4-FFF2-40B4-BE49-F238E27FC236}">
                    <a16:creationId xmlns:a16="http://schemas.microsoft.com/office/drawing/2014/main" id="{F2F66B4B-1EDD-4EA7-9995-FB7DCA0089C0}"/>
                  </a:ext>
                </a:extLst>
              </p:cNvPr>
              <p:cNvSpPr/>
              <p:nvPr/>
            </p:nvSpPr>
            <p:spPr>
              <a:xfrm>
                <a:off x="4412343" y="4345744"/>
                <a:ext cx="3449069" cy="343779"/>
              </a:xfrm>
              <a:custGeom>
                <a:avLst/>
                <a:gdLst>
                  <a:gd name="connsiteX0" fmla="*/ 397970 w 3449069"/>
                  <a:gd name="connsiteY0" fmla="*/ 0 h 343779"/>
                  <a:gd name="connsiteX1" fmla="*/ 875533 w 3449069"/>
                  <a:gd name="connsiteY1" fmla="*/ 0 h 343779"/>
                  <a:gd name="connsiteX2" fmla="*/ 1432691 w 3449069"/>
                  <a:gd name="connsiteY2" fmla="*/ 0 h 343779"/>
                  <a:gd name="connsiteX3" fmla="*/ 2016379 w 3449069"/>
                  <a:gd name="connsiteY3" fmla="*/ 0 h 343779"/>
                  <a:gd name="connsiteX4" fmla="*/ 2520474 w 3449069"/>
                  <a:gd name="connsiteY4" fmla="*/ 0 h 343779"/>
                  <a:gd name="connsiteX5" fmla="*/ 3051100 w 3449069"/>
                  <a:gd name="connsiteY5" fmla="*/ 0 h 343779"/>
                  <a:gd name="connsiteX6" fmla="*/ 3449069 w 3449069"/>
                  <a:gd name="connsiteY6" fmla="*/ 171890 h 343779"/>
                  <a:gd name="connsiteX7" fmla="*/ 3051100 w 3449069"/>
                  <a:gd name="connsiteY7" fmla="*/ 343779 h 343779"/>
                  <a:gd name="connsiteX8" fmla="*/ 2493943 w 3449069"/>
                  <a:gd name="connsiteY8" fmla="*/ 343779 h 343779"/>
                  <a:gd name="connsiteX9" fmla="*/ 1936785 w 3449069"/>
                  <a:gd name="connsiteY9" fmla="*/ 343779 h 343779"/>
                  <a:gd name="connsiteX10" fmla="*/ 1432691 w 3449069"/>
                  <a:gd name="connsiteY10" fmla="*/ 343779 h 343779"/>
                  <a:gd name="connsiteX11" fmla="*/ 981659 w 3449069"/>
                  <a:gd name="connsiteY11" fmla="*/ 343779 h 343779"/>
                  <a:gd name="connsiteX12" fmla="*/ 397970 w 3449069"/>
                  <a:gd name="connsiteY12" fmla="*/ 343779 h 343779"/>
                  <a:gd name="connsiteX13" fmla="*/ 0 w 3449069"/>
                  <a:gd name="connsiteY13" fmla="*/ 171890 h 343779"/>
                  <a:gd name="connsiteX14" fmla="*/ 397970 w 3449069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49069" h="343779" fill="none" extrusionOk="0">
                    <a:moveTo>
                      <a:pt x="397970" y="0"/>
                    </a:moveTo>
                    <a:cubicBezTo>
                      <a:pt x="607889" y="-34197"/>
                      <a:pt x="657491" y="42302"/>
                      <a:pt x="875533" y="0"/>
                    </a:cubicBezTo>
                    <a:cubicBezTo>
                      <a:pt x="1093575" y="-42302"/>
                      <a:pt x="1226663" y="12568"/>
                      <a:pt x="1432691" y="0"/>
                    </a:cubicBezTo>
                    <a:cubicBezTo>
                      <a:pt x="1638719" y="-12568"/>
                      <a:pt x="1822272" y="21456"/>
                      <a:pt x="2016379" y="0"/>
                    </a:cubicBezTo>
                    <a:cubicBezTo>
                      <a:pt x="2210486" y="-21456"/>
                      <a:pt x="2351929" y="41474"/>
                      <a:pt x="2520474" y="0"/>
                    </a:cubicBezTo>
                    <a:cubicBezTo>
                      <a:pt x="2689020" y="-41474"/>
                      <a:pt x="2821527" y="14163"/>
                      <a:pt x="3051100" y="0"/>
                    </a:cubicBezTo>
                    <a:cubicBezTo>
                      <a:pt x="3282818" y="-15584"/>
                      <a:pt x="3456501" y="64416"/>
                      <a:pt x="3449069" y="171890"/>
                    </a:cubicBezTo>
                    <a:cubicBezTo>
                      <a:pt x="3493412" y="291579"/>
                      <a:pt x="3268622" y="350501"/>
                      <a:pt x="3051100" y="343779"/>
                    </a:cubicBezTo>
                    <a:cubicBezTo>
                      <a:pt x="2839152" y="395081"/>
                      <a:pt x="2722010" y="312788"/>
                      <a:pt x="2493943" y="343779"/>
                    </a:cubicBezTo>
                    <a:cubicBezTo>
                      <a:pt x="2265876" y="374770"/>
                      <a:pt x="2094074" y="314280"/>
                      <a:pt x="1936785" y="343779"/>
                    </a:cubicBezTo>
                    <a:cubicBezTo>
                      <a:pt x="1779496" y="373278"/>
                      <a:pt x="1642807" y="323183"/>
                      <a:pt x="1432691" y="343779"/>
                    </a:cubicBezTo>
                    <a:cubicBezTo>
                      <a:pt x="1222575" y="364375"/>
                      <a:pt x="1173680" y="299844"/>
                      <a:pt x="981659" y="343779"/>
                    </a:cubicBezTo>
                    <a:cubicBezTo>
                      <a:pt x="789638" y="387714"/>
                      <a:pt x="557742" y="287530"/>
                      <a:pt x="397970" y="343779"/>
                    </a:cubicBezTo>
                    <a:cubicBezTo>
                      <a:pt x="178521" y="331348"/>
                      <a:pt x="-18833" y="265106"/>
                      <a:pt x="0" y="171890"/>
                    </a:cubicBezTo>
                    <a:cubicBezTo>
                      <a:pt x="40456" y="87115"/>
                      <a:pt x="173505" y="-7029"/>
                      <a:pt x="397970" y="0"/>
                    </a:cubicBezTo>
                    <a:close/>
                  </a:path>
                  <a:path w="3449069" h="343779" stroke="0" extrusionOk="0">
                    <a:moveTo>
                      <a:pt x="397970" y="0"/>
                    </a:moveTo>
                    <a:cubicBezTo>
                      <a:pt x="638952" y="-12730"/>
                      <a:pt x="676429" y="25289"/>
                      <a:pt x="928596" y="0"/>
                    </a:cubicBezTo>
                    <a:cubicBezTo>
                      <a:pt x="1180763" y="-25289"/>
                      <a:pt x="1381188" y="26090"/>
                      <a:pt x="1512285" y="0"/>
                    </a:cubicBezTo>
                    <a:cubicBezTo>
                      <a:pt x="1643382" y="-26090"/>
                      <a:pt x="1925279" y="630"/>
                      <a:pt x="2069442" y="0"/>
                    </a:cubicBezTo>
                    <a:cubicBezTo>
                      <a:pt x="2213605" y="-630"/>
                      <a:pt x="2347196" y="5937"/>
                      <a:pt x="2520474" y="0"/>
                    </a:cubicBezTo>
                    <a:cubicBezTo>
                      <a:pt x="2693752" y="-5937"/>
                      <a:pt x="2836083" y="24748"/>
                      <a:pt x="3051100" y="0"/>
                    </a:cubicBezTo>
                    <a:cubicBezTo>
                      <a:pt x="3259517" y="-23546"/>
                      <a:pt x="3452303" y="82857"/>
                      <a:pt x="3449069" y="171890"/>
                    </a:cubicBezTo>
                    <a:cubicBezTo>
                      <a:pt x="3476970" y="256953"/>
                      <a:pt x="3257122" y="348056"/>
                      <a:pt x="3051100" y="343779"/>
                    </a:cubicBezTo>
                    <a:cubicBezTo>
                      <a:pt x="2835094" y="345751"/>
                      <a:pt x="2654325" y="281029"/>
                      <a:pt x="2467411" y="343779"/>
                    </a:cubicBezTo>
                    <a:cubicBezTo>
                      <a:pt x="2280497" y="406529"/>
                      <a:pt x="2209178" y="287168"/>
                      <a:pt x="1963317" y="343779"/>
                    </a:cubicBezTo>
                    <a:cubicBezTo>
                      <a:pt x="1717456" y="400390"/>
                      <a:pt x="1501575" y="280873"/>
                      <a:pt x="1379628" y="343779"/>
                    </a:cubicBezTo>
                    <a:cubicBezTo>
                      <a:pt x="1257681" y="406685"/>
                      <a:pt x="1090878" y="317287"/>
                      <a:pt x="902065" y="343779"/>
                    </a:cubicBezTo>
                    <a:cubicBezTo>
                      <a:pt x="713252" y="370271"/>
                      <a:pt x="504280" y="327395"/>
                      <a:pt x="397970" y="343779"/>
                    </a:cubicBezTo>
                    <a:cubicBezTo>
                      <a:pt x="165153" y="336441"/>
                      <a:pt x="-848" y="273269"/>
                      <a:pt x="0" y="171890"/>
                    </a:cubicBezTo>
                    <a:cubicBezTo>
                      <a:pt x="7735" y="105561"/>
                      <a:pt x="181118" y="-6197"/>
                      <a:pt x="39797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58089116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5" name="Freeform: Shape 7">
                <a:extLst>
                  <a:ext uri="{FF2B5EF4-FFF2-40B4-BE49-F238E27FC236}">
                    <a16:creationId xmlns:a16="http://schemas.microsoft.com/office/drawing/2014/main" id="{335CCA9B-7FFD-4F30-BDE9-0DF1D156E4A3}"/>
                  </a:ext>
                </a:extLst>
              </p:cNvPr>
              <p:cNvSpPr/>
              <p:nvPr/>
            </p:nvSpPr>
            <p:spPr>
              <a:xfrm>
                <a:off x="4557487" y="4794106"/>
                <a:ext cx="3137246" cy="343779"/>
              </a:xfrm>
              <a:custGeom>
                <a:avLst/>
                <a:gdLst>
                  <a:gd name="connsiteX0" fmla="*/ 361990 w 3137246"/>
                  <a:gd name="connsiteY0" fmla="*/ 0 h 343779"/>
                  <a:gd name="connsiteX1" fmla="*/ 868776 w 3137246"/>
                  <a:gd name="connsiteY1" fmla="*/ 0 h 343779"/>
                  <a:gd name="connsiteX2" fmla="*/ 1351429 w 3137246"/>
                  <a:gd name="connsiteY2" fmla="*/ 0 h 343779"/>
                  <a:gd name="connsiteX3" fmla="*/ 1809950 w 3137246"/>
                  <a:gd name="connsiteY3" fmla="*/ 0 h 343779"/>
                  <a:gd name="connsiteX4" fmla="*/ 2244338 w 3137246"/>
                  <a:gd name="connsiteY4" fmla="*/ 0 h 343779"/>
                  <a:gd name="connsiteX5" fmla="*/ 2775257 w 3137246"/>
                  <a:gd name="connsiteY5" fmla="*/ 0 h 343779"/>
                  <a:gd name="connsiteX6" fmla="*/ 3137246 w 3137246"/>
                  <a:gd name="connsiteY6" fmla="*/ 171890 h 343779"/>
                  <a:gd name="connsiteX7" fmla="*/ 2775257 w 3137246"/>
                  <a:gd name="connsiteY7" fmla="*/ 343779 h 343779"/>
                  <a:gd name="connsiteX8" fmla="*/ 2340869 w 3137246"/>
                  <a:gd name="connsiteY8" fmla="*/ 343779 h 343779"/>
                  <a:gd name="connsiteX9" fmla="*/ 1930614 w 3137246"/>
                  <a:gd name="connsiteY9" fmla="*/ 343779 h 343779"/>
                  <a:gd name="connsiteX10" fmla="*/ 1447960 w 3137246"/>
                  <a:gd name="connsiteY10" fmla="*/ 343779 h 343779"/>
                  <a:gd name="connsiteX11" fmla="*/ 1037705 w 3137246"/>
                  <a:gd name="connsiteY11" fmla="*/ 343779 h 343779"/>
                  <a:gd name="connsiteX12" fmla="*/ 361990 w 3137246"/>
                  <a:gd name="connsiteY12" fmla="*/ 343779 h 343779"/>
                  <a:gd name="connsiteX13" fmla="*/ 0 w 3137246"/>
                  <a:gd name="connsiteY13" fmla="*/ 171890 h 343779"/>
                  <a:gd name="connsiteX14" fmla="*/ 361990 w 3137246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7246" h="343779" fill="none" extrusionOk="0">
                    <a:moveTo>
                      <a:pt x="361990" y="0"/>
                    </a:moveTo>
                    <a:cubicBezTo>
                      <a:pt x="583584" y="-43148"/>
                      <a:pt x="691661" y="47649"/>
                      <a:pt x="868776" y="0"/>
                    </a:cubicBezTo>
                    <a:cubicBezTo>
                      <a:pt x="1045891" y="-47649"/>
                      <a:pt x="1217318" y="25341"/>
                      <a:pt x="1351429" y="0"/>
                    </a:cubicBezTo>
                    <a:cubicBezTo>
                      <a:pt x="1485540" y="-25341"/>
                      <a:pt x="1644857" y="52297"/>
                      <a:pt x="1809950" y="0"/>
                    </a:cubicBezTo>
                    <a:cubicBezTo>
                      <a:pt x="1975043" y="-52297"/>
                      <a:pt x="2099056" y="48367"/>
                      <a:pt x="2244338" y="0"/>
                    </a:cubicBezTo>
                    <a:cubicBezTo>
                      <a:pt x="2389620" y="-48367"/>
                      <a:pt x="2562202" y="15603"/>
                      <a:pt x="2775257" y="0"/>
                    </a:cubicBezTo>
                    <a:cubicBezTo>
                      <a:pt x="3007207" y="6029"/>
                      <a:pt x="3140450" y="72989"/>
                      <a:pt x="3137246" y="171890"/>
                    </a:cubicBezTo>
                    <a:cubicBezTo>
                      <a:pt x="3145075" y="286953"/>
                      <a:pt x="2945940" y="310767"/>
                      <a:pt x="2775257" y="343779"/>
                    </a:cubicBezTo>
                    <a:cubicBezTo>
                      <a:pt x="2565977" y="379136"/>
                      <a:pt x="2478313" y="341938"/>
                      <a:pt x="2340869" y="343779"/>
                    </a:cubicBezTo>
                    <a:cubicBezTo>
                      <a:pt x="2203425" y="345620"/>
                      <a:pt x="2023118" y="298828"/>
                      <a:pt x="1930614" y="343779"/>
                    </a:cubicBezTo>
                    <a:cubicBezTo>
                      <a:pt x="1838110" y="388730"/>
                      <a:pt x="1653978" y="326271"/>
                      <a:pt x="1447960" y="343779"/>
                    </a:cubicBezTo>
                    <a:cubicBezTo>
                      <a:pt x="1241942" y="361287"/>
                      <a:pt x="1213779" y="341004"/>
                      <a:pt x="1037705" y="343779"/>
                    </a:cubicBezTo>
                    <a:cubicBezTo>
                      <a:pt x="861632" y="346554"/>
                      <a:pt x="543787" y="285814"/>
                      <a:pt x="361990" y="343779"/>
                    </a:cubicBezTo>
                    <a:cubicBezTo>
                      <a:pt x="153876" y="344603"/>
                      <a:pt x="12489" y="274785"/>
                      <a:pt x="0" y="171890"/>
                    </a:cubicBezTo>
                    <a:cubicBezTo>
                      <a:pt x="38240" y="64217"/>
                      <a:pt x="172770" y="-34747"/>
                      <a:pt x="361990" y="0"/>
                    </a:cubicBezTo>
                    <a:close/>
                  </a:path>
                  <a:path w="3137246" h="343779" stroke="0" extrusionOk="0">
                    <a:moveTo>
                      <a:pt x="361990" y="0"/>
                    </a:moveTo>
                    <a:cubicBezTo>
                      <a:pt x="616430" y="-11466"/>
                      <a:pt x="710252" y="22622"/>
                      <a:pt x="892909" y="0"/>
                    </a:cubicBezTo>
                    <a:cubicBezTo>
                      <a:pt x="1075566" y="-22622"/>
                      <a:pt x="1174608" y="16331"/>
                      <a:pt x="1327297" y="0"/>
                    </a:cubicBezTo>
                    <a:cubicBezTo>
                      <a:pt x="1479986" y="-16331"/>
                      <a:pt x="1654400" y="43199"/>
                      <a:pt x="1809950" y="0"/>
                    </a:cubicBezTo>
                    <a:cubicBezTo>
                      <a:pt x="1965500" y="-43199"/>
                      <a:pt x="2059114" y="19283"/>
                      <a:pt x="2268471" y="0"/>
                    </a:cubicBezTo>
                    <a:cubicBezTo>
                      <a:pt x="2477828" y="-19283"/>
                      <a:pt x="2673023" y="24113"/>
                      <a:pt x="2775257" y="0"/>
                    </a:cubicBezTo>
                    <a:cubicBezTo>
                      <a:pt x="2955225" y="-6018"/>
                      <a:pt x="3120799" y="75028"/>
                      <a:pt x="3137246" y="171890"/>
                    </a:cubicBezTo>
                    <a:cubicBezTo>
                      <a:pt x="3112555" y="268770"/>
                      <a:pt x="2955672" y="388921"/>
                      <a:pt x="2775257" y="343779"/>
                    </a:cubicBezTo>
                    <a:cubicBezTo>
                      <a:pt x="2648140" y="360422"/>
                      <a:pt x="2510270" y="298318"/>
                      <a:pt x="2340869" y="343779"/>
                    </a:cubicBezTo>
                    <a:cubicBezTo>
                      <a:pt x="2171468" y="389240"/>
                      <a:pt x="1946315" y="324160"/>
                      <a:pt x="1809950" y="343779"/>
                    </a:cubicBezTo>
                    <a:cubicBezTo>
                      <a:pt x="1673585" y="363398"/>
                      <a:pt x="1482020" y="334858"/>
                      <a:pt x="1375562" y="343779"/>
                    </a:cubicBezTo>
                    <a:cubicBezTo>
                      <a:pt x="1269104" y="352700"/>
                      <a:pt x="1065648" y="294564"/>
                      <a:pt x="844643" y="343779"/>
                    </a:cubicBezTo>
                    <a:cubicBezTo>
                      <a:pt x="623638" y="392994"/>
                      <a:pt x="532590" y="315470"/>
                      <a:pt x="361990" y="343779"/>
                    </a:cubicBezTo>
                    <a:cubicBezTo>
                      <a:pt x="150640" y="327986"/>
                      <a:pt x="-73" y="287425"/>
                      <a:pt x="0" y="171890"/>
                    </a:cubicBezTo>
                    <a:cubicBezTo>
                      <a:pt x="2280" y="69430"/>
                      <a:pt x="197715" y="30205"/>
                      <a:pt x="36199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23437227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sp>
            <p:nvSpPr>
              <p:cNvPr id="186" name="Freeform: Shape 8">
                <a:extLst>
                  <a:ext uri="{FF2B5EF4-FFF2-40B4-BE49-F238E27FC236}">
                    <a16:creationId xmlns:a16="http://schemas.microsoft.com/office/drawing/2014/main" id="{6672918D-A4E9-4952-B5C9-B25DE8C77716}"/>
                  </a:ext>
                </a:extLst>
              </p:cNvPr>
              <p:cNvSpPr/>
              <p:nvPr/>
            </p:nvSpPr>
            <p:spPr>
              <a:xfrm>
                <a:off x="5832594" y="5293408"/>
                <a:ext cx="744855" cy="343779"/>
              </a:xfrm>
              <a:custGeom>
                <a:avLst/>
                <a:gdLst>
                  <a:gd name="connsiteX0" fmla="*/ 0 w 744855"/>
                  <a:gd name="connsiteY0" fmla="*/ 0 h 343779"/>
                  <a:gd name="connsiteX1" fmla="*/ 372428 w 744855"/>
                  <a:gd name="connsiteY1" fmla="*/ 343779 h 343779"/>
                  <a:gd name="connsiteX2" fmla="*/ 744855 w 744855"/>
                  <a:gd name="connsiteY2" fmla="*/ 0 h 343779"/>
                  <a:gd name="connsiteX3" fmla="*/ 357530 w 744855"/>
                  <a:gd name="connsiteY3" fmla="*/ 0 h 343779"/>
                  <a:gd name="connsiteX4" fmla="*/ 0 w 744855"/>
                  <a:gd name="connsiteY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" h="343779" fill="none" extrusionOk="0">
                    <a:moveTo>
                      <a:pt x="0" y="0"/>
                    </a:moveTo>
                    <a:cubicBezTo>
                      <a:pt x="2084" y="205288"/>
                      <a:pt x="185320" y="318380"/>
                      <a:pt x="372428" y="343779"/>
                    </a:cubicBezTo>
                    <a:cubicBezTo>
                      <a:pt x="590212" y="316962"/>
                      <a:pt x="695838" y="225835"/>
                      <a:pt x="744855" y="0"/>
                    </a:cubicBezTo>
                    <a:cubicBezTo>
                      <a:pt x="606368" y="29256"/>
                      <a:pt x="507638" y="-16117"/>
                      <a:pt x="357530" y="0"/>
                    </a:cubicBezTo>
                    <a:cubicBezTo>
                      <a:pt x="207422" y="16117"/>
                      <a:pt x="119858" y="-4262"/>
                      <a:pt x="0" y="0"/>
                    </a:cubicBezTo>
                    <a:close/>
                  </a:path>
                  <a:path w="744855" h="343779" stroke="0" extrusionOk="0">
                    <a:moveTo>
                      <a:pt x="0" y="0"/>
                    </a:moveTo>
                    <a:cubicBezTo>
                      <a:pt x="40944" y="194277"/>
                      <a:pt x="212540" y="338563"/>
                      <a:pt x="372428" y="343779"/>
                    </a:cubicBezTo>
                    <a:cubicBezTo>
                      <a:pt x="552782" y="344745"/>
                      <a:pt x="735051" y="177376"/>
                      <a:pt x="744855" y="0"/>
                    </a:cubicBezTo>
                    <a:cubicBezTo>
                      <a:pt x="617036" y="40698"/>
                      <a:pt x="541850" y="-24725"/>
                      <a:pt x="387325" y="0"/>
                    </a:cubicBezTo>
                    <a:cubicBezTo>
                      <a:pt x="232800" y="24725"/>
                      <a:pt x="172259" y="-5374"/>
                      <a:pt x="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36269956">
                      <a:custGeom>
                        <a:avLst/>
                        <a:gdLst>
                          <a:gd name="connsiteX0" fmla="*/ 0 w 744855"/>
                          <a:gd name="connsiteY0" fmla="*/ 0 h 343779"/>
                          <a:gd name="connsiteX1" fmla="*/ 372428 w 744855"/>
                          <a:gd name="connsiteY1" fmla="*/ 343779 h 343779"/>
                          <a:gd name="connsiteX2" fmla="*/ 744855 w 744855"/>
                          <a:gd name="connsiteY2" fmla="*/ 0 h 343779"/>
                          <a:gd name="connsiteX3" fmla="*/ 0 w 744855"/>
                          <a:gd name="connsiteY3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44855" h="343779">
                            <a:moveTo>
                              <a:pt x="0" y="0"/>
                            </a:moveTo>
                            <a:cubicBezTo>
                              <a:pt x="17189" y="194808"/>
                              <a:pt x="177619" y="343779"/>
                              <a:pt x="372428" y="343779"/>
                            </a:cubicBezTo>
                            <a:cubicBezTo>
                              <a:pt x="567236" y="343779"/>
                              <a:pt x="727666" y="194808"/>
                              <a:pt x="74485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9">
                <a:extLst>
                  <a:ext uri="{FF2B5EF4-FFF2-40B4-BE49-F238E27FC236}">
                    <a16:creationId xmlns:a16="http://schemas.microsoft.com/office/drawing/2014/main" id="{61B7926A-BED1-47DE-8799-E33E6BCC0585}"/>
                  </a:ext>
                </a:extLst>
              </p:cNvPr>
              <p:cNvSpPr/>
              <p:nvPr/>
            </p:nvSpPr>
            <p:spPr>
              <a:xfrm>
                <a:off x="4715313" y="1022545"/>
                <a:ext cx="2979420" cy="3094013"/>
              </a:xfrm>
              <a:custGeom>
                <a:avLst/>
                <a:gdLst>
                  <a:gd name="connsiteX0" fmla="*/ 1489710 w 2979420"/>
                  <a:gd name="connsiteY0" fmla="*/ 0 h 3094013"/>
                  <a:gd name="connsiteX1" fmla="*/ 1489710 w 2979420"/>
                  <a:gd name="connsiteY1" fmla="*/ 0 h 3094013"/>
                  <a:gd name="connsiteX2" fmla="*/ 1489710 w 2979420"/>
                  <a:gd name="connsiteY2" fmla="*/ 0 h 3094013"/>
                  <a:gd name="connsiteX3" fmla="*/ 0 w 2979420"/>
                  <a:gd name="connsiteY3" fmla="*/ 1472521 h 3094013"/>
                  <a:gd name="connsiteX4" fmla="*/ 0 w 2979420"/>
                  <a:gd name="connsiteY4" fmla="*/ 1524088 h 3094013"/>
                  <a:gd name="connsiteX5" fmla="*/ 103134 w 2979420"/>
                  <a:gd name="connsiteY5" fmla="*/ 2039757 h 3094013"/>
                  <a:gd name="connsiteX6" fmla="*/ 360968 w 2979420"/>
                  <a:gd name="connsiteY6" fmla="*/ 2463751 h 3094013"/>
                  <a:gd name="connsiteX7" fmla="*/ 710477 w 2979420"/>
                  <a:gd name="connsiteY7" fmla="*/ 3030987 h 3094013"/>
                  <a:gd name="connsiteX8" fmla="*/ 813611 w 2979420"/>
                  <a:gd name="connsiteY8" fmla="*/ 3094013 h 3094013"/>
                  <a:gd name="connsiteX9" fmla="*/ 1277866 w 2979420"/>
                  <a:gd name="connsiteY9" fmla="*/ 3094013 h 3094013"/>
                  <a:gd name="connsiteX10" fmla="*/ 1728598 w 2979420"/>
                  <a:gd name="connsiteY10" fmla="*/ 3094013 h 3094013"/>
                  <a:gd name="connsiteX11" fmla="*/ 2165809 w 2979420"/>
                  <a:gd name="connsiteY11" fmla="*/ 3094013 h 3094013"/>
                  <a:gd name="connsiteX12" fmla="*/ 2268943 w 2979420"/>
                  <a:gd name="connsiteY12" fmla="*/ 3030987 h 3094013"/>
                  <a:gd name="connsiteX13" fmla="*/ 2618452 w 2979420"/>
                  <a:gd name="connsiteY13" fmla="*/ 2463751 h 3094013"/>
                  <a:gd name="connsiteX14" fmla="*/ 2876286 w 2979420"/>
                  <a:gd name="connsiteY14" fmla="*/ 2039757 h 3094013"/>
                  <a:gd name="connsiteX15" fmla="*/ 2979420 w 2979420"/>
                  <a:gd name="connsiteY15" fmla="*/ 1524088 h 3094013"/>
                  <a:gd name="connsiteX16" fmla="*/ 2979420 w 2979420"/>
                  <a:gd name="connsiteY16" fmla="*/ 1472521 h 3094013"/>
                  <a:gd name="connsiteX17" fmla="*/ 1489710 w 2979420"/>
                  <a:gd name="connsiteY17" fmla="*/ 0 h 3094013"/>
                  <a:gd name="connsiteX18" fmla="*/ 2635641 w 2979420"/>
                  <a:gd name="connsiteY18" fmla="*/ 1518358 h 3094013"/>
                  <a:gd name="connsiteX19" fmla="*/ 2555426 w 2979420"/>
                  <a:gd name="connsiteY19" fmla="*/ 1919434 h 3094013"/>
                  <a:gd name="connsiteX20" fmla="*/ 2360618 w 2979420"/>
                  <a:gd name="connsiteY20" fmla="*/ 2234565 h 3094013"/>
                  <a:gd name="connsiteX21" fmla="*/ 2028298 w 2979420"/>
                  <a:gd name="connsiteY21" fmla="*/ 2750234 h 3094013"/>
                  <a:gd name="connsiteX22" fmla="*/ 1489710 w 2979420"/>
                  <a:gd name="connsiteY22" fmla="*/ 2750234 h 3094013"/>
                  <a:gd name="connsiteX23" fmla="*/ 956852 w 2979420"/>
                  <a:gd name="connsiteY23" fmla="*/ 2750234 h 3094013"/>
                  <a:gd name="connsiteX24" fmla="*/ 624532 w 2979420"/>
                  <a:gd name="connsiteY24" fmla="*/ 2234565 h 3094013"/>
                  <a:gd name="connsiteX25" fmla="*/ 429724 w 2979420"/>
                  <a:gd name="connsiteY25" fmla="*/ 1919434 h 3094013"/>
                  <a:gd name="connsiteX26" fmla="*/ 349509 w 2979420"/>
                  <a:gd name="connsiteY26" fmla="*/ 1518358 h 3094013"/>
                  <a:gd name="connsiteX27" fmla="*/ 349509 w 2979420"/>
                  <a:gd name="connsiteY27" fmla="*/ 1472521 h 3094013"/>
                  <a:gd name="connsiteX28" fmla="*/ 1495440 w 2979420"/>
                  <a:gd name="connsiteY28" fmla="*/ 338050 h 3094013"/>
                  <a:gd name="connsiteX29" fmla="*/ 1495440 w 2979420"/>
                  <a:gd name="connsiteY29" fmla="*/ 338050 h 3094013"/>
                  <a:gd name="connsiteX30" fmla="*/ 1495440 w 2979420"/>
                  <a:gd name="connsiteY30" fmla="*/ 338050 h 3094013"/>
                  <a:gd name="connsiteX31" fmla="*/ 1495440 w 2979420"/>
                  <a:gd name="connsiteY31" fmla="*/ 338050 h 3094013"/>
                  <a:gd name="connsiteX32" fmla="*/ 1495440 w 2979420"/>
                  <a:gd name="connsiteY32" fmla="*/ 338050 h 3094013"/>
                  <a:gd name="connsiteX33" fmla="*/ 1495440 w 2979420"/>
                  <a:gd name="connsiteY33" fmla="*/ 338050 h 3094013"/>
                  <a:gd name="connsiteX34" fmla="*/ 1495440 w 2979420"/>
                  <a:gd name="connsiteY34" fmla="*/ 338050 h 3094013"/>
                  <a:gd name="connsiteX35" fmla="*/ 2641371 w 2979420"/>
                  <a:gd name="connsiteY35" fmla="*/ 1472521 h 3094013"/>
                  <a:gd name="connsiteX36" fmla="*/ 2641371 w 2979420"/>
                  <a:gd name="connsiteY36" fmla="*/ 1518358 h 3094013"/>
                  <a:gd name="connsiteX37" fmla="*/ 2635641 w 2979420"/>
                  <a:gd name="connsiteY37" fmla="*/ 1518358 h 309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79420" h="3094013" fill="none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607651" y="9953"/>
                      <a:pt x="-115649" y="673391"/>
                      <a:pt x="0" y="1472521"/>
                    </a:cubicBezTo>
                    <a:cubicBezTo>
                      <a:pt x="3957" y="1489478"/>
                      <a:pt x="-1465" y="1505382"/>
                      <a:pt x="0" y="1524088"/>
                    </a:cubicBezTo>
                    <a:cubicBezTo>
                      <a:pt x="10256" y="1714824"/>
                      <a:pt x="29645" y="1851868"/>
                      <a:pt x="103134" y="2039757"/>
                    </a:cubicBezTo>
                    <a:cubicBezTo>
                      <a:pt x="191719" y="2209030"/>
                      <a:pt x="216698" y="2335876"/>
                      <a:pt x="360968" y="2463751"/>
                    </a:cubicBezTo>
                    <a:cubicBezTo>
                      <a:pt x="477414" y="2595134"/>
                      <a:pt x="677999" y="2885556"/>
                      <a:pt x="710477" y="3030987"/>
                    </a:cubicBezTo>
                    <a:cubicBezTo>
                      <a:pt x="735993" y="3074785"/>
                      <a:pt x="772135" y="3092348"/>
                      <a:pt x="813611" y="3094013"/>
                    </a:cubicBezTo>
                    <a:cubicBezTo>
                      <a:pt x="999907" y="3043891"/>
                      <a:pt x="1173016" y="3148825"/>
                      <a:pt x="1277866" y="3094013"/>
                    </a:cubicBezTo>
                    <a:cubicBezTo>
                      <a:pt x="1382716" y="3039201"/>
                      <a:pt x="1629641" y="3118835"/>
                      <a:pt x="1728598" y="3094013"/>
                    </a:cubicBezTo>
                    <a:cubicBezTo>
                      <a:pt x="1827555" y="3069191"/>
                      <a:pt x="1972185" y="3112669"/>
                      <a:pt x="2165809" y="3094013"/>
                    </a:cubicBezTo>
                    <a:cubicBezTo>
                      <a:pt x="2219317" y="3085724"/>
                      <a:pt x="2242656" y="3074162"/>
                      <a:pt x="2268943" y="3030987"/>
                    </a:cubicBezTo>
                    <a:cubicBezTo>
                      <a:pt x="2344238" y="2919476"/>
                      <a:pt x="2506248" y="2592934"/>
                      <a:pt x="2618452" y="2463751"/>
                    </a:cubicBezTo>
                    <a:cubicBezTo>
                      <a:pt x="2738852" y="2312326"/>
                      <a:pt x="2807260" y="2206759"/>
                      <a:pt x="2876286" y="2039757"/>
                    </a:cubicBezTo>
                    <a:cubicBezTo>
                      <a:pt x="2922694" y="1879959"/>
                      <a:pt x="2991630" y="1732896"/>
                      <a:pt x="2979420" y="1524088"/>
                    </a:cubicBezTo>
                    <a:cubicBezTo>
                      <a:pt x="2973568" y="1500864"/>
                      <a:pt x="2979624" y="1497427"/>
                      <a:pt x="2979420" y="1472521"/>
                    </a:cubicBezTo>
                    <a:cubicBezTo>
                      <a:pt x="3034786" y="836592"/>
                      <a:pt x="2332944" y="-28590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50952" y="1662800"/>
                      <a:pt x="2581397" y="1787278"/>
                      <a:pt x="2555426" y="1919434"/>
                    </a:cubicBezTo>
                    <a:cubicBezTo>
                      <a:pt x="2518056" y="2047152"/>
                      <a:pt x="2454726" y="2172021"/>
                      <a:pt x="2360618" y="2234565"/>
                    </a:cubicBezTo>
                    <a:cubicBezTo>
                      <a:pt x="2210922" y="2380925"/>
                      <a:pt x="2124036" y="2558092"/>
                      <a:pt x="2028298" y="2750234"/>
                    </a:cubicBezTo>
                    <a:cubicBezTo>
                      <a:pt x="1868942" y="2763332"/>
                      <a:pt x="1602005" y="2713914"/>
                      <a:pt x="1489710" y="2750234"/>
                    </a:cubicBezTo>
                    <a:cubicBezTo>
                      <a:pt x="1235944" y="2789226"/>
                      <a:pt x="1073064" y="2695501"/>
                      <a:pt x="956852" y="2750234"/>
                    </a:cubicBezTo>
                    <a:cubicBezTo>
                      <a:pt x="888960" y="2552193"/>
                      <a:pt x="738654" y="2362123"/>
                      <a:pt x="624532" y="2234565"/>
                    </a:cubicBezTo>
                    <a:cubicBezTo>
                      <a:pt x="562862" y="2129004"/>
                      <a:pt x="470893" y="2020037"/>
                      <a:pt x="429724" y="1919434"/>
                    </a:cubicBezTo>
                    <a:cubicBezTo>
                      <a:pt x="367578" y="1757274"/>
                      <a:pt x="358458" y="1620856"/>
                      <a:pt x="349509" y="1518358"/>
                    </a:cubicBezTo>
                    <a:cubicBezTo>
                      <a:pt x="349094" y="1500428"/>
                      <a:pt x="351644" y="1494659"/>
                      <a:pt x="349509" y="1472521"/>
                    </a:cubicBezTo>
                    <a:cubicBezTo>
                      <a:pt x="273381" y="1008015"/>
                      <a:pt x="979067" y="317046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093670" y="355316"/>
                      <a:pt x="2537220" y="795627"/>
                      <a:pt x="2641371" y="1472521"/>
                    </a:cubicBezTo>
                    <a:cubicBezTo>
                      <a:pt x="2642750" y="1483000"/>
                      <a:pt x="2640936" y="1507236"/>
                      <a:pt x="2641371" y="1518358"/>
                    </a:cubicBezTo>
                    <a:cubicBezTo>
                      <a:pt x="2638732" y="1518944"/>
                      <a:pt x="2637527" y="1518195"/>
                      <a:pt x="2635641" y="1518358"/>
                    </a:cubicBezTo>
                    <a:close/>
                  </a:path>
                  <a:path w="2979420" h="3094013" stroke="0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713424" y="-742"/>
                      <a:pt x="59605" y="885487"/>
                      <a:pt x="0" y="1472521"/>
                    </a:cubicBezTo>
                    <a:cubicBezTo>
                      <a:pt x="1201" y="1492270"/>
                      <a:pt x="-1805" y="1503684"/>
                      <a:pt x="0" y="1524088"/>
                    </a:cubicBezTo>
                    <a:cubicBezTo>
                      <a:pt x="4408" y="1745478"/>
                      <a:pt x="20644" y="1868518"/>
                      <a:pt x="103134" y="2039757"/>
                    </a:cubicBezTo>
                    <a:cubicBezTo>
                      <a:pt x="137374" y="2186357"/>
                      <a:pt x="245752" y="2327999"/>
                      <a:pt x="360968" y="2463751"/>
                    </a:cubicBezTo>
                    <a:cubicBezTo>
                      <a:pt x="458416" y="2614321"/>
                      <a:pt x="660484" y="2865822"/>
                      <a:pt x="710477" y="3030987"/>
                    </a:cubicBezTo>
                    <a:cubicBezTo>
                      <a:pt x="721480" y="3075812"/>
                      <a:pt x="766127" y="3091310"/>
                      <a:pt x="813611" y="3094013"/>
                    </a:cubicBezTo>
                    <a:cubicBezTo>
                      <a:pt x="1016868" y="3047718"/>
                      <a:pt x="1089545" y="3105221"/>
                      <a:pt x="1264344" y="3094013"/>
                    </a:cubicBezTo>
                    <a:cubicBezTo>
                      <a:pt x="1439143" y="3082805"/>
                      <a:pt x="1527092" y="3123123"/>
                      <a:pt x="1715076" y="3094013"/>
                    </a:cubicBezTo>
                    <a:cubicBezTo>
                      <a:pt x="1903060" y="3064903"/>
                      <a:pt x="2020585" y="3126330"/>
                      <a:pt x="2165809" y="3094013"/>
                    </a:cubicBezTo>
                    <a:cubicBezTo>
                      <a:pt x="2212466" y="3089825"/>
                      <a:pt x="2249093" y="3069754"/>
                      <a:pt x="2268943" y="3030987"/>
                    </a:cubicBezTo>
                    <a:cubicBezTo>
                      <a:pt x="2360421" y="2886234"/>
                      <a:pt x="2465826" y="2612103"/>
                      <a:pt x="2618452" y="2463751"/>
                    </a:cubicBezTo>
                    <a:cubicBezTo>
                      <a:pt x="2740944" y="2322967"/>
                      <a:pt x="2823805" y="2174723"/>
                      <a:pt x="2876286" y="2039757"/>
                    </a:cubicBezTo>
                    <a:cubicBezTo>
                      <a:pt x="2939986" y="1880508"/>
                      <a:pt x="2986468" y="1681536"/>
                      <a:pt x="2979420" y="1524088"/>
                    </a:cubicBezTo>
                    <a:cubicBezTo>
                      <a:pt x="2973491" y="1505940"/>
                      <a:pt x="2981649" y="1496446"/>
                      <a:pt x="2979420" y="1472521"/>
                    </a:cubicBezTo>
                    <a:cubicBezTo>
                      <a:pt x="2783983" y="769195"/>
                      <a:pt x="2248601" y="9356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49446" y="1647649"/>
                      <a:pt x="2598899" y="1766071"/>
                      <a:pt x="2555426" y="1919434"/>
                    </a:cubicBezTo>
                    <a:cubicBezTo>
                      <a:pt x="2504105" y="2023086"/>
                      <a:pt x="2460887" y="2173233"/>
                      <a:pt x="2360618" y="2234565"/>
                    </a:cubicBezTo>
                    <a:cubicBezTo>
                      <a:pt x="2189493" y="2380781"/>
                      <a:pt x="2112924" y="2555432"/>
                      <a:pt x="2028298" y="2750234"/>
                    </a:cubicBezTo>
                    <a:cubicBezTo>
                      <a:pt x="1760504" y="2805811"/>
                      <a:pt x="1749844" y="2733572"/>
                      <a:pt x="1489710" y="2750234"/>
                    </a:cubicBezTo>
                    <a:cubicBezTo>
                      <a:pt x="1352401" y="2755440"/>
                      <a:pt x="1199159" y="2709959"/>
                      <a:pt x="956852" y="2750234"/>
                    </a:cubicBezTo>
                    <a:cubicBezTo>
                      <a:pt x="850413" y="2561381"/>
                      <a:pt x="705856" y="2371286"/>
                      <a:pt x="624532" y="2234565"/>
                    </a:cubicBezTo>
                    <a:cubicBezTo>
                      <a:pt x="511320" y="2157841"/>
                      <a:pt x="483336" y="2044935"/>
                      <a:pt x="429724" y="1919434"/>
                    </a:cubicBezTo>
                    <a:cubicBezTo>
                      <a:pt x="380684" y="1815876"/>
                      <a:pt x="372615" y="1673006"/>
                      <a:pt x="349509" y="1518358"/>
                    </a:cubicBezTo>
                    <a:cubicBezTo>
                      <a:pt x="347125" y="1507977"/>
                      <a:pt x="350577" y="1495050"/>
                      <a:pt x="349509" y="1472521"/>
                    </a:cubicBezTo>
                    <a:cubicBezTo>
                      <a:pt x="435540" y="831734"/>
                      <a:pt x="867194" y="330947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108107" y="305185"/>
                      <a:pt x="2642208" y="723210"/>
                      <a:pt x="2641371" y="1472521"/>
                    </a:cubicBezTo>
                    <a:cubicBezTo>
                      <a:pt x="2642839" y="1490576"/>
                      <a:pt x="2641281" y="1508447"/>
                      <a:pt x="2641371" y="1518358"/>
                    </a:cubicBezTo>
                    <a:cubicBezTo>
                      <a:pt x="2639519" y="1518844"/>
                      <a:pt x="2638170" y="1518045"/>
                      <a:pt x="2635641" y="1518358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121160290">
                      <a:custGeom>
                        <a:avLst/>
                        <a:gdLst>
                          <a:gd name="connsiteX0" fmla="*/ 1489710 w 2979420"/>
                          <a:gd name="connsiteY0" fmla="*/ 0 h 3094013"/>
                          <a:gd name="connsiteX1" fmla="*/ 1489710 w 2979420"/>
                          <a:gd name="connsiteY1" fmla="*/ 0 h 3094013"/>
                          <a:gd name="connsiteX2" fmla="*/ 1489710 w 2979420"/>
                          <a:gd name="connsiteY2" fmla="*/ 0 h 3094013"/>
                          <a:gd name="connsiteX3" fmla="*/ 0 w 2979420"/>
                          <a:gd name="connsiteY3" fmla="*/ 1472521 h 3094013"/>
                          <a:gd name="connsiteX4" fmla="*/ 0 w 2979420"/>
                          <a:gd name="connsiteY4" fmla="*/ 1524088 h 3094013"/>
                          <a:gd name="connsiteX5" fmla="*/ 103134 w 2979420"/>
                          <a:gd name="connsiteY5" fmla="*/ 2039757 h 3094013"/>
                          <a:gd name="connsiteX6" fmla="*/ 360968 w 2979420"/>
                          <a:gd name="connsiteY6" fmla="*/ 2463751 h 3094013"/>
                          <a:gd name="connsiteX7" fmla="*/ 710477 w 2979420"/>
                          <a:gd name="connsiteY7" fmla="*/ 3030987 h 3094013"/>
                          <a:gd name="connsiteX8" fmla="*/ 813611 w 2979420"/>
                          <a:gd name="connsiteY8" fmla="*/ 3094013 h 3094013"/>
                          <a:gd name="connsiteX9" fmla="*/ 2165809 w 2979420"/>
                          <a:gd name="connsiteY9" fmla="*/ 3094013 h 3094013"/>
                          <a:gd name="connsiteX10" fmla="*/ 2268943 w 2979420"/>
                          <a:gd name="connsiteY10" fmla="*/ 3030987 h 3094013"/>
                          <a:gd name="connsiteX11" fmla="*/ 2618452 w 2979420"/>
                          <a:gd name="connsiteY11" fmla="*/ 2463751 h 3094013"/>
                          <a:gd name="connsiteX12" fmla="*/ 2876286 w 2979420"/>
                          <a:gd name="connsiteY12" fmla="*/ 2039757 h 3094013"/>
                          <a:gd name="connsiteX13" fmla="*/ 2979420 w 2979420"/>
                          <a:gd name="connsiteY13" fmla="*/ 1524088 h 3094013"/>
                          <a:gd name="connsiteX14" fmla="*/ 2979420 w 2979420"/>
                          <a:gd name="connsiteY14" fmla="*/ 1472521 h 3094013"/>
                          <a:gd name="connsiteX15" fmla="*/ 1489710 w 2979420"/>
                          <a:gd name="connsiteY15" fmla="*/ 0 h 3094013"/>
                          <a:gd name="connsiteX16" fmla="*/ 2635641 w 2979420"/>
                          <a:gd name="connsiteY16" fmla="*/ 1518358 h 3094013"/>
                          <a:gd name="connsiteX17" fmla="*/ 2555426 w 2979420"/>
                          <a:gd name="connsiteY17" fmla="*/ 1919434 h 3094013"/>
                          <a:gd name="connsiteX18" fmla="*/ 2360618 w 2979420"/>
                          <a:gd name="connsiteY18" fmla="*/ 2234565 h 3094013"/>
                          <a:gd name="connsiteX19" fmla="*/ 2028298 w 2979420"/>
                          <a:gd name="connsiteY19" fmla="*/ 2750234 h 3094013"/>
                          <a:gd name="connsiteX20" fmla="*/ 1489710 w 2979420"/>
                          <a:gd name="connsiteY20" fmla="*/ 2750234 h 3094013"/>
                          <a:gd name="connsiteX21" fmla="*/ 956852 w 2979420"/>
                          <a:gd name="connsiteY21" fmla="*/ 2750234 h 3094013"/>
                          <a:gd name="connsiteX22" fmla="*/ 624532 w 2979420"/>
                          <a:gd name="connsiteY22" fmla="*/ 2234565 h 3094013"/>
                          <a:gd name="connsiteX23" fmla="*/ 429724 w 2979420"/>
                          <a:gd name="connsiteY23" fmla="*/ 1919434 h 3094013"/>
                          <a:gd name="connsiteX24" fmla="*/ 349509 w 2979420"/>
                          <a:gd name="connsiteY24" fmla="*/ 1518358 h 3094013"/>
                          <a:gd name="connsiteX25" fmla="*/ 349509 w 2979420"/>
                          <a:gd name="connsiteY25" fmla="*/ 1472521 h 3094013"/>
                          <a:gd name="connsiteX26" fmla="*/ 1495440 w 2979420"/>
                          <a:gd name="connsiteY26" fmla="*/ 338050 h 3094013"/>
                          <a:gd name="connsiteX27" fmla="*/ 1495440 w 2979420"/>
                          <a:gd name="connsiteY27" fmla="*/ 338050 h 3094013"/>
                          <a:gd name="connsiteX28" fmla="*/ 1495440 w 2979420"/>
                          <a:gd name="connsiteY28" fmla="*/ 338050 h 3094013"/>
                          <a:gd name="connsiteX29" fmla="*/ 1495440 w 2979420"/>
                          <a:gd name="connsiteY29" fmla="*/ 338050 h 3094013"/>
                          <a:gd name="connsiteX30" fmla="*/ 1495440 w 2979420"/>
                          <a:gd name="connsiteY30" fmla="*/ 338050 h 3094013"/>
                          <a:gd name="connsiteX31" fmla="*/ 1495440 w 2979420"/>
                          <a:gd name="connsiteY31" fmla="*/ 338050 h 3094013"/>
                          <a:gd name="connsiteX32" fmla="*/ 1495440 w 2979420"/>
                          <a:gd name="connsiteY32" fmla="*/ 338050 h 3094013"/>
                          <a:gd name="connsiteX33" fmla="*/ 2641371 w 2979420"/>
                          <a:gd name="connsiteY33" fmla="*/ 1472521 h 3094013"/>
                          <a:gd name="connsiteX34" fmla="*/ 2641371 w 2979420"/>
                          <a:gd name="connsiteY34" fmla="*/ 1518358 h 30940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</a:cxnLst>
                        <a:rect l="l" t="t" r="r" b="b"/>
                        <a:pathLst>
                          <a:path w="2979420" h="3094013">
                            <a:moveTo>
                              <a:pt x="1489710" y="0"/>
                            </a:move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676099" y="5730"/>
                              <a:pt x="17189" y="658910"/>
                              <a:pt x="0" y="1472521"/>
                            </a:cubicBezTo>
                            <a:lnTo>
                              <a:pt x="0" y="1524088"/>
                            </a:lnTo>
                            <a:cubicBezTo>
                              <a:pt x="5730" y="1701707"/>
                              <a:pt x="40108" y="1873597"/>
                              <a:pt x="103134" y="2039757"/>
                            </a:cubicBezTo>
                            <a:cubicBezTo>
                              <a:pt x="166160" y="2194458"/>
                              <a:pt x="252105" y="2337699"/>
                              <a:pt x="360968" y="2463751"/>
                            </a:cubicBezTo>
                            <a:cubicBezTo>
                              <a:pt x="498480" y="2612722"/>
                              <a:pt x="647451" y="2904935"/>
                              <a:pt x="710477" y="3030987"/>
                            </a:cubicBezTo>
                            <a:cubicBezTo>
                              <a:pt x="727666" y="3071095"/>
                              <a:pt x="767774" y="3094013"/>
                              <a:pt x="813611" y="3094013"/>
                            </a:cubicBezTo>
                            <a:lnTo>
                              <a:pt x="2165809" y="3094013"/>
                            </a:lnTo>
                            <a:cubicBezTo>
                              <a:pt x="2211647" y="3094013"/>
                              <a:pt x="2251754" y="3071095"/>
                              <a:pt x="2268943" y="3030987"/>
                            </a:cubicBezTo>
                            <a:cubicBezTo>
                              <a:pt x="2331969" y="2904935"/>
                              <a:pt x="2480941" y="2612722"/>
                              <a:pt x="2618452" y="2463751"/>
                            </a:cubicBezTo>
                            <a:cubicBezTo>
                              <a:pt x="2727315" y="2337699"/>
                              <a:pt x="2818990" y="2194458"/>
                              <a:pt x="2876286" y="2039757"/>
                            </a:cubicBezTo>
                            <a:cubicBezTo>
                              <a:pt x="2939313" y="1873597"/>
                              <a:pt x="2973691" y="1701707"/>
                              <a:pt x="2979420" y="1524088"/>
                            </a:cubicBezTo>
                            <a:lnTo>
                              <a:pt x="2979420" y="1472521"/>
                            </a:lnTo>
                            <a:cubicBezTo>
                              <a:pt x="2962231" y="658910"/>
                              <a:pt x="2303321" y="5730"/>
                              <a:pt x="1489710" y="0"/>
                            </a:cubicBezTo>
                            <a:close/>
                            <a:moveTo>
                              <a:pt x="2635641" y="1518358"/>
                            </a:moveTo>
                            <a:cubicBezTo>
                              <a:pt x="2629911" y="1655870"/>
                              <a:pt x="2601263" y="1793382"/>
                              <a:pt x="2555426" y="1919434"/>
                            </a:cubicBezTo>
                            <a:cubicBezTo>
                              <a:pt x="2509589" y="2034027"/>
                              <a:pt x="2446562" y="2142891"/>
                              <a:pt x="2360618" y="2234565"/>
                            </a:cubicBezTo>
                            <a:cubicBezTo>
                              <a:pt x="2228836" y="2394996"/>
                              <a:pt x="2114243" y="2566885"/>
                              <a:pt x="2028298" y="2750234"/>
                            </a:cubicBezTo>
                            <a:lnTo>
                              <a:pt x="1489710" y="2750234"/>
                            </a:lnTo>
                            <a:lnTo>
                              <a:pt x="956852" y="2750234"/>
                            </a:lnTo>
                            <a:cubicBezTo>
                              <a:pt x="865178" y="2566885"/>
                              <a:pt x="750585" y="2394996"/>
                              <a:pt x="624532" y="2234565"/>
                            </a:cubicBezTo>
                            <a:cubicBezTo>
                              <a:pt x="544317" y="2142891"/>
                              <a:pt x="475561" y="2034027"/>
                              <a:pt x="429724" y="1919434"/>
                            </a:cubicBezTo>
                            <a:cubicBezTo>
                              <a:pt x="378157" y="1793382"/>
                              <a:pt x="355239" y="1655870"/>
                              <a:pt x="349509" y="1518358"/>
                            </a:cubicBezTo>
                            <a:lnTo>
                              <a:pt x="349509" y="1472521"/>
                            </a:lnTo>
                            <a:cubicBezTo>
                              <a:pt x="360968" y="847989"/>
                              <a:pt x="870908" y="343779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2119972" y="343779"/>
                              <a:pt x="2629911" y="842259"/>
                              <a:pt x="2641371" y="1472521"/>
                            </a:cubicBezTo>
                            <a:lnTo>
                              <a:pt x="2641371" y="1518358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1" name="Freeform: Shape 19">
              <a:extLst>
                <a:ext uri="{FF2B5EF4-FFF2-40B4-BE49-F238E27FC236}">
                  <a16:creationId xmlns:a16="http://schemas.microsoft.com/office/drawing/2014/main" id="{568347CE-010E-4A29-99FA-40B3188C6E17}"/>
                </a:ext>
              </a:extLst>
            </p:cNvPr>
            <p:cNvSpPr/>
            <p:nvPr/>
          </p:nvSpPr>
          <p:spPr>
            <a:xfrm>
              <a:off x="5268349" y="2787173"/>
              <a:ext cx="1842868" cy="308084"/>
            </a:xfrm>
            <a:custGeom>
              <a:avLst/>
              <a:gdLst>
                <a:gd name="connsiteX0" fmla="*/ 0 w 1842868"/>
                <a:gd name="connsiteY0" fmla="*/ 0 h 308084"/>
                <a:gd name="connsiteX1" fmla="*/ 460717 w 1842868"/>
                <a:gd name="connsiteY1" fmla="*/ 77021 h 308084"/>
                <a:gd name="connsiteX2" fmla="*/ 921434 w 1842868"/>
                <a:gd name="connsiteY2" fmla="*/ 154042 h 308084"/>
                <a:gd name="connsiteX3" fmla="*/ 1363722 w 1842868"/>
                <a:gd name="connsiteY3" fmla="*/ 227982 h 308084"/>
                <a:gd name="connsiteX4" fmla="*/ 1842868 w 1842868"/>
                <a:gd name="connsiteY4" fmla="*/ 308084 h 30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868" h="308084" fill="none" extrusionOk="0">
                  <a:moveTo>
                    <a:pt x="0" y="0"/>
                  </a:moveTo>
                  <a:cubicBezTo>
                    <a:pt x="108125" y="-9259"/>
                    <a:pt x="304140" y="62169"/>
                    <a:pt x="460717" y="77021"/>
                  </a:cubicBezTo>
                  <a:cubicBezTo>
                    <a:pt x="617294" y="91873"/>
                    <a:pt x="781269" y="137606"/>
                    <a:pt x="921434" y="154042"/>
                  </a:cubicBezTo>
                  <a:cubicBezTo>
                    <a:pt x="1061599" y="170478"/>
                    <a:pt x="1249180" y="211687"/>
                    <a:pt x="1363722" y="227982"/>
                  </a:cubicBezTo>
                  <a:cubicBezTo>
                    <a:pt x="1478264" y="244277"/>
                    <a:pt x="1672782" y="300196"/>
                    <a:pt x="1842868" y="308084"/>
                  </a:cubicBezTo>
                </a:path>
                <a:path w="1842868" h="308084" stroke="0" extrusionOk="0">
                  <a:moveTo>
                    <a:pt x="0" y="0"/>
                  </a:moveTo>
                  <a:cubicBezTo>
                    <a:pt x="197321" y="-25809"/>
                    <a:pt x="341259" y="87350"/>
                    <a:pt x="497574" y="83183"/>
                  </a:cubicBezTo>
                  <a:cubicBezTo>
                    <a:pt x="653889" y="79016"/>
                    <a:pt x="890607" y="174171"/>
                    <a:pt x="995149" y="166365"/>
                  </a:cubicBezTo>
                  <a:cubicBezTo>
                    <a:pt x="1099691" y="158560"/>
                    <a:pt x="1650029" y="334945"/>
                    <a:pt x="1842868" y="308084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091316129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dirty="0" err="1"/>
                <a:t>ممممالففضيال</a:t>
              </a:r>
              <a:endParaRPr lang="en-US" dirty="0"/>
            </a:p>
          </p:txBody>
        </p:sp>
        <p:sp>
          <p:nvSpPr>
            <p:cNvPr id="182" name="Freeform: Shape 24">
              <a:extLst>
                <a:ext uri="{FF2B5EF4-FFF2-40B4-BE49-F238E27FC236}">
                  <a16:creationId xmlns:a16="http://schemas.microsoft.com/office/drawing/2014/main" id="{84373042-61D7-4735-947A-33B2908AF224}"/>
                </a:ext>
              </a:extLst>
            </p:cNvPr>
            <p:cNvSpPr/>
            <p:nvPr/>
          </p:nvSpPr>
          <p:spPr>
            <a:xfrm>
              <a:off x="5044509" y="2594168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81740 w 2326961"/>
                <a:gd name="connsiteY1" fmla="*/ 11430 h 45719"/>
                <a:gd name="connsiteX2" fmla="*/ 1116941 w 2326961"/>
                <a:gd name="connsiteY2" fmla="*/ 21945 h 45719"/>
                <a:gd name="connsiteX3" fmla="*/ 1652142 w 2326961"/>
                <a:gd name="connsiteY3" fmla="*/ 32460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80925" y="-16213"/>
                    <a:pt x="421721" y="41297"/>
                    <a:pt x="581740" y="11430"/>
                  </a:cubicBezTo>
                  <a:cubicBezTo>
                    <a:pt x="741759" y="-18438"/>
                    <a:pt x="974866" y="29290"/>
                    <a:pt x="1116941" y="21945"/>
                  </a:cubicBezTo>
                  <a:cubicBezTo>
                    <a:pt x="1259016" y="14600"/>
                    <a:pt x="1456884" y="33442"/>
                    <a:pt x="1652142" y="32460"/>
                  </a:cubicBezTo>
                  <a:cubicBezTo>
                    <a:pt x="1847400" y="31478"/>
                    <a:pt x="2139536" y="71766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28217" y="-20857"/>
                    <a:pt x="412103" y="23289"/>
                    <a:pt x="605010" y="11887"/>
                  </a:cubicBezTo>
                  <a:cubicBezTo>
                    <a:pt x="797917" y="484"/>
                    <a:pt x="862667" y="24780"/>
                    <a:pt x="1116941" y="21945"/>
                  </a:cubicBezTo>
                  <a:cubicBezTo>
                    <a:pt x="1371215" y="19110"/>
                    <a:pt x="1572519" y="50428"/>
                    <a:pt x="1721951" y="33832"/>
                  </a:cubicBezTo>
                  <a:cubicBezTo>
                    <a:pt x="1871383" y="17236"/>
                    <a:pt x="2030060" y="53725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25112002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25">
              <a:extLst>
                <a:ext uri="{FF2B5EF4-FFF2-40B4-BE49-F238E27FC236}">
                  <a16:creationId xmlns:a16="http://schemas.microsoft.com/office/drawing/2014/main" id="{7DB4AABD-87EA-403F-9186-F579B372145B}"/>
                </a:ext>
              </a:extLst>
            </p:cNvPr>
            <p:cNvSpPr/>
            <p:nvPr/>
          </p:nvSpPr>
          <p:spPr>
            <a:xfrm>
              <a:off x="5061473" y="1999360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11931 w 2326961"/>
                <a:gd name="connsiteY1" fmla="*/ 10058 h 45719"/>
                <a:gd name="connsiteX2" fmla="*/ 1047132 w 2326961"/>
                <a:gd name="connsiteY2" fmla="*/ 20574 h 45719"/>
                <a:gd name="connsiteX3" fmla="*/ 1582333 w 2326961"/>
                <a:gd name="connsiteY3" fmla="*/ 31089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31267" y="-25847"/>
                    <a:pt x="287627" y="27543"/>
                    <a:pt x="511931" y="10058"/>
                  </a:cubicBezTo>
                  <a:cubicBezTo>
                    <a:pt x="736235" y="-7426"/>
                    <a:pt x="844714" y="35340"/>
                    <a:pt x="1047132" y="20574"/>
                  </a:cubicBezTo>
                  <a:cubicBezTo>
                    <a:pt x="1249550" y="5808"/>
                    <a:pt x="1368051" y="73523"/>
                    <a:pt x="1582333" y="31089"/>
                  </a:cubicBezTo>
                  <a:cubicBezTo>
                    <a:pt x="1796615" y="-11345"/>
                    <a:pt x="2089644" y="93479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75748" y="-8887"/>
                    <a:pt x="377767" y="67221"/>
                    <a:pt x="628279" y="12344"/>
                  </a:cubicBezTo>
                  <a:cubicBezTo>
                    <a:pt x="878791" y="-42533"/>
                    <a:pt x="924937" y="81626"/>
                    <a:pt x="1210020" y="23774"/>
                  </a:cubicBezTo>
                  <a:cubicBezTo>
                    <a:pt x="1495103" y="-34078"/>
                    <a:pt x="1550304" y="43908"/>
                    <a:pt x="1721951" y="33832"/>
                  </a:cubicBezTo>
                  <a:cubicBezTo>
                    <a:pt x="1893598" y="23756"/>
                    <a:pt x="2178323" y="110820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19753547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Group 2">
            <a:extLst>
              <a:ext uri="{FF2B5EF4-FFF2-40B4-BE49-F238E27FC236}">
                <a16:creationId xmlns:a16="http://schemas.microsoft.com/office/drawing/2014/main" id="{A5368D82-D03E-41F0-89EF-6361EBDDA3F0}"/>
              </a:ext>
            </a:extLst>
          </p:cNvPr>
          <p:cNvGrpSpPr/>
          <p:nvPr/>
        </p:nvGrpSpPr>
        <p:grpSpPr>
          <a:xfrm>
            <a:off x="4700404" y="4287606"/>
            <a:ext cx="2025747" cy="447213"/>
            <a:chOff x="5212079" y="3285233"/>
            <a:chExt cx="2025747" cy="447213"/>
          </a:xfrm>
        </p:grpSpPr>
        <p:sp>
          <p:nvSpPr>
            <p:cNvPr id="196" name="Freeform: Shape 35">
              <a:extLst>
                <a:ext uri="{FF2B5EF4-FFF2-40B4-BE49-F238E27FC236}">
                  <a16:creationId xmlns:a16="http://schemas.microsoft.com/office/drawing/2014/main" id="{05E71BD4-3A97-4B7E-A033-C4AA8794F72A}"/>
                </a:ext>
              </a:extLst>
            </p:cNvPr>
            <p:cNvSpPr/>
            <p:nvPr/>
          </p:nvSpPr>
          <p:spPr>
            <a:xfrm>
              <a:off x="5383014" y="3285233"/>
              <a:ext cx="1644017" cy="432434"/>
            </a:xfrm>
            <a:custGeom>
              <a:avLst/>
              <a:gdLst>
                <a:gd name="connsiteX0" fmla="*/ 369585 w 1644017"/>
                <a:gd name="connsiteY0" fmla="*/ 420746 h 432434"/>
                <a:gd name="connsiteX1" fmla="*/ 0 w 1644017"/>
                <a:gd name="connsiteY1" fmla="*/ 0 h 432434"/>
                <a:gd name="connsiteX2" fmla="*/ 564446 w 1644017"/>
                <a:gd name="connsiteY2" fmla="*/ 4012 h 432434"/>
                <a:gd name="connsiteX3" fmla="*/ 1145332 w 1644017"/>
                <a:gd name="connsiteY3" fmla="*/ 8141 h 432434"/>
                <a:gd name="connsiteX4" fmla="*/ 1644017 w 1644017"/>
                <a:gd name="connsiteY4" fmla="*/ 11686 h 432434"/>
                <a:gd name="connsiteX5" fmla="*/ 1325408 w 1644017"/>
                <a:gd name="connsiteY5" fmla="*/ 432434 h 432434"/>
                <a:gd name="connsiteX6" fmla="*/ 857055 w 1644017"/>
                <a:gd name="connsiteY6" fmla="*/ 426707 h 432434"/>
                <a:gd name="connsiteX7" fmla="*/ 369585 w 1644017"/>
                <a:gd name="connsiteY7" fmla="*/ 420746 h 43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4017" h="432434" fill="none" extrusionOk="0">
                  <a:moveTo>
                    <a:pt x="369585" y="420746"/>
                  </a:moveTo>
                  <a:cubicBezTo>
                    <a:pt x="226083" y="287590"/>
                    <a:pt x="136603" y="73381"/>
                    <a:pt x="0" y="0"/>
                  </a:cubicBezTo>
                  <a:cubicBezTo>
                    <a:pt x="224868" y="-46438"/>
                    <a:pt x="301046" y="53783"/>
                    <a:pt x="564446" y="4012"/>
                  </a:cubicBezTo>
                  <a:cubicBezTo>
                    <a:pt x="827846" y="-45759"/>
                    <a:pt x="871766" y="75324"/>
                    <a:pt x="1145332" y="8141"/>
                  </a:cubicBezTo>
                  <a:cubicBezTo>
                    <a:pt x="1418898" y="-59042"/>
                    <a:pt x="1435984" y="41604"/>
                    <a:pt x="1644017" y="11686"/>
                  </a:cubicBezTo>
                  <a:cubicBezTo>
                    <a:pt x="1521656" y="182456"/>
                    <a:pt x="1390859" y="275429"/>
                    <a:pt x="1325408" y="432434"/>
                  </a:cubicBezTo>
                  <a:cubicBezTo>
                    <a:pt x="1140248" y="446961"/>
                    <a:pt x="1036991" y="375473"/>
                    <a:pt x="857055" y="426707"/>
                  </a:cubicBezTo>
                  <a:cubicBezTo>
                    <a:pt x="677119" y="477941"/>
                    <a:pt x="597763" y="396445"/>
                    <a:pt x="369585" y="420746"/>
                  </a:cubicBezTo>
                  <a:close/>
                </a:path>
                <a:path w="1644017" h="432434" stroke="0" extrusionOk="0">
                  <a:moveTo>
                    <a:pt x="369585" y="420746"/>
                  </a:moveTo>
                  <a:cubicBezTo>
                    <a:pt x="243109" y="363914"/>
                    <a:pt x="220968" y="167725"/>
                    <a:pt x="0" y="0"/>
                  </a:cubicBezTo>
                  <a:cubicBezTo>
                    <a:pt x="165230" y="-15295"/>
                    <a:pt x="378291" y="43690"/>
                    <a:pt x="498685" y="3545"/>
                  </a:cubicBezTo>
                  <a:cubicBezTo>
                    <a:pt x="619079" y="-36600"/>
                    <a:pt x="838760" y="14488"/>
                    <a:pt x="1046691" y="7440"/>
                  </a:cubicBezTo>
                  <a:cubicBezTo>
                    <a:pt x="1254622" y="393"/>
                    <a:pt x="1503835" y="51718"/>
                    <a:pt x="1644017" y="11686"/>
                  </a:cubicBezTo>
                  <a:cubicBezTo>
                    <a:pt x="1514043" y="196882"/>
                    <a:pt x="1376258" y="320439"/>
                    <a:pt x="1325408" y="432434"/>
                  </a:cubicBezTo>
                  <a:cubicBezTo>
                    <a:pt x="1205025" y="459447"/>
                    <a:pt x="1012775" y="403326"/>
                    <a:pt x="866613" y="426824"/>
                  </a:cubicBezTo>
                  <a:cubicBezTo>
                    <a:pt x="720451" y="450322"/>
                    <a:pt x="511537" y="396120"/>
                    <a:pt x="369585" y="42074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407963 w 1814733"/>
                        <a:gd name="connsiteY0" fmla="*/ 506436 h 520504"/>
                        <a:gd name="connsiteX1" fmla="*/ 0 w 1814733"/>
                        <a:gd name="connsiteY1" fmla="*/ 0 h 520504"/>
                        <a:gd name="connsiteX2" fmla="*/ 1814733 w 1814733"/>
                        <a:gd name="connsiteY2" fmla="*/ 14067 h 520504"/>
                        <a:gd name="connsiteX3" fmla="*/ 1463040 w 1814733"/>
                        <a:gd name="connsiteY3" fmla="*/ 520504 h 520504"/>
                        <a:gd name="connsiteX4" fmla="*/ 407963 w 1814733"/>
                        <a:gd name="connsiteY4" fmla="*/ 506436 h 520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14733" h="520504">
                          <a:moveTo>
                            <a:pt x="407963" y="506436"/>
                          </a:moveTo>
                          <a:lnTo>
                            <a:pt x="0" y="0"/>
                          </a:lnTo>
                          <a:lnTo>
                            <a:pt x="1814733" y="14067"/>
                          </a:lnTo>
                          <a:lnTo>
                            <a:pt x="1463040" y="520504"/>
                          </a:lnTo>
                          <a:lnTo>
                            <a:pt x="407963" y="506436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40">
              <a:extLst>
                <a:ext uri="{FF2B5EF4-FFF2-40B4-BE49-F238E27FC236}">
                  <a16:creationId xmlns:a16="http://schemas.microsoft.com/office/drawing/2014/main" id="{1DF66F4B-59EB-4F11-BF96-9C8814290AEC}"/>
                </a:ext>
              </a:extLst>
            </p:cNvPr>
            <p:cNvSpPr txBox="1"/>
            <p:nvPr/>
          </p:nvSpPr>
          <p:spPr>
            <a:xfrm>
              <a:off x="5212079" y="3363114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98" name="Group 3">
            <a:extLst>
              <a:ext uri="{FF2B5EF4-FFF2-40B4-BE49-F238E27FC236}">
                <a16:creationId xmlns:a16="http://schemas.microsoft.com/office/drawing/2014/main" id="{F6AA9580-E747-412D-8E6D-BC47767F3D00}"/>
              </a:ext>
            </a:extLst>
          </p:cNvPr>
          <p:cNvGrpSpPr/>
          <p:nvPr/>
        </p:nvGrpSpPr>
        <p:grpSpPr>
          <a:xfrm>
            <a:off x="4532834" y="3642260"/>
            <a:ext cx="2274706" cy="765561"/>
            <a:chOff x="5044509" y="2639887"/>
            <a:chExt cx="2274706" cy="765561"/>
          </a:xfrm>
        </p:grpSpPr>
        <p:sp>
          <p:nvSpPr>
            <p:cNvPr id="199" name="Freeform: Shape 36">
              <a:extLst>
                <a:ext uri="{FF2B5EF4-FFF2-40B4-BE49-F238E27FC236}">
                  <a16:creationId xmlns:a16="http://schemas.microsoft.com/office/drawing/2014/main" id="{029BEE29-4A86-41A0-980C-48006EADDB8E}"/>
                </a:ext>
              </a:extLst>
            </p:cNvPr>
            <p:cNvSpPr/>
            <p:nvPr/>
          </p:nvSpPr>
          <p:spPr>
            <a:xfrm>
              <a:off x="5044509" y="2639887"/>
              <a:ext cx="2274706" cy="765561"/>
            </a:xfrm>
            <a:custGeom>
              <a:avLst/>
              <a:gdLst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401350 w 2274706"/>
                <a:gd name="connsiteY0" fmla="*/ 685356 h 765561"/>
                <a:gd name="connsiteX1" fmla="*/ 250568 w 2274706"/>
                <a:gd name="connsiteY1" fmla="*/ 358995 h 765561"/>
                <a:gd name="connsiteX2" fmla="*/ 0 w 2274706"/>
                <a:gd name="connsiteY2" fmla="*/ 45431 h 765561"/>
                <a:gd name="connsiteX3" fmla="*/ 614167 w 2274706"/>
                <a:gd name="connsiteY3" fmla="*/ 50230 h 765561"/>
                <a:gd name="connsiteX4" fmla="*/ 1228336 w 2274706"/>
                <a:gd name="connsiteY4" fmla="*/ 55029 h 765561"/>
                <a:gd name="connsiteX5" fmla="*/ 1774264 w 2274706"/>
                <a:gd name="connsiteY5" fmla="*/ 59296 h 765561"/>
                <a:gd name="connsiteX6" fmla="*/ 2274697 w 2274706"/>
                <a:gd name="connsiteY6" fmla="*/ 63206 h 765561"/>
                <a:gd name="connsiteX7" fmla="*/ 2054280 w 2274706"/>
                <a:gd name="connsiteY7" fmla="*/ 383170 h 765561"/>
                <a:gd name="connsiteX8" fmla="*/ 1833862 w 2274706"/>
                <a:gd name="connsiteY8" fmla="*/ 703133 h 765561"/>
                <a:gd name="connsiteX9" fmla="*/ 1419479 w 2274706"/>
                <a:gd name="connsiteY9" fmla="*/ 697563 h 765561"/>
                <a:gd name="connsiteX10" fmla="*/ 978647 w 2274706"/>
                <a:gd name="connsiteY10" fmla="*/ 691638 h 765561"/>
                <a:gd name="connsiteX11" fmla="*/ 401350 w 2274706"/>
                <a:gd name="connsiteY11" fmla="*/ 685356 h 765561"/>
                <a:gd name="connsiteX0" fmla="*/ 511364 w 2274706"/>
                <a:gd name="connsiteY0" fmla="*/ 685356 h 765561"/>
                <a:gd name="connsiteX1" fmla="*/ 210902 w 2274706"/>
                <a:gd name="connsiteY1" fmla="*/ 396150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971380 w 2274706"/>
                <a:gd name="connsiteY8" fmla="*/ 685176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4706" h="765561" fill="none" extrusionOk="0">
                  <a:moveTo>
                    <a:pt x="511364" y="685356"/>
                  </a:moveTo>
                  <a:cubicBezTo>
                    <a:pt x="389832" y="639297"/>
                    <a:pt x="310728" y="435741"/>
                    <a:pt x="265909" y="378191"/>
                  </a:cubicBezTo>
                  <a:cubicBezTo>
                    <a:pt x="136303" y="254490"/>
                    <a:pt x="176384" y="67216"/>
                    <a:pt x="0" y="45431"/>
                  </a:cubicBezTo>
                  <a:cubicBezTo>
                    <a:pt x="145125" y="53158"/>
                    <a:pt x="242162" y="101545"/>
                    <a:pt x="500432" y="49341"/>
                  </a:cubicBezTo>
                  <a:cubicBezTo>
                    <a:pt x="699157" y="-73689"/>
                    <a:pt x="853982" y="195924"/>
                    <a:pt x="1069108" y="53785"/>
                  </a:cubicBezTo>
                  <a:cubicBezTo>
                    <a:pt x="1207685" y="71580"/>
                    <a:pt x="1393047" y="218181"/>
                    <a:pt x="1683275" y="58585"/>
                  </a:cubicBezTo>
                  <a:cubicBezTo>
                    <a:pt x="1900192" y="-117157"/>
                    <a:pt x="1979813" y="49433"/>
                    <a:pt x="2274697" y="63206"/>
                  </a:cubicBezTo>
                  <a:cubicBezTo>
                    <a:pt x="2163203" y="221862"/>
                    <a:pt x="2128688" y="240131"/>
                    <a:pt x="2063096" y="370371"/>
                  </a:cubicBezTo>
                  <a:cubicBezTo>
                    <a:pt x="2016045" y="430416"/>
                    <a:pt x="1984882" y="559592"/>
                    <a:pt x="1833862" y="703133"/>
                  </a:cubicBezTo>
                  <a:cubicBezTo>
                    <a:pt x="1623392" y="739041"/>
                    <a:pt x="1467775" y="651548"/>
                    <a:pt x="1366580" y="696851"/>
                  </a:cubicBezTo>
                  <a:cubicBezTo>
                    <a:pt x="1219070" y="790698"/>
                    <a:pt x="1058903" y="587714"/>
                    <a:pt x="952197" y="691281"/>
                  </a:cubicBezTo>
                  <a:cubicBezTo>
                    <a:pt x="940688" y="745067"/>
                    <a:pt x="631614" y="691321"/>
                    <a:pt x="511364" y="685356"/>
                  </a:cubicBezTo>
                  <a:close/>
                </a:path>
                <a:path w="2274706" h="765561" stroke="0" extrusionOk="0">
                  <a:moveTo>
                    <a:pt x="401350" y="685356"/>
                  </a:moveTo>
                  <a:cubicBezTo>
                    <a:pt x="320382" y="604128"/>
                    <a:pt x="351624" y="504073"/>
                    <a:pt x="250568" y="358995"/>
                  </a:cubicBezTo>
                  <a:cubicBezTo>
                    <a:pt x="194344" y="331554"/>
                    <a:pt x="93845" y="139987"/>
                    <a:pt x="0" y="45431"/>
                  </a:cubicBezTo>
                  <a:cubicBezTo>
                    <a:pt x="47976" y="-154537"/>
                    <a:pt x="146546" y="286299"/>
                    <a:pt x="614167" y="50230"/>
                  </a:cubicBezTo>
                  <a:cubicBezTo>
                    <a:pt x="875641" y="-51731"/>
                    <a:pt x="968554" y="1746"/>
                    <a:pt x="1228336" y="55029"/>
                  </a:cubicBezTo>
                  <a:cubicBezTo>
                    <a:pt x="1440949" y="80519"/>
                    <a:pt x="1591455" y="255455"/>
                    <a:pt x="1774264" y="59296"/>
                  </a:cubicBezTo>
                  <a:cubicBezTo>
                    <a:pt x="1976083" y="56396"/>
                    <a:pt x="2211358" y="158733"/>
                    <a:pt x="2274697" y="63206"/>
                  </a:cubicBezTo>
                  <a:cubicBezTo>
                    <a:pt x="2293941" y="94065"/>
                    <a:pt x="2100367" y="264003"/>
                    <a:pt x="2054280" y="383170"/>
                  </a:cubicBezTo>
                  <a:cubicBezTo>
                    <a:pt x="2011988" y="501705"/>
                    <a:pt x="1949617" y="602787"/>
                    <a:pt x="1833862" y="703133"/>
                  </a:cubicBezTo>
                  <a:cubicBezTo>
                    <a:pt x="1696153" y="827303"/>
                    <a:pt x="1542691" y="751866"/>
                    <a:pt x="1419479" y="697563"/>
                  </a:cubicBezTo>
                  <a:cubicBezTo>
                    <a:pt x="1275192" y="850648"/>
                    <a:pt x="1147784" y="745398"/>
                    <a:pt x="978647" y="691638"/>
                  </a:cubicBezTo>
                  <a:cubicBezTo>
                    <a:pt x="761968" y="704357"/>
                    <a:pt x="577642" y="607677"/>
                    <a:pt x="401350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11020" y="625137"/>
                    <a:pt x="267520" y="444289"/>
                    <a:pt x="210902" y="396150"/>
                  </a:cubicBezTo>
                  <a:cubicBezTo>
                    <a:pt x="141502" y="451813"/>
                    <a:pt x="123502" y="228636"/>
                    <a:pt x="0" y="45431"/>
                  </a:cubicBezTo>
                  <a:cubicBezTo>
                    <a:pt x="186422" y="69684"/>
                    <a:pt x="274876" y="68607"/>
                    <a:pt x="500432" y="49341"/>
                  </a:cubicBezTo>
                  <a:cubicBezTo>
                    <a:pt x="710048" y="19214"/>
                    <a:pt x="839530" y="167095"/>
                    <a:pt x="1069108" y="53785"/>
                  </a:cubicBezTo>
                  <a:cubicBezTo>
                    <a:pt x="1214590" y="114340"/>
                    <a:pt x="1339620" y="162896"/>
                    <a:pt x="1683275" y="58585"/>
                  </a:cubicBezTo>
                  <a:cubicBezTo>
                    <a:pt x="1915349" y="-56296"/>
                    <a:pt x="1999011" y="120222"/>
                    <a:pt x="2274697" y="63206"/>
                  </a:cubicBezTo>
                  <a:cubicBezTo>
                    <a:pt x="2249031" y="260567"/>
                    <a:pt x="2136681" y="280984"/>
                    <a:pt x="2063096" y="370371"/>
                  </a:cubicBezTo>
                  <a:cubicBezTo>
                    <a:pt x="2029440" y="467471"/>
                    <a:pt x="1974731" y="539653"/>
                    <a:pt x="1833862" y="703133"/>
                  </a:cubicBezTo>
                  <a:cubicBezTo>
                    <a:pt x="1676463" y="717982"/>
                    <a:pt x="1495295" y="551577"/>
                    <a:pt x="1366580" y="696851"/>
                  </a:cubicBezTo>
                  <a:cubicBezTo>
                    <a:pt x="1210829" y="716868"/>
                    <a:pt x="1053045" y="610830"/>
                    <a:pt x="952197" y="691281"/>
                  </a:cubicBezTo>
                  <a:cubicBezTo>
                    <a:pt x="855045" y="784427"/>
                    <a:pt x="797949" y="61670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25503" y="622589"/>
                    <a:pt x="318038" y="419922"/>
                    <a:pt x="265909" y="378191"/>
                  </a:cubicBezTo>
                  <a:cubicBezTo>
                    <a:pt x="219649" y="290733"/>
                    <a:pt x="153306" y="161885"/>
                    <a:pt x="0" y="45431"/>
                  </a:cubicBezTo>
                  <a:cubicBezTo>
                    <a:pt x="163987" y="29988"/>
                    <a:pt x="278932" y="91551"/>
                    <a:pt x="500432" y="49341"/>
                  </a:cubicBezTo>
                  <a:cubicBezTo>
                    <a:pt x="739156" y="47773"/>
                    <a:pt x="850566" y="114260"/>
                    <a:pt x="1069108" y="53785"/>
                  </a:cubicBezTo>
                  <a:cubicBezTo>
                    <a:pt x="1249421" y="37902"/>
                    <a:pt x="1409018" y="122516"/>
                    <a:pt x="1683275" y="58585"/>
                  </a:cubicBezTo>
                  <a:cubicBezTo>
                    <a:pt x="1955616" y="-23993"/>
                    <a:pt x="2022461" y="139230"/>
                    <a:pt x="2274697" y="63206"/>
                  </a:cubicBezTo>
                  <a:cubicBezTo>
                    <a:pt x="2174844" y="186611"/>
                    <a:pt x="2089724" y="253785"/>
                    <a:pt x="2063096" y="370371"/>
                  </a:cubicBezTo>
                  <a:cubicBezTo>
                    <a:pt x="1995601" y="467362"/>
                    <a:pt x="2077071" y="491627"/>
                    <a:pt x="1971380" y="685176"/>
                  </a:cubicBezTo>
                  <a:cubicBezTo>
                    <a:pt x="1779400" y="656962"/>
                    <a:pt x="1461741" y="611269"/>
                    <a:pt x="1366580" y="696851"/>
                  </a:cubicBezTo>
                  <a:cubicBezTo>
                    <a:pt x="1154773" y="792668"/>
                    <a:pt x="1059990" y="636412"/>
                    <a:pt x="952197" y="691281"/>
                  </a:cubicBezTo>
                  <a:cubicBezTo>
                    <a:pt x="861278" y="820743"/>
                    <a:pt x="649899" y="663327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78363" y="637493"/>
                    <a:pt x="311841" y="456311"/>
                    <a:pt x="265909" y="378191"/>
                  </a:cubicBezTo>
                  <a:cubicBezTo>
                    <a:pt x="209461" y="277552"/>
                    <a:pt x="196719" y="86307"/>
                    <a:pt x="0" y="45431"/>
                  </a:cubicBezTo>
                  <a:cubicBezTo>
                    <a:pt x="135368" y="77305"/>
                    <a:pt x="252228" y="29171"/>
                    <a:pt x="500432" y="49341"/>
                  </a:cubicBezTo>
                  <a:cubicBezTo>
                    <a:pt x="711604" y="-67206"/>
                    <a:pt x="903932" y="174590"/>
                    <a:pt x="1069108" y="53785"/>
                  </a:cubicBezTo>
                  <a:cubicBezTo>
                    <a:pt x="1221537" y="83435"/>
                    <a:pt x="1363597" y="301798"/>
                    <a:pt x="1683275" y="58585"/>
                  </a:cubicBezTo>
                  <a:cubicBezTo>
                    <a:pt x="1925734" y="-45371"/>
                    <a:pt x="2017803" y="100679"/>
                    <a:pt x="2274697" y="63206"/>
                  </a:cubicBezTo>
                  <a:cubicBezTo>
                    <a:pt x="2197918" y="204663"/>
                    <a:pt x="2123023" y="228659"/>
                    <a:pt x="2063096" y="370371"/>
                  </a:cubicBezTo>
                  <a:cubicBezTo>
                    <a:pt x="1997481" y="469435"/>
                    <a:pt x="1960839" y="534845"/>
                    <a:pt x="1833862" y="703133"/>
                  </a:cubicBezTo>
                  <a:cubicBezTo>
                    <a:pt x="1704255" y="756050"/>
                    <a:pt x="1516779" y="673256"/>
                    <a:pt x="1366580" y="696851"/>
                  </a:cubicBezTo>
                  <a:cubicBezTo>
                    <a:pt x="1218259" y="772088"/>
                    <a:pt x="1050298" y="587741"/>
                    <a:pt x="952197" y="691281"/>
                  </a:cubicBezTo>
                  <a:cubicBezTo>
                    <a:pt x="925849" y="742304"/>
                    <a:pt x="674316" y="73814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96223" y="632364"/>
                    <a:pt x="308645" y="453089"/>
                    <a:pt x="265909" y="378191"/>
                  </a:cubicBezTo>
                  <a:cubicBezTo>
                    <a:pt x="218694" y="267680"/>
                    <a:pt x="190169" y="113479"/>
                    <a:pt x="0" y="45431"/>
                  </a:cubicBezTo>
                  <a:cubicBezTo>
                    <a:pt x="120002" y="49575"/>
                    <a:pt x="274998" y="75965"/>
                    <a:pt x="500432" y="49341"/>
                  </a:cubicBezTo>
                  <a:cubicBezTo>
                    <a:pt x="730018" y="-56478"/>
                    <a:pt x="846973" y="150945"/>
                    <a:pt x="1069108" y="53785"/>
                  </a:cubicBezTo>
                  <a:cubicBezTo>
                    <a:pt x="1216168" y="99532"/>
                    <a:pt x="1379707" y="234039"/>
                    <a:pt x="1683275" y="58585"/>
                  </a:cubicBezTo>
                  <a:cubicBezTo>
                    <a:pt x="1885599" y="-74963"/>
                    <a:pt x="1997038" y="86321"/>
                    <a:pt x="2274697" y="63206"/>
                  </a:cubicBezTo>
                  <a:cubicBezTo>
                    <a:pt x="2186049" y="218602"/>
                    <a:pt x="2112711" y="249235"/>
                    <a:pt x="2063096" y="370371"/>
                  </a:cubicBezTo>
                  <a:cubicBezTo>
                    <a:pt x="2005005" y="440764"/>
                    <a:pt x="1959355" y="536530"/>
                    <a:pt x="1833862" y="703133"/>
                  </a:cubicBezTo>
                  <a:cubicBezTo>
                    <a:pt x="1629714" y="735205"/>
                    <a:pt x="1458910" y="635031"/>
                    <a:pt x="1366580" y="696851"/>
                  </a:cubicBezTo>
                  <a:cubicBezTo>
                    <a:pt x="1188655" y="765651"/>
                    <a:pt x="1109010" y="605661"/>
                    <a:pt x="952197" y="691281"/>
                  </a:cubicBezTo>
                  <a:cubicBezTo>
                    <a:pt x="896920" y="765832"/>
                    <a:pt x="685554" y="667821"/>
                    <a:pt x="511364" y="685356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410572 w 2327260"/>
                        <a:gd name="connsiteY0" fmla="*/ 536774 h 589723"/>
                        <a:gd name="connsiteX1" fmla="*/ 256326 w 2327260"/>
                        <a:gd name="connsiteY1" fmla="*/ 281117 h 589723"/>
                        <a:gd name="connsiteX2" fmla="*/ 0 w 2327260"/>
                        <a:gd name="connsiteY2" fmla="*/ 35485 h 589723"/>
                        <a:gd name="connsiteX3" fmla="*/ 628279 w 2327260"/>
                        <a:gd name="connsiteY3" fmla="*/ 39244 h 589723"/>
                        <a:gd name="connsiteX4" fmla="*/ 1256559 w 2327260"/>
                        <a:gd name="connsiteY4" fmla="*/ 43004 h 589723"/>
                        <a:gd name="connsiteX5" fmla="*/ 1815030 w 2327260"/>
                        <a:gd name="connsiteY5" fmla="*/ 46346 h 589723"/>
                        <a:gd name="connsiteX6" fmla="*/ 2326961 w 2327260"/>
                        <a:gd name="connsiteY6" fmla="*/ 49409 h 589723"/>
                        <a:gd name="connsiteX7" fmla="*/ 2101480 w 2327260"/>
                        <a:gd name="connsiteY7" fmla="*/ 300055 h 589723"/>
                        <a:gd name="connsiteX8" fmla="*/ 1875998 w 2327260"/>
                        <a:gd name="connsiteY8" fmla="*/ 550700 h 589723"/>
                        <a:gd name="connsiteX9" fmla="*/ 1452094 w 2327260"/>
                        <a:gd name="connsiteY9" fmla="*/ 546337 h 589723"/>
                        <a:gd name="connsiteX10" fmla="*/ 1001133 w 2327260"/>
                        <a:gd name="connsiteY10" fmla="*/ 541695 h 589723"/>
                        <a:gd name="connsiteX11" fmla="*/ 410572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15748 w 2327260"/>
                        <a:gd name="connsiteY1" fmla="*/ 310223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2016675 w 2327260"/>
                        <a:gd name="connsiteY8" fmla="*/ 536633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410572 w 2326970"/>
                        <a:gd name="connsiteY0" fmla="*/ 536878 h 599707"/>
                        <a:gd name="connsiteX1" fmla="*/ 256326 w 2326970"/>
                        <a:gd name="connsiteY1" fmla="*/ 281221 h 599707"/>
                        <a:gd name="connsiteX2" fmla="*/ 0 w 2326970"/>
                        <a:gd name="connsiteY2" fmla="*/ 35589 h 599707"/>
                        <a:gd name="connsiteX3" fmla="*/ 628279 w 2326970"/>
                        <a:gd name="connsiteY3" fmla="*/ 39348 h 599707"/>
                        <a:gd name="connsiteX4" fmla="*/ 1256559 w 2326970"/>
                        <a:gd name="connsiteY4" fmla="*/ 43108 h 599707"/>
                        <a:gd name="connsiteX5" fmla="*/ 1815030 w 2326970"/>
                        <a:gd name="connsiteY5" fmla="*/ 46450 h 599707"/>
                        <a:gd name="connsiteX6" fmla="*/ 2326961 w 2326970"/>
                        <a:gd name="connsiteY6" fmla="*/ 49513 h 599707"/>
                        <a:gd name="connsiteX7" fmla="*/ 2101480 w 2326970"/>
                        <a:gd name="connsiteY7" fmla="*/ 300159 h 599707"/>
                        <a:gd name="connsiteX8" fmla="*/ 1875998 w 2326970"/>
                        <a:gd name="connsiteY8" fmla="*/ 550804 h 599707"/>
                        <a:gd name="connsiteX9" fmla="*/ 1452094 w 2326970"/>
                        <a:gd name="connsiteY9" fmla="*/ 546441 h 599707"/>
                        <a:gd name="connsiteX10" fmla="*/ 1001133 w 2326970"/>
                        <a:gd name="connsiteY10" fmla="*/ 541799 h 599707"/>
                        <a:gd name="connsiteX11" fmla="*/ 410572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15748 w 2326970"/>
                        <a:gd name="connsiteY1" fmla="*/ 310327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2016675 w 2326970"/>
                        <a:gd name="connsiteY8" fmla="*/ 536737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326970" h="599707" fill="none" extrusionOk="0">
                          <a:moveTo>
                            <a:pt x="523114" y="536878"/>
                          </a:moveTo>
                          <a:cubicBezTo>
                            <a:pt x="411954" y="494386"/>
                            <a:pt x="322510" y="341937"/>
                            <a:pt x="272019" y="296259"/>
                          </a:cubicBezTo>
                          <a:cubicBezTo>
                            <a:pt x="173759" y="221760"/>
                            <a:pt x="175900" y="58165"/>
                            <a:pt x="0" y="35589"/>
                          </a:cubicBezTo>
                          <a:cubicBezTo>
                            <a:pt x="154728" y="37420"/>
                            <a:pt x="262582" y="80396"/>
                            <a:pt x="511931" y="38652"/>
                          </a:cubicBezTo>
                          <a:cubicBezTo>
                            <a:pt x="717764" y="-47342"/>
                            <a:pt x="873120" y="116164"/>
                            <a:pt x="1093672" y="42133"/>
                          </a:cubicBezTo>
                          <a:cubicBezTo>
                            <a:pt x="1246821" y="48537"/>
                            <a:pt x="1424240" y="161019"/>
                            <a:pt x="1721951" y="45893"/>
                          </a:cubicBezTo>
                          <a:cubicBezTo>
                            <a:pt x="1968863" y="-62934"/>
                            <a:pt x="2049156" y="75269"/>
                            <a:pt x="2326961" y="49513"/>
                          </a:cubicBezTo>
                          <a:cubicBezTo>
                            <a:pt x="2229113" y="167112"/>
                            <a:pt x="2171764" y="198360"/>
                            <a:pt x="2110499" y="290133"/>
                          </a:cubicBezTo>
                          <a:cubicBezTo>
                            <a:pt x="2063021" y="346065"/>
                            <a:pt x="2008195" y="426781"/>
                            <a:pt x="1875998" y="550804"/>
                          </a:cubicBezTo>
                          <a:cubicBezTo>
                            <a:pt x="1666592" y="582226"/>
                            <a:pt x="1500038" y="507360"/>
                            <a:pt x="1397979" y="545883"/>
                          </a:cubicBezTo>
                          <a:cubicBezTo>
                            <a:pt x="1245928" y="611472"/>
                            <a:pt x="1094928" y="477080"/>
                            <a:pt x="974075" y="541520"/>
                          </a:cubicBezTo>
                          <a:cubicBezTo>
                            <a:pt x="920841" y="588453"/>
                            <a:pt x="677027" y="523240"/>
                            <a:pt x="523114" y="536878"/>
                          </a:cubicBezTo>
                          <a:close/>
                        </a:path>
                        <a:path w="2326970" h="599707" stroke="0" extrusionOk="0">
                          <a:moveTo>
                            <a:pt x="410572" y="536878"/>
                          </a:moveTo>
                          <a:cubicBezTo>
                            <a:pt x="321292" y="485695"/>
                            <a:pt x="336871" y="382218"/>
                            <a:pt x="256326" y="281221"/>
                          </a:cubicBezTo>
                          <a:cubicBezTo>
                            <a:pt x="198615" y="255896"/>
                            <a:pt x="82419" y="95926"/>
                            <a:pt x="0" y="35589"/>
                          </a:cubicBezTo>
                          <a:cubicBezTo>
                            <a:pt x="87570" y="-67833"/>
                            <a:pt x="191300" y="183420"/>
                            <a:pt x="628279" y="39348"/>
                          </a:cubicBezTo>
                          <a:cubicBezTo>
                            <a:pt x="914743" y="-41699"/>
                            <a:pt x="980014" y="24596"/>
                            <a:pt x="1256559" y="43108"/>
                          </a:cubicBezTo>
                          <a:cubicBezTo>
                            <a:pt x="1497773" y="67382"/>
                            <a:pt x="1619325" y="174235"/>
                            <a:pt x="1815030" y="46450"/>
                          </a:cubicBezTo>
                          <a:cubicBezTo>
                            <a:pt x="2024710" y="21236"/>
                            <a:pt x="2253282" y="116366"/>
                            <a:pt x="2326961" y="49513"/>
                          </a:cubicBezTo>
                          <a:cubicBezTo>
                            <a:pt x="2328459" y="86066"/>
                            <a:pt x="2155711" y="203313"/>
                            <a:pt x="2101480" y="300159"/>
                          </a:cubicBezTo>
                          <a:cubicBezTo>
                            <a:pt x="2054833" y="399011"/>
                            <a:pt x="1987022" y="459938"/>
                            <a:pt x="1875998" y="550804"/>
                          </a:cubicBezTo>
                          <a:cubicBezTo>
                            <a:pt x="1717839" y="634600"/>
                            <a:pt x="1587610" y="575210"/>
                            <a:pt x="1452094" y="546441"/>
                          </a:cubicBezTo>
                          <a:cubicBezTo>
                            <a:pt x="1305884" y="650514"/>
                            <a:pt x="1163776" y="575910"/>
                            <a:pt x="1001133" y="541799"/>
                          </a:cubicBezTo>
                          <a:cubicBezTo>
                            <a:pt x="795334" y="547606"/>
                            <a:pt x="585251" y="485203"/>
                            <a:pt x="410572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457" y="478489"/>
                            <a:pt x="277778" y="360361"/>
                            <a:pt x="215748" y="310327"/>
                          </a:cubicBezTo>
                          <a:cubicBezTo>
                            <a:pt x="139919" y="315890"/>
                            <a:pt x="140764" y="165177"/>
                            <a:pt x="0" y="35589"/>
                          </a:cubicBezTo>
                          <a:cubicBezTo>
                            <a:pt x="171890" y="36818"/>
                            <a:pt x="287148" y="49465"/>
                            <a:pt x="511931" y="38652"/>
                          </a:cubicBezTo>
                          <a:cubicBezTo>
                            <a:pt x="741806" y="45820"/>
                            <a:pt x="868947" y="106388"/>
                            <a:pt x="1093672" y="42133"/>
                          </a:cubicBezTo>
                          <a:cubicBezTo>
                            <a:pt x="1247139" y="74389"/>
                            <a:pt x="1403274" y="133587"/>
                            <a:pt x="1721951" y="45893"/>
                          </a:cubicBezTo>
                          <a:cubicBezTo>
                            <a:pt x="1978088" y="-15644"/>
                            <a:pt x="2049229" y="92719"/>
                            <a:pt x="2326961" y="49513"/>
                          </a:cubicBezTo>
                          <a:cubicBezTo>
                            <a:pt x="2296048" y="189155"/>
                            <a:pt x="2169591" y="209017"/>
                            <a:pt x="2110499" y="290133"/>
                          </a:cubicBezTo>
                          <a:cubicBezTo>
                            <a:pt x="2062172" y="371275"/>
                            <a:pt x="2002307" y="414830"/>
                            <a:pt x="1875998" y="550804"/>
                          </a:cubicBezTo>
                          <a:cubicBezTo>
                            <a:pt x="1698447" y="559853"/>
                            <a:pt x="1547912" y="462474"/>
                            <a:pt x="1397979" y="545883"/>
                          </a:cubicBezTo>
                          <a:cubicBezTo>
                            <a:pt x="1223771" y="554286"/>
                            <a:pt x="1080109" y="486889"/>
                            <a:pt x="974075" y="541520"/>
                          </a:cubicBezTo>
                          <a:cubicBezTo>
                            <a:pt x="890539" y="607081"/>
                            <a:pt x="804497" y="485070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410497" y="489370"/>
                            <a:pt x="327309" y="344255"/>
                            <a:pt x="272019" y="296259"/>
                          </a:cubicBezTo>
                          <a:cubicBezTo>
                            <a:pt x="210990" y="240147"/>
                            <a:pt x="165548" y="104828"/>
                            <a:pt x="0" y="35589"/>
                          </a:cubicBezTo>
                          <a:cubicBezTo>
                            <a:pt x="171121" y="25939"/>
                            <a:pt x="275030" y="72108"/>
                            <a:pt x="511931" y="38652"/>
                          </a:cubicBezTo>
                          <a:cubicBezTo>
                            <a:pt x="768714" y="16973"/>
                            <a:pt x="858632" y="81301"/>
                            <a:pt x="1093672" y="42133"/>
                          </a:cubicBezTo>
                          <a:cubicBezTo>
                            <a:pt x="1274750" y="43097"/>
                            <a:pt x="1446308" y="118389"/>
                            <a:pt x="1721951" y="45893"/>
                          </a:cubicBezTo>
                          <a:cubicBezTo>
                            <a:pt x="1997811" y="-11935"/>
                            <a:pt x="2051767" y="82497"/>
                            <a:pt x="2326961" y="49513"/>
                          </a:cubicBezTo>
                          <a:cubicBezTo>
                            <a:pt x="2237404" y="141305"/>
                            <a:pt x="2151002" y="218734"/>
                            <a:pt x="2110499" y="290133"/>
                          </a:cubicBezTo>
                          <a:cubicBezTo>
                            <a:pt x="2051151" y="351296"/>
                            <a:pt x="2118632" y="385253"/>
                            <a:pt x="2016675" y="536737"/>
                          </a:cubicBezTo>
                          <a:cubicBezTo>
                            <a:pt x="1828143" y="522569"/>
                            <a:pt x="1496582" y="497194"/>
                            <a:pt x="1397979" y="545883"/>
                          </a:cubicBezTo>
                          <a:cubicBezTo>
                            <a:pt x="1197837" y="616839"/>
                            <a:pt x="1089504" y="497685"/>
                            <a:pt x="974075" y="541520"/>
                          </a:cubicBezTo>
                          <a:cubicBezTo>
                            <a:pt x="878962" y="599352"/>
                            <a:pt x="720981" y="503472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937" y="501658"/>
                            <a:pt x="309155" y="349000"/>
                            <a:pt x="272019" y="296259"/>
                          </a:cubicBezTo>
                          <a:cubicBezTo>
                            <a:pt x="203173" y="212429"/>
                            <a:pt x="190341" y="99200"/>
                            <a:pt x="0" y="35589"/>
                          </a:cubicBezTo>
                          <a:cubicBezTo>
                            <a:pt x="148101" y="44300"/>
                            <a:pt x="281925" y="34161"/>
                            <a:pt x="511931" y="38652"/>
                          </a:cubicBezTo>
                          <a:cubicBezTo>
                            <a:pt x="722851" y="-46551"/>
                            <a:pt x="877800" y="131508"/>
                            <a:pt x="1093672" y="42133"/>
                          </a:cubicBezTo>
                          <a:cubicBezTo>
                            <a:pt x="1246658" y="102726"/>
                            <a:pt x="1424765" y="193509"/>
                            <a:pt x="1721951" y="45893"/>
                          </a:cubicBezTo>
                          <a:cubicBezTo>
                            <a:pt x="1970632" y="-45435"/>
                            <a:pt x="2058785" y="70429"/>
                            <a:pt x="2326961" y="49513"/>
                          </a:cubicBezTo>
                          <a:cubicBezTo>
                            <a:pt x="2237160" y="165547"/>
                            <a:pt x="2160063" y="186919"/>
                            <a:pt x="2110499" y="290133"/>
                          </a:cubicBezTo>
                          <a:cubicBezTo>
                            <a:pt x="2040618" y="350140"/>
                            <a:pt x="2002357" y="417907"/>
                            <a:pt x="1875998" y="550804"/>
                          </a:cubicBezTo>
                          <a:cubicBezTo>
                            <a:pt x="1755455" y="588070"/>
                            <a:pt x="1519001" y="532338"/>
                            <a:pt x="1397979" y="545883"/>
                          </a:cubicBezTo>
                          <a:cubicBezTo>
                            <a:pt x="1275599" y="609704"/>
                            <a:pt x="1067518" y="456243"/>
                            <a:pt x="974075" y="541520"/>
                          </a:cubicBezTo>
                          <a:cubicBezTo>
                            <a:pt x="929755" y="584916"/>
                            <a:pt x="683731" y="558398"/>
                            <a:pt x="523114" y="536878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41">
              <a:extLst>
                <a:ext uri="{FF2B5EF4-FFF2-40B4-BE49-F238E27FC236}">
                  <a16:creationId xmlns:a16="http://schemas.microsoft.com/office/drawing/2014/main" id="{5A67E19F-467E-44F7-9645-B1591BF26058}"/>
                </a:ext>
              </a:extLst>
            </p:cNvPr>
            <p:cNvSpPr txBox="1"/>
            <p:nvPr/>
          </p:nvSpPr>
          <p:spPr>
            <a:xfrm>
              <a:off x="5212079" y="2756549"/>
              <a:ext cx="1990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1" name="Group 4">
            <a:extLst>
              <a:ext uri="{FF2B5EF4-FFF2-40B4-BE49-F238E27FC236}">
                <a16:creationId xmlns:a16="http://schemas.microsoft.com/office/drawing/2014/main" id="{BF60036F-0F9B-4B94-B7AF-BF0DC420440C}"/>
              </a:ext>
            </a:extLst>
          </p:cNvPr>
          <p:cNvGrpSpPr/>
          <p:nvPr/>
        </p:nvGrpSpPr>
        <p:grpSpPr>
          <a:xfrm>
            <a:off x="4546892" y="3036085"/>
            <a:ext cx="2312904" cy="2687020"/>
            <a:chOff x="5058567" y="2033712"/>
            <a:chExt cx="2312904" cy="2687020"/>
          </a:xfrm>
        </p:grpSpPr>
        <p:sp>
          <p:nvSpPr>
            <p:cNvPr id="202" name="Freeform: Shape 38">
              <a:extLst>
                <a:ext uri="{FF2B5EF4-FFF2-40B4-BE49-F238E27FC236}">
                  <a16:creationId xmlns:a16="http://schemas.microsoft.com/office/drawing/2014/main" id="{6E9FE888-05B2-4C0C-AB05-091C7CA5540E}"/>
                </a:ext>
              </a:extLst>
            </p:cNvPr>
            <p:cNvSpPr/>
            <p:nvPr/>
          </p:nvSpPr>
          <p:spPr>
            <a:xfrm>
              <a:off x="5058567" y="2033712"/>
              <a:ext cx="2312904" cy="599707"/>
            </a:xfrm>
            <a:custGeom>
              <a:avLst/>
              <a:gdLst>
                <a:gd name="connsiteX0" fmla="*/ 0 w 2312904"/>
                <a:gd name="connsiteY0" fmla="*/ 523148 h 599707"/>
                <a:gd name="connsiteX1" fmla="*/ 114926 w 2312904"/>
                <a:gd name="connsiteY1" fmla="*/ 0 h 599707"/>
                <a:gd name="connsiteX2" fmla="*/ 665713 w 2312904"/>
                <a:gd name="connsiteY2" fmla="*/ 17225 h 599707"/>
                <a:gd name="connsiteX3" fmla="*/ 1175702 w 2312904"/>
                <a:gd name="connsiteY3" fmla="*/ 33175 h 599707"/>
                <a:gd name="connsiteX4" fmla="*/ 1685690 w 2312904"/>
                <a:gd name="connsiteY4" fmla="*/ 49124 h 599707"/>
                <a:gd name="connsiteX5" fmla="*/ 2154879 w 2312904"/>
                <a:gd name="connsiteY5" fmla="*/ 63798 h 599707"/>
                <a:gd name="connsiteX6" fmla="*/ 2312904 w 2312904"/>
                <a:gd name="connsiteY6" fmla="*/ 599707 h 599707"/>
                <a:gd name="connsiteX7" fmla="*/ 1688420 w 2312904"/>
                <a:gd name="connsiteY7" fmla="*/ 579036 h 599707"/>
                <a:gd name="connsiteX8" fmla="*/ 1156452 w 2312904"/>
                <a:gd name="connsiteY8" fmla="*/ 561428 h 599707"/>
                <a:gd name="connsiteX9" fmla="*/ 624484 w 2312904"/>
                <a:gd name="connsiteY9" fmla="*/ 543819 h 599707"/>
                <a:gd name="connsiteX10" fmla="*/ 0 w 2312904"/>
                <a:gd name="connsiteY10" fmla="*/ 523148 h 59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2904" h="599707" fill="none" extrusionOk="0">
                  <a:moveTo>
                    <a:pt x="0" y="523148"/>
                  </a:moveTo>
                  <a:cubicBezTo>
                    <a:pt x="-3470" y="271623"/>
                    <a:pt x="70945" y="206804"/>
                    <a:pt x="114926" y="0"/>
                  </a:cubicBezTo>
                  <a:cubicBezTo>
                    <a:pt x="359528" y="-39215"/>
                    <a:pt x="521548" y="26795"/>
                    <a:pt x="665713" y="17225"/>
                  </a:cubicBezTo>
                  <a:cubicBezTo>
                    <a:pt x="809878" y="7655"/>
                    <a:pt x="970235" y="68152"/>
                    <a:pt x="1175702" y="33175"/>
                  </a:cubicBezTo>
                  <a:cubicBezTo>
                    <a:pt x="1381169" y="-1803"/>
                    <a:pt x="1544538" y="87549"/>
                    <a:pt x="1685690" y="49124"/>
                  </a:cubicBezTo>
                  <a:cubicBezTo>
                    <a:pt x="1826842" y="10700"/>
                    <a:pt x="2010623" y="92355"/>
                    <a:pt x="2154879" y="63798"/>
                  </a:cubicBezTo>
                  <a:cubicBezTo>
                    <a:pt x="2243045" y="310227"/>
                    <a:pt x="2176061" y="352545"/>
                    <a:pt x="2312904" y="599707"/>
                  </a:cubicBezTo>
                  <a:cubicBezTo>
                    <a:pt x="2026508" y="641530"/>
                    <a:pt x="1836061" y="514926"/>
                    <a:pt x="1688420" y="579036"/>
                  </a:cubicBezTo>
                  <a:cubicBezTo>
                    <a:pt x="1540779" y="643146"/>
                    <a:pt x="1420606" y="519417"/>
                    <a:pt x="1156452" y="561428"/>
                  </a:cubicBezTo>
                  <a:cubicBezTo>
                    <a:pt x="892298" y="603439"/>
                    <a:pt x="731682" y="529657"/>
                    <a:pt x="624484" y="543819"/>
                  </a:cubicBezTo>
                  <a:cubicBezTo>
                    <a:pt x="517286" y="557981"/>
                    <a:pt x="158375" y="475881"/>
                    <a:pt x="0" y="523148"/>
                  </a:cubicBezTo>
                  <a:close/>
                </a:path>
                <a:path w="2312904" h="599707" stroke="0" extrusionOk="0">
                  <a:moveTo>
                    <a:pt x="0" y="523148"/>
                  </a:moveTo>
                  <a:cubicBezTo>
                    <a:pt x="10576" y="286303"/>
                    <a:pt x="75192" y="202819"/>
                    <a:pt x="114926" y="0"/>
                  </a:cubicBezTo>
                  <a:cubicBezTo>
                    <a:pt x="288209" y="136"/>
                    <a:pt x="507656" y="44025"/>
                    <a:pt x="665713" y="17225"/>
                  </a:cubicBezTo>
                  <a:cubicBezTo>
                    <a:pt x="823770" y="-9575"/>
                    <a:pt x="1094353" y="45916"/>
                    <a:pt x="1216501" y="34451"/>
                  </a:cubicBezTo>
                  <a:cubicBezTo>
                    <a:pt x="1338649" y="22986"/>
                    <a:pt x="1795643" y="143604"/>
                    <a:pt x="2154879" y="63798"/>
                  </a:cubicBezTo>
                  <a:cubicBezTo>
                    <a:pt x="2249950" y="203494"/>
                    <a:pt x="2227353" y="483264"/>
                    <a:pt x="2312904" y="599707"/>
                  </a:cubicBezTo>
                  <a:cubicBezTo>
                    <a:pt x="2067612" y="606217"/>
                    <a:pt x="1973119" y="585867"/>
                    <a:pt x="1711549" y="579802"/>
                  </a:cubicBezTo>
                  <a:cubicBezTo>
                    <a:pt x="1449979" y="573737"/>
                    <a:pt x="1344418" y="539983"/>
                    <a:pt x="1156452" y="561428"/>
                  </a:cubicBezTo>
                  <a:cubicBezTo>
                    <a:pt x="968486" y="582873"/>
                    <a:pt x="883954" y="525375"/>
                    <a:pt x="647613" y="544585"/>
                  </a:cubicBezTo>
                  <a:cubicBezTo>
                    <a:pt x="411272" y="563795"/>
                    <a:pt x="258545" y="462914"/>
                    <a:pt x="0" y="5231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2134510484">
                    <a:custGeom>
                      <a:avLst/>
                      <a:gdLst>
                        <a:gd name="connsiteX0" fmla="*/ 0 w 2264898"/>
                        <a:gd name="connsiteY0" fmla="*/ 576775 h 661181"/>
                        <a:gd name="connsiteX1" fmla="*/ 112541 w 2264898"/>
                        <a:gd name="connsiteY1" fmla="*/ 0 h 661181"/>
                        <a:gd name="connsiteX2" fmla="*/ 2110153 w 2264898"/>
                        <a:gd name="connsiteY2" fmla="*/ 70338 h 661181"/>
                        <a:gd name="connsiteX3" fmla="*/ 2264898 w 2264898"/>
                        <a:gd name="connsiteY3" fmla="*/ 661181 h 661181"/>
                        <a:gd name="connsiteX4" fmla="*/ 0 w 2264898"/>
                        <a:gd name="connsiteY4" fmla="*/ 576775 h 661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4898" h="661181">
                          <a:moveTo>
                            <a:pt x="0" y="576775"/>
                          </a:moveTo>
                          <a:lnTo>
                            <a:pt x="112541" y="0"/>
                          </a:lnTo>
                          <a:lnTo>
                            <a:pt x="2110153" y="70338"/>
                          </a:lnTo>
                          <a:lnTo>
                            <a:pt x="2264898" y="661181"/>
                          </a:lnTo>
                          <a:lnTo>
                            <a:pt x="0" y="576775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42">
              <a:extLst>
                <a:ext uri="{FF2B5EF4-FFF2-40B4-BE49-F238E27FC236}">
                  <a16:creationId xmlns:a16="http://schemas.microsoft.com/office/drawing/2014/main" id="{7785A520-A1CF-49A3-B964-B06C142B0722}"/>
                </a:ext>
              </a:extLst>
            </p:cNvPr>
            <p:cNvSpPr txBox="1"/>
            <p:nvPr/>
          </p:nvSpPr>
          <p:spPr>
            <a:xfrm>
              <a:off x="5106573" y="4320622"/>
              <a:ext cx="2025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4" name="Group 10">
            <a:extLst>
              <a:ext uri="{FF2B5EF4-FFF2-40B4-BE49-F238E27FC236}">
                <a16:creationId xmlns:a16="http://schemas.microsoft.com/office/drawing/2014/main" id="{7C264C36-21E9-4ABC-BB54-9EAD4078A6BF}"/>
              </a:ext>
            </a:extLst>
          </p:cNvPr>
          <p:cNvGrpSpPr/>
          <p:nvPr/>
        </p:nvGrpSpPr>
        <p:grpSpPr>
          <a:xfrm>
            <a:off x="4700404" y="2395075"/>
            <a:ext cx="2025747" cy="604910"/>
            <a:chOff x="5212079" y="1392702"/>
            <a:chExt cx="2025747" cy="604910"/>
          </a:xfrm>
        </p:grpSpPr>
        <p:sp>
          <p:nvSpPr>
            <p:cNvPr id="205" name="Freeform: Shape 39">
              <a:extLst>
                <a:ext uri="{FF2B5EF4-FFF2-40B4-BE49-F238E27FC236}">
                  <a16:creationId xmlns:a16="http://schemas.microsoft.com/office/drawing/2014/main" id="{148F4266-CB00-4474-9739-6F6A2F0C2C31}"/>
                </a:ext>
              </a:extLst>
            </p:cNvPr>
            <p:cNvSpPr/>
            <p:nvPr/>
          </p:nvSpPr>
          <p:spPr>
            <a:xfrm>
              <a:off x="5247249" y="1392702"/>
              <a:ext cx="1885071" cy="604910"/>
            </a:xfrm>
            <a:custGeom>
              <a:avLst/>
              <a:gdLst>
                <a:gd name="connsiteX0" fmla="*/ 1885071 w 1885071"/>
                <a:gd name="connsiteY0" fmla="*/ 604910 h 604910"/>
                <a:gd name="connsiteX1" fmla="*/ 998806 w 1885071"/>
                <a:gd name="connsiteY1" fmla="*/ 562707 h 604910"/>
                <a:gd name="connsiteX2" fmla="*/ 0 w 1885071"/>
                <a:gd name="connsiteY2" fmla="*/ 590843 h 604910"/>
                <a:gd name="connsiteX3" fmla="*/ 351693 w 1885071"/>
                <a:gd name="connsiteY3" fmla="*/ 267286 h 604910"/>
                <a:gd name="connsiteX4" fmla="*/ 872197 w 1885071"/>
                <a:gd name="connsiteY4" fmla="*/ 0 h 604910"/>
                <a:gd name="connsiteX5" fmla="*/ 1336431 w 1885071"/>
                <a:gd name="connsiteY5" fmla="*/ 112541 h 604910"/>
                <a:gd name="connsiteX6" fmla="*/ 1575582 w 1885071"/>
                <a:gd name="connsiteY6" fmla="*/ 295421 h 604910"/>
                <a:gd name="connsiteX7" fmla="*/ 1842868 w 1885071"/>
                <a:gd name="connsiteY7" fmla="*/ 478301 h 604910"/>
                <a:gd name="connsiteX8" fmla="*/ 1885071 w 1885071"/>
                <a:gd name="connsiteY8" fmla="*/ 604910 h 60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5071" h="604910">
                  <a:moveTo>
                    <a:pt x="1885071" y="604910"/>
                  </a:moveTo>
                  <a:lnTo>
                    <a:pt x="998806" y="562707"/>
                  </a:lnTo>
                  <a:lnTo>
                    <a:pt x="0" y="590843"/>
                  </a:lnTo>
                  <a:lnTo>
                    <a:pt x="351693" y="267286"/>
                  </a:lnTo>
                  <a:lnTo>
                    <a:pt x="872197" y="0"/>
                  </a:lnTo>
                  <a:lnTo>
                    <a:pt x="1336431" y="112541"/>
                  </a:lnTo>
                  <a:lnTo>
                    <a:pt x="1575582" y="295421"/>
                  </a:lnTo>
                  <a:lnTo>
                    <a:pt x="1842868" y="478301"/>
                  </a:lnTo>
                  <a:lnTo>
                    <a:pt x="1885071" y="604910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TextBox 43">
              <a:extLst>
                <a:ext uri="{FF2B5EF4-FFF2-40B4-BE49-F238E27FC236}">
                  <a16:creationId xmlns:a16="http://schemas.microsoft.com/office/drawing/2014/main" id="{9A6DA411-3285-4D73-A659-8A2D281C2196}"/>
                </a:ext>
              </a:extLst>
            </p:cNvPr>
            <p:cNvSpPr txBox="1"/>
            <p:nvPr/>
          </p:nvSpPr>
          <p:spPr>
            <a:xfrm>
              <a:off x="5212079" y="1628280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7" name="Group 49">
            <a:extLst>
              <a:ext uri="{FF2B5EF4-FFF2-40B4-BE49-F238E27FC236}">
                <a16:creationId xmlns:a16="http://schemas.microsoft.com/office/drawing/2014/main" id="{401B1230-FD83-40AB-A003-E5A7A34B4AF7}"/>
              </a:ext>
            </a:extLst>
          </p:cNvPr>
          <p:cNvGrpSpPr/>
          <p:nvPr/>
        </p:nvGrpSpPr>
        <p:grpSpPr>
          <a:xfrm>
            <a:off x="904335" y="1099859"/>
            <a:ext cx="2835829" cy="3307962"/>
            <a:chOff x="556389" y="-362161"/>
            <a:chExt cx="3171737" cy="5304762"/>
          </a:xfrm>
        </p:grpSpPr>
        <p:sp>
          <p:nvSpPr>
            <p:cNvPr id="208" name="Rectangle: Rounded Corners 44">
              <a:extLst>
                <a:ext uri="{FF2B5EF4-FFF2-40B4-BE49-F238E27FC236}">
                  <a16:creationId xmlns:a16="http://schemas.microsoft.com/office/drawing/2014/main" id="{F7E08271-8890-4973-8A44-A219466C1BA9}"/>
                </a:ext>
              </a:extLst>
            </p:cNvPr>
            <p:cNvSpPr/>
            <p:nvPr/>
          </p:nvSpPr>
          <p:spPr>
            <a:xfrm>
              <a:off x="709797" y="456329"/>
              <a:ext cx="2858648" cy="4177049"/>
            </a:xfrm>
            <a:custGeom>
              <a:avLst/>
              <a:gdLst>
                <a:gd name="connsiteX0" fmla="*/ 0 w 2858648"/>
                <a:gd name="connsiteY0" fmla="*/ 476451 h 4177049"/>
                <a:gd name="connsiteX1" fmla="*/ 476451 w 2858648"/>
                <a:gd name="connsiteY1" fmla="*/ 0 h 4177049"/>
                <a:gd name="connsiteX2" fmla="*/ 895715 w 2858648"/>
                <a:gd name="connsiteY2" fmla="*/ 0 h 4177049"/>
                <a:gd name="connsiteX3" fmla="*/ 1353094 w 2858648"/>
                <a:gd name="connsiteY3" fmla="*/ 0 h 4177049"/>
                <a:gd name="connsiteX4" fmla="*/ 1867646 w 2858648"/>
                <a:gd name="connsiteY4" fmla="*/ 0 h 4177049"/>
                <a:gd name="connsiteX5" fmla="*/ 2382197 w 2858648"/>
                <a:gd name="connsiteY5" fmla="*/ 0 h 4177049"/>
                <a:gd name="connsiteX6" fmla="*/ 2858648 w 2858648"/>
                <a:gd name="connsiteY6" fmla="*/ 476451 h 4177049"/>
                <a:gd name="connsiteX7" fmla="*/ 2858648 w 2858648"/>
                <a:gd name="connsiteY7" fmla="*/ 981567 h 4177049"/>
                <a:gd name="connsiteX8" fmla="*/ 2858648 w 2858648"/>
                <a:gd name="connsiteY8" fmla="*/ 1454442 h 4177049"/>
                <a:gd name="connsiteX9" fmla="*/ 2858648 w 2858648"/>
                <a:gd name="connsiteY9" fmla="*/ 2056283 h 4177049"/>
                <a:gd name="connsiteX10" fmla="*/ 2858648 w 2858648"/>
                <a:gd name="connsiteY10" fmla="*/ 2496916 h 4177049"/>
                <a:gd name="connsiteX11" fmla="*/ 2858648 w 2858648"/>
                <a:gd name="connsiteY11" fmla="*/ 3066516 h 4177049"/>
                <a:gd name="connsiteX12" fmla="*/ 2858648 w 2858648"/>
                <a:gd name="connsiteY12" fmla="*/ 3700598 h 4177049"/>
                <a:gd name="connsiteX13" fmla="*/ 2382197 w 2858648"/>
                <a:gd name="connsiteY13" fmla="*/ 4177049 h 4177049"/>
                <a:gd name="connsiteX14" fmla="*/ 1905761 w 2858648"/>
                <a:gd name="connsiteY14" fmla="*/ 4177049 h 4177049"/>
                <a:gd name="connsiteX15" fmla="*/ 1410267 w 2858648"/>
                <a:gd name="connsiteY15" fmla="*/ 4177049 h 4177049"/>
                <a:gd name="connsiteX16" fmla="*/ 933830 w 2858648"/>
                <a:gd name="connsiteY16" fmla="*/ 4177049 h 4177049"/>
                <a:gd name="connsiteX17" fmla="*/ 476451 w 2858648"/>
                <a:gd name="connsiteY17" fmla="*/ 4177049 h 4177049"/>
                <a:gd name="connsiteX18" fmla="*/ 0 w 2858648"/>
                <a:gd name="connsiteY18" fmla="*/ 3700598 h 4177049"/>
                <a:gd name="connsiteX19" fmla="*/ 0 w 2858648"/>
                <a:gd name="connsiteY19" fmla="*/ 3163240 h 4177049"/>
                <a:gd name="connsiteX20" fmla="*/ 0 w 2858648"/>
                <a:gd name="connsiteY20" fmla="*/ 2561399 h 4177049"/>
                <a:gd name="connsiteX21" fmla="*/ 0 w 2858648"/>
                <a:gd name="connsiteY21" fmla="*/ 2024042 h 4177049"/>
                <a:gd name="connsiteX22" fmla="*/ 0 w 2858648"/>
                <a:gd name="connsiteY22" fmla="*/ 1486684 h 4177049"/>
                <a:gd name="connsiteX23" fmla="*/ 0 w 2858648"/>
                <a:gd name="connsiteY23" fmla="*/ 476451 h 417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58648" h="4177049" fill="none" extrusionOk="0">
                  <a:moveTo>
                    <a:pt x="0" y="476451"/>
                  </a:moveTo>
                  <a:cubicBezTo>
                    <a:pt x="-4762" y="199076"/>
                    <a:pt x="167473" y="31411"/>
                    <a:pt x="476451" y="0"/>
                  </a:cubicBezTo>
                  <a:cubicBezTo>
                    <a:pt x="612883" y="-21185"/>
                    <a:pt x="759162" y="2071"/>
                    <a:pt x="895715" y="0"/>
                  </a:cubicBezTo>
                  <a:cubicBezTo>
                    <a:pt x="1032268" y="-2071"/>
                    <a:pt x="1131277" y="21744"/>
                    <a:pt x="1353094" y="0"/>
                  </a:cubicBezTo>
                  <a:cubicBezTo>
                    <a:pt x="1574911" y="-21744"/>
                    <a:pt x="1623694" y="48559"/>
                    <a:pt x="1867646" y="0"/>
                  </a:cubicBezTo>
                  <a:cubicBezTo>
                    <a:pt x="2111598" y="-48559"/>
                    <a:pt x="2189290" y="39045"/>
                    <a:pt x="2382197" y="0"/>
                  </a:cubicBezTo>
                  <a:cubicBezTo>
                    <a:pt x="2684286" y="-31990"/>
                    <a:pt x="2807528" y="248713"/>
                    <a:pt x="2858648" y="476451"/>
                  </a:cubicBezTo>
                  <a:cubicBezTo>
                    <a:pt x="2871089" y="583199"/>
                    <a:pt x="2856790" y="871356"/>
                    <a:pt x="2858648" y="981567"/>
                  </a:cubicBezTo>
                  <a:cubicBezTo>
                    <a:pt x="2860506" y="1091778"/>
                    <a:pt x="2843133" y="1246858"/>
                    <a:pt x="2858648" y="1454442"/>
                  </a:cubicBezTo>
                  <a:cubicBezTo>
                    <a:pt x="2874163" y="1662027"/>
                    <a:pt x="2839878" y="1774175"/>
                    <a:pt x="2858648" y="2056283"/>
                  </a:cubicBezTo>
                  <a:cubicBezTo>
                    <a:pt x="2877418" y="2338391"/>
                    <a:pt x="2833474" y="2277371"/>
                    <a:pt x="2858648" y="2496916"/>
                  </a:cubicBezTo>
                  <a:cubicBezTo>
                    <a:pt x="2883822" y="2716461"/>
                    <a:pt x="2858426" y="2875003"/>
                    <a:pt x="2858648" y="3066516"/>
                  </a:cubicBezTo>
                  <a:cubicBezTo>
                    <a:pt x="2858870" y="3258029"/>
                    <a:pt x="2824877" y="3522308"/>
                    <a:pt x="2858648" y="3700598"/>
                  </a:cubicBezTo>
                  <a:cubicBezTo>
                    <a:pt x="2849650" y="3962066"/>
                    <a:pt x="2713473" y="4162561"/>
                    <a:pt x="2382197" y="4177049"/>
                  </a:cubicBezTo>
                  <a:cubicBezTo>
                    <a:pt x="2232216" y="4222815"/>
                    <a:pt x="2001273" y="4160475"/>
                    <a:pt x="1905761" y="4177049"/>
                  </a:cubicBezTo>
                  <a:cubicBezTo>
                    <a:pt x="1810249" y="4193623"/>
                    <a:pt x="1607726" y="4147364"/>
                    <a:pt x="1410267" y="4177049"/>
                  </a:cubicBezTo>
                  <a:cubicBezTo>
                    <a:pt x="1212808" y="4206734"/>
                    <a:pt x="1063599" y="4138107"/>
                    <a:pt x="933830" y="4177049"/>
                  </a:cubicBezTo>
                  <a:cubicBezTo>
                    <a:pt x="804061" y="4215991"/>
                    <a:pt x="574851" y="4141701"/>
                    <a:pt x="476451" y="4177049"/>
                  </a:cubicBezTo>
                  <a:cubicBezTo>
                    <a:pt x="215638" y="4136336"/>
                    <a:pt x="5719" y="3962132"/>
                    <a:pt x="0" y="3700598"/>
                  </a:cubicBezTo>
                  <a:cubicBezTo>
                    <a:pt x="-43411" y="3512841"/>
                    <a:pt x="34332" y="3306888"/>
                    <a:pt x="0" y="3163240"/>
                  </a:cubicBezTo>
                  <a:cubicBezTo>
                    <a:pt x="-34332" y="3019592"/>
                    <a:pt x="66650" y="2805632"/>
                    <a:pt x="0" y="2561399"/>
                  </a:cubicBezTo>
                  <a:cubicBezTo>
                    <a:pt x="-66650" y="2317166"/>
                    <a:pt x="30464" y="2162746"/>
                    <a:pt x="0" y="2024042"/>
                  </a:cubicBezTo>
                  <a:cubicBezTo>
                    <a:pt x="-30464" y="1885338"/>
                    <a:pt x="29133" y="1729967"/>
                    <a:pt x="0" y="1486684"/>
                  </a:cubicBezTo>
                  <a:cubicBezTo>
                    <a:pt x="-29133" y="1243401"/>
                    <a:pt x="27661" y="869151"/>
                    <a:pt x="0" y="476451"/>
                  </a:cubicBezTo>
                  <a:close/>
                </a:path>
                <a:path w="2858648" h="4177049" stroke="0" extrusionOk="0">
                  <a:moveTo>
                    <a:pt x="0" y="476451"/>
                  </a:moveTo>
                  <a:cubicBezTo>
                    <a:pt x="29159" y="191010"/>
                    <a:pt x="266100" y="-52222"/>
                    <a:pt x="476451" y="0"/>
                  </a:cubicBezTo>
                  <a:cubicBezTo>
                    <a:pt x="723112" y="-22255"/>
                    <a:pt x="797381" y="21630"/>
                    <a:pt x="991002" y="0"/>
                  </a:cubicBezTo>
                  <a:cubicBezTo>
                    <a:pt x="1184623" y="-21630"/>
                    <a:pt x="1210214" y="25551"/>
                    <a:pt x="1429324" y="0"/>
                  </a:cubicBezTo>
                  <a:cubicBezTo>
                    <a:pt x="1648434" y="-25551"/>
                    <a:pt x="1719776" y="40099"/>
                    <a:pt x="1886703" y="0"/>
                  </a:cubicBezTo>
                  <a:cubicBezTo>
                    <a:pt x="2053630" y="-40099"/>
                    <a:pt x="2139465" y="18893"/>
                    <a:pt x="2382197" y="0"/>
                  </a:cubicBezTo>
                  <a:cubicBezTo>
                    <a:pt x="2653260" y="54461"/>
                    <a:pt x="2853798" y="226600"/>
                    <a:pt x="2858648" y="476451"/>
                  </a:cubicBezTo>
                  <a:cubicBezTo>
                    <a:pt x="2882018" y="743449"/>
                    <a:pt x="2790093" y="951685"/>
                    <a:pt x="2858648" y="1078292"/>
                  </a:cubicBezTo>
                  <a:cubicBezTo>
                    <a:pt x="2927203" y="1204899"/>
                    <a:pt x="2841833" y="1463114"/>
                    <a:pt x="2858648" y="1615650"/>
                  </a:cubicBezTo>
                  <a:cubicBezTo>
                    <a:pt x="2875463" y="1768186"/>
                    <a:pt x="2813874" y="1972314"/>
                    <a:pt x="2858648" y="2153007"/>
                  </a:cubicBezTo>
                  <a:cubicBezTo>
                    <a:pt x="2903422" y="2333700"/>
                    <a:pt x="2822354" y="2429961"/>
                    <a:pt x="2858648" y="2593641"/>
                  </a:cubicBezTo>
                  <a:cubicBezTo>
                    <a:pt x="2894942" y="2757321"/>
                    <a:pt x="2839582" y="2978444"/>
                    <a:pt x="2858648" y="3130999"/>
                  </a:cubicBezTo>
                  <a:cubicBezTo>
                    <a:pt x="2877714" y="3283554"/>
                    <a:pt x="2838071" y="3558224"/>
                    <a:pt x="2858648" y="3700598"/>
                  </a:cubicBezTo>
                  <a:cubicBezTo>
                    <a:pt x="2841845" y="3939733"/>
                    <a:pt x="2642366" y="4181877"/>
                    <a:pt x="2382197" y="4177049"/>
                  </a:cubicBezTo>
                  <a:cubicBezTo>
                    <a:pt x="2231330" y="4224250"/>
                    <a:pt x="2083507" y="4136640"/>
                    <a:pt x="1943875" y="4177049"/>
                  </a:cubicBezTo>
                  <a:cubicBezTo>
                    <a:pt x="1804243" y="4217458"/>
                    <a:pt x="1594167" y="4163010"/>
                    <a:pt x="1448381" y="4177049"/>
                  </a:cubicBezTo>
                  <a:cubicBezTo>
                    <a:pt x="1302595" y="4191088"/>
                    <a:pt x="1224418" y="4170532"/>
                    <a:pt x="1029117" y="4177049"/>
                  </a:cubicBezTo>
                  <a:cubicBezTo>
                    <a:pt x="833816" y="4183566"/>
                    <a:pt x="685344" y="4124443"/>
                    <a:pt x="476451" y="4177049"/>
                  </a:cubicBezTo>
                  <a:cubicBezTo>
                    <a:pt x="226994" y="4175488"/>
                    <a:pt x="52283" y="3960321"/>
                    <a:pt x="0" y="3700598"/>
                  </a:cubicBezTo>
                  <a:cubicBezTo>
                    <a:pt x="-60610" y="3433881"/>
                    <a:pt x="69099" y="3350247"/>
                    <a:pt x="0" y="3098757"/>
                  </a:cubicBezTo>
                  <a:cubicBezTo>
                    <a:pt x="-69099" y="2847267"/>
                    <a:pt x="32328" y="2625328"/>
                    <a:pt x="0" y="2496916"/>
                  </a:cubicBezTo>
                  <a:cubicBezTo>
                    <a:pt x="-32328" y="2368504"/>
                    <a:pt x="44106" y="2215925"/>
                    <a:pt x="0" y="2056283"/>
                  </a:cubicBezTo>
                  <a:cubicBezTo>
                    <a:pt x="-44106" y="1896641"/>
                    <a:pt x="5546" y="1670511"/>
                    <a:pt x="0" y="1486684"/>
                  </a:cubicBezTo>
                  <a:cubicBezTo>
                    <a:pt x="-5546" y="1302857"/>
                    <a:pt x="45480" y="924697"/>
                    <a:pt x="0" y="476451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: Rounded Corners 45">
              <a:extLst>
                <a:ext uri="{FF2B5EF4-FFF2-40B4-BE49-F238E27FC236}">
                  <a16:creationId xmlns:a16="http://schemas.microsoft.com/office/drawing/2014/main" id="{57ABFB61-073A-4FC6-A9DD-200DEC2F2E28}"/>
                </a:ext>
              </a:extLst>
            </p:cNvPr>
            <p:cNvSpPr/>
            <p:nvPr/>
          </p:nvSpPr>
          <p:spPr>
            <a:xfrm>
              <a:off x="556389" y="225020"/>
              <a:ext cx="3171737" cy="4717581"/>
            </a:xfrm>
            <a:custGeom>
              <a:avLst/>
              <a:gdLst>
                <a:gd name="connsiteX0" fmla="*/ 0 w 3171737"/>
                <a:gd name="connsiteY0" fmla="*/ 528633 h 4717581"/>
                <a:gd name="connsiteX1" fmla="*/ 528633 w 3171737"/>
                <a:gd name="connsiteY1" fmla="*/ 0 h 4717581"/>
                <a:gd name="connsiteX2" fmla="*/ 1099540 w 3171737"/>
                <a:gd name="connsiteY2" fmla="*/ 0 h 4717581"/>
                <a:gd name="connsiteX3" fmla="*/ 1585869 w 3171737"/>
                <a:gd name="connsiteY3" fmla="*/ 0 h 4717581"/>
                <a:gd name="connsiteX4" fmla="*/ 2093342 w 3171737"/>
                <a:gd name="connsiteY4" fmla="*/ 0 h 4717581"/>
                <a:gd name="connsiteX5" fmla="*/ 2643104 w 3171737"/>
                <a:gd name="connsiteY5" fmla="*/ 0 h 4717581"/>
                <a:gd name="connsiteX6" fmla="*/ 3171737 w 3171737"/>
                <a:gd name="connsiteY6" fmla="*/ 528633 h 4717581"/>
                <a:gd name="connsiteX7" fmla="*/ 3171737 w 3171737"/>
                <a:gd name="connsiteY7" fmla="*/ 1124741 h 4717581"/>
                <a:gd name="connsiteX8" fmla="*/ 3171737 w 3171737"/>
                <a:gd name="connsiteY8" fmla="*/ 1647644 h 4717581"/>
                <a:gd name="connsiteX9" fmla="*/ 3171737 w 3171737"/>
                <a:gd name="connsiteY9" fmla="*/ 2170546 h 4717581"/>
                <a:gd name="connsiteX10" fmla="*/ 3171737 w 3171737"/>
                <a:gd name="connsiteY10" fmla="*/ 2583638 h 4717581"/>
                <a:gd name="connsiteX11" fmla="*/ 3171737 w 3171737"/>
                <a:gd name="connsiteY11" fmla="*/ 3106541 h 4717581"/>
                <a:gd name="connsiteX12" fmla="*/ 3171737 w 3171737"/>
                <a:gd name="connsiteY12" fmla="*/ 3666046 h 4717581"/>
                <a:gd name="connsiteX13" fmla="*/ 3171737 w 3171737"/>
                <a:gd name="connsiteY13" fmla="*/ 4188948 h 4717581"/>
                <a:gd name="connsiteX14" fmla="*/ 2643104 w 3171737"/>
                <a:gd name="connsiteY14" fmla="*/ 4717581 h 4717581"/>
                <a:gd name="connsiteX15" fmla="*/ 2072197 w 3171737"/>
                <a:gd name="connsiteY15" fmla="*/ 4717581 h 4717581"/>
                <a:gd name="connsiteX16" fmla="*/ 1607013 w 3171737"/>
                <a:gd name="connsiteY16" fmla="*/ 4717581 h 4717581"/>
                <a:gd name="connsiteX17" fmla="*/ 1099540 w 3171737"/>
                <a:gd name="connsiteY17" fmla="*/ 4717581 h 4717581"/>
                <a:gd name="connsiteX18" fmla="*/ 528633 w 3171737"/>
                <a:gd name="connsiteY18" fmla="*/ 4717581 h 4717581"/>
                <a:gd name="connsiteX19" fmla="*/ 0 w 3171737"/>
                <a:gd name="connsiteY19" fmla="*/ 4188948 h 4717581"/>
                <a:gd name="connsiteX20" fmla="*/ 0 w 3171737"/>
                <a:gd name="connsiteY20" fmla="*/ 3775855 h 4717581"/>
                <a:gd name="connsiteX21" fmla="*/ 0 w 3171737"/>
                <a:gd name="connsiteY21" fmla="*/ 3362763 h 4717581"/>
                <a:gd name="connsiteX22" fmla="*/ 0 w 3171737"/>
                <a:gd name="connsiteY22" fmla="*/ 2803257 h 4717581"/>
                <a:gd name="connsiteX23" fmla="*/ 0 w 3171737"/>
                <a:gd name="connsiteY23" fmla="*/ 2207149 h 4717581"/>
                <a:gd name="connsiteX24" fmla="*/ 0 w 3171737"/>
                <a:gd name="connsiteY24" fmla="*/ 1794056 h 4717581"/>
                <a:gd name="connsiteX25" fmla="*/ 0 w 3171737"/>
                <a:gd name="connsiteY25" fmla="*/ 1197948 h 4717581"/>
                <a:gd name="connsiteX26" fmla="*/ 0 w 3171737"/>
                <a:gd name="connsiteY26" fmla="*/ 528633 h 471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71737" h="4717581" extrusionOk="0">
                  <a:moveTo>
                    <a:pt x="0" y="528633"/>
                  </a:moveTo>
                  <a:cubicBezTo>
                    <a:pt x="55842" y="193964"/>
                    <a:pt x="249910" y="-13092"/>
                    <a:pt x="528633" y="0"/>
                  </a:cubicBezTo>
                  <a:cubicBezTo>
                    <a:pt x="790080" y="-43388"/>
                    <a:pt x="899544" y="48853"/>
                    <a:pt x="1099540" y="0"/>
                  </a:cubicBezTo>
                  <a:cubicBezTo>
                    <a:pt x="1299536" y="-48853"/>
                    <a:pt x="1451146" y="17117"/>
                    <a:pt x="1585869" y="0"/>
                  </a:cubicBezTo>
                  <a:cubicBezTo>
                    <a:pt x="1720592" y="-17117"/>
                    <a:pt x="1971239" y="27493"/>
                    <a:pt x="2093342" y="0"/>
                  </a:cubicBezTo>
                  <a:cubicBezTo>
                    <a:pt x="2215445" y="-27493"/>
                    <a:pt x="2379118" y="10059"/>
                    <a:pt x="2643104" y="0"/>
                  </a:cubicBezTo>
                  <a:cubicBezTo>
                    <a:pt x="2941520" y="44385"/>
                    <a:pt x="3145320" y="309045"/>
                    <a:pt x="3171737" y="528633"/>
                  </a:cubicBezTo>
                  <a:cubicBezTo>
                    <a:pt x="3229735" y="794104"/>
                    <a:pt x="3123686" y="954110"/>
                    <a:pt x="3171737" y="1124741"/>
                  </a:cubicBezTo>
                  <a:cubicBezTo>
                    <a:pt x="3219788" y="1295372"/>
                    <a:pt x="3121747" y="1431086"/>
                    <a:pt x="3171737" y="1647644"/>
                  </a:cubicBezTo>
                  <a:cubicBezTo>
                    <a:pt x="3221727" y="1864202"/>
                    <a:pt x="3156432" y="2032442"/>
                    <a:pt x="3171737" y="2170546"/>
                  </a:cubicBezTo>
                  <a:cubicBezTo>
                    <a:pt x="3187042" y="2308650"/>
                    <a:pt x="3151350" y="2471247"/>
                    <a:pt x="3171737" y="2583638"/>
                  </a:cubicBezTo>
                  <a:cubicBezTo>
                    <a:pt x="3192124" y="2696029"/>
                    <a:pt x="3159029" y="2915034"/>
                    <a:pt x="3171737" y="3106541"/>
                  </a:cubicBezTo>
                  <a:cubicBezTo>
                    <a:pt x="3184445" y="3298048"/>
                    <a:pt x="3122096" y="3466014"/>
                    <a:pt x="3171737" y="3666046"/>
                  </a:cubicBezTo>
                  <a:cubicBezTo>
                    <a:pt x="3221378" y="3866078"/>
                    <a:pt x="3144821" y="4002037"/>
                    <a:pt x="3171737" y="4188948"/>
                  </a:cubicBezTo>
                  <a:cubicBezTo>
                    <a:pt x="3100045" y="4504350"/>
                    <a:pt x="3005674" y="4768543"/>
                    <a:pt x="2643104" y="4717581"/>
                  </a:cubicBezTo>
                  <a:cubicBezTo>
                    <a:pt x="2365364" y="4725688"/>
                    <a:pt x="2339430" y="4679855"/>
                    <a:pt x="2072197" y="4717581"/>
                  </a:cubicBezTo>
                  <a:cubicBezTo>
                    <a:pt x="1804964" y="4755307"/>
                    <a:pt x="1810332" y="4684076"/>
                    <a:pt x="1607013" y="4717581"/>
                  </a:cubicBezTo>
                  <a:cubicBezTo>
                    <a:pt x="1403694" y="4751086"/>
                    <a:pt x="1348604" y="4662781"/>
                    <a:pt x="1099540" y="4717581"/>
                  </a:cubicBezTo>
                  <a:cubicBezTo>
                    <a:pt x="850476" y="4772381"/>
                    <a:pt x="733373" y="4680186"/>
                    <a:pt x="528633" y="4717581"/>
                  </a:cubicBezTo>
                  <a:cubicBezTo>
                    <a:pt x="216961" y="4743424"/>
                    <a:pt x="-61873" y="4501385"/>
                    <a:pt x="0" y="4188948"/>
                  </a:cubicBezTo>
                  <a:cubicBezTo>
                    <a:pt x="-31757" y="4015885"/>
                    <a:pt x="3036" y="3926609"/>
                    <a:pt x="0" y="3775855"/>
                  </a:cubicBezTo>
                  <a:cubicBezTo>
                    <a:pt x="-3036" y="3625101"/>
                    <a:pt x="17195" y="3541350"/>
                    <a:pt x="0" y="3362763"/>
                  </a:cubicBezTo>
                  <a:cubicBezTo>
                    <a:pt x="-17195" y="3184176"/>
                    <a:pt x="992" y="2946187"/>
                    <a:pt x="0" y="2803257"/>
                  </a:cubicBezTo>
                  <a:cubicBezTo>
                    <a:pt x="-992" y="2660327"/>
                    <a:pt x="5231" y="2502971"/>
                    <a:pt x="0" y="2207149"/>
                  </a:cubicBezTo>
                  <a:cubicBezTo>
                    <a:pt x="-5231" y="1911327"/>
                    <a:pt x="42989" y="1892822"/>
                    <a:pt x="0" y="1794056"/>
                  </a:cubicBezTo>
                  <a:cubicBezTo>
                    <a:pt x="-42989" y="1695290"/>
                    <a:pt x="19025" y="1491246"/>
                    <a:pt x="0" y="1197948"/>
                  </a:cubicBezTo>
                  <a:cubicBezTo>
                    <a:pt x="-19025" y="904650"/>
                    <a:pt x="45857" y="838488"/>
                    <a:pt x="0" y="528633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46">
              <a:extLst>
                <a:ext uri="{FF2B5EF4-FFF2-40B4-BE49-F238E27FC236}">
                  <a16:creationId xmlns:a16="http://schemas.microsoft.com/office/drawing/2014/main" id="{29F12F99-CE43-47D0-863D-37CB49900828}"/>
                </a:ext>
              </a:extLst>
            </p:cNvPr>
            <p:cNvSpPr/>
            <p:nvPr/>
          </p:nvSpPr>
          <p:spPr>
            <a:xfrm>
              <a:off x="1782533" y="-362161"/>
              <a:ext cx="998806" cy="1049801"/>
            </a:xfrm>
            <a:custGeom>
              <a:avLst/>
              <a:gdLst>
                <a:gd name="connsiteX0" fmla="*/ 0 w 998806"/>
                <a:gd name="connsiteY0" fmla="*/ 524901 h 1049801"/>
                <a:gd name="connsiteX1" fmla="*/ 499403 w 998806"/>
                <a:gd name="connsiteY1" fmla="*/ 0 h 1049801"/>
                <a:gd name="connsiteX2" fmla="*/ 998806 w 998806"/>
                <a:gd name="connsiteY2" fmla="*/ 524901 h 1049801"/>
                <a:gd name="connsiteX3" fmla="*/ 499403 w 998806"/>
                <a:gd name="connsiteY3" fmla="*/ 1049802 h 1049801"/>
                <a:gd name="connsiteX4" fmla="*/ 0 w 998806"/>
                <a:gd name="connsiteY4" fmla="*/ 524901 h 10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049801" fill="none" extrusionOk="0">
                  <a:moveTo>
                    <a:pt x="0" y="524901"/>
                  </a:moveTo>
                  <a:cubicBezTo>
                    <a:pt x="-60725" y="243406"/>
                    <a:pt x="292911" y="-28602"/>
                    <a:pt x="499403" y="0"/>
                  </a:cubicBezTo>
                  <a:cubicBezTo>
                    <a:pt x="745437" y="22735"/>
                    <a:pt x="998562" y="288688"/>
                    <a:pt x="998806" y="524901"/>
                  </a:cubicBezTo>
                  <a:cubicBezTo>
                    <a:pt x="959125" y="781708"/>
                    <a:pt x="807199" y="1075784"/>
                    <a:pt x="499403" y="1049802"/>
                  </a:cubicBezTo>
                  <a:cubicBezTo>
                    <a:pt x="240240" y="1110830"/>
                    <a:pt x="44844" y="816941"/>
                    <a:pt x="0" y="524901"/>
                  </a:cubicBezTo>
                  <a:close/>
                </a:path>
                <a:path w="998806" h="1049801" stroke="0" extrusionOk="0">
                  <a:moveTo>
                    <a:pt x="0" y="524901"/>
                  </a:moveTo>
                  <a:cubicBezTo>
                    <a:pt x="-2471" y="224199"/>
                    <a:pt x="217115" y="26249"/>
                    <a:pt x="499403" y="0"/>
                  </a:cubicBezTo>
                  <a:cubicBezTo>
                    <a:pt x="758250" y="20045"/>
                    <a:pt x="991184" y="218690"/>
                    <a:pt x="998806" y="524901"/>
                  </a:cubicBezTo>
                  <a:cubicBezTo>
                    <a:pt x="1032917" y="837396"/>
                    <a:pt x="724872" y="1110020"/>
                    <a:pt x="499403" y="1049802"/>
                  </a:cubicBezTo>
                  <a:cubicBezTo>
                    <a:pt x="262015" y="1052746"/>
                    <a:pt x="16335" y="760509"/>
                    <a:pt x="0" y="524901"/>
                  </a:cubicBezTo>
                  <a:close/>
                </a:path>
              </a:pathLst>
            </a:custGeom>
            <a:solidFill>
              <a:srgbClr val="00B0F0"/>
            </a:solidFill>
            <a:ln>
              <a:extLst>
                <a:ext uri="{C807C97D-BFC1-408E-A445-0C87EB9F89A2}">
                  <ask:lineSketchStyleProps xmlns:ask="http://schemas.microsoft.com/office/drawing/2018/sketchyshapes" sd="2444552323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TextBox 47">
              <a:extLst>
                <a:ext uri="{FF2B5EF4-FFF2-40B4-BE49-F238E27FC236}">
                  <a16:creationId xmlns:a16="http://schemas.microsoft.com/office/drawing/2014/main" id="{1908CF50-D4F9-4EAD-BDE9-F4A61A0BF03D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</a:p>
          </p:txBody>
        </p:sp>
        <p:sp>
          <p:nvSpPr>
            <p:cNvPr id="212" name="TextBox 48">
              <a:extLst>
                <a:ext uri="{FF2B5EF4-FFF2-40B4-BE49-F238E27FC236}">
                  <a16:creationId xmlns:a16="http://schemas.microsoft.com/office/drawing/2014/main" id="{D52F1A5B-BD7C-49B2-9CE0-71C2AFDA6A9A}"/>
                </a:ext>
              </a:extLst>
            </p:cNvPr>
            <p:cNvSpPr txBox="1"/>
            <p:nvPr/>
          </p:nvSpPr>
          <p:spPr>
            <a:xfrm>
              <a:off x="689884" y="1444312"/>
              <a:ext cx="2878561" cy="192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ماذا تفعلين إذا تنسلت أطراف مفرشك بعد تطريزه ؟ </a:t>
              </a:r>
              <a:endParaRPr lang="en-US" sz="28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20" name="Group 59">
            <a:extLst>
              <a:ext uri="{FF2B5EF4-FFF2-40B4-BE49-F238E27FC236}">
                <a16:creationId xmlns:a16="http://schemas.microsoft.com/office/drawing/2014/main" id="{64399850-2F9E-4A61-B07F-4E274490E065}"/>
              </a:ext>
            </a:extLst>
          </p:cNvPr>
          <p:cNvGrpSpPr/>
          <p:nvPr/>
        </p:nvGrpSpPr>
        <p:grpSpPr>
          <a:xfrm>
            <a:off x="9117858" y="1047914"/>
            <a:ext cx="2865845" cy="2502620"/>
            <a:chOff x="1577287" y="-66891"/>
            <a:chExt cx="2840256" cy="5151446"/>
          </a:xfrm>
        </p:grpSpPr>
        <p:sp>
          <p:nvSpPr>
            <p:cNvPr id="221" name="Rectangle: Rounded Corners 60">
              <a:extLst>
                <a:ext uri="{FF2B5EF4-FFF2-40B4-BE49-F238E27FC236}">
                  <a16:creationId xmlns:a16="http://schemas.microsoft.com/office/drawing/2014/main" id="{A0EEC150-7BD1-4780-9D93-5427BD618DC1}"/>
                </a:ext>
              </a:extLst>
            </p:cNvPr>
            <p:cNvSpPr/>
            <p:nvPr/>
          </p:nvSpPr>
          <p:spPr>
            <a:xfrm>
              <a:off x="1663932" y="431998"/>
              <a:ext cx="2666964" cy="4435976"/>
            </a:xfrm>
            <a:custGeom>
              <a:avLst/>
              <a:gdLst>
                <a:gd name="connsiteX0" fmla="*/ 0 w 2666964"/>
                <a:gd name="connsiteY0" fmla="*/ 444503 h 4435976"/>
                <a:gd name="connsiteX1" fmla="*/ 444503 w 2666964"/>
                <a:gd name="connsiteY1" fmla="*/ 0 h 4435976"/>
                <a:gd name="connsiteX2" fmla="*/ 1019376 w 2666964"/>
                <a:gd name="connsiteY2" fmla="*/ 0 h 4435976"/>
                <a:gd name="connsiteX3" fmla="*/ 1558690 w 2666964"/>
                <a:gd name="connsiteY3" fmla="*/ 0 h 4435976"/>
                <a:gd name="connsiteX4" fmla="*/ 2222461 w 2666964"/>
                <a:gd name="connsiteY4" fmla="*/ 0 h 4435976"/>
                <a:gd name="connsiteX5" fmla="*/ 2666964 w 2666964"/>
                <a:gd name="connsiteY5" fmla="*/ 444503 h 4435976"/>
                <a:gd name="connsiteX6" fmla="*/ 2666964 w 2666964"/>
                <a:gd name="connsiteY6" fmla="*/ 1035665 h 4435976"/>
                <a:gd name="connsiteX7" fmla="*/ 2666964 w 2666964"/>
                <a:gd name="connsiteY7" fmla="*/ 1520417 h 4435976"/>
                <a:gd name="connsiteX8" fmla="*/ 2666964 w 2666964"/>
                <a:gd name="connsiteY8" fmla="*/ 2147049 h 4435976"/>
                <a:gd name="connsiteX9" fmla="*/ 2666964 w 2666964"/>
                <a:gd name="connsiteY9" fmla="*/ 2667271 h 4435976"/>
                <a:gd name="connsiteX10" fmla="*/ 2666964 w 2666964"/>
                <a:gd name="connsiteY10" fmla="*/ 3329372 h 4435976"/>
                <a:gd name="connsiteX11" fmla="*/ 2666964 w 2666964"/>
                <a:gd name="connsiteY11" fmla="*/ 3991473 h 4435976"/>
                <a:gd name="connsiteX12" fmla="*/ 2222461 w 2666964"/>
                <a:gd name="connsiteY12" fmla="*/ 4435976 h 4435976"/>
                <a:gd name="connsiteX13" fmla="*/ 1683147 w 2666964"/>
                <a:gd name="connsiteY13" fmla="*/ 4435976 h 4435976"/>
                <a:gd name="connsiteX14" fmla="*/ 1090494 w 2666964"/>
                <a:gd name="connsiteY14" fmla="*/ 4435976 h 4435976"/>
                <a:gd name="connsiteX15" fmla="*/ 444503 w 2666964"/>
                <a:gd name="connsiteY15" fmla="*/ 4435976 h 4435976"/>
                <a:gd name="connsiteX16" fmla="*/ 0 w 2666964"/>
                <a:gd name="connsiteY16" fmla="*/ 3991473 h 4435976"/>
                <a:gd name="connsiteX17" fmla="*/ 0 w 2666964"/>
                <a:gd name="connsiteY17" fmla="*/ 3435781 h 4435976"/>
                <a:gd name="connsiteX18" fmla="*/ 0 w 2666964"/>
                <a:gd name="connsiteY18" fmla="*/ 2951028 h 4435976"/>
                <a:gd name="connsiteX19" fmla="*/ 0 w 2666964"/>
                <a:gd name="connsiteY19" fmla="*/ 2466276 h 4435976"/>
                <a:gd name="connsiteX20" fmla="*/ 0 w 2666964"/>
                <a:gd name="connsiteY20" fmla="*/ 1804175 h 4435976"/>
                <a:gd name="connsiteX21" fmla="*/ 0 w 2666964"/>
                <a:gd name="connsiteY21" fmla="*/ 1142074 h 4435976"/>
                <a:gd name="connsiteX22" fmla="*/ 0 w 2666964"/>
                <a:gd name="connsiteY22" fmla="*/ 444503 h 443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66964" h="4435976" fill="none" extrusionOk="0">
                  <a:moveTo>
                    <a:pt x="0" y="444503"/>
                  </a:moveTo>
                  <a:cubicBezTo>
                    <a:pt x="52507" y="176932"/>
                    <a:pt x="230861" y="-50165"/>
                    <a:pt x="444503" y="0"/>
                  </a:cubicBezTo>
                  <a:cubicBezTo>
                    <a:pt x="610101" y="-53370"/>
                    <a:pt x="750294" y="12955"/>
                    <a:pt x="1019376" y="0"/>
                  </a:cubicBezTo>
                  <a:cubicBezTo>
                    <a:pt x="1288458" y="-12955"/>
                    <a:pt x="1385261" y="14925"/>
                    <a:pt x="1558690" y="0"/>
                  </a:cubicBezTo>
                  <a:cubicBezTo>
                    <a:pt x="1732119" y="-14925"/>
                    <a:pt x="1923004" y="27658"/>
                    <a:pt x="2222461" y="0"/>
                  </a:cubicBezTo>
                  <a:cubicBezTo>
                    <a:pt x="2473040" y="1131"/>
                    <a:pt x="2656195" y="250156"/>
                    <a:pt x="2666964" y="444503"/>
                  </a:cubicBezTo>
                  <a:cubicBezTo>
                    <a:pt x="2701539" y="569668"/>
                    <a:pt x="2646892" y="826881"/>
                    <a:pt x="2666964" y="1035665"/>
                  </a:cubicBezTo>
                  <a:cubicBezTo>
                    <a:pt x="2687036" y="1244449"/>
                    <a:pt x="2613341" y="1280631"/>
                    <a:pt x="2666964" y="1520417"/>
                  </a:cubicBezTo>
                  <a:cubicBezTo>
                    <a:pt x="2720587" y="1760203"/>
                    <a:pt x="2607453" y="1883968"/>
                    <a:pt x="2666964" y="2147049"/>
                  </a:cubicBezTo>
                  <a:cubicBezTo>
                    <a:pt x="2726475" y="2410130"/>
                    <a:pt x="2617162" y="2422713"/>
                    <a:pt x="2666964" y="2667271"/>
                  </a:cubicBezTo>
                  <a:cubicBezTo>
                    <a:pt x="2716766" y="2911829"/>
                    <a:pt x="2619761" y="3146216"/>
                    <a:pt x="2666964" y="3329372"/>
                  </a:cubicBezTo>
                  <a:cubicBezTo>
                    <a:pt x="2714167" y="3512528"/>
                    <a:pt x="2641737" y="3834962"/>
                    <a:pt x="2666964" y="3991473"/>
                  </a:cubicBezTo>
                  <a:cubicBezTo>
                    <a:pt x="2646904" y="4228123"/>
                    <a:pt x="2497899" y="4448868"/>
                    <a:pt x="2222461" y="4435976"/>
                  </a:cubicBezTo>
                  <a:cubicBezTo>
                    <a:pt x="2092718" y="4481100"/>
                    <a:pt x="1928400" y="4397043"/>
                    <a:pt x="1683147" y="4435976"/>
                  </a:cubicBezTo>
                  <a:cubicBezTo>
                    <a:pt x="1437894" y="4474909"/>
                    <a:pt x="1365710" y="4406542"/>
                    <a:pt x="1090494" y="4435976"/>
                  </a:cubicBezTo>
                  <a:cubicBezTo>
                    <a:pt x="815278" y="4465410"/>
                    <a:pt x="756253" y="4372893"/>
                    <a:pt x="444503" y="4435976"/>
                  </a:cubicBezTo>
                  <a:cubicBezTo>
                    <a:pt x="160709" y="4373991"/>
                    <a:pt x="-69924" y="4214913"/>
                    <a:pt x="0" y="3991473"/>
                  </a:cubicBezTo>
                  <a:cubicBezTo>
                    <a:pt x="-64244" y="3780050"/>
                    <a:pt x="21835" y="3581249"/>
                    <a:pt x="0" y="3435781"/>
                  </a:cubicBezTo>
                  <a:cubicBezTo>
                    <a:pt x="-21835" y="3290313"/>
                    <a:pt x="44159" y="3085270"/>
                    <a:pt x="0" y="2951028"/>
                  </a:cubicBezTo>
                  <a:cubicBezTo>
                    <a:pt x="-44159" y="2816786"/>
                    <a:pt x="16812" y="2618691"/>
                    <a:pt x="0" y="2466276"/>
                  </a:cubicBezTo>
                  <a:cubicBezTo>
                    <a:pt x="-16812" y="2313861"/>
                    <a:pt x="11099" y="2102195"/>
                    <a:pt x="0" y="1804175"/>
                  </a:cubicBezTo>
                  <a:cubicBezTo>
                    <a:pt x="-11099" y="1506155"/>
                    <a:pt x="10495" y="1322546"/>
                    <a:pt x="0" y="1142074"/>
                  </a:cubicBezTo>
                  <a:cubicBezTo>
                    <a:pt x="-10495" y="961602"/>
                    <a:pt x="37578" y="697582"/>
                    <a:pt x="0" y="444503"/>
                  </a:cubicBezTo>
                  <a:close/>
                </a:path>
                <a:path w="2666964" h="4435976" stroke="0" extrusionOk="0">
                  <a:moveTo>
                    <a:pt x="0" y="444503"/>
                  </a:moveTo>
                  <a:cubicBezTo>
                    <a:pt x="50917" y="160065"/>
                    <a:pt x="225475" y="-26181"/>
                    <a:pt x="444503" y="0"/>
                  </a:cubicBezTo>
                  <a:cubicBezTo>
                    <a:pt x="700182" y="-35548"/>
                    <a:pt x="903580" y="43850"/>
                    <a:pt x="1072715" y="0"/>
                  </a:cubicBezTo>
                  <a:cubicBezTo>
                    <a:pt x="1241850" y="-43850"/>
                    <a:pt x="1379371" y="15969"/>
                    <a:pt x="1629808" y="0"/>
                  </a:cubicBezTo>
                  <a:cubicBezTo>
                    <a:pt x="1880245" y="-15969"/>
                    <a:pt x="2000934" y="16260"/>
                    <a:pt x="2222461" y="0"/>
                  </a:cubicBezTo>
                  <a:cubicBezTo>
                    <a:pt x="2466496" y="-6466"/>
                    <a:pt x="2617492" y="235355"/>
                    <a:pt x="2666964" y="444503"/>
                  </a:cubicBezTo>
                  <a:cubicBezTo>
                    <a:pt x="2693791" y="713489"/>
                    <a:pt x="2665046" y="885795"/>
                    <a:pt x="2666964" y="1071134"/>
                  </a:cubicBezTo>
                  <a:cubicBezTo>
                    <a:pt x="2668882" y="1256473"/>
                    <a:pt x="2666080" y="1406697"/>
                    <a:pt x="2666964" y="1555887"/>
                  </a:cubicBezTo>
                  <a:cubicBezTo>
                    <a:pt x="2667848" y="1705077"/>
                    <a:pt x="2621482" y="1948870"/>
                    <a:pt x="2666964" y="2147049"/>
                  </a:cubicBezTo>
                  <a:cubicBezTo>
                    <a:pt x="2712446" y="2345228"/>
                    <a:pt x="2632911" y="2568723"/>
                    <a:pt x="2666964" y="2738210"/>
                  </a:cubicBezTo>
                  <a:cubicBezTo>
                    <a:pt x="2701017" y="2907697"/>
                    <a:pt x="2644447" y="2998415"/>
                    <a:pt x="2666964" y="3222963"/>
                  </a:cubicBezTo>
                  <a:cubicBezTo>
                    <a:pt x="2689481" y="3447511"/>
                    <a:pt x="2591574" y="3779172"/>
                    <a:pt x="2666964" y="3991473"/>
                  </a:cubicBezTo>
                  <a:cubicBezTo>
                    <a:pt x="2647503" y="4286692"/>
                    <a:pt x="2445489" y="4494834"/>
                    <a:pt x="2222461" y="4435976"/>
                  </a:cubicBezTo>
                  <a:cubicBezTo>
                    <a:pt x="1990246" y="4492133"/>
                    <a:pt x="1890006" y="4419191"/>
                    <a:pt x="1683147" y="4435976"/>
                  </a:cubicBezTo>
                  <a:cubicBezTo>
                    <a:pt x="1476288" y="4452761"/>
                    <a:pt x="1296968" y="4386702"/>
                    <a:pt x="1054935" y="4435976"/>
                  </a:cubicBezTo>
                  <a:cubicBezTo>
                    <a:pt x="812902" y="4485250"/>
                    <a:pt x="687972" y="4373241"/>
                    <a:pt x="444503" y="4435976"/>
                  </a:cubicBezTo>
                  <a:cubicBezTo>
                    <a:pt x="218137" y="4381730"/>
                    <a:pt x="7201" y="4239523"/>
                    <a:pt x="0" y="3991473"/>
                  </a:cubicBezTo>
                  <a:cubicBezTo>
                    <a:pt x="-9191" y="3873983"/>
                    <a:pt x="31739" y="3699179"/>
                    <a:pt x="0" y="3506720"/>
                  </a:cubicBezTo>
                  <a:cubicBezTo>
                    <a:pt x="-31739" y="3314261"/>
                    <a:pt x="49368" y="3122972"/>
                    <a:pt x="0" y="2951028"/>
                  </a:cubicBezTo>
                  <a:cubicBezTo>
                    <a:pt x="-49368" y="2779084"/>
                    <a:pt x="59915" y="2532098"/>
                    <a:pt x="0" y="2324397"/>
                  </a:cubicBezTo>
                  <a:cubicBezTo>
                    <a:pt x="-59915" y="2116696"/>
                    <a:pt x="29540" y="1856203"/>
                    <a:pt x="0" y="1662296"/>
                  </a:cubicBezTo>
                  <a:cubicBezTo>
                    <a:pt x="-29540" y="1468389"/>
                    <a:pt x="49255" y="1311741"/>
                    <a:pt x="0" y="1177543"/>
                  </a:cubicBezTo>
                  <a:cubicBezTo>
                    <a:pt x="-49255" y="1043345"/>
                    <a:pt x="2805" y="780303"/>
                    <a:pt x="0" y="444503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: Rounded Corners 61">
              <a:extLst>
                <a:ext uri="{FF2B5EF4-FFF2-40B4-BE49-F238E27FC236}">
                  <a16:creationId xmlns:a16="http://schemas.microsoft.com/office/drawing/2014/main" id="{B4F485AC-B4DF-4A06-9BDF-5B8F24E91126}"/>
                </a:ext>
              </a:extLst>
            </p:cNvPr>
            <p:cNvSpPr/>
            <p:nvPr/>
          </p:nvSpPr>
          <p:spPr>
            <a:xfrm>
              <a:off x="1577287" y="225018"/>
              <a:ext cx="2840256" cy="4859537"/>
            </a:xfrm>
            <a:custGeom>
              <a:avLst/>
              <a:gdLst>
                <a:gd name="connsiteX0" fmla="*/ 0 w 2840256"/>
                <a:gd name="connsiteY0" fmla="*/ 473385 h 4859537"/>
                <a:gd name="connsiteX1" fmla="*/ 473385 w 2840256"/>
                <a:gd name="connsiteY1" fmla="*/ 0 h 4859537"/>
                <a:gd name="connsiteX2" fmla="*/ 984626 w 2840256"/>
                <a:gd name="connsiteY2" fmla="*/ 0 h 4859537"/>
                <a:gd name="connsiteX3" fmla="*/ 1420128 w 2840256"/>
                <a:gd name="connsiteY3" fmla="*/ 0 h 4859537"/>
                <a:gd name="connsiteX4" fmla="*/ 1874565 w 2840256"/>
                <a:gd name="connsiteY4" fmla="*/ 0 h 4859537"/>
                <a:gd name="connsiteX5" fmla="*/ 2366871 w 2840256"/>
                <a:gd name="connsiteY5" fmla="*/ 0 h 4859537"/>
                <a:gd name="connsiteX6" fmla="*/ 2840256 w 2840256"/>
                <a:gd name="connsiteY6" fmla="*/ 473385 h 4859537"/>
                <a:gd name="connsiteX7" fmla="*/ 2840256 w 2840256"/>
                <a:gd name="connsiteY7" fmla="*/ 1110607 h 4859537"/>
                <a:gd name="connsiteX8" fmla="*/ 2840256 w 2840256"/>
                <a:gd name="connsiteY8" fmla="*/ 1669574 h 4859537"/>
                <a:gd name="connsiteX9" fmla="*/ 2840256 w 2840256"/>
                <a:gd name="connsiteY9" fmla="*/ 2228540 h 4859537"/>
                <a:gd name="connsiteX10" fmla="*/ 2840256 w 2840256"/>
                <a:gd name="connsiteY10" fmla="*/ 2670124 h 4859537"/>
                <a:gd name="connsiteX11" fmla="*/ 2840256 w 2840256"/>
                <a:gd name="connsiteY11" fmla="*/ 3229091 h 4859537"/>
                <a:gd name="connsiteX12" fmla="*/ 2840256 w 2840256"/>
                <a:gd name="connsiteY12" fmla="*/ 3827185 h 4859537"/>
                <a:gd name="connsiteX13" fmla="*/ 2840256 w 2840256"/>
                <a:gd name="connsiteY13" fmla="*/ 4386152 h 4859537"/>
                <a:gd name="connsiteX14" fmla="*/ 2366871 w 2840256"/>
                <a:gd name="connsiteY14" fmla="*/ 4859537 h 4859537"/>
                <a:gd name="connsiteX15" fmla="*/ 1855630 w 2840256"/>
                <a:gd name="connsiteY15" fmla="*/ 4859537 h 4859537"/>
                <a:gd name="connsiteX16" fmla="*/ 1439063 w 2840256"/>
                <a:gd name="connsiteY16" fmla="*/ 4859537 h 4859537"/>
                <a:gd name="connsiteX17" fmla="*/ 984626 w 2840256"/>
                <a:gd name="connsiteY17" fmla="*/ 4859537 h 4859537"/>
                <a:gd name="connsiteX18" fmla="*/ 473385 w 2840256"/>
                <a:gd name="connsiteY18" fmla="*/ 4859537 h 4859537"/>
                <a:gd name="connsiteX19" fmla="*/ 0 w 2840256"/>
                <a:gd name="connsiteY19" fmla="*/ 4386152 h 4859537"/>
                <a:gd name="connsiteX20" fmla="*/ 0 w 2840256"/>
                <a:gd name="connsiteY20" fmla="*/ 3944568 h 4859537"/>
                <a:gd name="connsiteX21" fmla="*/ 0 w 2840256"/>
                <a:gd name="connsiteY21" fmla="*/ 3502985 h 4859537"/>
                <a:gd name="connsiteX22" fmla="*/ 0 w 2840256"/>
                <a:gd name="connsiteY22" fmla="*/ 2904890 h 4859537"/>
                <a:gd name="connsiteX23" fmla="*/ 0 w 2840256"/>
                <a:gd name="connsiteY23" fmla="*/ 2267668 h 4859537"/>
                <a:gd name="connsiteX24" fmla="*/ 0 w 2840256"/>
                <a:gd name="connsiteY24" fmla="*/ 1826084 h 4859537"/>
                <a:gd name="connsiteX25" fmla="*/ 0 w 2840256"/>
                <a:gd name="connsiteY25" fmla="*/ 1188862 h 4859537"/>
                <a:gd name="connsiteX26" fmla="*/ 0 w 2840256"/>
                <a:gd name="connsiteY26" fmla="*/ 473385 h 485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840256" h="4859537" extrusionOk="0">
                  <a:moveTo>
                    <a:pt x="0" y="473385"/>
                  </a:moveTo>
                  <a:cubicBezTo>
                    <a:pt x="34819" y="185309"/>
                    <a:pt x="220284" y="-8253"/>
                    <a:pt x="473385" y="0"/>
                  </a:cubicBezTo>
                  <a:cubicBezTo>
                    <a:pt x="726881" y="-51614"/>
                    <a:pt x="843310" y="59660"/>
                    <a:pt x="984626" y="0"/>
                  </a:cubicBezTo>
                  <a:cubicBezTo>
                    <a:pt x="1125942" y="-59660"/>
                    <a:pt x="1248596" y="28089"/>
                    <a:pt x="1420128" y="0"/>
                  </a:cubicBezTo>
                  <a:cubicBezTo>
                    <a:pt x="1591660" y="-28089"/>
                    <a:pt x="1765558" y="38722"/>
                    <a:pt x="1874565" y="0"/>
                  </a:cubicBezTo>
                  <a:cubicBezTo>
                    <a:pt x="1983572" y="-38722"/>
                    <a:pt x="2173221" y="56937"/>
                    <a:pt x="2366871" y="0"/>
                  </a:cubicBezTo>
                  <a:cubicBezTo>
                    <a:pt x="2634337" y="41384"/>
                    <a:pt x="2833779" y="229686"/>
                    <a:pt x="2840256" y="473385"/>
                  </a:cubicBezTo>
                  <a:cubicBezTo>
                    <a:pt x="2844319" y="632946"/>
                    <a:pt x="2794991" y="860978"/>
                    <a:pt x="2840256" y="1110607"/>
                  </a:cubicBezTo>
                  <a:cubicBezTo>
                    <a:pt x="2885521" y="1360236"/>
                    <a:pt x="2808956" y="1529289"/>
                    <a:pt x="2840256" y="1669574"/>
                  </a:cubicBezTo>
                  <a:cubicBezTo>
                    <a:pt x="2871556" y="1809859"/>
                    <a:pt x="2826129" y="1950322"/>
                    <a:pt x="2840256" y="2228540"/>
                  </a:cubicBezTo>
                  <a:cubicBezTo>
                    <a:pt x="2854383" y="2506758"/>
                    <a:pt x="2807650" y="2571562"/>
                    <a:pt x="2840256" y="2670124"/>
                  </a:cubicBezTo>
                  <a:cubicBezTo>
                    <a:pt x="2872862" y="2768686"/>
                    <a:pt x="2836353" y="3075848"/>
                    <a:pt x="2840256" y="3229091"/>
                  </a:cubicBezTo>
                  <a:cubicBezTo>
                    <a:pt x="2844159" y="3382334"/>
                    <a:pt x="2814729" y="3644488"/>
                    <a:pt x="2840256" y="3827185"/>
                  </a:cubicBezTo>
                  <a:cubicBezTo>
                    <a:pt x="2865783" y="4009882"/>
                    <a:pt x="2782393" y="4245189"/>
                    <a:pt x="2840256" y="4386152"/>
                  </a:cubicBezTo>
                  <a:cubicBezTo>
                    <a:pt x="2829729" y="4651038"/>
                    <a:pt x="2650289" y="4875396"/>
                    <a:pt x="2366871" y="4859537"/>
                  </a:cubicBezTo>
                  <a:cubicBezTo>
                    <a:pt x="2201761" y="4860414"/>
                    <a:pt x="1982165" y="4856804"/>
                    <a:pt x="1855630" y="4859537"/>
                  </a:cubicBezTo>
                  <a:cubicBezTo>
                    <a:pt x="1729095" y="4862270"/>
                    <a:pt x="1619091" y="4844498"/>
                    <a:pt x="1439063" y="4859537"/>
                  </a:cubicBezTo>
                  <a:cubicBezTo>
                    <a:pt x="1259035" y="4874576"/>
                    <a:pt x="1092771" y="4811591"/>
                    <a:pt x="984626" y="4859537"/>
                  </a:cubicBezTo>
                  <a:cubicBezTo>
                    <a:pt x="876481" y="4907483"/>
                    <a:pt x="619164" y="4854449"/>
                    <a:pt x="473385" y="4859537"/>
                  </a:cubicBezTo>
                  <a:cubicBezTo>
                    <a:pt x="164419" y="4921828"/>
                    <a:pt x="-48266" y="4663572"/>
                    <a:pt x="0" y="4386152"/>
                  </a:cubicBezTo>
                  <a:cubicBezTo>
                    <a:pt x="-42843" y="4291017"/>
                    <a:pt x="19768" y="4157697"/>
                    <a:pt x="0" y="3944568"/>
                  </a:cubicBezTo>
                  <a:cubicBezTo>
                    <a:pt x="-19768" y="3731439"/>
                    <a:pt x="42488" y="3663985"/>
                    <a:pt x="0" y="3502985"/>
                  </a:cubicBezTo>
                  <a:cubicBezTo>
                    <a:pt x="-42488" y="3341985"/>
                    <a:pt x="34256" y="3153873"/>
                    <a:pt x="0" y="2904890"/>
                  </a:cubicBezTo>
                  <a:cubicBezTo>
                    <a:pt x="-34256" y="2655908"/>
                    <a:pt x="7361" y="2512107"/>
                    <a:pt x="0" y="2267668"/>
                  </a:cubicBezTo>
                  <a:cubicBezTo>
                    <a:pt x="-7361" y="2023229"/>
                    <a:pt x="29003" y="2020331"/>
                    <a:pt x="0" y="1826084"/>
                  </a:cubicBezTo>
                  <a:cubicBezTo>
                    <a:pt x="-29003" y="1631837"/>
                    <a:pt x="23516" y="1330313"/>
                    <a:pt x="0" y="1188862"/>
                  </a:cubicBezTo>
                  <a:cubicBezTo>
                    <a:pt x="-23516" y="1047411"/>
                    <a:pt x="65844" y="621585"/>
                    <a:pt x="0" y="473385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TextBox 63">
              <a:extLst>
                <a:ext uri="{FF2B5EF4-FFF2-40B4-BE49-F238E27FC236}">
                  <a16:creationId xmlns:a16="http://schemas.microsoft.com/office/drawing/2014/main" id="{0B3B1DE3-5806-4889-BA88-724D6B8922E4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757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25" name="TextBox 64">
              <a:extLst>
                <a:ext uri="{FF2B5EF4-FFF2-40B4-BE49-F238E27FC236}">
                  <a16:creationId xmlns:a16="http://schemas.microsoft.com/office/drawing/2014/main" id="{92AC5195-109E-4399-B96D-ED879F2F197A}"/>
                </a:ext>
              </a:extLst>
            </p:cNvPr>
            <p:cNvSpPr txBox="1"/>
            <p:nvPr/>
          </p:nvSpPr>
          <p:spPr>
            <a:xfrm>
              <a:off x="1810656" y="1405549"/>
              <a:ext cx="2373516" cy="1710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تطرزينه بغرزة البطانية من الأطراف</a:t>
              </a:r>
              <a:endParaRPr lang="en-US" sz="28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sp>
        <p:nvSpPr>
          <p:cNvPr id="226" name="Freeform: Shape 65">
            <a:extLst>
              <a:ext uri="{FF2B5EF4-FFF2-40B4-BE49-F238E27FC236}">
                <a16:creationId xmlns:a16="http://schemas.microsoft.com/office/drawing/2014/main" id="{731F2793-9671-400C-8D5A-AE008F2B49FC}"/>
              </a:ext>
            </a:extLst>
          </p:cNvPr>
          <p:cNvSpPr/>
          <p:nvPr/>
        </p:nvSpPr>
        <p:spPr>
          <a:xfrm>
            <a:off x="6367427" y="2262420"/>
            <a:ext cx="3052689" cy="717453"/>
          </a:xfrm>
          <a:custGeom>
            <a:avLst/>
            <a:gdLst>
              <a:gd name="connsiteX0" fmla="*/ 0 w 3052689"/>
              <a:gd name="connsiteY0" fmla="*/ 717453 h 717453"/>
              <a:gd name="connsiteX1" fmla="*/ 759655 w 3052689"/>
              <a:gd name="connsiteY1" fmla="*/ 225083 h 717453"/>
              <a:gd name="connsiteX2" fmla="*/ 1350498 w 3052689"/>
              <a:gd name="connsiteY2" fmla="*/ 647114 h 717453"/>
              <a:gd name="connsiteX3" fmla="*/ 2124221 w 3052689"/>
              <a:gd name="connsiteY3" fmla="*/ 182880 h 717453"/>
              <a:gd name="connsiteX4" fmla="*/ 2658793 w 3052689"/>
              <a:gd name="connsiteY4" fmla="*/ 393896 h 717453"/>
              <a:gd name="connsiteX5" fmla="*/ 3052689 w 3052689"/>
              <a:gd name="connsiteY5" fmla="*/ 0 h 7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2689" h="717453">
                <a:moveTo>
                  <a:pt x="0" y="717453"/>
                </a:moveTo>
                <a:cubicBezTo>
                  <a:pt x="267286" y="477129"/>
                  <a:pt x="534572" y="236806"/>
                  <a:pt x="759655" y="225083"/>
                </a:cubicBezTo>
                <a:cubicBezTo>
                  <a:pt x="984738" y="213360"/>
                  <a:pt x="1123070" y="654148"/>
                  <a:pt x="1350498" y="647114"/>
                </a:cubicBezTo>
                <a:cubicBezTo>
                  <a:pt x="1577926" y="640080"/>
                  <a:pt x="1906172" y="225083"/>
                  <a:pt x="2124221" y="182880"/>
                </a:cubicBezTo>
                <a:cubicBezTo>
                  <a:pt x="2342270" y="140677"/>
                  <a:pt x="2504048" y="424376"/>
                  <a:pt x="2658793" y="393896"/>
                </a:cubicBezTo>
                <a:cubicBezTo>
                  <a:pt x="2813538" y="363416"/>
                  <a:pt x="2933113" y="181708"/>
                  <a:pt x="3052689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30795769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7" name="Freeform: Shape 66">
            <a:extLst>
              <a:ext uri="{FF2B5EF4-FFF2-40B4-BE49-F238E27FC236}">
                <a16:creationId xmlns:a16="http://schemas.microsoft.com/office/drawing/2014/main" id="{36F26B8B-AFAE-465B-AB3E-27A1239CF058}"/>
              </a:ext>
            </a:extLst>
          </p:cNvPr>
          <p:cNvSpPr/>
          <p:nvPr/>
        </p:nvSpPr>
        <p:spPr>
          <a:xfrm>
            <a:off x="3349125" y="3413695"/>
            <a:ext cx="1509486" cy="545309"/>
          </a:xfrm>
          <a:custGeom>
            <a:avLst/>
            <a:gdLst>
              <a:gd name="connsiteX0" fmla="*/ 1509486 w 1509486"/>
              <a:gd name="connsiteY0" fmla="*/ 433478 h 545309"/>
              <a:gd name="connsiteX1" fmla="*/ 827314 w 1509486"/>
              <a:gd name="connsiteY1" fmla="*/ 520564 h 545309"/>
              <a:gd name="connsiteX2" fmla="*/ 464457 w 1509486"/>
              <a:gd name="connsiteY2" fmla="*/ 41592 h 545309"/>
              <a:gd name="connsiteX3" fmla="*/ 0 w 1509486"/>
              <a:gd name="connsiteY3" fmla="*/ 56107 h 5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45309">
                <a:moveTo>
                  <a:pt x="1509486" y="433478"/>
                </a:moveTo>
                <a:cubicBezTo>
                  <a:pt x="1255485" y="509678"/>
                  <a:pt x="1001485" y="585878"/>
                  <a:pt x="827314" y="520564"/>
                </a:cubicBezTo>
                <a:cubicBezTo>
                  <a:pt x="653143" y="455250"/>
                  <a:pt x="602343" y="119001"/>
                  <a:pt x="464457" y="41592"/>
                </a:cubicBezTo>
                <a:cubicBezTo>
                  <a:pt x="326571" y="-35817"/>
                  <a:pt x="163285" y="10145"/>
                  <a:pt x="0" y="5610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9" name="Group 1">
            <a:extLst>
              <a:ext uri="{FF2B5EF4-FFF2-40B4-BE49-F238E27FC236}">
                <a16:creationId xmlns:a16="http://schemas.microsoft.com/office/drawing/2014/main" id="{0F83C00B-5201-408E-A9B1-050D511DA312}"/>
              </a:ext>
            </a:extLst>
          </p:cNvPr>
          <p:cNvGrpSpPr/>
          <p:nvPr/>
        </p:nvGrpSpPr>
        <p:grpSpPr>
          <a:xfrm>
            <a:off x="3900668" y="1618096"/>
            <a:ext cx="3375616" cy="1213077"/>
            <a:chOff x="4412343" y="615723"/>
            <a:chExt cx="3375616" cy="1213077"/>
          </a:xfrm>
        </p:grpSpPr>
        <p:sp>
          <p:nvSpPr>
            <p:cNvPr id="230" name="Freeform: Shape 70">
              <a:extLst>
                <a:ext uri="{FF2B5EF4-FFF2-40B4-BE49-F238E27FC236}">
                  <a16:creationId xmlns:a16="http://schemas.microsoft.com/office/drawing/2014/main" id="{D2C15C80-3FB9-4C65-BE1B-72024C482AD9}"/>
                </a:ext>
              </a:extLst>
            </p:cNvPr>
            <p:cNvSpPr/>
            <p:nvPr/>
          </p:nvSpPr>
          <p:spPr>
            <a:xfrm>
              <a:off x="4412343" y="171268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: Shape 71">
              <a:extLst>
                <a:ext uri="{FF2B5EF4-FFF2-40B4-BE49-F238E27FC236}">
                  <a16:creationId xmlns:a16="http://schemas.microsoft.com/office/drawing/2014/main" id="{6C668E18-5745-481B-82C4-59BBC2EDA18C}"/>
                </a:ext>
              </a:extLst>
            </p:cNvPr>
            <p:cNvSpPr/>
            <p:nvPr/>
          </p:nvSpPr>
          <p:spPr>
            <a:xfrm rot="788280">
              <a:off x="4625066" y="1298680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: Shape 72">
              <a:extLst>
                <a:ext uri="{FF2B5EF4-FFF2-40B4-BE49-F238E27FC236}">
                  <a16:creationId xmlns:a16="http://schemas.microsoft.com/office/drawing/2014/main" id="{CAF63E96-F76C-48E0-BE52-F6EB71ACA986}"/>
                </a:ext>
              </a:extLst>
            </p:cNvPr>
            <p:cNvSpPr/>
            <p:nvPr/>
          </p:nvSpPr>
          <p:spPr>
            <a:xfrm rot="1744404">
              <a:off x="5099047" y="92821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: Shape 73">
              <a:extLst>
                <a:ext uri="{FF2B5EF4-FFF2-40B4-BE49-F238E27FC236}">
                  <a16:creationId xmlns:a16="http://schemas.microsoft.com/office/drawing/2014/main" id="{69830268-F37C-4BC8-88BC-C394C51827A6}"/>
                </a:ext>
              </a:extLst>
            </p:cNvPr>
            <p:cNvSpPr/>
            <p:nvPr/>
          </p:nvSpPr>
          <p:spPr>
            <a:xfrm rot="3333878">
              <a:off x="5784178" y="70280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: Shape 74">
              <a:extLst>
                <a:ext uri="{FF2B5EF4-FFF2-40B4-BE49-F238E27FC236}">
                  <a16:creationId xmlns:a16="http://schemas.microsoft.com/office/drawing/2014/main" id="{5E30E4AC-37BE-4CF3-B7BD-545A223509F5}"/>
                </a:ext>
              </a:extLst>
            </p:cNvPr>
            <p:cNvSpPr/>
            <p:nvPr/>
          </p:nvSpPr>
          <p:spPr>
            <a:xfrm rot="5400000">
              <a:off x="6620322" y="81082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: Shape 75">
              <a:extLst>
                <a:ext uri="{FF2B5EF4-FFF2-40B4-BE49-F238E27FC236}">
                  <a16:creationId xmlns:a16="http://schemas.microsoft.com/office/drawing/2014/main" id="{C2B11130-4716-4E7C-99A6-FCB3CA1B2615}"/>
                </a:ext>
              </a:extLst>
            </p:cNvPr>
            <p:cNvSpPr/>
            <p:nvPr/>
          </p:nvSpPr>
          <p:spPr>
            <a:xfrm rot="6984667">
              <a:off x="7174072" y="109419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: Shape 76">
              <a:extLst>
                <a:ext uri="{FF2B5EF4-FFF2-40B4-BE49-F238E27FC236}">
                  <a16:creationId xmlns:a16="http://schemas.microsoft.com/office/drawing/2014/main" id="{B20B7274-28AD-4F16-854F-1B745747752C}"/>
                </a:ext>
              </a:extLst>
            </p:cNvPr>
            <p:cNvSpPr/>
            <p:nvPr/>
          </p:nvSpPr>
          <p:spPr>
            <a:xfrm rot="7528401">
              <a:off x="7584759" y="161884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4399850-2F9E-4A61-B07F-4E274490E065}"/>
              </a:ext>
            </a:extLst>
          </p:cNvPr>
          <p:cNvGrpSpPr/>
          <p:nvPr/>
        </p:nvGrpSpPr>
        <p:grpSpPr>
          <a:xfrm>
            <a:off x="9039412" y="3666715"/>
            <a:ext cx="2865845" cy="2375914"/>
            <a:chOff x="1577287" y="-66891"/>
            <a:chExt cx="2840256" cy="5151446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A0EEC150-7BD1-4780-9D93-5427BD618DC1}"/>
                </a:ext>
              </a:extLst>
            </p:cNvPr>
            <p:cNvSpPr/>
            <p:nvPr/>
          </p:nvSpPr>
          <p:spPr>
            <a:xfrm>
              <a:off x="1663932" y="431998"/>
              <a:ext cx="2666964" cy="4435976"/>
            </a:xfrm>
            <a:custGeom>
              <a:avLst/>
              <a:gdLst>
                <a:gd name="connsiteX0" fmla="*/ 0 w 2666964"/>
                <a:gd name="connsiteY0" fmla="*/ 444503 h 4435976"/>
                <a:gd name="connsiteX1" fmla="*/ 444503 w 2666964"/>
                <a:gd name="connsiteY1" fmla="*/ 0 h 4435976"/>
                <a:gd name="connsiteX2" fmla="*/ 1019376 w 2666964"/>
                <a:gd name="connsiteY2" fmla="*/ 0 h 4435976"/>
                <a:gd name="connsiteX3" fmla="*/ 1558690 w 2666964"/>
                <a:gd name="connsiteY3" fmla="*/ 0 h 4435976"/>
                <a:gd name="connsiteX4" fmla="*/ 2222461 w 2666964"/>
                <a:gd name="connsiteY4" fmla="*/ 0 h 4435976"/>
                <a:gd name="connsiteX5" fmla="*/ 2666964 w 2666964"/>
                <a:gd name="connsiteY5" fmla="*/ 444503 h 4435976"/>
                <a:gd name="connsiteX6" fmla="*/ 2666964 w 2666964"/>
                <a:gd name="connsiteY6" fmla="*/ 1035665 h 4435976"/>
                <a:gd name="connsiteX7" fmla="*/ 2666964 w 2666964"/>
                <a:gd name="connsiteY7" fmla="*/ 1520417 h 4435976"/>
                <a:gd name="connsiteX8" fmla="*/ 2666964 w 2666964"/>
                <a:gd name="connsiteY8" fmla="*/ 2147049 h 4435976"/>
                <a:gd name="connsiteX9" fmla="*/ 2666964 w 2666964"/>
                <a:gd name="connsiteY9" fmla="*/ 2667271 h 4435976"/>
                <a:gd name="connsiteX10" fmla="*/ 2666964 w 2666964"/>
                <a:gd name="connsiteY10" fmla="*/ 3329372 h 4435976"/>
                <a:gd name="connsiteX11" fmla="*/ 2666964 w 2666964"/>
                <a:gd name="connsiteY11" fmla="*/ 3991473 h 4435976"/>
                <a:gd name="connsiteX12" fmla="*/ 2222461 w 2666964"/>
                <a:gd name="connsiteY12" fmla="*/ 4435976 h 4435976"/>
                <a:gd name="connsiteX13" fmla="*/ 1683147 w 2666964"/>
                <a:gd name="connsiteY13" fmla="*/ 4435976 h 4435976"/>
                <a:gd name="connsiteX14" fmla="*/ 1090494 w 2666964"/>
                <a:gd name="connsiteY14" fmla="*/ 4435976 h 4435976"/>
                <a:gd name="connsiteX15" fmla="*/ 444503 w 2666964"/>
                <a:gd name="connsiteY15" fmla="*/ 4435976 h 4435976"/>
                <a:gd name="connsiteX16" fmla="*/ 0 w 2666964"/>
                <a:gd name="connsiteY16" fmla="*/ 3991473 h 4435976"/>
                <a:gd name="connsiteX17" fmla="*/ 0 w 2666964"/>
                <a:gd name="connsiteY17" fmla="*/ 3435781 h 4435976"/>
                <a:gd name="connsiteX18" fmla="*/ 0 w 2666964"/>
                <a:gd name="connsiteY18" fmla="*/ 2951028 h 4435976"/>
                <a:gd name="connsiteX19" fmla="*/ 0 w 2666964"/>
                <a:gd name="connsiteY19" fmla="*/ 2466276 h 4435976"/>
                <a:gd name="connsiteX20" fmla="*/ 0 w 2666964"/>
                <a:gd name="connsiteY20" fmla="*/ 1804175 h 4435976"/>
                <a:gd name="connsiteX21" fmla="*/ 0 w 2666964"/>
                <a:gd name="connsiteY21" fmla="*/ 1142074 h 4435976"/>
                <a:gd name="connsiteX22" fmla="*/ 0 w 2666964"/>
                <a:gd name="connsiteY22" fmla="*/ 444503 h 443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66964" h="4435976" fill="none" extrusionOk="0">
                  <a:moveTo>
                    <a:pt x="0" y="444503"/>
                  </a:moveTo>
                  <a:cubicBezTo>
                    <a:pt x="52507" y="176932"/>
                    <a:pt x="230861" y="-50165"/>
                    <a:pt x="444503" y="0"/>
                  </a:cubicBezTo>
                  <a:cubicBezTo>
                    <a:pt x="610101" y="-53370"/>
                    <a:pt x="750294" y="12955"/>
                    <a:pt x="1019376" y="0"/>
                  </a:cubicBezTo>
                  <a:cubicBezTo>
                    <a:pt x="1288458" y="-12955"/>
                    <a:pt x="1385261" y="14925"/>
                    <a:pt x="1558690" y="0"/>
                  </a:cubicBezTo>
                  <a:cubicBezTo>
                    <a:pt x="1732119" y="-14925"/>
                    <a:pt x="1923004" y="27658"/>
                    <a:pt x="2222461" y="0"/>
                  </a:cubicBezTo>
                  <a:cubicBezTo>
                    <a:pt x="2473040" y="1131"/>
                    <a:pt x="2656195" y="250156"/>
                    <a:pt x="2666964" y="444503"/>
                  </a:cubicBezTo>
                  <a:cubicBezTo>
                    <a:pt x="2701539" y="569668"/>
                    <a:pt x="2646892" y="826881"/>
                    <a:pt x="2666964" y="1035665"/>
                  </a:cubicBezTo>
                  <a:cubicBezTo>
                    <a:pt x="2687036" y="1244449"/>
                    <a:pt x="2613341" y="1280631"/>
                    <a:pt x="2666964" y="1520417"/>
                  </a:cubicBezTo>
                  <a:cubicBezTo>
                    <a:pt x="2720587" y="1760203"/>
                    <a:pt x="2607453" y="1883968"/>
                    <a:pt x="2666964" y="2147049"/>
                  </a:cubicBezTo>
                  <a:cubicBezTo>
                    <a:pt x="2726475" y="2410130"/>
                    <a:pt x="2617162" y="2422713"/>
                    <a:pt x="2666964" y="2667271"/>
                  </a:cubicBezTo>
                  <a:cubicBezTo>
                    <a:pt x="2716766" y="2911829"/>
                    <a:pt x="2619761" y="3146216"/>
                    <a:pt x="2666964" y="3329372"/>
                  </a:cubicBezTo>
                  <a:cubicBezTo>
                    <a:pt x="2714167" y="3512528"/>
                    <a:pt x="2641737" y="3834962"/>
                    <a:pt x="2666964" y="3991473"/>
                  </a:cubicBezTo>
                  <a:cubicBezTo>
                    <a:pt x="2646904" y="4228123"/>
                    <a:pt x="2497899" y="4448868"/>
                    <a:pt x="2222461" y="4435976"/>
                  </a:cubicBezTo>
                  <a:cubicBezTo>
                    <a:pt x="2092718" y="4481100"/>
                    <a:pt x="1928400" y="4397043"/>
                    <a:pt x="1683147" y="4435976"/>
                  </a:cubicBezTo>
                  <a:cubicBezTo>
                    <a:pt x="1437894" y="4474909"/>
                    <a:pt x="1365710" y="4406542"/>
                    <a:pt x="1090494" y="4435976"/>
                  </a:cubicBezTo>
                  <a:cubicBezTo>
                    <a:pt x="815278" y="4465410"/>
                    <a:pt x="756253" y="4372893"/>
                    <a:pt x="444503" y="4435976"/>
                  </a:cubicBezTo>
                  <a:cubicBezTo>
                    <a:pt x="160709" y="4373991"/>
                    <a:pt x="-69924" y="4214913"/>
                    <a:pt x="0" y="3991473"/>
                  </a:cubicBezTo>
                  <a:cubicBezTo>
                    <a:pt x="-64244" y="3780050"/>
                    <a:pt x="21835" y="3581249"/>
                    <a:pt x="0" y="3435781"/>
                  </a:cubicBezTo>
                  <a:cubicBezTo>
                    <a:pt x="-21835" y="3290313"/>
                    <a:pt x="44159" y="3085270"/>
                    <a:pt x="0" y="2951028"/>
                  </a:cubicBezTo>
                  <a:cubicBezTo>
                    <a:pt x="-44159" y="2816786"/>
                    <a:pt x="16812" y="2618691"/>
                    <a:pt x="0" y="2466276"/>
                  </a:cubicBezTo>
                  <a:cubicBezTo>
                    <a:pt x="-16812" y="2313861"/>
                    <a:pt x="11099" y="2102195"/>
                    <a:pt x="0" y="1804175"/>
                  </a:cubicBezTo>
                  <a:cubicBezTo>
                    <a:pt x="-11099" y="1506155"/>
                    <a:pt x="10495" y="1322546"/>
                    <a:pt x="0" y="1142074"/>
                  </a:cubicBezTo>
                  <a:cubicBezTo>
                    <a:pt x="-10495" y="961602"/>
                    <a:pt x="37578" y="697582"/>
                    <a:pt x="0" y="444503"/>
                  </a:cubicBezTo>
                  <a:close/>
                </a:path>
                <a:path w="2666964" h="4435976" stroke="0" extrusionOk="0">
                  <a:moveTo>
                    <a:pt x="0" y="444503"/>
                  </a:moveTo>
                  <a:cubicBezTo>
                    <a:pt x="50917" y="160065"/>
                    <a:pt x="225475" y="-26181"/>
                    <a:pt x="444503" y="0"/>
                  </a:cubicBezTo>
                  <a:cubicBezTo>
                    <a:pt x="700182" y="-35548"/>
                    <a:pt x="903580" y="43850"/>
                    <a:pt x="1072715" y="0"/>
                  </a:cubicBezTo>
                  <a:cubicBezTo>
                    <a:pt x="1241850" y="-43850"/>
                    <a:pt x="1379371" y="15969"/>
                    <a:pt x="1629808" y="0"/>
                  </a:cubicBezTo>
                  <a:cubicBezTo>
                    <a:pt x="1880245" y="-15969"/>
                    <a:pt x="2000934" y="16260"/>
                    <a:pt x="2222461" y="0"/>
                  </a:cubicBezTo>
                  <a:cubicBezTo>
                    <a:pt x="2466496" y="-6466"/>
                    <a:pt x="2617492" y="235355"/>
                    <a:pt x="2666964" y="444503"/>
                  </a:cubicBezTo>
                  <a:cubicBezTo>
                    <a:pt x="2693791" y="713489"/>
                    <a:pt x="2665046" y="885795"/>
                    <a:pt x="2666964" y="1071134"/>
                  </a:cubicBezTo>
                  <a:cubicBezTo>
                    <a:pt x="2668882" y="1256473"/>
                    <a:pt x="2666080" y="1406697"/>
                    <a:pt x="2666964" y="1555887"/>
                  </a:cubicBezTo>
                  <a:cubicBezTo>
                    <a:pt x="2667848" y="1705077"/>
                    <a:pt x="2621482" y="1948870"/>
                    <a:pt x="2666964" y="2147049"/>
                  </a:cubicBezTo>
                  <a:cubicBezTo>
                    <a:pt x="2712446" y="2345228"/>
                    <a:pt x="2632911" y="2568723"/>
                    <a:pt x="2666964" y="2738210"/>
                  </a:cubicBezTo>
                  <a:cubicBezTo>
                    <a:pt x="2701017" y="2907697"/>
                    <a:pt x="2644447" y="2998415"/>
                    <a:pt x="2666964" y="3222963"/>
                  </a:cubicBezTo>
                  <a:cubicBezTo>
                    <a:pt x="2689481" y="3447511"/>
                    <a:pt x="2591574" y="3779172"/>
                    <a:pt x="2666964" y="3991473"/>
                  </a:cubicBezTo>
                  <a:cubicBezTo>
                    <a:pt x="2647503" y="4286692"/>
                    <a:pt x="2445489" y="4494834"/>
                    <a:pt x="2222461" y="4435976"/>
                  </a:cubicBezTo>
                  <a:cubicBezTo>
                    <a:pt x="1990246" y="4492133"/>
                    <a:pt x="1890006" y="4419191"/>
                    <a:pt x="1683147" y="4435976"/>
                  </a:cubicBezTo>
                  <a:cubicBezTo>
                    <a:pt x="1476288" y="4452761"/>
                    <a:pt x="1296968" y="4386702"/>
                    <a:pt x="1054935" y="4435976"/>
                  </a:cubicBezTo>
                  <a:cubicBezTo>
                    <a:pt x="812902" y="4485250"/>
                    <a:pt x="687972" y="4373241"/>
                    <a:pt x="444503" y="4435976"/>
                  </a:cubicBezTo>
                  <a:cubicBezTo>
                    <a:pt x="218137" y="4381730"/>
                    <a:pt x="7201" y="4239523"/>
                    <a:pt x="0" y="3991473"/>
                  </a:cubicBezTo>
                  <a:cubicBezTo>
                    <a:pt x="-9191" y="3873983"/>
                    <a:pt x="31739" y="3699179"/>
                    <a:pt x="0" y="3506720"/>
                  </a:cubicBezTo>
                  <a:cubicBezTo>
                    <a:pt x="-31739" y="3314261"/>
                    <a:pt x="49368" y="3122972"/>
                    <a:pt x="0" y="2951028"/>
                  </a:cubicBezTo>
                  <a:cubicBezTo>
                    <a:pt x="-49368" y="2779084"/>
                    <a:pt x="59915" y="2532098"/>
                    <a:pt x="0" y="2324397"/>
                  </a:cubicBezTo>
                  <a:cubicBezTo>
                    <a:pt x="-59915" y="2116696"/>
                    <a:pt x="29540" y="1856203"/>
                    <a:pt x="0" y="1662296"/>
                  </a:cubicBezTo>
                  <a:cubicBezTo>
                    <a:pt x="-29540" y="1468389"/>
                    <a:pt x="49255" y="1311741"/>
                    <a:pt x="0" y="1177543"/>
                  </a:cubicBezTo>
                  <a:cubicBezTo>
                    <a:pt x="-49255" y="1043345"/>
                    <a:pt x="2805" y="780303"/>
                    <a:pt x="0" y="444503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B4F485AC-B4DF-4A06-9BDF-5B8F24E91126}"/>
                </a:ext>
              </a:extLst>
            </p:cNvPr>
            <p:cNvSpPr/>
            <p:nvPr/>
          </p:nvSpPr>
          <p:spPr>
            <a:xfrm>
              <a:off x="1577287" y="225018"/>
              <a:ext cx="2840256" cy="4859537"/>
            </a:xfrm>
            <a:custGeom>
              <a:avLst/>
              <a:gdLst>
                <a:gd name="connsiteX0" fmla="*/ 0 w 2840256"/>
                <a:gd name="connsiteY0" fmla="*/ 473385 h 4859537"/>
                <a:gd name="connsiteX1" fmla="*/ 473385 w 2840256"/>
                <a:gd name="connsiteY1" fmla="*/ 0 h 4859537"/>
                <a:gd name="connsiteX2" fmla="*/ 984626 w 2840256"/>
                <a:gd name="connsiteY2" fmla="*/ 0 h 4859537"/>
                <a:gd name="connsiteX3" fmla="*/ 1420128 w 2840256"/>
                <a:gd name="connsiteY3" fmla="*/ 0 h 4859537"/>
                <a:gd name="connsiteX4" fmla="*/ 1874565 w 2840256"/>
                <a:gd name="connsiteY4" fmla="*/ 0 h 4859537"/>
                <a:gd name="connsiteX5" fmla="*/ 2366871 w 2840256"/>
                <a:gd name="connsiteY5" fmla="*/ 0 h 4859537"/>
                <a:gd name="connsiteX6" fmla="*/ 2840256 w 2840256"/>
                <a:gd name="connsiteY6" fmla="*/ 473385 h 4859537"/>
                <a:gd name="connsiteX7" fmla="*/ 2840256 w 2840256"/>
                <a:gd name="connsiteY7" fmla="*/ 1110607 h 4859537"/>
                <a:gd name="connsiteX8" fmla="*/ 2840256 w 2840256"/>
                <a:gd name="connsiteY8" fmla="*/ 1669574 h 4859537"/>
                <a:gd name="connsiteX9" fmla="*/ 2840256 w 2840256"/>
                <a:gd name="connsiteY9" fmla="*/ 2228540 h 4859537"/>
                <a:gd name="connsiteX10" fmla="*/ 2840256 w 2840256"/>
                <a:gd name="connsiteY10" fmla="*/ 2670124 h 4859537"/>
                <a:gd name="connsiteX11" fmla="*/ 2840256 w 2840256"/>
                <a:gd name="connsiteY11" fmla="*/ 3229091 h 4859537"/>
                <a:gd name="connsiteX12" fmla="*/ 2840256 w 2840256"/>
                <a:gd name="connsiteY12" fmla="*/ 3827185 h 4859537"/>
                <a:gd name="connsiteX13" fmla="*/ 2840256 w 2840256"/>
                <a:gd name="connsiteY13" fmla="*/ 4386152 h 4859537"/>
                <a:gd name="connsiteX14" fmla="*/ 2366871 w 2840256"/>
                <a:gd name="connsiteY14" fmla="*/ 4859537 h 4859537"/>
                <a:gd name="connsiteX15" fmla="*/ 1855630 w 2840256"/>
                <a:gd name="connsiteY15" fmla="*/ 4859537 h 4859537"/>
                <a:gd name="connsiteX16" fmla="*/ 1439063 w 2840256"/>
                <a:gd name="connsiteY16" fmla="*/ 4859537 h 4859537"/>
                <a:gd name="connsiteX17" fmla="*/ 984626 w 2840256"/>
                <a:gd name="connsiteY17" fmla="*/ 4859537 h 4859537"/>
                <a:gd name="connsiteX18" fmla="*/ 473385 w 2840256"/>
                <a:gd name="connsiteY18" fmla="*/ 4859537 h 4859537"/>
                <a:gd name="connsiteX19" fmla="*/ 0 w 2840256"/>
                <a:gd name="connsiteY19" fmla="*/ 4386152 h 4859537"/>
                <a:gd name="connsiteX20" fmla="*/ 0 w 2840256"/>
                <a:gd name="connsiteY20" fmla="*/ 3944568 h 4859537"/>
                <a:gd name="connsiteX21" fmla="*/ 0 w 2840256"/>
                <a:gd name="connsiteY21" fmla="*/ 3502985 h 4859537"/>
                <a:gd name="connsiteX22" fmla="*/ 0 w 2840256"/>
                <a:gd name="connsiteY22" fmla="*/ 2904890 h 4859537"/>
                <a:gd name="connsiteX23" fmla="*/ 0 w 2840256"/>
                <a:gd name="connsiteY23" fmla="*/ 2267668 h 4859537"/>
                <a:gd name="connsiteX24" fmla="*/ 0 w 2840256"/>
                <a:gd name="connsiteY24" fmla="*/ 1826084 h 4859537"/>
                <a:gd name="connsiteX25" fmla="*/ 0 w 2840256"/>
                <a:gd name="connsiteY25" fmla="*/ 1188862 h 4859537"/>
                <a:gd name="connsiteX26" fmla="*/ 0 w 2840256"/>
                <a:gd name="connsiteY26" fmla="*/ 473385 h 485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840256" h="4859537" extrusionOk="0">
                  <a:moveTo>
                    <a:pt x="0" y="473385"/>
                  </a:moveTo>
                  <a:cubicBezTo>
                    <a:pt x="34819" y="185309"/>
                    <a:pt x="220284" y="-8253"/>
                    <a:pt x="473385" y="0"/>
                  </a:cubicBezTo>
                  <a:cubicBezTo>
                    <a:pt x="726881" y="-51614"/>
                    <a:pt x="843310" y="59660"/>
                    <a:pt x="984626" y="0"/>
                  </a:cubicBezTo>
                  <a:cubicBezTo>
                    <a:pt x="1125942" y="-59660"/>
                    <a:pt x="1248596" y="28089"/>
                    <a:pt x="1420128" y="0"/>
                  </a:cubicBezTo>
                  <a:cubicBezTo>
                    <a:pt x="1591660" y="-28089"/>
                    <a:pt x="1765558" y="38722"/>
                    <a:pt x="1874565" y="0"/>
                  </a:cubicBezTo>
                  <a:cubicBezTo>
                    <a:pt x="1983572" y="-38722"/>
                    <a:pt x="2173221" y="56937"/>
                    <a:pt x="2366871" y="0"/>
                  </a:cubicBezTo>
                  <a:cubicBezTo>
                    <a:pt x="2634337" y="41384"/>
                    <a:pt x="2833779" y="229686"/>
                    <a:pt x="2840256" y="473385"/>
                  </a:cubicBezTo>
                  <a:cubicBezTo>
                    <a:pt x="2844319" y="632946"/>
                    <a:pt x="2794991" y="860978"/>
                    <a:pt x="2840256" y="1110607"/>
                  </a:cubicBezTo>
                  <a:cubicBezTo>
                    <a:pt x="2885521" y="1360236"/>
                    <a:pt x="2808956" y="1529289"/>
                    <a:pt x="2840256" y="1669574"/>
                  </a:cubicBezTo>
                  <a:cubicBezTo>
                    <a:pt x="2871556" y="1809859"/>
                    <a:pt x="2826129" y="1950322"/>
                    <a:pt x="2840256" y="2228540"/>
                  </a:cubicBezTo>
                  <a:cubicBezTo>
                    <a:pt x="2854383" y="2506758"/>
                    <a:pt x="2807650" y="2571562"/>
                    <a:pt x="2840256" y="2670124"/>
                  </a:cubicBezTo>
                  <a:cubicBezTo>
                    <a:pt x="2872862" y="2768686"/>
                    <a:pt x="2836353" y="3075848"/>
                    <a:pt x="2840256" y="3229091"/>
                  </a:cubicBezTo>
                  <a:cubicBezTo>
                    <a:pt x="2844159" y="3382334"/>
                    <a:pt x="2814729" y="3644488"/>
                    <a:pt x="2840256" y="3827185"/>
                  </a:cubicBezTo>
                  <a:cubicBezTo>
                    <a:pt x="2865783" y="4009882"/>
                    <a:pt x="2782393" y="4245189"/>
                    <a:pt x="2840256" y="4386152"/>
                  </a:cubicBezTo>
                  <a:cubicBezTo>
                    <a:pt x="2829729" y="4651038"/>
                    <a:pt x="2650289" y="4875396"/>
                    <a:pt x="2366871" y="4859537"/>
                  </a:cubicBezTo>
                  <a:cubicBezTo>
                    <a:pt x="2201761" y="4860414"/>
                    <a:pt x="1982165" y="4856804"/>
                    <a:pt x="1855630" y="4859537"/>
                  </a:cubicBezTo>
                  <a:cubicBezTo>
                    <a:pt x="1729095" y="4862270"/>
                    <a:pt x="1619091" y="4844498"/>
                    <a:pt x="1439063" y="4859537"/>
                  </a:cubicBezTo>
                  <a:cubicBezTo>
                    <a:pt x="1259035" y="4874576"/>
                    <a:pt x="1092771" y="4811591"/>
                    <a:pt x="984626" y="4859537"/>
                  </a:cubicBezTo>
                  <a:cubicBezTo>
                    <a:pt x="876481" y="4907483"/>
                    <a:pt x="619164" y="4854449"/>
                    <a:pt x="473385" y="4859537"/>
                  </a:cubicBezTo>
                  <a:cubicBezTo>
                    <a:pt x="164419" y="4921828"/>
                    <a:pt x="-48266" y="4663572"/>
                    <a:pt x="0" y="4386152"/>
                  </a:cubicBezTo>
                  <a:cubicBezTo>
                    <a:pt x="-42843" y="4291017"/>
                    <a:pt x="19768" y="4157697"/>
                    <a:pt x="0" y="3944568"/>
                  </a:cubicBezTo>
                  <a:cubicBezTo>
                    <a:pt x="-19768" y="3731439"/>
                    <a:pt x="42488" y="3663985"/>
                    <a:pt x="0" y="3502985"/>
                  </a:cubicBezTo>
                  <a:cubicBezTo>
                    <a:pt x="-42488" y="3341985"/>
                    <a:pt x="34256" y="3153873"/>
                    <a:pt x="0" y="2904890"/>
                  </a:cubicBezTo>
                  <a:cubicBezTo>
                    <a:pt x="-34256" y="2655908"/>
                    <a:pt x="7361" y="2512107"/>
                    <a:pt x="0" y="2267668"/>
                  </a:cubicBezTo>
                  <a:cubicBezTo>
                    <a:pt x="-7361" y="2023229"/>
                    <a:pt x="29003" y="2020331"/>
                    <a:pt x="0" y="1826084"/>
                  </a:cubicBezTo>
                  <a:cubicBezTo>
                    <a:pt x="-29003" y="1631837"/>
                    <a:pt x="23516" y="1330313"/>
                    <a:pt x="0" y="1188862"/>
                  </a:cubicBezTo>
                  <a:cubicBezTo>
                    <a:pt x="-23516" y="1047411"/>
                    <a:pt x="65844" y="621585"/>
                    <a:pt x="0" y="473385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3">
              <a:extLst>
                <a:ext uri="{FF2B5EF4-FFF2-40B4-BE49-F238E27FC236}">
                  <a16:creationId xmlns:a16="http://schemas.microsoft.com/office/drawing/2014/main" id="{0B3B1DE3-5806-4889-BA88-724D6B8922E4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757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92AC5195-109E-4399-B96D-ED879F2F197A}"/>
                </a:ext>
              </a:extLst>
            </p:cNvPr>
            <p:cNvSpPr txBox="1"/>
            <p:nvPr/>
          </p:nvSpPr>
          <p:spPr>
            <a:xfrm>
              <a:off x="1577287" y="346740"/>
              <a:ext cx="2546580" cy="2602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التعليل : </a:t>
              </a:r>
            </a:p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لحماية أطراف القماش من التنسيل </a:t>
              </a:r>
            </a:p>
          </p:txBody>
        </p:sp>
      </p:grpSp>
      <p:sp>
        <p:nvSpPr>
          <p:cNvPr id="65" name="Freeform: Shape 65">
            <a:extLst>
              <a:ext uri="{FF2B5EF4-FFF2-40B4-BE49-F238E27FC236}">
                <a16:creationId xmlns:a16="http://schemas.microsoft.com/office/drawing/2014/main" id="{731F2793-9671-400C-8D5A-AE008F2B49FC}"/>
              </a:ext>
            </a:extLst>
          </p:cNvPr>
          <p:cNvSpPr/>
          <p:nvPr/>
        </p:nvSpPr>
        <p:spPr>
          <a:xfrm>
            <a:off x="6114953" y="4183726"/>
            <a:ext cx="3052689" cy="717453"/>
          </a:xfrm>
          <a:custGeom>
            <a:avLst/>
            <a:gdLst>
              <a:gd name="connsiteX0" fmla="*/ 0 w 3052689"/>
              <a:gd name="connsiteY0" fmla="*/ 717453 h 717453"/>
              <a:gd name="connsiteX1" fmla="*/ 759655 w 3052689"/>
              <a:gd name="connsiteY1" fmla="*/ 225083 h 717453"/>
              <a:gd name="connsiteX2" fmla="*/ 1350498 w 3052689"/>
              <a:gd name="connsiteY2" fmla="*/ 647114 h 717453"/>
              <a:gd name="connsiteX3" fmla="*/ 2124221 w 3052689"/>
              <a:gd name="connsiteY3" fmla="*/ 182880 h 717453"/>
              <a:gd name="connsiteX4" fmla="*/ 2658793 w 3052689"/>
              <a:gd name="connsiteY4" fmla="*/ 393896 h 717453"/>
              <a:gd name="connsiteX5" fmla="*/ 3052689 w 3052689"/>
              <a:gd name="connsiteY5" fmla="*/ 0 h 7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2689" h="717453">
                <a:moveTo>
                  <a:pt x="0" y="717453"/>
                </a:moveTo>
                <a:cubicBezTo>
                  <a:pt x="267286" y="477129"/>
                  <a:pt x="534572" y="236806"/>
                  <a:pt x="759655" y="225083"/>
                </a:cubicBezTo>
                <a:cubicBezTo>
                  <a:pt x="984738" y="213360"/>
                  <a:pt x="1123070" y="654148"/>
                  <a:pt x="1350498" y="647114"/>
                </a:cubicBezTo>
                <a:cubicBezTo>
                  <a:pt x="1577926" y="640080"/>
                  <a:pt x="1906172" y="225083"/>
                  <a:pt x="2124221" y="182880"/>
                </a:cubicBezTo>
                <a:cubicBezTo>
                  <a:pt x="2342270" y="140677"/>
                  <a:pt x="2504048" y="424376"/>
                  <a:pt x="2658793" y="393896"/>
                </a:cubicBezTo>
                <a:cubicBezTo>
                  <a:pt x="2813538" y="363416"/>
                  <a:pt x="2933113" y="181708"/>
                  <a:pt x="3052689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30795769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7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227" grpId="0" animBg="1"/>
      <p:bldP spid="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/>
          <p:cNvSpPr txBox="1"/>
          <p:nvPr/>
        </p:nvSpPr>
        <p:spPr>
          <a:xfrm>
            <a:off x="2847515" y="0"/>
            <a:ext cx="7399874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دوني النتائج المتوقعة في المكان المخصص بالجدول الآتي :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6B81ABCC-58E5-4E8F-8975-8475AC3E8B06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901165" y="100024"/>
            <a:ext cx="1951720" cy="1140490"/>
            <a:chOff x="1363874" y="992349"/>
            <a:chExt cx="905406" cy="756601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3" y="992349"/>
              <a:ext cx="758447" cy="75660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363874" y="1370649"/>
              <a:ext cx="905406" cy="347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</a:rPr>
                <a:t>نشاط 5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2CDE7BA-D265-4C33-8630-92E3EF6CF2EE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6E70F32-F81F-417C-AD3C-1C1A4A9DB8A2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13293760-B4E4-404D-A608-F82CA7B70B0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Top Corners One Rounded and One Snipped 72">
                <a:extLst>
                  <a:ext uri="{FF2B5EF4-FFF2-40B4-BE49-F238E27FC236}">
                    <a16:creationId xmlns:a16="http://schemas.microsoft.com/office/drawing/2014/main" id="{99840BF7-CB3F-4F61-9153-C986DA0A1728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ight Triangle 19">
                <a:extLst>
                  <a:ext uri="{FF2B5EF4-FFF2-40B4-BE49-F238E27FC236}">
                    <a16:creationId xmlns:a16="http://schemas.microsoft.com/office/drawing/2014/main" id="{AFD2A2BA-51E4-46F1-88AB-25DE6F42F9A2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0814163-0C88-4288-A06C-7E312080B42F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10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1" name="Graphic 70" descr="Target Audience">
              <a:extLst>
                <a:ext uri="{FF2B5EF4-FFF2-40B4-BE49-F238E27FC236}">
                  <a16:creationId xmlns:a16="http://schemas.microsoft.com/office/drawing/2014/main" id="{08E7C5F3-9FCB-4048-A98F-E287C3938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C641EAD-F06C-4E2B-BAF0-56350C19C4F7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2779515-2D21-4251-BD09-4C195064A58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3E4DFE0-3649-464A-8452-42806C8BF137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rapezoid 10">
              <a:extLst>
                <a:ext uri="{FF2B5EF4-FFF2-40B4-BE49-F238E27FC236}">
                  <a16:creationId xmlns:a16="http://schemas.microsoft.com/office/drawing/2014/main" id="{F24C31F6-256F-4279-A925-86727017A48D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EEC6BC3-F691-4D61-9F82-58D2507C1A82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7452E22-7754-42A4-B8CA-F1E206FCFA10}"/>
              </a:ext>
            </a:extLst>
          </p:cNvPr>
          <p:cNvGrpSpPr/>
          <p:nvPr/>
        </p:nvGrpSpPr>
        <p:grpSpPr>
          <a:xfrm rot="21371849">
            <a:off x="363842" y="3461904"/>
            <a:ext cx="1892764" cy="2677272"/>
            <a:chOff x="387198" y="4292849"/>
            <a:chExt cx="1892764" cy="2677272"/>
          </a:xfrm>
          <a:solidFill>
            <a:schemeClr val="bg1"/>
          </a:solidFill>
          <a:effectLst>
            <a:outerShdw blurRad="3175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1B7AFF6-4BE3-4A16-91D5-B33C6B2CE765}"/>
                </a:ext>
              </a:extLst>
            </p:cNvPr>
            <p:cNvSpPr txBox="1"/>
            <p:nvPr/>
          </p:nvSpPr>
          <p:spPr>
            <a:xfrm>
              <a:off x="395817" y="4292849"/>
              <a:ext cx="188414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مهارات يدوية</a:t>
              </a:r>
              <a:endParaRPr lang="en-US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F63FAD8-8C2F-4457-BEB3-EED0DEC16284}"/>
                </a:ext>
              </a:extLst>
            </p:cNvPr>
            <p:cNvSpPr txBox="1"/>
            <p:nvPr/>
          </p:nvSpPr>
          <p:spPr>
            <a:xfrm>
              <a:off x="387198" y="4723352"/>
              <a:ext cx="1871561" cy="22467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Century Gothic" panose="020B0502020202020204" pitchFamily="34" charset="0"/>
                </a:rPr>
                <a:t>التطريز</a:t>
              </a: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89" name="Rectangle 21">
            <a:extLst>
              <a:ext uri="{FF2B5EF4-FFF2-40B4-BE49-F238E27FC236}">
                <a16:creationId xmlns:a16="http://schemas.microsoft.com/office/drawing/2014/main" id="{B86E3085-480B-40E6-988D-A308F3A698FE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62">
            <a:extLst>
              <a:ext uri="{FF2B5EF4-FFF2-40B4-BE49-F238E27FC236}">
                <a16:creationId xmlns:a16="http://schemas.microsoft.com/office/drawing/2014/main" id="{51BDBC00-902C-43B2-9211-D5D373D311D6}"/>
              </a:ext>
            </a:extLst>
          </p:cNvPr>
          <p:cNvSpPr/>
          <p:nvPr/>
        </p:nvSpPr>
        <p:spPr>
          <a:xfrm rot="439804">
            <a:off x="5982247" y="1493338"/>
            <a:ext cx="3869635" cy="1020417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35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2924876" y="948783"/>
            <a:ext cx="3914383" cy="1226820"/>
            <a:chOff x="5413659" y="1364860"/>
            <a:chExt cx="3914383" cy="1226820"/>
          </a:xfrm>
        </p:grpSpPr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60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TextBox 31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8875868" y="1642793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55" name="TextBox 33">
              <a:extLst>
                <a:ext uri="{FF2B5EF4-FFF2-40B4-BE49-F238E27FC236}">
                  <a16:creationId xmlns:a16="http://schemas.microsoft.com/office/drawing/2014/main" id="{2EAA11E9-AB02-4892-BADA-1DE43E97962F}"/>
                </a:ext>
              </a:extLst>
            </p:cNvPr>
            <p:cNvSpPr txBox="1"/>
            <p:nvPr/>
          </p:nvSpPr>
          <p:spPr>
            <a:xfrm>
              <a:off x="5921287" y="1421721"/>
              <a:ext cx="30104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23A6E8"/>
                  </a:solidFill>
                  <a:latin typeface="Century Gothic" panose="020B0502020202020204" pitchFamily="34" charset="0"/>
                </a:rPr>
                <a:t>النتيجة</a:t>
              </a:r>
              <a:endParaRPr lang="en-US" sz="2400" b="1" dirty="0">
                <a:solidFill>
                  <a:srgbClr val="23A6E8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9" name="TextBox 34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544360" y="1755900"/>
              <a:ext cx="33311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23A6E8"/>
                  </a:solidFill>
                  <a:latin typeface="Century Gothic" panose="020B0502020202020204" pitchFamily="34" charset="0"/>
                </a:rPr>
                <a:t>دخول الإبرة بسهولة</a:t>
              </a:r>
              <a:endParaRPr lang="en-US" sz="2400" b="1" dirty="0">
                <a:solidFill>
                  <a:srgbClr val="23A6E8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2" name="Group 91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2542104" y="849241"/>
            <a:ext cx="4145323" cy="1589648"/>
            <a:chOff x="1543242" y="699188"/>
            <a:chExt cx="4145323" cy="1589648"/>
          </a:xfrm>
        </p:grpSpPr>
        <p:sp>
          <p:nvSpPr>
            <p:cNvPr id="63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1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66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extBox 36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440843"/>
                <a:ext cx="31894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السبب : سمك الإبرة مناسب لسمك القماش</a:t>
                </a:r>
                <a:endPara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100" name="Rectangle 63">
            <a:extLst>
              <a:ext uri="{FF2B5EF4-FFF2-40B4-BE49-F238E27FC236}">
                <a16:creationId xmlns:a16="http://schemas.microsoft.com/office/drawing/2014/main" id="{166CA381-B8E9-4260-9D4F-654D8D7073F3}"/>
              </a:ext>
            </a:extLst>
          </p:cNvPr>
          <p:cNvSpPr/>
          <p:nvPr/>
        </p:nvSpPr>
        <p:spPr>
          <a:xfrm rot="439804">
            <a:off x="5982247" y="3399723"/>
            <a:ext cx="3869635" cy="1020417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64">
            <a:extLst>
              <a:ext uri="{FF2B5EF4-FFF2-40B4-BE49-F238E27FC236}">
                <a16:creationId xmlns:a16="http://schemas.microsoft.com/office/drawing/2014/main" id="{B4722E80-26B1-49A7-A77F-B1A779C192A3}"/>
              </a:ext>
            </a:extLst>
          </p:cNvPr>
          <p:cNvGrpSpPr/>
          <p:nvPr/>
        </p:nvGrpSpPr>
        <p:grpSpPr>
          <a:xfrm>
            <a:off x="2915452" y="2869735"/>
            <a:ext cx="3914383" cy="1226820"/>
            <a:chOff x="5413659" y="1364860"/>
            <a:chExt cx="3914383" cy="1226820"/>
          </a:xfrm>
        </p:grpSpPr>
        <p:grpSp>
          <p:nvGrpSpPr>
            <p:cNvPr id="102" name="Group 65">
              <a:extLst>
                <a:ext uri="{FF2B5EF4-FFF2-40B4-BE49-F238E27FC236}">
                  <a16:creationId xmlns:a16="http://schemas.microsoft.com/office/drawing/2014/main" id="{3361FB6E-41F6-46EC-95A6-2BA02F153227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106" name="Rectangle: Top Corners Rounded 69">
                <a:extLst>
                  <a:ext uri="{FF2B5EF4-FFF2-40B4-BE49-F238E27FC236}">
                    <a16:creationId xmlns:a16="http://schemas.microsoft.com/office/drawing/2014/main" id="{1CD8C1E3-BC7F-4186-82CA-C3C9C095A4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: Shape 70">
                <a:extLst>
                  <a:ext uri="{FF2B5EF4-FFF2-40B4-BE49-F238E27FC236}">
                    <a16:creationId xmlns:a16="http://schemas.microsoft.com/office/drawing/2014/main" id="{CA27B471-0242-4767-BD3A-CB39421E7FE6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99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3" name="TextBox 66">
              <a:extLst>
                <a:ext uri="{FF2B5EF4-FFF2-40B4-BE49-F238E27FC236}">
                  <a16:creationId xmlns:a16="http://schemas.microsoft.com/office/drawing/2014/main" id="{ACFD994F-F7C6-4492-9FDB-2BCAC456E34E}"/>
                </a:ext>
              </a:extLst>
            </p:cNvPr>
            <p:cNvSpPr txBox="1"/>
            <p:nvPr/>
          </p:nvSpPr>
          <p:spPr>
            <a:xfrm>
              <a:off x="8875868" y="1642793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04" name="TextBox 67">
              <a:extLst>
                <a:ext uri="{FF2B5EF4-FFF2-40B4-BE49-F238E27FC236}">
                  <a16:creationId xmlns:a16="http://schemas.microsoft.com/office/drawing/2014/main" id="{3157329B-CD0A-4E8B-918E-A71BB255D9EE}"/>
                </a:ext>
              </a:extLst>
            </p:cNvPr>
            <p:cNvSpPr txBox="1"/>
            <p:nvPr/>
          </p:nvSpPr>
          <p:spPr>
            <a:xfrm>
              <a:off x="5921287" y="1421721"/>
              <a:ext cx="30104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23A6E8"/>
                  </a:solidFill>
                  <a:latin typeface="Century Gothic" panose="020B0502020202020204" pitchFamily="34" charset="0"/>
                </a:rPr>
                <a:t>النتيجة</a:t>
              </a:r>
              <a:endParaRPr lang="en-US" sz="2400" b="1" dirty="0">
                <a:solidFill>
                  <a:srgbClr val="23A6E8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5" name="TextBox 68">
              <a:extLst>
                <a:ext uri="{FF2B5EF4-FFF2-40B4-BE49-F238E27FC236}">
                  <a16:creationId xmlns:a16="http://schemas.microsoft.com/office/drawing/2014/main" id="{B1E484E2-4DF0-4768-8403-F3409737270D}"/>
                </a:ext>
              </a:extLst>
            </p:cNvPr>
            <p:cNvSpPr txBox="1"/>
            <p:nvPr/>
          </p:nvSpPr>
          <p:spPr>
            <a:xfrm>
              <a:off x="5865055" y="1755900"/>
              <a:ext cx="30104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400" b="1" dirty="0">
                  <a:solidFill>
                    <a:srgbClr val="23A6E8"/>
                  </a:solidFill>
                  <a:latin typeface="Century Gothic" panose="020B0502020202020204" pitchFamily="34" charset="0"/>
                </a:rPr>
                <a:t>جمال منظر العمل المطرز</a:t>
              </a:r>
              <a:endParaRPr lang="en-US" sz="2400" b="1" dirty="0">
                <a:solidFill>
                  <a:srgbClr val="23A6E8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8" name="Group 92">
            <a:extLst>
              <a:ext uri="{FF2B5EF4-FFF2-40B4-BE49-F238E27FC236}">
                <a16:creationId xmlns:a16="http://schemas.microsoft.com/office/drawing/2014/main" id="{CDEF8D35-7E1B-43A4-B2CA-1397FC63EDF8}"/>
              </a:ext>
            </a:extLst>
          </p:cNvPr>
          <p:cNvGrpSpPr/>
          <p:nvPr/>
        </p:nvGrpSpPr>
        <p:grpSpPr>
          <a:xfrm>
            <a:off x="2526633" y="2699352"/>
            <a:ext cx="4160794" cy="1634406"/>
            <a:chOff x="1527771" y="2633707"/>
            <a:chExt cx="4160794" cy="1634406"/>
          </a:xfrm>
        </p:grpSpPr>
        <p:sp>
          <p:nvSpPr>
            <p:cNvPr id="109" name="Freeform: Shape 71">
              <a:extLst>
                <a:ext uri="{FF2B5EF4-FFF2-40B4-BE49-F238E27FC236}">
                  <a16:creationId xmlns:a16="http://schemas.microsoft.com/office/drawing/2014/main" id="{7B3EAE41-2551-4588-850C-7D16A3944F61}"/>
                </a:ext>
              </a:extLst>
            </p:cNvPr>
            <p:cNvSpPr/>
            <p:nvPr/>
          </p:nvSpPr>
          <p:spPr>
            <a:xfrm rot="16200000">
              <a:off x="4522709" y="3029364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0" name="Group 72">
              <a:extLst>
                <a:ext uri="{FF2B5EF4-FFF2-40B4-BE49-F238E27FC236}">
                  <a16:creationId xmlns:a16="http://schemas.microsoft.com/office/drawing/2014/main" id="{14FEB18D-2DA9-4579-A199-163B41060B92}"/>
                </a:ext>
              </a:extLst>
            </p:cNvPr>
            <p:cNvGrpSpPr/>
            <p:nvPr/>
          </p:nvGrpSpPr>
          <p:grpSpPr>
            <a:xfrm>
              <a:off x="1527771" y="2706599"/>
              <a:ext cx="3914382" cy="1561514"/>
              <a:chOff x="777702" y="1039430"/>
              <a:chExt cx="3914382" cy="1561514"/>
            </a:xfrm>
          </p:grpSpPr>
          <p:sp>
            <p:nvSpPr>
              <p:cNvPr id="111" name="Freeform: Shape 73">
                <a:extLst>
                  <a:ext uri="{FF2B5EF4-FFF2-40B4-BE49-F238E27FC236}">
                    <a16:creationId xmlns:a16="http://schemas.microsoft.com/office/drawing/2014/main" id="{03FB26B7-FE60-4082-9BAE-A98F8A0DE121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CC00CC"/>
                  </a:gs>
                  <a:gs pos="100000">
                    <a:srgbClr val="993366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reeform: Shape 74">
                <a:extLst>
                  <a:ext uri="{FF2B5EF4-FFF2-40B4-BE49-F238E27FC236}">
                    <a16:creationId xmlns:a16="http://schemas.microsoft.com/office/drawing/2014/main" id="{279BCFAA-DF5B-4918-A3B0-071160549DAA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Left Bracket 12">
                <a:extLst>
                  <a:ext uri="{FF2B5EF4-FFF2-40B4-BE49-F238E27FC236}">
                    <a16:creationId xmlns:a16="http://schemas.microsoft.com/office/drawing/2014/main" id="{2C82CF0E-9D91-4A35-B4E7-AB34EA508F62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extBox 76">
                <a:extLst>
                  <a:ext uri="{FF2B5EF4-FFF2-40B4-BE49-F238E27FC236}">
                    <a16:creationId xmlns:a16="http://schemas.microsoft.com/office/drawing/2014/main" id="{D791129D-41F0-4553-AC72-93C09870C7F9}"/>
                  </a:ext>
                </a:extLst>
              </p:cNvPr>
              <p:cNvSpPr txBox="1"/>
              <p:nvPr/>
            </p:nvSpPr>
            <p:spPr>
              <a:xfrm>
                <a:off x="1050138" y="1440843"/>
                <a:ext cx="31894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السبب : عدم انقطاع الخيط أثناء التطريز</a:t>
                </a:r>
                <a:endPara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115" name="Rectangle 77">
            <a:extLst>
              <a:ext uri="{FF2B5EF4-FFF2-40B4-BE49-F238E27FC236}">
                <a16:creationId xmlns:a16="http://schemas.microsoft.com/office/drawing/2014/main" id="{F7318AE7-9B6B-426D-8559-847D5C4065A1}"/>
              </a:ext>
            </a:extLst>
          </p:cNvPr>
          <p:cNvSpPr/>
          <p:nvPr/>
        </p:nvSpPr>
        <p:spPr>
          <a:xfrm rot="439804">
            <a:off x="5982247" y="5306108"/>
            <a:ext cx="3869635" cy="1020417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Group 78">
            <a:extLst>
              <a:ext uri="{FF2B5EF4-FFF2-40B4-BE49-F238E27FC236}">
                <a16:creationId xmlns:a16="http://schemas.microsoft.com/office/drawing/2014/main" id="{637FF8BE-A26E-4F5D-8B48-CDEADC51BDC7}"/>
              </a:ext>
            </a:extLst>
          </p:cNvPr>
          <p:cNvGrpSpPr/>
          <p:nvPr/>
        </p:nvGrpSpPr>
        <p:grpSpPr>
          <a:xfrm>
            <a:off x="2980555" y="4720046"/>
            <a:ext cx="3914383" cy="1226820"/>
            <a:chOff x="5413659" y="1364860"/>
            <a:chExt cx="3914383" cy="1226820"/>
          </a:xfrm>
        </p:grpSpPr>
        <p:grpSp>
          <p:nvGrpSpPr>
            <p:cNvPr id="117" name="Group 79">
              <a:extLst>
                <a:ext uri="{FF2B5EF4-FFF2-40B4-BE49-F238E27FC236}">
                  <a16:creationId xmlns:a16="http://schemas.microsoft.com/office/drawing/2014/main" id="{7602462C-0718-4C8B-AD8C-37935779043A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0"/>
              <a:chOff x="3119461" y="2798299"/>
              <a:chExt cx="3914383" cy="1226820"/>
            </a:xfrm>
          </p:grpSpPr>
          <p:sp>
            <p:nvSpPr>
              <p:cNvPr id="121" name="Rectangle: Top Corners Rounded 83">
                <a:extLst>
                  <a:ext uri="{FF2B5EF4-FFF2-40B4-BE49-F238E27FC236}">
                    <a16:creationId xmlns:a16="http://schemas.microsoft.com/office/drawing/2014/main" id="{921145F7-DD54-4B8E-B47A-C55E4EFF5D3B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Freeform: Shape 84">
                <a:extLst>
                  <a:ext uri="{FF2B5EF4-FFF2-40B4-BE49-F238E27FC236}">
                    <a16:creationId xmlns:a16="http://schemas.microsoft.com/office/drawing/2014/main" id="{6B051CC9-FF3F-4128-922F-B844268E8483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8" name="TextBox 80">
              <a:extLst>
                <a:ext uri="{FF2B5EF4-FFF2-40B4-BE49-F238E27FC236}">
                  <a16:creationId xmlns:a16="http://schemas.microsoft.com/office/drawing/2014/main" id="{46D10031-27B3-4C49-98B3-5B12E260223A}"/>
                </a:ext>
              </a:extLst>
            </p:cNvPr>
            <p:cNvSpPr txBox="1"/>
            <p:nvPr/>
          </p:nvSpPr>
          <p:spPr>
            <a:xfrm>
              <a:off x="8875868" y="1642793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19" name="TextBox 81">
              <a:extLst>
                <a:ext uri="{FF2B5EF4-FFF2-40B4-BE49-F238E27FC236}">
                  <a16:creationId xmlns:a16="http://schemas.microsoft.com/office/drawing/2014/main" id="{BD126DD9-336E-4BE1-9D9D-62D5FE7CB40C}"/>
                </a:ext>
              </a:extLst>
            </p:cNvPr>
            <p:cNvSpPr txBox="1"/>
            <p:nvPr/>
          </p:nvSpPr>
          <p:spPr>
            <a:xfrm>
              <a:off x="5921287" y="1421721"/>
              <a:ext cx="30104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23A6E8"/>
                  </a:solidFill>
                  <a:latin typeface="Century Gothic" panose="020B0502020202020204" pitchFamily="34" charset="0"/>
                </a:rPr>
                <a:t>النتيجة</a:t>
              </a:r>
              <a:endParaRPr lang="en-US" sz="2400" b="1" dirty="0">
                <a:solidFill>
                  <a:srgbClr val="23A6E8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0" name="TextBox 82">
              <a:extLst>
                <a:ext uri="{FF2B5EF4-FFF2-40B4-BE49-F238E27FC236}">
                  <a16:creationId xmlns:a16="http://schemas.microsoft.com/office/drawing/2014/main" id="{41561AE9-FE7C-4656-93CC-826AA86047A4}"/>
                </a:ext>
              </a:extLst>
            </p:cNvPr>
            <p:cNvSpPr txBox="1"/>
            <p:nvPr/>
          </p:nvSpPr>
          <p:spPr>
            <a:xfrm>
              <a:off x="5865055" y="1755900"/>
              <a:ext cx="30104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23A6E8"/>
                  </a:solidFill>
                  <a:latin typeface="Century Gothic" panose="020B0502020202020204" pitchFamily="34" charset="0"/>
                </a:rPr>
                <a:t>يؤثر على جمالية التطريز</a:t>
              </a:r>
              <a:endParaRPr lang="en-US" sz="2400" b="1" dirty="0">
                <a:solidFill>
                  <a:srgbClr val="23A6E8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3" name="Group 93">
            <a:extLst>
              <a:ext uri="{FF2B5EF4-FFF2-40B4-BE49-F238E27FC236}">
                <a16:creationId xmlns:a16="http://schemas.microsoft.com/office/drawing/2014/main" id="{974773E3-D748-4AB0-84A0-3EE08D8EE1F8}"/>
              </a:ext>
            </a:extLst>
          </p:cNvPr>
          <p:cNvGrpSpPr/>
          <p:nvPr/>
        </p:nvGrpSpPr>
        <p:grpSpPr>
          <a:xfrm>
            <a:off x="2542104" y="4647943"/>
            <a:ext cx="4145323" cy="1589648"/>
            <a:chOff x="1543242" y="4511958"/>
            <a:chExt cx="4145323" cy="1589648"/>
          </a:xfrm>
        </p:grpSpPr>
        <p:sp>
          <p:nvSpPr>
            <p:cNvPr id="124" name="Freeform: Shape 85">
              <a:extLst>
                <a:ext uri="{FF2B5EF4-FFF2-40B4-BE49-F238E27FC236}">
                  <a16:creationId xmlns:a16="http://schemas.microsoft.com/office/drawing/2014/main" id="{C9071A32-CEB1-409E-B2F3-6B441E2F4682}"/>
                </a:ext>
              </a:extLst>
            </p:cNvPr>
            <p:cNvSpPr/>
            <p:nvPr/>
          </p:nvSpPr>
          <p:spPr>
            <a:xfrm rot="16200000">
              <a:off x="4522709" y="493574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5" name="Group 86">
              <a:extLst>
                <a:ext uri="{FF2B5EF4-FFF2-40B4-BE49-F238E27FC236}">
                  <a16:creationId xmlns:a16="http://schemas.microsoft.com/office/drawing/2014/main" id="{328CFC94-5550-4B65-ACAA-61905224DA8E}"/>
                </a:ext>
              </a:extLst>
            </p:cNvPr>
            <p:cNvGrpSpPr/>
            <p:nvPr/>
          </p:nvGrpSpPr>
          <p:grpSpPr>
            <a:xfrm>
              <a:off x="1543242" y="4511958"/>
              <a:ext cx="3914382" cy="1561514"/>
              <a:chOff x="777702" y="1039430"/>
              <a:chExt cx="3914382" cy="1561514"/>
            </a:xfrm>
          </p:grpSpPr>
          <p:sp>
            <p:nvSpPr>
              <p:cNvPr id="126" name="Freeform: Shape 87">
                <a:extLst>
                  <a:ext uri="{FF2B5EF4-FFF2-40B4-BE49-F238E27FC236}">
                    <a16:creationId xmlns:a16="http://schemas.microsoft.com/office/drawing/2014/main" id="{E9028026-B729-4171-A906-C0392AC497FF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: Shape 88">
                <a:extLst>
                  <a:ext uri="{FF2B5EF4-FFF2-40B4-BE49-F238E27FC236}">
                    <a16:creationId xmlns:a16="http://schemas.microsoft.com/office/drawing/2014/main" id="{961609A1-C364-4DF4-B50C-B74765F18C20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Left Bracket 12">
                <a:extLst>
                  <a:ext uri="{FF2B5EF4-FFF2-40B4-BE49-F238E27FC236}">
                    <a16:creationId xmlns:a16="http://schemas.microsoft.com/office/drawing/2014/main" id="{1BBC2BBE-49C9-48D1-B788-2CB665EB5738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TextBox 90">
                <a:extLst>
                  <a:ext uri="{FF2B5EF4-FFF2-40B4-BE49-F238E27FC236}">
                    <a16:creationId xmlns:a16="http://schemas.microsoft.com/office/drawing/2014/main" id="{9F55519C-764E-4618-906D-9E72B48CC833}"/>
                  </a:ext>
                </a:extLst>
              </p:cNvPr>
              <p:cNvSpPr txBox="1"/>
              <p:nvPr/>
            </p:nvSpPr>
            <p:spPr>
              <a:xfrm>
                <a:off x="1050138" y="1440843"/>
                <a:ext cx="31894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السبب : تجعد القماش أثناء التطريز</a:t>
                </a:r>
                <a:endPara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24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7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4.07407E-6 L 0.28033 0.00232 " pathEditMode="relative" rAng="0" ptsTypes="AA" p14:bounceEnd="50000">
                                          <p:cBhvr>
                                            <p:cTn id="45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10" y="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1.85185E-6 L 0.28034 0.00232 " pathEditMode="relative" rAng="0" ptsTypes="AA" p14:bounceEnd="50000">
                                          <p:cBhvr>
                                            <p:cTn id="52" dur="2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10" y="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1.11111E-6 L 0.28034 0.00232 " pathEditMode="relative" rAng="0" ptsTypes="AA" p14:bounceEnd="50000">
                                          <p:cBhvr>
                                            <p:cTn id="59" dur="2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10" y="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64" grpId="0" animBg="1"/>
          <p:bldP spid="89" grpId="0" animBg="1"/>
          <p:bldP spid="51" grpId="0" animBg="1"/>
          <p:bldP spid="100" grpId="0" animBg="1"/>
          <p:bldP spid="1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7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4.07407E-6 L 0.28033 0.00232 " pathEditMode="relative" rAng="0" ptsTypes="AA">
                                          <p:cBhvr>
                                            <p:cTn id="45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10" y="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1.85185E-6 L 0.28034 0.00232 " pathEditMode="relative" rAng="0" ptsTypes="AA">
                                          <p:cBhvr>
                                            <p:cTn id="52" dur="2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10" y="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1.11111E-6 L 0.28034 0.00232 " pathEditMode="relative" rAng="0" ptsTypes="AA">
                                          <p:cBhvr>
                                            <p:cTn id="59" dur="2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10" y="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64" grpId="0" animBg="1"/>
          <p:bldP spid="89" grpId="0" animBg="1"/>
          <p:bldP spid="51" grpId="0" animBg="1"/>
          <p:bldP spid="100" grpId="0" animBg="1"/>
          <p:bldP spid="115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Top Corners Rounded 48">
            <a:extLst>
              <a:ext uri="{FF2B5EF4-FFF2-40B4-BE49-F238E27FC236}">
                <a16:creationId xmlns:a16="http://schemas.microsoft.com/office/drawing/2014/main" id="{AF239901-94CF-4ABE-BBCE-0880166EF05C}"/>
              </a:ext>
            </a:extLst>
          </p:cNvPr>
          <p:cNvSpPr/>
          <p:nvPr/>
        </p:nvSpPr>
        <p:spPr>
          <a:xfrm rot="2700000">
            <a:off x="3516408" y="22136"/>
            <a:ext cx="4884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:a16="http://schemas.microsoft.com/office/drawing/2014/main" id="{E73ABF64-45C7-4486-B5FD-16691C00E47C}"/>
              </a:ext>
            </a:extLst>
          </p:cNvPr>
          <p:cNvSpPr/>
          <p:nvPr/>
        </p:nvSpPr>
        <p:spPr>
          <a:xfrm rot="2700000">
            <a:off x="7243827" y="103716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Top Corners Rounded 50">
            <a:extLst>
              <a:ext uri="{FF2B5EF4-FFF2-40B4-BE49-F238E27FC236}">
                <a16:creationId xmlns:a16="http://schemas.microsoft.com/office/drawing/2014/main" id="{4A875B98-0151-4C03-B2EB-BD359068FDE6}"/>
              </a:ext>
            </a:extLst>
          </p:cNvPr>
          <p:cNvSpPr/>
          <p:nvPr/>
        </p:nvSpPr>
        <p:spPr>
          <a:xfrm rot="2700000">
            <a:off x="3538267" y="2261454"/>
            <a:ext cx="36908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: Top Corners Rounded 51">
            <a:extLst>
              <a:ext uri="{FF2B5EF4-FFF2-40B4-BE49-F238E27FC236}">
                <a16:creationId xmlns:a16="http://schemas.microsoft.com/office/drawing/2014/main" id="{FF013AC9-1AAB-4AB8-8994-AD801E568F46}"/>
              </a:ext>
            </a:extLst>
          </p:cNvPr>
          <p:cNvSpPr/>
          <p:nvPr/>
        </p:nvSpPr>
        <p:spPr>
          <a:xfrm rot="2700000" flipH="1" flipV="1">
            <a:off x="8652333" y="4171802"/>
            <a:ext cx="43063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: Top Corners Rounded 52">
            <a:extLst>
              <a:ext uri="{FF2B5EF4-FFF2-40B4-BE49-F238E27FC236}">
                <a16:creationId xmlns:a16="http://schemas.microsoft.com/office/drawing/2014/main" id="{1A9D2E4F-ACE1-495C-9123-13B9CA198E8A}"/>
              </a:ext>
            </a:extLst>
          </p:cNvPr>
          <p:cNvSpPr/>
          <p:nvPr/>
        </p:nvSpPr>
        <p:spPr>
          <a:xfrm rot="2700000" flipH="1" flipV="1">
            <a:off x="8792713" y="1606253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321412B4-0D31-4CA2-87AF-37A70ECE7324}"/>
              </a:ext>
            </a:extLst>
          </p:cNvPr>
          <p:cNvSpPr/>
          <p:nvPr/>
        </p:nvSpPr>
        <p:spPr>
          <a:xfrm rot="2700000" flipH="1" flipV="1">
            <a:off x="3780337" y="4192273"/>
            <a:ext cx="5075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C72E0D7B-05B4-4538-AA2D-22CCE081E27F}"/>
              </a:ext>
            </a:extLst>
          </p:cNvPr>
          <p:cNvSpPr/>
          <p:nvPr/>
        </p:nvSpPr>
        <p:spPr>
          <a:xfrm rot="2700000">
            <a:off x="5933750" y="129943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:a16="http://schemas.microsoft.com/office/drawing/2014/main" id="{BC9F75B3-A49D-4958-8730-6E30CA4D11FF}"/>
              </a:ext>
            </a:extLst>
          </p:cNvPr>
          <p:cNvSpPr/>
          <p:nvPr/>
        </p:nvSpPr>
        <p:spPr>
          <a:xfrm rot="2700000" flipH="1" flipV="1">
            <a:off x="5717377" y="5192002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C1CB3B1C-AB75-4093-B107-5E821FE62F56}"/>
              </a:ext>
            </a:extLst>
          </p:cNvPr>
          <p:cNvSpPr/>
          <p:nvPr/>
        </p:nvSpPr>
        <p:spPr>
          <a:xfrm>
            <a:off x="10737492" y="295602"/>
            <a:ext cx="1454508" cy="1968197"/>
          </a:xfrm>
          <a:custGeom>
            <a:avLst/>
            <a:gdLst>
              <a:gd name="connsiteX0" fmla="*/ 1454508 w 1454508"/>
              <a:gd name="connsiteY0" fmla="*/ 0 h 1968197"/>
              <a:gd name="connsiteX1" fmla="*/ 1454508 w 1454508"/>
              <a:gd name="connsiteY1" fmla="*/ 1027378 h 1968197"/>
              <a:gd name="connsiteX2" fmla="*/ 620078 w 1454508"/>
              <a:gd name="connsiteY2" fmla="*/ 1861808 h 1968197"/>
              <a:gd name="connsiteX3" fmla="*/ 106389 w 1454508"/>
              <a:gd name="connsiteY3" fmla="*/ 1861808 h 1968197"/>
              <a:gd name="connsiteX4" fmla="*/ 106389 w 1454508"/>
              <a:gd name="connsiteY4" fmla="*/ 1348119 h 1968197"/>
              <a:gd name="connsiteX5" fmla="*/ 1454508 w 1454508"/>
              <a:gd name="connsiteY5" fmla="*/ 0 h 196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508" h="1968197">
                <a:moveTo>
                  <a:pt x="1454508" y="0"/>
                </a:moveTo>
                <a:lnTo>
                  <a:pt x="1454508" y="1027378"/>
                </a:lnTo>
                <a:lnTo>
                  <a:pt x="620078" y="1861808"/>
                </a:lnTo>
                <a:cubicBezTo>
                  <a:pt x="478227" y="2003660"/>
                  <a:pt x="248240" y="2003660"/>
                  <a:pt x="106389" y="1861808"/>
                </a:cubicBezTo>
                <a:cubicBezTo>
                  <a:pt x="-35462" y="1719957"/>
                  <a:pt x="-35462" y="1489970"/>
                  <a:pt x="106389" y="1348119"/>
                </a:cubicBezTo>
                <a:lnTo>
                  <a:pt x="1454508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39B3FC7-C104-48E3-A936-E0D36DBBE924}"/>
              </a:ext>
            </a:extLst>
          </p:cNvPr>
          <p:cNvSpPr/>
          <p:nvPr/>
        </p:nvSpPr>
        <p:spPr>
          <a:xfrm>
            <a:off x="0" y="923048"/>
            <a:ext cx="1991880" cy="2747432"/>
          </a:xfrm>
          <a:custGeom>
            <a:avLst/>
            <a:gdLst>
              <a:gd name="connsiteX0" fmla="*/ 1457624 w 1991880"/>
              <a:gd name="connsiteY0" fmla="*/ 0 h 2747432"/>
              <a:gd name="connsiteX1" fmla="*/ 1835400 w 1991880"/>
              <a:gd name="connsiteY1" fmla="*/ 156479 h 2747432"/>
              <a:gd name="connsiteX2" fmla="*/ 1835400 w 1991880"/>
              <a:gd name="connsiteY2" fmla="*/ 912031 h 2747432"/>
              <a:gd name="connsiteX3" fmla="*/ 0 w 1991880"/>
              <a:gd name="connsiteY3" fmla="*/ 2747432 h 2747432"/>
              <a:gd name="connsiteX4" fmla="*/ 0 w 1991880"/>
              <a:gd name="connsiteY4" fmla="*/ 1236328 h 2747432"/>
              <a:gd name="connsiteX5" fmla="*/ 1079848 w 1991880"/>
              <a:gd name="connsiteY5" fmla="*/ 156479 h 2747432"/>
              <a:gd name="connsiteX6" fmla="*/ 1457624 w 1991880"/>
              <a:gd name="connsiteY6" fmla="*/ 0 h 2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880" h="2747432">
                <a:moveTo>
                  <a:pt x="1457624" y="0"/>
                </a:moveTo>
                <a:cubicBezTo>
                  <a:pt x="1594353" y="0"/>
                  <a:pt x="1731081" y="52160"/>
                  <a:pt x="1835400" y="156479"/>
                </a:cubicBezTo>
                <a:cubicBezTo>
                  <a:pt x="2044040" y="365119"/>
                  <a:pt x="2044040" y="703392"/>
                  <a:pt x="1835400" y="912031"/>
                </a:cubicBezTo>
                <a:lnTo>
                  <a:pt x="0" y="2747432"/>
                </a:lnTo>
                <a:lnTo>
                  <a:pt x="0" y="1236328"/>
                </a:lnTo>
                <a:lnTo>
                  <a:pt x="1079848" y="156479"/>
                </a:lnTo>
                <a:cubicBezTo>
                  <a:pt x="1184168" y="52160"/>
                  <a:pt x="1320896" y="0"/>
                  <a:pt x="145762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F796F4F0-4829-4647-83C3-A88700989A8B}"/>
              </a:ext>
            </a:extLst>
          </p:cNvPr>
          <p:cNvSpPr/>
          <p:nvPr/>
        </p:nvSpPr>
        <p:spPr>
          <a:xfrm>
            <a:off x="10020130" y="3084511"/>
            <a:ext cx="2171870" cy="2927423"/>
          </a:xfrm>
          <a:custGeom>
            <a:avLst/>
            <a:gdLst>
              <a:gd name="connsiteX0" fmla="*/ 2171870 w 2171870"/>
              <a:gd name="connsiteY0" fmla="*/ 0 h 2927423"/>
              <a:gd name="connsiteX1" fmla="*/ 2171870 w 2171870"/>
              <a:gd name="connsiteY1" fmla="*/ 1511105 h 2927423"/>
              <a:gd name="connsiteX2" fmla="*/ 912032 w 2171870"/>
              <a:gd name="connsiteY2" fmla="*/ 2770943 h 2927423"/>
              <a:gd name="connsiteX3" fmla="*/ 156480 w 2171870"/>
              <a:gd name="connsiteY3" fmla="*/ 2770943 h 2927423"/>
              <a:gd name="connsiteX4" fmla="*/ 156480 w 2171870"/>
              <a:gd name="connsiteY4" fmla="*/ 2015391 h 2927423"/>
              <a:gd name="connsiteX5" fmla="*/ 2171870 w 2171870"/>
              <a:gd name="connsiteY5" fmla="*/ 0 h 292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870" h="2927423">
                <a:moveTo>
                  <a:pt x="2171870" y="0"/>
                </a:moveTo>
                <a:lnTo>
                  <a:pt x="2171870" y="1511105"/>
                </a:lnTo>
                <a:lnTo>
                  <a:pt x="912032" y="2770943"/>
                </a:lnTo>
                <a:cubicBezTo>
                  <a:pt x="703392" y="2979583"/>
                  <a:pt x="365119" y="2979583"/>
                  <a:pt x="156480" y="2770943"/>
                </a:cubicBezTo>
                <a:cubicBezTo>
                  <a:pt x="-52160" y="2562303"/>
                  <a:pt x="-52160" y="2224031"/>
                  <a:pt x="156480" y="2015391"/>
                </a:cubicBezTo>
                <a:lnTo>
                  <a:pt x="2171870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40489BC6-9B9F-4D28-8670-9A9F68D5BB8F}"/>
              </a:ext>
            </a:extLst>
          </p:cNvPr>
          <p:cNvSpPr/>
          <p:nvPr/>
        </p:nvSpPr>
        <p:spPr>
          <a:xfrm>
            <a:off x="0" y="4834030"/>
            <a:ext cx="1120108" cy="1633797"/>
          </a:xfrm>
          <a:custGeom>
            <a:avLst/>
            <a:gdLst>
              <a:gd name="connsiteX0" fmla="*/ 756876 w 1120108"/>
              <a:gd name="connsiteY0" fmla="*/ 0 h 1633797"/>
              <a:gd name="connsiteX1" fmla="*/ 1013720 w 1120108"/>
              <a:gd name="connsiteY1" fmla="*/ 106388 h 1633797"/>
              <a:gd name="connsiteX2" fmla="*/ 1013720 w 1120108"/>
              <a:gd name="connsiteY2" fmla="*/ 620077 h 1633797"/>
              <a:gd name="connsiteX3" fmla="*/ 0 w 1120108"/>
              <a:gd name="connsiteY3" fmla="*/ 1633797 h 1633797"/>
              <a:gd name="connsiteX4" fmla="*/ 0 w 1120108"/>
              <a:gd name="connsiteY4" fmla="*/ 606419 h 1633797"/>
              <a:gd name="connsiteX5" fmla="*/ 500031 w 1120108"/>
              <a:gd name="connsiteY5" fmla="*/ 106388 h 1633797"/>
              <a:gd name="connsiteX6" fmla="*/ 756876 w 1120108"/>
              <a:gd name="connsiteY6" fmla="*/ 0 h 163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108" h="1633797">
                <a:moveTo>
                  <a:pt x="756876" y="0"/>
                </a:moveTo>
                <a:cubicBezTo>
                  <a:pt x="849835" y="0"/>
                  <a:pt x="942795" y="35463"/>
                  <a:pt x="1013720" y="106388"/>
                </a:cubicBezTo>
                <a:cubicBezTo>
                  <a:pt x="1155571" y="248239"/>
                  <a:pt x="1155571" y="478226"/>
                  <a:pt x="1013720" y="620077"/>
                </a:cubicBezTo>
                <a:lnTo>
                  <a:pt x="0" y="1633797"/>
                </a:lnTo>
                <a:lnTo>
                  <a:pt x="0" y="606419"/>
                </a:lnTo>
                <a:lnTo>
                  <a:pt x="500031" y="106388"/>
                </a:lnTo>
                <a:cubicBezTo>
                  <a:pt x="570957" y="35463"/>
                  <a:pt x="663916" y="0"/>
                  <a:pt x="75687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C1D329A-6758-465A-882F-4F99C7551023}"/>
              </a:ext>
            </a:extLst>
          </p:cNvPr>
          <p:cNvCxnSpPr/>
          <p:nvPr/>
        </p:nvCxnSpPr>
        <p:spPr>
          <a:xfrm flipV="1">
            <a:off x="952500" y="1618761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F880A37-9DB6-458F-B77E-B4C38D7191DE}"/>
              </a:ext>
            </a:extLst>
          </p:cNvPr>
          <p:cNvCxnSpPr/>
          <p:nvPr/>
        </p:nvCxnSpPr>
        <p:spPr>
          <a:xfrm flipV="1">
            <a:off x="3477877" y="744813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CBED65B-6C3F-4924-BDC5-BB03199A17F4}"/>
              </a:ext>
            </a:extLst>
          </p:cNvPr>
          <p:cNvCxnSpPr/>
          <p:nvPr/>
        </p:nvCxnSpPr>
        <p:spPr>
          <a:xfrm flipV="1">
            <a:off x="995940" y="4502056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47821DD-9E38-4A7B-B8A2-1D9B3E9ADEC4}"/>
              </a:ext>
            </a:extLst>
          </p:cNvPr>
          <p:cNvCxnSpPr/>
          <p:nvPr/>
        </p:nvCxnSpPr>
        <p:spPr>
          <a:xfrm flipV="1">
            <a:off x="5893860" y="1661190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8EBFCA4-C10A-4B14-9677-0AE9D51D5819}"/>
              </a:ext>
            </a:extLst>
          </p:cNvPr>
          <p:cNvCxnSpPr>
            <a:cxnSpLocks/>
          </p:cNvCxnSpPr>
          <p:nvPr/>
        </p:nvCxnSpPr>
        <p:spPr>
          <a:xfrm flipV="1">
            <a:off x="5078269" y="1110294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E0053A8-93C6-40C3-897E-D0192859409F}"/>
              </a:ext>
            </a:extLst>
          </p:cNvPr>
          <p:cNvCxnSpPr>
            <a:cxnSpLocks/>
          </p:cNvCxnSpPr>
          <p:nvPr/>
        </p:nvCxnSpPr>
        <p:spPr>
          <a:xfrm flipH="1">
            <a:off x="9868133" y="812466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5C9DAD0-0B9B-4C29-834B-3107202367B7}"/>
              </a:ext>
            </a:extLst>
          </p:cNvPr>
          <p:cNvCxnSpPr>
            <a:cxnSpLocks/>
          </p:cNvCxnSpPr>
          <p:nvPr/>
        </p:nvCxnSpPr>
        <p:spPr>
          <a:xfrm flipH="1">
            <a:off x="10355596" y="2782099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326AA14-AFF0-48F2-86A2-3DF0C80DCBE4}"/>
              </a:ext>
            </a:extLst>
          </p:cNvPr>
          <p:cNvCxnSpPr>
            <a:cxnSpLocks/>
          </p:cNvCxnSpPr>
          <p:nvPr/>
        </p:nvCxnSpPr>
        <p:spPr>
          <a:xfrm flipH="1">
            <a:off x="8691741" y="5368882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62B3518-6DB0-43A5-B617-8A230ED6EC08}"/>
              </a:ext>
            </a:extLst>
          </p:cNvPr>
          <p:cNvCxnSpPr>
            <a:cxnSpLocks/>
          </p:cNvCxnSpPr>
          <p:nvPr/>
        </p:nvCxnSpPr>
        <p:spPr>
          <a:xfrm flipH="1">
            <a:off x="6314521" y="5325580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CE9A6CD7-A388-4049-8ADB-FB623D3289EF}"/>
              </a:ext>
            </a:extLst>
          </p:cNvPr>
          <p:cNvSpPr/>
          <p:nvPr/>
        </p:nvSpPr>
        <p:spPr>
          <a:xfrm rot="18900000" flipV="1">
            <a:off x="2347991" y="470901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B27541F-E6EE-46A8-A29B-A6581E48909D}"/>
              </a:ext>
            </a:extLst>
          </p:cNvPr>
          <p:cNvSpPr/>
          <p:nvPr/>
        </p:nvSpPr>
        <p:spPr>
          <a:xfrm rot="18900000" flipV="1">
            <a:off x="4544413" y="5019998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FF0EA65-D1A6-433B-8CDD-116E99E90F70}"/>
              </a:ext>
            </a:extLst>
          </p:cNvPr>
          <p:cNvSpPr/>
          <p:nvPr/>
        </p:nvSpPr>
        <p:spPr>
          <a:xfrm rot="18900000" flipV="1">
            <a:off x="8062915" y="95504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1BE2E9E-694C-4717-822B-3A763FC22EE0}"/>
              </a:ext>
            </a:extLst>
          </p:cNvPr>
          <p:cNvSpPr/>
          <p:nvPr/>
        </p:nvSpPr>
        <p:spPr>
          <a:xfrm rot="18900000" flipV="1">
            <a:off x="7997953" y="310142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A146700-903F-4552-944F-2E47DB8E230B}"/>
              </a:ext>
            </a:extLst>
          </p:cNvPr>
          <p:cNvSpPr/>
          <p:nvPr/>
        </p:nvSpPr>
        <p:spPr>
          <a:xfrm rot="18900000" flipV="1">
            <a:off x="-167312" y="3900894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CEFA7F5-A0B8-4239-9E17-D718E833BECD}"/>
              </a:ext>
            </a:extLst>
          </p:cNvPr>
          <p:cNvSpPr/>
          <p:nvPr/>
        </p:nvSpPr>
        <p:spPr>
          <a:xfrm>
            <a:off x="2630782" y="844646"/>
            <a:ext cx="375231" cy="375231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9E309A8-AC60-4B13-B6EB-B02903C6817F}"/>
              </a:ext>
            </a:extLst>
          </p:cNvPr>
          <p:cNvSpPr/>
          <p:nvPr/>
        </p:nvSpPr>
        <p:spPr>
          <a:xfrm>
            <a:off x="5221009" y="26276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F5E21A8-BFA9-4AD2-94EA-D9B6294512B3}"/>
              </a:ext>
            </a:extLst>
          </p:cNvPr>
          <p:cNvSpPr/>
          <p:nvPr/>
        </p:nvSpPr>
        <p:spPr>
          <a:xfrm>
            <a:off x="2623515" y="2908496"/>
            <a:ext cx="487782" cy="4877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59435F0-370F-41A2-BA32-76936D67262F}"/>
              </a:ext>
            </a:extLst>
          </p:cNvPr>
          <p:cNvSpPr/>
          <p:nvPr/>
        </p:nvSpPr>
        <p:spPr>
          <a:xfrm>
            <a:off x="4796668" y="2956271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7BA2C2E-DC7B-4A87-AEB4-F04DBA7C141C}"/>
              </a:ext>
            </a:extLst>
          </p:cNvPr>
          <p:cNvSpPr/>
          <p:nvPr/>
        </p:nvSpPr>
        <p:spPr>
          <a:xfrm>
            <a:off x="6882603" y="3200548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9933B1B-D33C-4766-BBA5-3D5EBE253EFA}"/>
              </a:ext>
            </a:extLst>
          </p:cNvPr>
          <p:cNvSpPr/>
          <p:nvPr/>
        </p:nvSpPr>
        <p:spPr>
          <a:xfrm>
            <a:off x="8094806" y="1481799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B7E9BBB-6CE5-4C7E-B301-8CF81AFE84F2}"/>
              </a:ext>
            </a:extLst>
          </p:cNvPr>
          <p:cNvSpPr/>
          <p:nvPr/>
        </p:nvSpPr>
        <p:spPr>
          <a:xfrm>
            <a:off x="5308404" y="475403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0838A26-006A-435F-A47D-24C4F6BA618A}"/>
              </a:ext>
            </a:extLst>
          </p:cNvPr>
          <p:cNvSpPr/>
          <p:nvPr/>
        </p:nvSpPr>
        <p:spPr>
          <a:xfrm>
            <a:off x="1675274" y="6159430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3B73D62-7115-4CD9-9673-6E6354221951}"/>
              </a:ext>
            </a:extLst>
          </p:cNvPr>
          <p:cNvSpPr/>
          <p:nvPr/>
        </p:nvSpPr>
        <p:spPr>
          <a:xfrm>
            <a:off x="7590123" y="4903827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A1D21CD-8A9E-4341-A251-986E894D8876}"/>
              </a:ext>
            </a:extLst>
          </p:cNvPr>
          <p:cNvSpPr/>
          <p:nvPr/>
        </p:nvSpPr>
        <p:spPr>
          <a:xfrm>
            <a:off x="9913057" y="3318389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8CD62BD-D546-4C11-B09C-DA014C64E70A}"/>
              </a:ext>
            </a:extLst>
          </p:cNvPr>
          <p:cNvSpPr/>
          <p:nvPr/>
        </p:nvSpPr>
        <p:spPr>
          <a:xfrm>
            <a:off x="11706317" y="224213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C9C567AB-CB2A-4E4C-9F92-D2E4B3593475}"/>
              </a:ext>
            </a:extLst>
          </p:cNvPr>
          <p:cNvSpPr/>
          <p:nvPr/>
        </p:nvSpPr>
        <p:spPr>
          <a:xfrm>
            <a:off x="9615498" y="619445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E0D65D0-4C83-4B8F-B3C4-EB5BB76C45FB}"/>
              </a:ext>
            </a:extLst>
          </p:cNvPr>
          <p:cNvSpPr/>
          <p:nvPr/>
        </p:nvSpPr>
        <p:spPr>
          <a:xfrm>
            <a:off x="11538797" y="6026934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D8A1893-495C-49DD-B6A7-D819EBB19F06}"/>
              </a:ext>
            </a:extLst>
          </p:cNvPr>
          <p:cNvSpPr/>
          <p:nvPr/>
        </p:nvSpPr>
        <p:spPr>
          <a:xfrm>
            <a:off x="570597" y="3311686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6585B35-D45F-49FB-96DB-4EF46384E20E}"/>
              </a:ext>
            </a:extLst>
          </p:cNvPr>
          <p:cNvSpPr/>
          <p:nvPr/>
        </p:nvSpPr>
        <p:spPr>
          <a:xfrm>
            <a:off x="6133125" y="1983803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4E2ED9C-BF23-4916-BF84-87747CD11667}"/>
              </a:ext>
            </a:extLst>
          </p:cNvPr>
          <p:cNvSpPr/>
          <p:nvPr/>
        </p:nvSpPr>
        <p:spPr>
          <a:xfrm>
            <a:off x="3950362" y="482805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5E20094-4607-44F8-ADA1-95B5522344CA}"/>
              </a:ext>
            </a:extLst>
          </p:cNvPr>
          <p:cNvSpPr/>
          <p:nvPr/>
        </p:nvSpPr>
        <p:spPr>
          <a:xfrm>
            <a:off x="8663921" y="2523880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830387B-4673-46C0-BADF-0BF3FB6D41F1}"/>
              </a:ext>
            </a:extLst>
          </p:cNvPr>
          <p:cNvSpPr/>
          <p:nvPr/>
        </p:nvSpPr>
        <p:spPr>
          <a:xfrm>
            <a:off x="10337406" y="56550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E382AEB-E7BF-44DF-8D7C-F84006A33278}"/>
              </a:ext>
            </a:extLst>
          </p:cNvPr>
          <p:cNvSpPr/>
          <p:nvPr/>
        </p:nvSpPr>
        <p:spPr>
          <a:xfrm>
            <a:off x="4548942" y="3075057"/>
            <a:ext cx="23214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4000" b="1" dirty="0">
                <a:solidFill>
                  <a:sysClr val="windowText" lastClr="000000"/>
                </a:solidFill>
                <a:latin typeface="Economica" panose="02000506040000020004" pitchFamily="2" charset="0"/>
              </a:rPr>
              <a:t>انتهى الدرس</a:t>
            </a:r>
          </a:p>
        </p:txBody>
      </p:sp>
    </p:spTree>
    <p:extLst>
      <p:ext uri="{BB962C8B-B14F-4D97-AF65-F5344CB8AC3E}">
        <p14:creationId xmlns:p14="http://schemas.microsoft.com/office/powerpoint/2010/main" val="238885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2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6830504" y="1267753"/>
            <a:ext cx="4863995" cy="973220"/>
            <a:chOff x="1431945" y="2643420"/>
            <a:chExt cx="4270378" cy="9732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5" y="2643420"/>
              <a:ext cx="4270378" cy="97322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82934" y="2791476"/>
              <a:ext cx="95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6825947" y="76749"/>
            <a:ext cx="4882372" cy="1222155"/>
            <a:chOff x="1437355" y="652943"/>
            <a:chExt cx="4882372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5" y="652943"/>
              <a:ext cx="4877816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039828" y="1262422"/>
              <a:ext cx="42798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تطبيقات على غرز التطريز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830504" y="1754363"/>
            <a:ext cx="4281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مراحل تطبيق الغرز على قطعة فنية :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10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مهارات يدوية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التطريز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627452" y="3963935"/>
              <a:ext cx="932787" cy="1138001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6830504" y="2404181"/>
            <a:ext cx="4843848" cy="908913"/>
            <a:chOff x="1431942" y="2643421"/>
            <a:chExt cx="4843848" cy="908913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2" y="2643421"/>
              <a:ext cx="4843848" cy="908913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34224" y="2765843"/>
              <a:ext cx="12036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975014" y="2851430"/>
            <a:ext cx="432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أولاً – اختيار القماش المناسب :</a:t>
            </a:r>
          </a:p>
        </p:txBody>
      </p:sp>
      <p:grpSp>
        <p:nvGrpSpPr>
          <p:cNvPr id="4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40141" y="3531538"/>
            <a:ext cx="1834212" cy="635091"/>
            <a:chOff x="1431941" y="2643418"/>
            <a:chExt cx="1834212" cy="635091"/>
          </a:xfrm>
        </p:grpSpPr>
        <p:sp>
          <p:nvSpPr>
            <p:cNvPr id="5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5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666399" y="3792538"/>
            <a:ext cx="425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نوع القماش</a:t>
            </a:r>
          </a:p>
        </p:txBody>
      </p:sp>
      <p:grpSp>
        <p:nvGrpSpPr>
          <p:cNvPr id="6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40142" y="4446367"/>
            <a:ext cx="1834212" cy="635091"/>
            <a:chOff x="1431941" y="2643418"/>
            <a:chExt cx="1834212" cy="635091"/>
          </a:xfrm>
        </p:grpSpPr>
        <p:sp>
          <p:nvSpPr>
            <p:cNvPr id="61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3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158807" y="4744692"/>
            <a:ext cx="4933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تحديد المقاس</a:t>
            </a:r>
          </a:p>
        </p:txBody>
      </p:sp>
      <p:grpSp>
        <p:nvGrpSpPr>
          <p:cNvPr id="5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18218" y="5207719"/>
            <a:ext cx="1834212" cy="635091"/>
            <a:chOff x="1431941" y="2643418"/>
            <a:chExt cx="1834212" cy="635091"/>
          </a:xfrm>
        </p:grpSpPr>
        <p:sp>
          <p:nvSpPr>
            <p:cNvPr id="51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ج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6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136883" y="5506044"/>
            <a:ext cx="4933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اختيار اللون </a:t>
            </a:r>
          </a:p>
        </p:txBody>
      </p:sp>
    </p:spTree>
    <p:extLst>
      <p:ext uri="{BB962C8B-B14F-4D97-AF65-F5344CB8AC3E}">
        <p14:creationId xmlns:p14="http://schemas.microsoft.com/office/powerpoint/2010/main" val="137780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8" grpId="0"/>
      <p:bldP spid="55" grpId="0"/>
      <p:bldP spid="63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/>
          <p:cNvSpPr txBox="1"/>
          <p:nvPr/>
        </p:nvSpPr>
        <p:spPr>
          <a:xfrm>
            <a:off x="6051486" y="-1328"/>
            <a:ext cx="4895850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2800" b="1" dirty="0">
                <a:solidFill>
                  <a:srgbClr val="002060"/>
                </a:solidFill>
              </a:rPr>
              <a:t>أولاً - اختيار القماش المناسب :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6B81ABCC-58E5-4E8F-8975-8475AC3E8B06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2CDE7BA-D265-4C33-8630-92E3EF6CF2EE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6E70F32-F81F-417C-AD3C-1C1A4A9DB8A2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13293760-B4E4-404D-A608-F82CA7B70B0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Top Corners One Rounded and One Snipped 72">
                <a:extLst>
                  <a:ext uri="{FF2B5EF4-FFF2-40B4-BE49-F238E27FC236}">
                    <a16:creationId xmlns:a16="http://schemas.microsoft.com/office/drawing/2014/main" id="{99840BF7-CB3F-4F61-9153-C986DA0A1728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ight Triangle 19">
                <a:extLst>
                  <a:ext uri="{FF2B5EF4-FFF2-40B4-BE49-F238E27FC236}">
                    <a16:creationId xmlns:a16="http://schemas.microsoft.com/office/drawing/2014/main" id="{AFD2A2BA-51E4-46F1-88AB-25DE6F42F9A2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0814163-0C88-4288-A06C-7E312080B42F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10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1" name="Graphic 70" descr="Target Audience">
              <a:extLst>
                <a:ext uri="{FF2B5EF4-FFF2-40B4-BE49-F238E27FC236}">
                  <a16:creationId xmlns:a16="http://schemas.microsoft.com/office/drawing/2014/main" id="{08E7C5F3-9FCB-4048-A98F-E287C3938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C641EAD-F06C-4E2B-BAF0-56350C19C4F7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2779515-2D21-4251-BD09-4C195064A58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3E4DFE0-3649-464A-8452-42806C8BF137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rapezoid 10">
              <a:extLst>
                <a:ext uri="{FF2B5EF4-FFF2-40B4-BE49-F238E27FC236}">
                  <a16:creationId xmlns:a16="http://schemas.microsoft.com/office/drawing/2014/main" id="{F24C31F6-256F-4279-A925-86727017A48D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EEC6BC3-F691-4D61-9F82-58D2507C1A82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7452E22-7754-42A4-B8CA-F1E206FCFA10}"/>
              </a:ext>
            </a:extLst>
          </p:cNvPr>
          <p:cNvGrpSpPr/>
          <p:nvPr/>
        </p:nvGrpSpPr>
        <p:grpSpPr>
          <a:xfrm rot="21371849">
            <a:off x="363842" y="3461903"/>
            <a:ext cx="1892764" cy="2677273"/>
            <a:chOff x="387198" y="4292848"/>
            <a:chExt cx="1892764" cy="2677273"/>
          </a:xfrm>
          <a:solidFill>
            <a:schemeClr val="bg1"/>
          </a:solidFill>
          <a:effectLst>
            <a:outerShdw blurRad="3175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1B7AFF6-4BE3-4A16-91D5-B33C6B2CE765}"/>
                </a:ext>
              </a:extLst>
            </p:cNvPr>
            <p:cNvSpPr txBox="1"/>
            <p:nvPr/>
          </p:nvSpPr>
          <p:spPr>
            <a:xfrm>
              <a:off x="395817" y="4292848"/>
              <a:ext cx="188414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مهارات يدوية</a:t>
              </a:r>
              <a:endParaRPr lang="en-US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F63FAD8-8C2F-4457-BEB3-EED0DEC16284}"/>
                </a:ext>
              </a:extLst>
            </p:cNvPr>
            <p:cNvSpPr txBox="1"/>
            <p:nvPr/>
          </p:nvSpPr>
          <p:spPr>
            <a:xfrm>
              <a:off x="387198" y="4723352"/>
              <a:ext cx="1871561" cy="22467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Century Gothic" panose="020B0502020202020204" pitchFamily="34" charset="0"/>
                </a:rPr>
                <a:t>التطريز</a:t>
              </a: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89" name="Rectangle 21">
            <a:extLst>
              <a:ext uri="{FF2B5EF4-FFF2-40B4-BE49-F238E27FC236}">
                <a16:creationId xmlns:a16="http://schemas.microsoft.com/office/drawing/2014/main" id="{B86E3085-480B-40E6-988D-A308F3A698FE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9" name="Group 61">
            <a:extLst>
              <a:ext uri="{FF2B5EF4-FFF2-40B4-BE49-F238E27FC236}">
                <a16:creationId xmlns:a16="http://schemas.microsoft.com/office/drawing/2014/main" id="{A7D215DB-B2CA-4D18-A013-BF5FD1FF345A}"/>
              </a:ext>
            </a:extLst>
          </p:cNvPr>
          <p:cNvGrpSpPr/>
          <p:nvPr/>
        </p:nvGrpSpPr>
        <p:grpSpPr>
          <a:xfrm>
            <a:off x="3342382" y="1040856"/>
            <a:ext cx="6297235" cy="1587929"/>
            <a:chOff x="3165506" y="295207"/>
            <a:chExt cx="6297235" cy="1587929"/>
          </a:xfrm>
        </p:grpSpPr>
        <p:sp>
          <p:nvSpPr>
            <p:cNvPr id="130" name="Rectangle 12">
              <a:extLst>
                <a:ext uri="{FF2B5EF4-FFF2-40B4-BE49-F238E27FC236}">
                  <a16:creationId xmlns:a16="http://schemas.microsoft.com/office/drawing/2014/main" id="{CFEE49A7-B304-445B-BC04-80022B52A039}"/>
                </a:ext>
              </a:extLst>
            </p:cNvPr>
            <p:cNvSpPr/>
            <p:nvPr/>
          </p:nvSpPr>
          <p:spPr>
            <a:xfrm rot="381438">
              <a:off x="4649190" y="904188"/>
              <a:ext cx="3712476" cy="906359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9">
              <a:extLst>
                <a:ext uri="{FF2B5EF4-FFF2-40B4-BE49-F238E27FC236}">
                  <a16:creationId xmlns:a16="http://schemas.microsoft.com/office/drawing/2014/main" id="{9D1786C6-1AE2-44DC-A9A0-ACEC89F74C6B}"/>
                </a:ext>
              </a:extLst>
            </p:cNvPr>
            <p:cNvSpPr/>
            <p:nvPr/>
          </p:nvSpPr>
          <p:spPr>
            <a:xfrm>
              <a:off x="8366041" y="593674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id="{64E1C5F8-6887-4605-B172-2D89833A5706}"/>
                </a:ext>
              </a:extLst>
            </p:cNvPr>
            <p:cNvSpPr/>
            <p:nvPr/>
          </p:nvSpPr>
          <p:spPr>
            <a:xfrm>
              <a:off x="8543296" y="770929"/>
              <a:ext cx="742189" cy="742190"/>
            </a:xfrm>
            <a:prstGeom prst="ellipse">
              <a:avLst/>
            </a:prstGeom>
            <a:gradFill>
              <a:gsLst>
                <a:gs pos="0">
                  <a:srgbClr val="FFCC66"/>
                </a:gs>
                <a:gs pos="100000">
                  <a:srgbClr val="FD550D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3" name="Arrow: Pentagon 4">
              <a:extLst>
                <a:ext uri="{FF2B5EF4-FFF2-40B4-BE49-F238E27FC236}">
                  <a16:creationId xmlns:a16="http://schemas.microsoft.com/office/drawing/2014/main" id="{C77C2255-329D-452A-8994-A4CC1A4D90EF}"/>
                </a:ext>
              </a:extLst>
            </p:cNvPr>
            <p:cNvSpPr/>
            <p:nvPr/>
          </p:nvSpPr>
          <p:spPr>
            <a:xfrm>
              <a:off x="3997941" y="593674"/>
              <a:ext cx="4545355" cy="990994"/>
            </a:xfrm>
            <a:prstGeom prst="homePlat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  <a:lin ang="10800000" scaled="1"/>
              <a:tileRect/>
            </a:gradFill>
            <a:ln>
              <a:solidFill>
                <a:srgbClr val="FF6600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5">
              <a:extLst>
                <a:ext uri="{FF2B5EF4-FFF2-40B4-BE49-F238E27FC236}">
                  <a16:creationId xmlns:a16="http://schemas.microsoft.com/office/drawing/2014/main" id="{837C391B-335D-4E73-A753-5A489453F6AF}"/>
                </a:ext>
              </a:extLst>
            </p:cNvPr>
            <p:cNvSpPr/>
            <p:nvPr/>
          </p:nvSpPr>
          <p:spPr>
            <a:xfrm>
              <a:off x="3165506" y="295207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Circle: Hollow 6">
              <a:extLst>
                <a:ext uri="{FF2B5EF4-FFF2-40B4-BE49-F238E27FC236}">
                  <a16:creationId xmlns:a16="http://schemas.microsoft.com/office/drawing/2014/main" id="{5FDABD97-9436-4E53-8D8E-79BC076672C7}"/>
                </a:ext>
              </a:extLst>
            </p:cNvPr>
            <p:cNvSpPr/>
            <p:nvPr/>
          </p:nvSpPr>
          <p:spPr>
            <a:xfrm>
              <a:off x="3358268" y="487969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FF9900"/>
                </a:gs>
                <a:gs pos="100000">
                  <a:srgbClr val="C23D02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6" name="Rectangle 55">
              <a:extLst>
                <a:ext uri="{FF2B5EF4-FFF2-40B4-BE49-F238E27FC236}">
                  <a16:creationId xmlns:a16="http://schemas.microsoft.com/office/drawing/2014/main" id="{902A6CB4-0467-4FED-9B64-E2F2AC6B42D3}"/>
                </a:ext>
              </a:extLst>
            </p:cNvPr>
            <p:cNvSpPr/>
            <p:nvPr/>
          </p:nvSpPr>
          <p:spPr>
            <a:xfrm rot="381438">
              <a:off x="4075036" y="1154626"/>
              <a:ext cx="1257002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: Rounded Corners 7">
              <a:extLst>
                <a:ext uri="{FF2B5EF4-FFF2-40B4-BE49-F238E27FC236}">
                  <a16:creationId xmlns:a16="http://schemas.microsoft.com/office/drawing/2014/main" id="{88697125-5BF2-4452-8D8A-9216D45A2BE9}"/>
                </a:ext>
              </a:extLst>
            </p:cNvPr>
            <p:cNvSpPr/>
            <p:nvPr/>
          </p:nvSpPr>
          <p:spPr>
            <a:xfrm>
              <a:off x="3741239" y="784014"/>
              <a:ext cx="181240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: Rounded Corners 8">
              <a:extLst>
                <a:ext uri="{FF2B5EF4-FFF2-40B4-BE49-F238E27FC236}">
                  <a16:creationId xmlns:a16="http://schemas.microsoft.com/office/drawing/2014/main" id="{4194F298-231B-4837-98A8-60157D934B9D}"/>
                </a:ext>
              </a:extLst>
            </p:cNvPr>
            <p:cNvSpPr/>
            <p:nvPr/>
          </p:nvSpPr>
          <p:spPr>
            <a:xfrm>
              <a:off x="3828534" y="831563"/>
              <a:ext cx="16297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9900"/>
                </a:gs>
                <a:gs pos="100000">
                  <a:srgbClr val="FD550D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9" name="TextBox 11">
              <a:extLst>
                <a:ext uri="{FF2B5EF4-FFF2-40B4-BE49-F238E27FC236}">
                  <a16:creationId xmlns:a16="http://schemas.microsoft.com/office/drawing/2014/main" id="{31EB8889-8C82-43FF-A485-CB3BF3F3ABAC}"/>
                </a:ext>
              </a:extLst>
            </p:cNvPr>
            <p:cNvSpPr txBox="1"/>
            <p:nvPr/>
          </p:nvSpPr>
          <p:spPr>
            <a:xfrm>
              <a:off x="4018060" y="921601"/>
              <a:ext cx="12336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300" dirty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</a:p>
          </p:txBody>
        </p:sp>
        <p:pic>
          <p:nvPicPr>
            <p:cNvPr id="140" name="Graphic 13" descr="Bullseye">
              <a:extLst>
                <a:ext uri="{FF2B5EF4-FFF2-40B4-BE49-F238E27FC236}">
                  <a16:creationId xmlns:a16="http://schemas.microsoft.com/office/drawing/2014/main" id="{EBBE4D47-C6E4-42AD-91F6-54FB99CB7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99676" y="917350"/>
              <a:ext cx="429430" cy="429430"/>
            </a:xfrm>
            <a:prstGeom prst="rect">
              <a:avLst/>
            </a:prstGeom>
          </p:spPr>
        </p:pic>
        <p:sp>
          <p:nvSpPr>
            <p:cNvPr id="141" name="TextBox 14">
              <a:extLst>
                <a:ext uri="{FF2B5EF4-FFF2-40B4-BE49-F238E27FC236}">
                  <a16:creationId xmlns:a16="http://schemas.microsoft.com/office/drawing/2014/main" id="{AA424ADE-C03E-4096-A1E6-357A36031081}"/>
                </a:ext>
              </a:extLst>
            </p:cNvPr>
            <p:cNvSpPr txBox="1"/>
            <p:nvPr/>
          </p:nvSpPr>
          <p:spPr>
            <a:xfrm>
              <a:off x="5576959" y="570874"/>
              <a:ext cx="2360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FF0000"/>
                  </a:solidFill>
                </a:rPr>
                <a:t>أ- نوع القماش :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2" name="TextBox 15">
              <a:extLst>
                <a:ext uri="{FF2B5EF4-FFF2-40B4-BE49-F238E27FC236}">
                  <a16:creationId xmlns:a16="http://schemas.microsoft.com/office/drawing/2014/main" id="{16FD541D-C63D-472F-AB91-646D14D66754}"/>
                </a:ext>
              </a:extLst>
            </p:cNvPr>
            <p:cNvSpPr txBox="1"/>
            <p:nvPr/>
          </p:nvSpPr>
          <p:spPr>
            <a:xfrm>
              <a:off x="4634889" y="994219"/>
              <a:ext cx="36826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/>
                <a:t>الصوف , الحرير , القطن , النايلون</a:t>
              </a:r>
              <a:endParaRPr lang="en-US" sz="2000" b="1" dirty="0"/>
            </a:p>
          </p:txBody>
        </p:sp>
      </p:grpSp>
      <p:grpSp>
        <p:nvGrpSpPr>
          <p:cNvPr id="143" name="Group 62">
            <a:extLst>
              <a:ext uri="{FF2B5EF4-FFF2-40B4-BE49-F238E27FC236}">
                <a16:creationId xmlns:a16="http://schemas.microsoft.com/office/drawing/2014/main" id="{BDFC368D-B33B-4D81-AE68-51CDBF6BCDB3}"/>
              </a:ext>
            </a:extLst>
          </p:cNvPr>
          <p:cNvGrpSpPr/>
          <p:nvPr/>
        </p:nvGrpSpPr>
        <p:grpSpPr>
          <a:xfrm>
            <a:off x="3342382" y="2609890"/>
            <a:ext cx="6297235" cy="1587929"/>
            <a:chOff x="3165506" y="1864241"/>
            <a:chExt cx="6297235" cy="1587929"/>
          </a:xfrm>
        </p:grpSpPr>
        <p:sp>
          <p:nvSpPr>
            <p:cNvPr id="144" name="Rectangle 54">
              <a:extLst>
                <a:ext uri="{FF2B5EF4-FFF2-40B4-BE49-F238E27FC236}">
                  <a16:creationId xmlns:a16="http://schemas.microsoft.com/office/drawing/2014/main" id="{380E812A-499F-4D82-9D69-8E1729C6ED63}"/>
                </a:ext>
              </a:extLst>
            </p:cNvPr>
            <p:cNvSpPr/>
            <p:nvPr/>
          </p:nvSpPr>
          <p:spPr>
            <a:xfrm rot="21218562" flipH="1">
              <a:off x="4316331" y="2458621"/>
              <a:ext cx="3712476" cy="906359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7">
              <a:extLst>
                <a:ext uri="{FF2B5EF4-FFF2-40B4-BE49-F238E27FC236}">
                  <a16:creationId xmlns:a16="http://schemas.microsoft.com/office/drawing/2014/main" id="{14ABD9C8-C9CC-42E1-9AF2-D1B8E7822B69}"/>
                </a:ext>
              </a:extLst>
            </p:cNvPr>
            <p:cNvSpPr/>
            <p:nvPr/>
          </p:nvSpPr>
          <p:spPr>
            <a:xfrm flipH="1">
              <a:off x="3165506" y="2162708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8">
              <a:extLst>
                <a:ext uri="{FF2B5EF4-FFF2-40B4-BE49-F238E27FC236}">
                  <a16:creationId xmlns:a16="http://schemas.microsoft.com/office/drawing/2014/main" id="{79ADF884-BAA4-48D5-8B00-6B21FBD923C9}"/>
                </a:ext>
              </a:extLst>
            </p:cNvPr>
            <p:cNvSpPr/>
            <p:nvPr/>
          </p:nvSpPr>
          <p:spPr>
            <a:xfrm flipH="1">
              <a:off x="3342762" y="2339963"/>
              <a:ext cx="742189" cy="742190"/>
            </a:xfrm>
            <a:prstGeom prst="ellipse">
              <a:avLst/>
            </a:prstGeom>
            <a:gradFill>
              <a:gsLst>
                <a:gs pos="0">
                  <a:srgbClr val="00CC99"/>
                </a:gs>
                <a:gs pos="100000">
                  <a:srgbClr val="008080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7" name="Arrow: Pentagon 19">
              <a:extLst>
                <a:ext uri="{FF2B5EF4-FFF2-40B4-BE49-F238E27FC236}">
                  <a16:creationId xmlns:a16="http://schemas.microsoft.com/office/drawing/2014/main" id="{8CA6A80E-DE59-4F24-ADEA-94C15BE0FD90}"/>
                </a:ext>
              </a:extLst>
            </p:cNvPr>
            <p:cNvSpPr/>
            <p:nvPr/>
          </p:nvSpPr>
          <p:spPr>
            <a:xfrm flipH="1">
              <a:off x="4084951" y="2162708"/>
              <a:ext cx="4545355" cy="990994"/>
            </a:xfrm>
            <a:prstGeom prst="homePlat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</a:gradFill>
            <a:ln>
              <a:solidFill>
                <a:srgbClr val="006666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20">
              <a:extLst>
                <a:ext uri="{FF2B5EF4-FFF2-40B4-BE49-F238E27FC236}">
                  <a16:creationId xmlns:a16="http://schemas.microsoft.com/office/drawing/2014/main" id="{DFE9086A-037C-4B7D-B202-F7D1EDBFEBA5}"/>
                </a:ext>
              </a:extLst>
            </p:cNvPr>
            <p:cNvSpPr/>
            <p:nvPr/>
          </p:nvSpPr>
          <p:spPr>
            <a:xfrm flipH="1">
              <a:off x="7874812" y="1864241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Circle: Hollow 21">
              <a:extLst>
                <a:ext uri="{FF2B5EF4-FFF2-40B4-BE49-F238E27FC236}">
                  <a16:creationId xmlns:a16="http://schemas.microsoft.com/office/drawing/2014/main" id="{8DB66DAA-69C5-4D25-A51A-272D206E2FED}"/>
                </a:ext>
              </a:extLst>
            </p:cNvPr>
            <p:cNvSpPr/>
            <p:nvPr/>
          </p:nvSpPr>
          <p:spPr>
            <a:xfrm flipH="1">
              <a:off x="8067574" y="2057003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009999"/>
                </a:gs>
                <a:gs pos="100000">
                  <a:srgbClr val="006666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0" name="Rectangle 58">
              <a:extLst>
                <a:ext uri="{FF2B5EF4-FFF2-40B4-BE49-F238E27FC236}">
                  <a16:creationId xmlns:a16="http://schemas.microsoft.com/office/drawing/2014/main" id="{A63AB001-6860-483C-9D70-13544FAB3F2E}"/>
                </a:ext>
              </a:extLst>
            </p:cNvPr>
            <p:cNvSpPr/>
            <p:nvPr/>
          </p:nvSpPr>
          <p:spPr>
            <a:xfrm rot="21091813" flipH="1">
              <a:off x="7166740" y="2727618"/>
              <a:ext cx="1257002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: Rounded Corners 22">
              <a:extLst>
                <a:ext uri="{FF2B5EF4-FFF2-40B4-BE49-F238E27FC236}">
                  <a16:creationId xmlns:a16="http://schemas.microsoft.com/office/drawing/2014/main" id="{33E945EA-E735-455B-BC6E-DC2EFA98814A}"/>
                </a:ext>
              </a:extLst>
            </p:cNvPr>
            <p:cNvSpPr/>
            <p:nvPr/>
          </p:nvSpPr>
          <p:spPr>
            <a:xfrm flipH="1">
              <a:off x="7074608" y="2353048"/>
              <a:ext cx="181240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: Rounded Corners 23">
              <a:extLst>
                <a:ext uri="{FF2B5EF4-FFF2-40B4-BE49-F238E27FC236}">
                  <a16:creationId xmlns:a16="http://schemas.microsoft.com/office/drawing/2014/main" id="{518B20D3-3DF7-4E26-B774-1E989D49769B}"/>
                </a:ext>
              </a:extLst>
            </p:cNvPr>
            <p:cNvSpPr/>
            <p:nvPr/>
          </p:nvSpPr>
          <p:spPr>
            <a:xfrm flipH="1">
              <a:off x="7169928" y="2400597"/>
              <a:ext cx="16297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9999"/>
                </a:gs>
                <a:gs pos="100000">
                  <a:srgbClr val="006666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3" name="TextBox 24">
              <a:extLst>
                <a:ext uri="{FF2B5EF4-FFF2-40B4-BE49-F238E27FC236}">
                  <a16:creationId xmlns:a16="http://schemas.microsoft.com/office/drawing/2014/main" id="{FB12CA35-5ECA-4A96-B48B-62475BD876E5}"/>
                </a:ext>
              </a:extLst>
            </p:cNvPr>
            <p:cNvSpPr txBox="1"/>
            <p:nvPr/>
          </p:nvSpPr>
          <p:spPr>
            <a:xfrm flipH="1">
              <a:off x="7376529" y="2490635"/>
              <a:ext cx="1233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pc="300" dirty="0">
                  <a:solidFill>
                    <a:schemeClr val="bg1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  <p:pic>
          <p:nvPicPr>
            <p:cNvPr id="154" name="Graphic 25" descr="Presentation with bar chart RTL">
              <a:extLst>
                <a:ext uri="{FF2B5EF4-FFF2-40B4-BE49-F238E27FC236}">
                  <a16:creationId xmlns:a16="http://schemas.microsoft.com/office/drawing/2014/main" id="{4CE13815-E23C-43C3-92F3-4FDA13BB4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 flipH="1">
              <a:off x="3499140" y="2486384"/>
              <a:ext cx="429430" cy="429430"/>
            </a:xfrm>
            <a:prstGeom prst="rect">
              <a:avLst/>
            </a:prstGeom>
          </p:spPr>
        </p:pic>
        <p:sp>
          <p:nvSpPr>
            <p:cNvPr id="155" name="TextBox 26">
              <a:extLst>
                <a:ext uri="{FF2B5EF4-FFF2-40B4-BE49-F238E27FC236}">
                  <a16:creationId xmlns:a16="http://schemas.microsoft.com/office/drawing/2014/main" id="{4E4E401D-E8D4-4FFE-B292-348567A9D165}"/>
                </a:ext>
              </a:extLst>
            </p:cNvPr>
            <p:cNvSpPr txBox="1"/>
            <p:nvPr/>
          </p:nvSpPr>
          <p:spPr>
            <a:xfrm flipH="1">
              <a:off x="4793769" y="2122215"/>
              <a:ext cx="2360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FF0000"/>
                  </a:solidFill>
                </a:rPr>
                <a:t>ب- تحديد المقاس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56" name="TextBox 27">
              <a:extLst>
                <a:ext uri="{FF2B5EF4-FFF2-40B4-BE49-F238E27FC236}">
                  <a16:creationId xmlns:a16="http://schemas.microsoft.com/office/drawing/2014/main" id="{67654796-936A-4D23-9129-5B3BD73BBD33}"/>
                </a:ext>
              </a:extLst>
            </p:cNvPr>
            <p:cNvSpPr txBox="1"/>
            <p:nvPr/>
          </p:nvSpPr>
          <p:spPr>
            <a:xfrm flipH="1">
              <a:off x="4277565" y="2436981"/>
              <a:ext cx="28219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/>
                <a:t>يُحدد مقاس القماش على حسب القطعة المراد عملها</a:t>
              </a:r>
              <a:endParaRPr lang="en-US" sz="2000" b="1" dirty="0"/>
            </a:p>
          </p:txBody>
        </p:sp>
      </p:grpSp>
      <p:grpSp>
        <p:nvGrpSpPr>
          <p:cNvPr id="157" name="Group 63">
            <a:extLst>
              <a:ext uri="{FF2B5EF4-FFF2-40B4-BE49-F238E27FC236}">
                <a16:creationId xmlns:a16="http://schemas.microsoft.com/office/drawing/2014/main" id="{661966D3-F625-4F92-90F9-6FB3426DE420}"/>
              </a:ext>
            </a:extLst>
          </p:cNvPr>
          <p:cNvGrpSpPr/>
          <p:nvPr/>
        </p:nvGrpSpPr>
        <p:grpSpPr>
          <a:xfrm>
            <a:off x="3342381" y="4151478"/>
            <a:ext cx="6297235" cy="1587929"/>
            <a:chOff x="3165505" y="3405829"/>
            <a:chExt cx="6297235" cy="1587929"/>
          </a:xfrm>
        </p:grpSpPr>
        <p:sp>
          <p:nvSpPr>
            <p:cNvPr id="158" name="Rectangle 52">
              <a:extLst>
                <a:ext uri="{FF2B5EF4-FFF2-40B4-BE49-F238E27FC236}">
                  <a16:creationId xmlns:a16="http://schemas.microsoft.com/office/drawing/2014/main" id="{1C3D0725-199D-49C8-A6A8-D40FD56855DE}"/>
                </a:ext>
              </a:extLst>
            </p:cNvPr>
            <p:cNvSpPr/>
            <p:nvPr/>
          </p:nvSpPr>
          <p:spPr>
            <a:xfrm rot="381438">
              <a:off x="4663703" y="4002668"/>
              <a:ext cx="3712476" cy="906359"/>
            </a:xfrm>
            <a:prstGeom prst="rect">
              <a:avLst/>
            </a:prstGeom>
            <a:gradFill flip="none" rotWithShape="1">
              <a:gsLst>
                <a:gs pos="1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29">
              <a:extLst>
                <a:ext uri="{FF2B5EF4-FFF2-40B4-BE49-F238E27FC236}">
                  <a16:creationId xmlns:a16="http://schemas.microsoft.com/office/drawing/2014/main" id="{A43AE772-CCCE-41BB-AB3E-07A339E81EA7}"/>
                </a:ext>
              </a:extLst>
            </p:cNvPr>
            <p:cNvSpPr/>
            <p:nvPr/>
          </p:nvSpPr>
          <p:spPr>
            <a:xfrm>
              <a:off x="8366040" y="3704296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30">
              <a:extLst>
                <a:ext uri="{FF2B5EF4-FFF2-40B4-BE49-F238E27FC236}">
                  <a16:creationId xmlns:a16="http://schemas.microsoft.com/office/drawing/2014/main" id="{2F15F650-F414-454A-BC7C-38D349E8BCD9}"/>
                </a:ext>
              </a:extLst>
            </p:cNvPr>
            <p:cNvSpPr/>
            <p:nvPr/>
          </p:nvSpPr>
          <p:spPr>
            <a:xfrm>
              <a:off x="8543295" y="3881551"/>
              <a:ext cx="742189" cy="742190"/>
            </a:xfrm>
            <a:prstGeom prst="ellipse">
              <a:avLst/>
            </a:prstGeom>
            <a:gradFill>
              <a:gsLst>
                <a:gs pos="0">
                  <a:srgbClr val="FF66CC"/>
                </a:gs>
                <a:gs pos="100000">
                  <a:srgbClr val="9900CC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1" name="Arrow: Pentagon 31">
              <a:extLst>
                <a:ext uri="{FF2B5EF4-FFF2-40B4-BE49-F238E27FC236}">
                  <a16:creationId xmlns:a16="http://schemas.microsoft.com/office/drawing/2014/main" id="{361AE7FC-31B2-408C-991A-E85A5961C967}"/>
                </a:ext>
              </a:extLst>
            </p:cNvPr>
            <p:cNvSpPr/>
            <p:nvPr/>
          </p:nvSpPr>
          <p:spPr>
            <a:xfrm>
              <a:off x="3997940" y="3704296"/>
              <a:ext cx="4545355" cy="990994"/>
            </a:xfrm>
            <a:prstGeom prst="homePlat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</a:gradFill>
            <a:ln>
              <a:solidFill>
                <a:srgbClr val="FF33CC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32">
              <a:extLst>
                <a:ext uri="{FF2B5EF4-FFF2-40B4-BE49-F238E27FC236}">
                  <a16:creationId xmlns:a16="http://schemas.microsoft.com/office/drawing/2014/main" id="{2A4FA527-6C87-4F90-BCE7-8525ABF2E6C7}"/>
                </a:ext>
              </a:extLst>
            </p:cNvPr>
            <p:cNvSpPr/>
            <p:nvPr/>
          </p:nvSpPr>
          <p:spPr>
            <a:xfrm>
              <a:off x="3165505" y="3405829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ircle: Hollow 33">
              <a:extLst>
                <a:ext uri="{FF2B5EF4-FFF2-40B4-BE49-F238E27FC236}">
                  <a16:creationId xmlns:a16="http://schemas.microsoft.com/office/drawing/2014/main" id="{397F3F49-357F-4009-8085-9E82C18167DA}"/>
                </a:ext>
              </a:extLst>
            </p:cNvPr>
            <p:cNvSpPr/>
            <p:nvPr/>
          </p:nvSpPr>
          <p:spPr>
            <a:xfrm>
              <a:off x="3358267" y="3598591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FF33CC"/>
                </a:gs>
                <a:gs pos="76000">
                  <a:srgbClr val="9900CC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4" name="Rectangle 56">
              <a:extLst>
                <a:ext uri="{FF2B5EF4-FFF2-40B4-BE49-F238E27FC236}">
                  <a16:creationId xmlns:a16="http://schemas.microsoft.com/office/drawing/2014/main" id="{8117999D-0BEC-4C1F-97FF-C522175E2F96}"/>
                </a:ext>
              </a:extLst>
            </p:cNvPr>
            <p:cNvSpPr/>
            <p:nvPr/>
          </p:nvSpPr>
          <p:spPr>
            <a:xfrm rot="381438">
              <a:off x="4101577" y="4274927"/>
              <a:ext cx="1257002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: Rounded Corners 34">
              <a:extLst>
                <a:ext uri="{FF2B5EF4-FFF2-40B4-BE49-F238E27FC236}">
                  <a16:creationId xmlns:a16="http://schemas.microsoft.com/office/drawing/2014/main" id="{A21986E7-A888-47C9-9973-E640CA3BBA46}"/>
                </a:ext>
              </a:extLst>
            </p:cNvPr>
            <p:cNvSpPr/>
            <p:nvPr/>
          </p:nvSpPr>
          <p:spPr>
            <a:xfrm>
              <a:off x="3741238" y="3894636"/>
              <a:ext cx="181240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: Rounded Corners 35">
              <a:extLst>
                <a:ext uri="{FF2B5EF4-FFF2-40B4-BE49-F238E27FC236}">
                  <a16:creationId xmlns:a16="http://schemas.microsoft.com/office/drawing/2014/main" id="{7EA5B1AF-8469-499D-869E-B7F016085828}"/>
                </a:ext>
              </a:extLst>
            </p:cNvPr>
            <p:cNvSpPr/>
            <p:nvPr/>
          </p:nvSpPr>
          <p:spPr>
            <a:xfrm>
              <a:off x="3828533" y="3942185"/>
              <a:ext cx="16297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1000">
                  <a:srgbClr val="FF33CC"/>
                </a:gs>
                <a:gs pos="94000">
                  <a:srgbClr val="9900CC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7" name="TextBox 36">
              <a:extLst>
                <a:ext uri="{FF2B5EF4-FFF2-40B4-BE49-F238E27FC236}">
                  <a16:creationId xmlns:a16="http://schemas.microsoft.com/office/drawing/2014/main" id="{27DB931B-0080-40A4-BBE1-59E04CCC0EDD}"/>
                </a:ext>
              </a:extLst>
            </p:cNvPr>
            <p:cNvSpPr txBox="1"/>
            <p:nvPr/>
          </p:nvSpPr>
          <p:spPr>
            <a:xfrm>
              <a:off x="4018059" y="4032223"/>
              <a:ext cx="1233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pc="300" dirty="0">
                  <a:solidFill>
                    <a:schemeClr val="bg1"/>
                  </a:solidFill>
                  <a:latin typeface="Oswald" panose="02000503000000000000" pitchFamily="2" charset="0"/>
                </a:rPr>
                <a:t>3</a:t>
              </a:r>
              <a:endParaRPr lang="en-US" spc="3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pic>
          <p:nvPicPr>
            <p:cNvPr id="168" name="Graphic 37" descr="Research">
              <a:extLst>
                <a:ext uri="{FF2B5EF4-FFF2-40B4-BE49-F238E27FC236}">
                  <a16:creationId xmlns:a16="http://schemas.microsoft.com/office/drawing/2014/main" id="{0BDEB5C6-5EE7-4589-93B0-39C1CEEA2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8699675" y="4027972"/>
              <a:ext cx="429430" cy="429430"/>
            </a:xfrm>
            <a:prstGeom prst="rect">
              <a:avLst/>
            </a:prstGeom>
          </p:spPr>
        </p:pic>
        <p:sp>
          <p:nvSpPr>
            <p:cNvPr id="169" name="TextBox 38">
              <a:extLst>
                <a:ext uri="{FF2B5EF4-FFF2-40B4-BE49-F238E27FC236}">
                  <a16:creationId xmlns:a16="http://schemas.microsoft.com/office/drawing/2014/main" id="{3CFA21D2-220E-46C1-8DBB-95CA8494BC9B}"/>
                </a:ext>
              </a:extLst>
            </p:cNvPr>
            <p:cNvSpPr txBox="1"/>
            <p:nvPr/>
          </p:nvSpPr>
          <p:spPr>
            <a:xfrm>
              <a:off x="5576958" y="3609842"/>
              <a:ext cx="2360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FF0000"/>
                  </a:solidFill>
                </a:rPr>
                <a:t>ج- اختيار اللون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70" name="TextBox 39">
              <a:extLst>
                <a:ext uri="{FF2B5EF4-FFF2-40B4-BE49-F238E27FC236}">
                  <a16:creationId xmlns:a16="http://schemas.microsoft.com/office/drawing/2014/main" id="{BE8EFEDC-33D8-4E02-91BA-AF28DA020519}"/>
                </a:ext>
              </a:extLst>
            </p:cNvPr>
            <p:cNvSpPr txBox="1"/>
            <p:nvPr/>
          </p:nvSpPr>
          <p:spPr>
            <a:xfrm>
              <a:off x="4912138" y="3942574"/>
              <a:ext cx="32166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/>
                <a:t>يُختار لون القماش و الخيوط بحيث يتناسب مع الغرض من استعماله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2695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4" grpId="0" animBg="1"/>
      <p:bldP spid="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3733799" y="1267753"/>
            <a:ext cx="7960701" cy="973220"/>
            <a:chOff x="1431944" y="2643420"/>
            <a:chExt cx="6989153" cy="9732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4" y="2643420"/>
              <a:ext cx="6989153" cy="97322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82934" y="2791476"/>
              <a:ext cx="95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8512047" y="76752"/>
            <a:ext cx="3196273" cy="1222155"/>
            <a:chOff x="1437354" y="652946"/>
            <a:chExt cx="3196273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4" y="652946"/>
              <a:ext cx="2626702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131919" y="1273557"/>
              <a:ext cx="25017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1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3334929" y="1754362"/>
            <a:ext cx="7777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هل يمكنك أن تستخدمي الأقمشة الرقيقة و الناعمة في التطريز ؟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10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مهارات يدوية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التطريز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627452" y="3963935"/>
              <a:ext cx="932787" cy="1138001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02210" y="2747238"/>
            <a:ext cx="1834212" cy="635091"/>
            <a:chOff x="1431941" y="2643418"/>
            <a:chExt cx="1834212" cy="635091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628468" y="2936545"/>
            <a:ext cx="425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لا يمكن إلا بعد تبطينه بقماش الفازلين .</a:t>
            </a:r>
          </a:p>
        </p:txBody>
      </p:sp>
    </p:spTree>
    <p:extLst>
      <p:ext uri="{BB962C8B-B14F-4D97-AF65-F5344CB8AC3E}">
        <p14:creationId xmlns:p14="http://schemas.microsoft.com/office/powerpoint/2010/main" val="155413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521776" y="1267753"/>
            <a:ext cx="2172721" cy="973220"/>
            <a:chOff x="1431947" y="2643420"/>
            <a:chExt cx="1907556" cy="9732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7" y="2643420"/>
              <a:ext cx="1907556" cy="97322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82934" y="2791476"/>
              <a:ext cx="95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7658098" y="76751"/>
            <a:ext cx="4050222" cy="1222155"/>
            <a:chOff x="1437354" y="652945"/>
            <a:chExt cx="4050222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4" y="652945"/>
              <a:ext cx="4050222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131919" y="1273557"/>
              <a:ext cx="33556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ثانياً- اختيار التصميم :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9761993" y="1754363"/>
            <a:ext cx="1350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نشاط 2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10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مهارات يدوية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التطريز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627452" y="3963935"/>
              <a:ext cx="932787" cy="1138001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7658098" y="2344714"/>
            <a:ext cx="3978323" cy="1484864"/>
            <a:chOff x="1431942" y="2196169"/>
            <a:chExt cx="3978323" cy="1484864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2" y="2643420"/>
              <a:ext cx="3978323" cy="1037613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2400578" y="2196169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7658099" y="2846759"/>
            <a:ext cx="3727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لخّصي مفهوم التصميم ؟ </a:t>
            </a:r>
          </a:p>
        </p:txBody>
      </p:sp>
      <p:grpSp>
        <p:nvGrpSpPr>
          <p:cNvPr id="3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42342" y="3894113"/>
            <a:ext cx="1834212" cy="635091"/>
            <a:chOff x="1431941" y="2643418"/>
            <a:chExt cx="1834212" cy="635091"/>
          </a:xfrm>
        </p:grpSpPr>
        <p:sp>
          <p:nvSpPr>
            <p:cNvPr id="3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6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2478531" y="4130747"/>
            <a:ext cx="863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هو رسم تخطيطي لعمل طباعي للعناصر و الأجزاء يُمثل العمل بكامل شكله و مظهره .</a:t>
            </a:r>
          </a:p>
        </p:txBody>
      </p:sp>
    </p:spTree>
    <p:extLst>
      <p:ext uri="{BB962C8B-B14F-4D97-AF65-F5344CB8AC3E}">
        <p14:creationId xmlns:p14="http://schemas.microsoft.com/office/powerpoint/2010/main" val="390623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8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0A69CA6-0AE7-456D-A77C-CF07985CFE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537BE35B-DCBD-4A3C-9F0C-E9F756843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000B127F-4264-4A60-B63B-31FF2DCE9554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07D8BA1D-A6DB-449B-9FD3-73BDC313F2F3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9E826C6C-1009-4EB8-8424-0CEA89D7B2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8782049" y="1267753"/>
            <a:ext cx="2912447" cy="973220"/>
            <a:chOff x="1431948" y="2643420"/>
            <a:chExt cx="2557004" cy="9732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8" y="2643420"/>
              <a:ext cx="2557004" cy="97322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82934" y="2791476"/>
              <a:ext cx="95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4667250" y="76750"/>
            <a:ext cx="7041070" cy="1222155"/>
            <a:chOff x="1437354" y="652944"/>
            <a:chExt cx="7041070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4" y="652944"/>
              <a:ext cx="7041070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131919" y="1273557"/>
              <a:ext cx="63465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اختيار التصميم و تحديد المناسب لمساحة القطعة و الاستخدام :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8782049" y="1698383"/>
            <a:ext cx="233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أنواع التصاميم :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10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مهارات يدوية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التطريز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627452" y="3963935"/>
              <a:ext cx="932787" cy="1138001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016898" y="2344713"/>
            <a:ext cx="2619522" cy="1037613"/>
            <a:chOff x="1431943" y="2643421"/>
            <a:chExt cx="2619522" cy="1037613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3" y="2643421"/>
              <a:ext cx="2619522" cy="1037613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505286" y="2769888"/>
              <a:ext cx="4507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8384114" y="2865848"/>
            <a:ext cx="260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حروف و أرقام </a:t>
            </a:r>
          </a:p>
        </p:txBody>
      </p:sp>
      <p:grpSp>
        <p:nvGrpSpPr>
          <p:cNvPr id="3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016898" y="3398209"/>
            <a:ext cx="2659656" cy="1052704"/>
            <a:chOff x="1431941" y="2721709"/>
            <a:chExt cx="2659656" cy="1052704"/>
          </a:xfrm>
        </p:grpSpPr>
        <p:sp>
          <p:nvSpPr>
            <p:cNvPr id="3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721709"/>
              <a:ext cx="2659656" cy="1052704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93058" y="2721710"/>
              <a:ext cx="503130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6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9041567" y="3917756"/>
            <a:ext cx="1945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>
                <a:latin typeface="Open Sans" panose="020B0606030504020204" pitchFamily="34" charset="0"/>
                <a:ea typeface="Open Sans" panose="020B0606030504020204" pitchFamily="34" charset="0"/>
              </a:rPr>
              <a:t>نباتية</a:t>
            </a:r>
            <a:endParaRPr lang="ar-SY" sz="24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7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016898" y="4719763"/>
            <a:ext cx="2641706" cy="1078676"/>
            <a:chOff x="1431941" y="2580211"/>
            <a:chExt cx="2641706" cy="1078676"/>
          </a:xfrm>
        </p:grpSpPr>
        <p:sp>
          <p:nvSpPr>
            <p:cNvPr id="38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580211"/>
              <a:ext cx="2641706" cy="1078676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46816"/>
              <a:ext cx="1077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ج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1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8753154" y="5275339"/>
            <a:ext cx="2260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هندسية</a:t>
            </a:r>
          </a:p>
        </p:txBody>
      </p:sp>
      <p:sp>
        <p:nvSpPr>
          <p:cNvPr id="49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5888951" y="1677602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0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6906895" y="1725466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1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3374157" y="3257442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5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4392101" y="3305306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6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6269675" y="4027948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0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7287619" y="4075812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1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107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03" dur="200" fill="hold"/>
                                        <p:tgtEl>
                                          <p:spTgt spid="4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6" dur="200" fill="hold"/>
                                        <p:tgtEl>
                                          <p:spTgt spid="5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29" dur="200" fill="hold"/>
                                        <p:tgtEl>
                                          <p:spTgt spid="5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8" grpId="0"/>
      <p:bldP spid="36" grpId="0"/>
      <p:bldP spid="41" grpId="0"/>
      <p:bldP spid="49" grpId="0" animBg="1"/>
      <p:bldP spid="49" grpId="1" animBg="1"/>
      <p:bldP spid="54" grpId="0" animBg="1"/>
      <p:bldP spid="54" grpId="1" animBg="1"/>
      <p:bldP spid="59" grpId="0" animBg="1"/>
      <p:bldP spid="5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8782049" y="1267753"/>
            <a:ext cx="2912447" cy="973220"/>
            <a:chOff x="1431948" y="2643420"/>
            <a:chExt cx="2557004" cy="9732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8" y="2643420"/>
              <a:ext cx="2557004" cy="97322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82934" y="2791476"/>
              <a:ext cx="95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6762749" y="76748"/>
            <a:ext cx="4945571" cy="1222155"/>
            <a:chOff x="1437354" y="652942"/>
            <a:chExt cx="4945571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4" y="652942"/>
              <a:ext cx="3572410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131920" y="1273557"/>
              <a:ext cx="42510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ثالثاً- طباعة التصميم :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8782049" y="1698383"/>
            <a:ext cx="233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أ- الإعداد :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10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مهارات يدوية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التطريز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627452" y="3963935"/>
              <a:ext cx="932787" cy="1138001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016898" y="2344713"/>
            <a:ext cx="2619522" cy="1037613"/>
            <a:chOff x="1431943" y="2643421"/>
            <a:chExt cx="2619522" cy="1037613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3" y="2643421"/>
              <a:ext cx="2619522" cy="1037613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89732" y="3214273"/>
              <a:ext cx="450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8384114" y="2865848"/>
            <a:ext cx="260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قلم رصاص</a:t>
            </a:r>
          </a:p>
        </p:txBody>
      </p:sp>
      <p:grpSp>
        <p:nvGrpSpPr>
          <p:cNvPr id="3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7810499" y="3469559"/>
            <a:ext cx="3866054" cy="1083414"/>
            <a:chOff x="1431942" y="2721709"/>
            <a:chExt cx="3866054" cy="1083414"/>
          </a:xfrm>
        </p:grpSpPr>
        <p:sp>
          <p:nvSpPr>
            <p:cNvPr id="3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2" y="2721709"/>
              <a:ext cx="3866054" cy="1052704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93058" y="3343458"/>
              <a:ext cx="5031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6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7761544" y="4026620"/>
            <a:ext cx="33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كربون طباعة خاص بالأقمشة</a:t>
            </a:r>
          </a:p>
        </p:txBody>
      </p:sp>
      <p:grpSp>
        <p:nvGrpSpPr>
          <p:cNvPr id="37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016898" y="4703609"/>
            <a:ext cx="2641706" cy="1094830"/>
            <a:chOff x="1431941" y="2580211"/>
            <a:chExt cx="2641706" cy="1094830"/>
          </a:xfrm>
        </p:grpSpPr>
        <p:sp>
          <p:nvSpPr>
            <p:cNvPr id="38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580211"/>
              <a:ext cx="2641706" cy="1078676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511914" y="3213376"/>
              <a:ext cx="3474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1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8851706" y="5275339"/>
            <a:ext cx="2260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التصميم المختار</a:t>
            </a:r>
          </a:p>
        </p:txBody>
      </p:sp>
      <p:sp>
        <p:nvSpPr>
          <p:cNvPr id="49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4803822" y="149419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0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5821766" y="197283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1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2783607" y="1793391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5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3801551" y="1841255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6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4666247" y="3485338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0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5684191" y="3533202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1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123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03" dur="200" fill="hold"/>
                                        <p:tgtEl>
                                          <p:spTgt spid="4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6" dur="200" fill="hold"/>
                                        <p:tgtEl>
                                          <p:spTgt spid="5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29" dur="200" fill="hold"/>
                                        <p:tgtEl>
                                          <p:spTgt spid="5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8" grpId="0"/>
      <p:bldP spid="36" grpId="0"/>
      <p:bldP spid="41" grpId="0"/>
      <p:bldP spid="49" grpId="0" animBg="1"/>
      <p:bldP spid="49" grpId="1" animBg="1"/>
      <p:bldP spid="54" grpId="0" animBg="1"/>
      <p:bldP spid="54" grpId="1" animBg="1"/>
      <p:bldP spid="59" grpId="0" animBg="1"/>
      <p:bldP spid="5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7105649" y="393455"/>
            <a:ext cx="4588848" cy="973220"/>
            <a:chOff x="1431947" y="2643420"/>
            <a:chExt cx="4028811" cy="9732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7" y="2643420"/>
              <a:ext cx="4028811" cy="97322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82934" y="2791476"/>
              <a:ext cx="95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870478" y="837921"/>
            <a:ext cx="4477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Open Sans" panose="020B0606030504020204" pitchFamily="34" charset="0"/>
                <a:ea typeface="Open Sans" panose="020B0606030504020204" pitchFamily="34" charset="0"/>
              </a:rPr>
              <a:t>ب- طريقة الطباعة :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10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مهارات يدوية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التطريز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692672" y="4043504"/>
              <a:ext cx="802346" cy="978863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08344" y="1513718"/>
            <a:ext cx="1834212" cy="635091"/>
            <a:chOff x="1431941" y="2643418"/>
            <a:chExt cx="1834212" cy="635091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521138" y="1713982"/>
            <a:ext cx="4257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يُحدد المكان المناسب لوضع التصميم بحيث يكون في وسط القطعة أو إحدى زواياها</a:t>
            </a:r>
          </a:p>
        </p:txBody>
      </p:sp>
      <p:grpSp>
        <p:nvGrpSpPr>
          <p:cNvPr id="4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10049102" y="3462802"/>
            <a:ext cx="1593454" cy="635091"/>
            <a:chOff x="1431941" y="2643418"/>
            <a:chExt cx="1834212" cy="635091"/>
          </a:xfrm>
        </p:grpSpPr>
        <p:sp>
          <p:nvSpPr>
            <p:cNvPr id="5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5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5067300" y="3398210"/>
            <a:ext cx="5982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يوضع الكربون , بحيث تكون جهته الطابعة مقابل القماش ثم يُثبت التصميم و الكربون على القماش بالدبابيس , و ترسم خطوط التصميم بقلم الرصاص .</a:t>
            </a:r>
          </a:p>
        </p:txBody>
      </p:sp>
      <p:grpSp>
        <p:nvGrpSpPr>
          <p:cNvPr id="6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782971" y="5180865"/>
            <a:ext cx="1834212" cy="635091"/>
            <a:chOff x="1431941" y="2643418"/>
            <a:chExt cx="1834212" cy="635091"/>
          </a:xfrm>
        </p:grpSpPr>
        <p:sp>
          <p:nvSpPr>
            <p:cNvPr id="61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ج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3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797736" y="4995814"/>
            <a:ext cx="6069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بعد التأكد من وضوح التصميم على القماش تُختار الغرز المراد تنفيذها على المفرش و ألوان الخيوط المناسبة للون القماش على أن تكون الغرز مناسبة للتصميم .</a:t>
            </a:r>
          </a:p>
        </p:txBody>
      </p:sp>
      <p:sp>
        <p:nvSpPr>
          <p:cNvPr id="68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4733659" y="773320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9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5751603" y="821184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0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2433820" y="1993294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7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3474566" y="2041849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8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2548591" y="4431500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82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3566535" y="4479364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3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738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6" dur="200" fill="hold"/>
                                        <p:tgtEl>
                                          <p:spTgt spid="6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09" dur="200" fill="hold"/>
                                        <p:tgtEl>
                                          <p:spTgt spid="7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22" dur="200" fill="hold"/>
                                        <p:tgtEl>
                                          <p:spTgt spid="8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8" grpId="0"/>
      <p:bldP spid="55" grpId="0"/>
      <p:bldP spid="63" grpId="0"/>
      <p:bldP spid="68" grpId="0" animBg="1"/>
      <p:bldP spid="68" grpId="1" animBg="1"/>
      <p:bldP spid="76" grpId="0" animBg="1"/>
      <p:bldP spid="76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3577</TotalTime>
  <Words>537</Words>
  <Application>Microsoft Office PowerPoint</Application>
  <PresentationFormat>شاشة عريضة</PresentationFormat>
  <Paragraphs>196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Economica</vt:lpstr>
      <vt:lpstr>Hand Of Sean</vt:lpstr>
      <vt:lpstr>Open Sans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1571</cp:revision>
  <dcterms:created xsi:type="dcterms:W3CDTF">2020-10-10T04:32:51Z</dcterms:created>
  <dcterms:modified xsi:type="dcterms:W3CDTF">2021-01-23T20:55:21Z</dcterms:modified>
</cp:coreProperties>
</file>