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70" r:id="rId2"/>
    <p:sldId id="465" r:id="rId3"/>
    <p:sldId id="471" r:id="rId4"/>
    <p:sldId id="460" r:id="rId5"/>
    <p:sldId id="335" r:id="rId6"/>
    <p:sldId id="461" r:id="rId7"/>
    <p:sldId id="462" r:id="rId8"/>
    <p:sldId id="319" r:id="rId9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63" userDrawn="1">
          <p15:clr>
            <a:srgbClr val="A4A3A4"/>
          </p15:clr>
        </p15:guide>
        <p15:guide id="3" orient="horz" pos="1468">
          <p15:clr>
            <a:srgbClr val="A4A3A4"/>
          </p15:clr>
        </p15:guide>
        <p15:guide id="4" pos="3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4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1422"/>
      </p:cViewPr>
      <p:guideLst>
        <p:guide orient="horz" pos="2183"/>
        <p:guide pos="3863"/>
        <p:guide orient="horz" pos="1468"/>
        <p:guide pos="3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svg"/><Relationship Id="rId3" Type="http://schemas.openxmlformats.org/officeDocument/2006/relationships/image" Target="../media/image8.svg"/><Relationship Id="rId7" Type="http://schemas.openxmlformats.org/officeDocument/2006/relationships/image" Target="../media/image11.svg"/><Relationship Id="rId12" Type="http://schemas.openxmlformats.org/officeDocument/2006/relationships/image" Target="../media/image16.png"/><Relationship Id="rId17" Type="http://schemas.openxmlformats.org/officeDocument/2006/relationships/image" Target="../media/image21.svg"/><Relationship Id="rId2" Type="http://schemas.openxmlformats.org/officeDocument/2006/relationships/image" Target="../media/image7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4.svg"/><Relationship Id="rId15" Type="http://schemas.openxmlformats.org/officeDocument/2006/relationships/image" Target="../media/image19.sv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13.svg"/><Relationship Id="rId1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1745342" y="3013501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الدّونات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>
            <a:off x="-2583733" y="0"/>
            <a:ext cx="18731066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5400000">
            <a:off x="-3478986" y="1622197"/>
            <a:ext cx="3914741" cy="361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9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0 L 0.87253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 L 0.87253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017478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6132513" y="457198"/>
            <a:ext cx="5561991" cy="1295462"/>
            <a:chOff x="1437352" y="652952"/>
            <a:chExt cx="5561991" cy="1295462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2"/>
              <a:ext cx="4657600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792905" y="1240528"/>
              <a:ext cx="42064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4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الدّونات :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132513" y="2212020"/>
            <a:ext cx="4811372" cy="533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مقادير عجينة الدّونات :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2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3258" y="3426904"/>
            <a:ext cx="1884683" cy="2771046"/>
            <a:chOff x="10092985" y="2778410"/>
            <a:chExt cx="1884683" cy="2771046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2985" y="2778410"/>
              <a:ext cx="1884683" cy="2771046"/>
              <a:chOff x="395817" y="4262072"/>
              <a:chExt cx="1884683" cy="2771046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الغذاء و التغذية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724794"/>
                <a:ext cx="1875550" cy="230832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العجائن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294390" y="3993710"/>
              <a:ext cx="1569364" cy="1102774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4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 rot="10800000">
            <a:off x="2647258" y="2301525"/>
            <a:ext cx="4253752" cy="5432052"/>
            <a:chOff x="7919946" y="-1165699"/>
            <a:chExt cx="4442325" cy="5672856"/>
          </a:xfrm>
        </p:grpSpPr>
        <p:grpSp>
          <p:nvGrpSpPr>
            <p:cNvPr id="125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919946" y="-1165699"/>
              <a:ext cx="4442325" cy="5627751"/>
              <a:chOff x="2240672" y="-1927979"/>
              <a:chExt cx="7347265" cy="9307866"/>
            </a:xfrm>
          </p:grpSpPr>
          <p:sp>
            <p:nvSpPr>
              <p:cNvPr id="128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240672" y="2245140"/>
                <a:ext cx="7347265" cy="51347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9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812234" y="1817702"/>
                <a:ext cx="624114" cy="510276"/>
                <a:chOff x="5812234" y="1817702"/>
                <a:chExt cx="624114" cy="510276"/>
              </a:xfrm>
            </p:grpSpPr>
            <p:sp>
              <p:nvSpPr>
                <p:cNvPr id="131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solidFill>
                  <a:srgbClr val="02020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912185" y="1817702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30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rot="10800000">
                <a:off x="6080521" y="-1927979"/>
                <a:ext cx="43772" cy="3745686"/>
              </a:xfrm>
              <a:prstGeom prst="line">
                <a:avLst/>
              </a:prstGeom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26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00374" y="1407551"/>
              <a:ext cx="4203330" cy="2635960"/>
            </a:xfrm>
            <a:prstGeom prst="rect">
              <a:avLst/>
            </a:prstGeom>
          </p:spPr>
        </p:pic>
        <p:sp>
          <p:nvSpPr>
            <p:cNvPr id="127" name="TextBox 85">
              <a:extLst>
                <a:ext uri="{FF2B5EF4-FFF2-40B4-BE49-F238E27FC236}">
                  <a16:creationId xmlns:a16="http://schemas.microsoft.com/office/drawing/2014/main" id="{E998109D-DA88-493F-856A-4A8977355C16}"/>
                </a:ext>
              </a:extLst>
            </p:cNvPr>
            <p:cNvSpPr txBox="1"/>
            <p:nvPr/>
          </p:nvSpPr>
          <p:spPr>
            <a:xfrm rot="10800000">
              <a:off x="8000374" y="3960743"/>
              <a:ext cx="4203330" cy="546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/>
                <a:t>الدّونات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456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7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9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6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3" presetID="17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" presetClass="entr" presetSubtype="4" accel="22000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53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54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5" grpId="0" animBg="1"/>
          <p:bldP spid="44" grpId="0"/>
          <p:bldP spid="101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7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9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6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3" presetID="17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" presetClass="entr" presetSubtype="4" accel="22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5" grpId="0" animBg="1"/>
          <p:bldP spid="44" grpId="0"/>
          <p:bldP spid="101" grpId="0" animBg="1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017478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2647256" y="457197"/>
            <a:ext cx="9047247" cy="1222155"/>
            <a:chOff x="1437353" y="652951"/>
            <a:chExt cx="9047249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3" y="652951"/>
              <a:ext cx="8988155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187973" y="1240528"/>
              <a:ext cx="82966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الدّونات يعد هذا الصنف من المعجنات ذات السعرات العالية و لماذا ؟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268221" y="2212020"/>
            <a:ext cx="8675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لأنه يحتوي على أعداد سعرات حرارية عالية لكل من الزيت الخاص بالتحمير</a:t>
            </a:r>
          </a:p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و السكر المضاف إلى العجين ثم المادة التي تضاف على الوجه الخارجي عند التقديم . 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2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3258" y="3426904"/>
            <a:ext cx="1884683" cy="2771046"/>
            <a:chOff x="10092985" y="2778410"/>
            <a:chExt cx="1884683" cy="2771046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2985" y="2778410"/>
              <a:ext cx="1884683" cy="2771046"/>
              <a:chOff x="395817" y="4262072"/>
              <a:chExt cx="1884683" cy="2771046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الغذاء و التغذية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724794"/>
                <a:ext cx="1875550" cy="230832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العجائن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294390" y="3993710"/>
              <a:ext cx="1569364" cy="1102774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4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 rot="10800000">
            <a:off x="2706352" y="3329512"/>
            <a:ext cx="4253752" cy="5432052"/>
            <a:chOff x="7919946" y="-1165699"/>
            <a:chExt cx="4442325" cy="5672856"/>
          </a:xfrm>
        </p:grpSpPr>
        <p:grpSp>
          <p:nvGrpSpPr>
            <p:cNvPr id="125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919946" y="-1165699"/>
              <a:ext cx="4442325" cy="5627751"/>
              <a:chOff x="2240672" y="-1927979"/>
              <a:chExt cx="7347265" cy="9307866"/>
            </a:xfrm>
          </p:grpSpPr>
          <p:sp>
            <p:nvSpPr>
              <p:cNvPr id="128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240672" y="2245140"/>
                <a:ext cx="7347265" cy="51347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9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812234" y="1817702"/>
                <a:ext cx="624114" cy="510276"/>
                <a:chOff x="5812234" y="1817702"/>
                <a:chExt cx="624114" cy="510276"/>
              </a:xfrm>
            </p:grpSpPr>
            <p:sp>
              <p:nvSpPr>
                <p:cNvPr id="131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solidFill>
                  <a:srgbClr val="02020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912185" y="1817702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30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rot="10800000">
                <a:off x="6080521" y="-1927979"/>
                <a:ext cx="43772" cy="3745686"/>
              </a:xfrm>
              <a:prstGeom prst="line">
                <a:avLst/>
              </a:prstGeom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26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00374" y="1407551"/>
              <a:ext cx="4203330" cy="2635960"/>
            </a:xfrm>
            <a:prstGeom prst="rect">
              <a:avLst/>
            </a:prstGeom>
          </p:spPr>
        </p:pic>
        <p:sp>
          <p:nvSpPr>
            <p:cNvPr id="127" name="TextBox 85">
              <a:extLst>
                <a:ext uri="{FF2B5EF4-FFF2-40B4-BE49-F238E27FC236}">
                  <a16:creationId xmlns:a16="http://schemas.microsoft.com/office/drawing/2014/main" id="{E998109D-DA88-493F-856A-4A8977355C16}"/>
                </a:ext>
              </a:extLst>
            </p:cNvPr>
            <p:cNvSpPr txBox="1"/>
            <p:nvPr/>
          </p:nvSpPr>
          <p:spPr>
            <a:xfrm rot="10800000">
              <a:off x="8000374" y="3960743"/>
              <a:ext cx="4203330" cy="546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/>
                <a:t>الدّونات</a:t>
              </a:r>
            </a:p>
          </p:txBody>
        </p:sp>
      </p:grpSp>
      <p:grpSp>
        <p:nvGrpSpPr>
          <p:cNvPr id="38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10187074" y="3480924"/>
            <a:ext cx="1517350" cy="635091"/>
            <a:chOff x="1431941" y="2643418"/>
            <a:chExt cx="1834212" cy="635091"/>
          </a:xfrm>
        </p:grpSpPr>
        <p:sp>
          <p:nvSpPr>
            <p:cNvPr id="39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2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795569" y="3675467"/>
            <a:ext cx="41582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 الشكولاته تحتوي على مواد دهنية و نشا مما يؤدي إلى التصاقها بالإناء واحتراقها سريعاً, لذلك تذوب في حمام مائي .</a:t>
            </a:r>
          </a:p>
        </p:txBody>
      </p:sp>
      <p:sp>
        <p:nvSpPr>
          <p:cNvPr id="43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44950" y="4631653"/>
            <a:ext cx="881230" cy="337271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941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7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9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6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3" presetID="17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" presetClass="entr" presetSubtype="4" accel="22000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53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54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56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8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60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67" presetID="17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5" grpId="0" animBg="1"/>
          <p:bldP spid="44" grpId="0"/>
          <p:bldP spid="101" grpId="0" animBg="1"/>
          <p:bldP spid="42" grpId="0"/>
          <p:bldP spid="43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7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9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6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3" presetID="17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" presetClass="entr" presetSubtype="4" accel="22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56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8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60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67" presetID="17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5" grpId="0" animBg="1"/>
          <p:bldP spid="44" grpId="0"/>
          <p:bldP spid="101" grpId="0" animBg="1"/>
          <p:bldP spid="42" grpId="0"/>
          <p:bldP spid="43" grpId="0" animBg="1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0B4C8026-4DCC-4040-BA19-E923A5CA7289}"/>
              </a:ext>
            </a:extLst>
          </p:cNvPr>
          <p:cNvSpPr/>
          <p:nvPr/>
        </p:nvSpPr>
        <p:spPr>
          <a:xfrm>
            <a:off x="6125026" y="237418"/>
            <a:ext cx="5225979" cy="6497490"/>
          </a:xfrm>
          <a:prstGeom prst="rect">
            <a:avLst/>
          </a:prstGeom>
          <a:gradFill flip="none" rotWithShape="1">
            <a:gsLst>
              <a:gs pos="80000">
                <a:schemeClr val="bg1"/>
              </a:gs>
              <a:gs pos="16000">
                <a:schemeClr val="bg1">
                  <a:lumMod val="95000"/>
                </a:schemeClr>
              </a:gs>
              <a:gs pos="1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88900" dist="1016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70EC012-A606-47EF-A144-ED1413BEE4A1}"/>
              </a:ext>
            </a:extLst>
          </p:cNvPr>
          <p:cNvSpPr/>
          <p:nvPr/>
        </p:nvSpPr>
        <p:spPr>
          <a:xfrm>
            <a:off x="855505" y="237417"/>
            <a:ext cx="5269521" cy="6497491"/>
          </a:xfrm>
          <a:prstGeom prst="rect">
            <a:avLst/>
          </a:prstGeom>
          <a:gradFill flip="none" rotWithShape="1">
            <a:gsLst>
              <a:gs pos="96000">
                <a:srgbClr val="33405F"/>
              </a:gs>
              <a:gs pos="14000">
                <a:srgbClr val="53689B"/>
              </a:gs>
              <a:gs pos="0">
                <a:srgbClr val="28324B"/>
              </a:gs>
            </a:gsLst>
            <a:lin ang="10800000" scaled="1"/>
            <a:tileRect/>
          </a:gradFill>
          <a:ln>
            <a:noFill/>
          </a:ln>
          <a:effectLst>
            <a:outerShdw blurRad="508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Top Corners Rounded 20">
            <a:extLst>
              <a:ext uri="{FF2B5EF4-FFF2-40B4-BE49-F238E27FC236}">
                <a16:creationId xmlns:a16="http://schemas.microsoft.com/office/drawing/2014/main" id="{C6FAA853-13B4-4AAB-9CE7-5F21ED31B9F1}"/>
              </a:ext>
            </a:extLst>
          </p:cNvPr>
          <p:cNvSpPr/>
          <p:nvPr/>
        </p:nvSpPr>
        <p:spPr>
          <a:xfrm rot="5400000">
            <a:off x="6104213" y="6338986"/>
            <a:ext cx="277823" cy="236199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D2A8B9BB-262F-40F6-9659-A9C425110CE3}"/>
              </a:ext>
            </a:extLst>
          </p:cNvPr>
          <p:cNvSpPr/>
          <p:nvPr/>
        </p:nvSpPr>
        <p:spPr>
          <a:xfrm flipV="1">
            <a:off x="6149599" y="1110853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Triangle 36">
            <a:extLst>
              <a:ext uri="{FF2B5EF4-FFF2-40B4-BE49-F238E27FC236}">
                <a16:creationId xmlns:a16="http://schemas.microsoft.com/office/drawing/2014/main" id="{DBC73453-CD3D-47C6-BAB7-5F87E9C3F669}"/>
              </a:ext>
            </a:extLst>
          </p:cNvPr>
          <p:cNvSpPr/>
          <p:nvPr/>
        </p:nvSpPr>
        <p:spPr>
          <a:xfrm flipH="1" flipV="1">
            <a:off x="2964667" y="1856655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6B43D272-1E07-4D88-AE23-9C53A0C71AF5}"/>
              </a:ext>
            </a:extLst>
          </p:cNvPr>
          <p:cNvSpPr/>
          <p:nvPr/>
        </p:nvSpPr>
        <p:spPr>
          <a:xfrm flipV="1">
            <a:off x="6110513" y="2561963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ight Triangle 34">
            <a:extLst>
              <a:ext uri="{FF2B5EF4-FFF2-40B4-BE49-F238E27FC236}">
                <a16:creationId xmlns:a16="http://schemas.microsoft.com/office/drawing/2014/main" id="{DDA7D6D6-9468-45D1-8445-85F598E02AFF}"/>
              </a:ext>
            </a:extLst>
          </p:cNvPr>
          <p:cNvSpPr/>
          <p:nvPr/>
        </p:nvSpPr>
        <p:spPr>
          <a:xfrm flipV="1">
            <a:off x="6071427" y="3997031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Triangle 35">
            <a:extLst>
              <a:ext uri="{FF2B5EF4-FFF2-40B4-BE49-F238E27FC236}">
                <a16:creationId xmlns:a16="http://schemas.microsoft.com/office/drawing/2014/main" id="{89BDA769-8A9C-44CD-885C-A0DB7F10DC62}"/>
              </a:ext>
            </a:extLst>
          </p:cNvPr>
          <p:cNvSpPr/>
          <p:nvPr/>
        </p:nvSpPr>
        <p:spPr>
          <a:xfrm flipV="1">
            <a:off x="6032341" y="5432099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Triangle 37">
            <a:extLst>
              <a:ext uri="{FF2B5EF4-FFF2-40B4-BE49-F238E27FC236}">
                <a16:creationId xmlns:a16="http://schemas.microsoft.com/office/drawing/2014/main" id="{5436AA38-5F7D-4F93-A616-A139ECB74236}"/>
              </a:ext>
            </a:extLst>
          </p:cNvPr>
          <p:cNvSpPr/>
          <p:nvPr/>
        </p:nvSpPr>
        <p:spPr>
          <a:xfrm flipH="1" flipV="1">
            <a:off x="2925580" y="3373957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8EFCA58A-F520-4FD0-B940-8248D10769DD}"/>
              </a:ext>
            </a:extLst>
          </p:cNvPr>
          <p:cNvSpPr/>
          <p:nvPr/>
        </p:nvSpPr>
        <p:spPr>
          <a:xfrm flipH="1" flipV="1">
            <a:off x="2939994" y="4767164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FF7B58BA-61C5-4235-A2D3-C1A915F28BBC}"/>
              </a:ext>
            </a:extLst>
          </p:cNvPr>
          <p:cNvSpPr/>
          <p:nvPr/>
        </p:nvSpPr>
        <p:spPr>
          <a:xfrm flipH="1" flipV="1">
            <a:off x="2954408" y="6160371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: Top Corners Rounded 81">
            <a:extLst>
              <a:ext uri="{FF2B5EF4-FFF2-40B4-BE49-F238E27FC236}">
                <a16:creationId xmlns:a16="http://schemas.microsoft.com/office/drawing/2014/main" id="{951C3C0D-A859-48E1-902C-6CB3893E8AFA}"/>
              </a:ext>
            </a:extLst>
          </p:cNvPr>
          <p:cNvSpPr/>
          <p:nvPr/>
        </p:nvSpPr>
        <p:spPr>
          <a:xfrm rot="16200000" flipH="1">
            <a:off x="5825529" y="1302557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: Top Corners Rounded 82">
            <a:extLst>
              <a:ext uri="{FF2B5EF4-FFF2-40B4-BE49-F238E27FC236}">
                <a16:creationId xmlns:a16="http://schemas.microsoft.com/office/drawing/2014/main" id="{C1EF8FAB-982B-4B9A-95DA-ADCD413FA9C9}"/>
              </a:ext>
            </a:extLst>
          </p:cNvPr>
          <p:cNvSpPr/>
          <p:nvPr/>
        </p:nvSpPr>
        <p:spPr>
          <a:xfrm rot="5400000">
            <a:off x="6057556" y="2085564"/>
            <a:ext cx="350983" cy="23055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48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: Top Corners Rounded 85">
            <a:extLst>
              <a:ext uri="{FF2B5EF4-FFF2-40B4-BE49-F238E27FC236}">
                <a16:creationId xmlns:a16="http://schemas.microsoft.com/office/drawing/2014/main" id="{A0C97FCB-B9C8-4FA3-82EB-D6B85BBB678A}"/>
              </a:ext>
            </a:extLst>
          </p:cNvPr>
          <p:cNvSpPr/>
          <p:nvPr/>
        </p:nvSpPr>
        <p:spPr>
          <a:xfrm rot="16200000" flipH="1">
            <a:off x="5821899" y="2734314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62F829F-637B-4CDF-99F9-D370995A56B5}"/>
              </a:ext>
            </a:extLst>
          </p:cNvPr>
          <p:cNvGrpSpPr/>
          <p:nvPr/>
        </p:nvGrpSpPr>
        <p:grpSpPr>
          <a:xfrm>
            <a:off x="5830771" y="583473"/>
            <a:ext cx="4363505" cy="947379"/>
            <a:chOff x="5830771" y="583473"/>
            <a:chExt cx="4363505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EE0A1F4-FD02-4AE5-9E64-B928A0821AE3}"/>
                </a:ext>
              </a:extLst>
            </p:cNvPr>
            <p:cNvSpPr/>
            <p:nvPr/>
          </p:nvSpPr>
          <p:spPr>
            <a:xfrm>
              <a:off x="5830771" y="583473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 flip="none" rotWithShape="1"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2D4D6F59-136E-4C68-A837-F135754116C2}"/>
                </a:ext>
              </a:extLst>
            </p:cNvPr>
            <p:cNvSpPr txBox="1"/>
            <p:nvPr/>
          </p:nvSpPr>
          <p:spPr>
            <a:xfrm>
              <a:off x="9012904" y="625757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CC4F5A1-6968-44C1-93C0-00F8C163F68C}"/>
                </a:ext>
              </a:extLst>
            </p:cNvPr>
            <p:cNvSpPr/>
            <p:nvPr/>
          </p:nvSpPr>
          <p:spPr>
            <a:xfrm>
              <a:off x="8530245" y="670566"/>
              <a:ext cx="492920" cy="492920"/>
            </a:xfrm>
            <a:prstGeom prst="ellipse">
              <a:avLst/>
            </a:prstGeom>
            <a:solidFill>
              <a:srgbClr val="E5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Graphic 5" descr="Folder">
              <a:extLst>
                <a:ext uri="{FF2B5EF4-FFF2-40B4-BE49-F238E27FC236}">
                  <a16:creationId xmlns:a16="http://schemas.microsoft.com/office/drawing/2014/main" id="{60D5F116-6A99-45DF-A8C7-D45BBCEFE0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593825" y="734146"/>
              <a:ext cx="365760" cy="365760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B1F1C4D-6FED-42CE-A54C-D52315B2AED8}"/>
                </a:ext>
              </a:extLst>
            </p:cNvPr>
            <p:cNvSpPr txBox="1"/>
            <p:nvPr/>
          </p:nvSpPr>
          <p:spPr>
            <a:xfrm>
              <a:off x="6243124" y="817127"/>
              <a:ext cx="19899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ثلاثة من الدقيق 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C9B308F-D667-4E4E-A1F1-B0E009190756}"/>
              </a:ext>
            </a:extLst>
          </p:cNvPr>
          <p:cNvGrpSpPr/>
          <p:nvPr/>
        </p:nvGrpSpPr>
        <p:grpSpPr>
          <a:xfrm>
            <a:off x="1997719" y="1300830"/>
            <a:ext cx="4363506" cy="947379"/>
            <a:chOff x="1997719" y="1300830"/>
            <a:chExt cx="4363506" cy="94737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FDDE1A5-7210-481A-B478-D2E5568780FB}"/>
                </a:ext>
              </a:extLst>
            </p:cNvPr>
            <p:cNvSpPr/>
            <p:nvPr/>
          </p:nvSpPr>
          <p:spPr>
            <a:xfrm rot="16200000" flipH="1">
              <a:off x="3705782" y="-407233"/>
              <a:ext cx="947379" cy="4363506"/>
            </a:xfrm>
            <a:custGeom>
              <a:avLst/>
              <a:gdLst>
                <a:gd name="connsiteX0" fmla="*/ 0 w 1009954"/>
                <a:gd name="connsiteY0" fmla="*/ 586155 h 4651718"/>
                <a:gd name="connsiteX1" fmla="*/ 0 w 1009954"/>
                <a:gd name="connsiteY1" fmla="*/ 4420080 h 4651718"/>
                <a:gd name="connsiteX2" fmla="*/ 196371 w 1009954"/>
                <a:gd name="connsiteY2" fmla="*/ 4651718 h 4651718"/>
                <a:gd name="connsiteX3" fmla="*/ 1009954 w 1009954"/>
                <a:gd name="connsiteY3" fmla="*/ 4651718 h 4651718"/>
                <a:gd name="connsiteX4" fmla="*/ 917092 w 1009954"/>
                <a:gd name="connsiteY4" fmla="*/ 4629603 h 4651718"/>
                <a:gd name="connsiteX5" fmla="*/ 771378 w 1009954"/>
                <a:gd name="connsiteY5" fmla="*/ 4370291 h 4651718"/>
                <a:gd name="connsiteX6" fmla="*/ 771378 w 1009954"/>
                <a:gd name="connsiteY6" fmla="*/ 586155 h 4651718"/>
                <a:gd name="connsiteX7" fmla="*/ 773974 w 1009954"/>
                <a:gd name="connsiteY7" fmla="*/ 586155 h 4651718"/>
                <a:gd name="connsiteX8" fmla="*/ 386987 w 1009954"/>
                <a:gd name="connsiteY8" fmla="*/ 0 h 4651718"/>
                <a:gd name="connsiteX9" fmla="*/ 0 w 1009954"/>
                <a:gd name="connsiteY9" fmla="*/ 586155 h 465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9954" h="4651718">
                  <a:moveTo>
                    <a:pt x="0" y="586155"/>
                  </a:moveTo>
                  <a:lnTo>
                    <a:pt x="0" y="4420080"/>
                  </a:lnTo>
                  <a:cubicBezTo>
                    <a:pt x="0" y="4548010"/>
                    <a:pt x="87918" y="4651718"/>
                    <a:pt x="196371" y="4651718"/>
                  </a:cubicBezTo>
                  <a:lnTo>
                    <a:pt x="1009954" y="4651718"/>
                  </a:lnTo>
                  <a:lnTo>
                    <a:pt x="917092" y="4629603"/>
                  </a:lnTo>
                  <a:cubicBezTo>
                    <a:pt x="831462" y="4586880"/>
                    <a:pt x="771378" y="4486863"/>
                    <a:pt x="771378" y="4370291"/>
                  </a:cubicBezTo>
                  <a:lnTo>
                    <a:pt x="771378" y="586155"/>
                  </a:lnTo>
                  <a:lnTo>
                    <a:pt x="773974" y="586155"/>
                  </a:lnTo>
                  <a:lnTo>
                    <a:pt x="386987" y="0"/>
                  </a:lnTo>
                  <a:lnTo>
                    <a:pt x="0" y="586155"/>
                  </a:lnTo>
                  <a:close/>
                </a:path>
              </a:pathLst>
            </a:custGeom>
            <a:gradFill flip="none" rotWithShape="1">
              <a:gsLst>
                <a:gs pos="7000">
                  <a:srgbClr val="FFCC00"/>
                </a:gs>
                <a:gs pos="0">
                  <a:srgbClr val="FF9900"/>
                </a:gs>
                <a:gs pos="97297">
                  <a:srgbClr val="FF9900"/>
                </a:gs>
                <a:gs pos="14000">
                  <a:srgbClr val="FFCC00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60C0D53-536F-4550-98AF-F10EE6613D11}"/>
                </a:ext>
              </a:extLst>
            </p:cNvPr>
            <p:cNvSpPr txBox="1"/>
            <p:nvPr/>
          </p:nvSpPr>
          <p:spPr>
            <a:xfrm>
              <a:off x="2233917" y="1394289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3E596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0E4672A8-2B20-4392-8764-80B05773DFAA}"/>
                </a:ext>
              </a:extLst>
            </p:cNvPr>
            <p:cNvSpPr/>
            <p:nvPr/>
          </p:nvSpPr>
          <p:spPr>
            <a:xfrm>
              <a:off x="3049283" y="1429163"/>
              <a:ext cx="492920" cy="4929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Graphic 7" descr="Open folder">
              <a:extLst>
                <a:ext uri="{FF2B5EF4-FFF2-40B4-BE49-F238E27FC236}">
                  <a16:creationId xmlns:a16="http://schemas.microsoft.com/office/drawing/2014/main" id="{E12FB155-6A05-419E-9F91-040499A9060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114311" y="1490333"/>
              <a:ext cx="365760" cy="365760"/>
            </a:xfrm>
            <a:prstGeom prst="rect">
              <a:avLst/>
            </a:prstGeom>
          </p:spPr>
        </p:pic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D7D97FA-55AE-4F16-8263-835E28F62454}"/>
                </a:ext>
              </a:extLst>
            </p:cNvPr>
            <p:cNvSpPr txBox="1"/>
            <p:nvPr/>
          </p:nvSpPr>
          <p:spPr>
            <a:xfrm>
              <a:off x="3299616" y="1380789"/>
              <a:ext cx="26672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ربع كوب سكر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7" name="Rectangle: Top Corners Rounded 86">
            <a:extLst>
              <a:ext uri="{FF2B5EF4-FFF2-40B4-BE49-F238E27FC236}">
                <a16:creationId xmlns:a16="http://schemas.microsoft.com/office/drawing/2014/main" id="{CF6F2921-B8CA-43CF-B7F4-1CA933638BB8}"/>
              </a:ext>
            </a:extLst>
          </p:cNvPr>
          <p:cNvSpPr/>
          <p:nvPr/>
        </p:nvSpPr>
        <p:spPr>
          <a:xfrm rot="5400000">
            <a:off x="6060001" y="3510140"/>
            <a:ext cx="350983" cy="23055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48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019BD97-6CAF-4E08-B6CF-6850389D68A3}"/>
              </a:ext>
            </a:extLst>
          </p:cNvPr>
          <p:cNvGrpSpPr/>
          <p:nvPr/>
        </p:nvGrpSpPr>
        <p:grpSpPr>
          <a:xfrm>
            <a:off x="5830771" y="2018186"/>
            <a:ext cx="4363505" cy="947379"/>
            <a:chOff x="5830771" y="2018186"/>
            <a:chExt cx="4363505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6677355-AAD1-4BD0-99B7-31A99AE7522F}"/>
                </a:ext>
              </a:extLst>
            </p:cNvPr>
            <p:cNvSpPr/>
            <p:nvPr/>
          </p:nvSpPr>
          <p:spPr>
            <a:xfrm>
              <a:off x="5830771" y="2018186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B75CA59-3BC5-407F-9401-6BE9EF4D5437}"/>
                </a:ext>
              </a:extLst>
            </p:cNvPr>
            <p:cNvSpPr txBox="1"/>
            <p:nvPr/>
          </p:nvSpPr>
          <p:spPr>
            <a:xfrm>
              <a:off x="9012904" y="2136030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D41B3FAF-F77C-4689-BA50-6BA14982D56E}"/>
                </a:ext>
              </a:extLst>
            </p:cNvPr>
            <p:cNvSpPr/>
            <p:nvPr/>
          </p:nvSpPr>
          <p:spPr>
            <a:xfrm>
              <a:off x="8530245" y="2154581"/>
              <a:ext cx="492920" cy="492920"/>
            </a:xfrm>
            <a:prstGeom prst="ellipse">
              <a:avLst/>
            </a:prstGeom>
            <a:solidFill>
              <a:srgbClr val="E5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Graphic 9" descr="Briefcase">
              <a:extLst>
                <a:ext uri="{FF2B5EF4-FFF2-40B4-BE49-F238E27FC236}">
                  <a16:creationId xmlns:a16="http://schemas.microsoft.com/office/drawing/2014/main" id="{D3E1BC98-8B94-4C5A-970D-DE3AEF0C7A5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572144" y="2200938"/>
              <a:ext cx="365760" cy="365760"/>
            </a:xfrm>
            <a:prstGeom prst="rect">
              <a:avLst/>
            </a:prstGeom>
          </p:spPr>
        </p:pic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D8DC512-2823-4903-A554-C4537C5F6108}"/>
                </a:ext>
              </a:extLst>
            </p:cNvPr>
            <p:cNvSpPr txBox="1"/>
            <p:nvPr/>
          </p:nvSpPr>
          <p:spPr>
            <a:xfrm>
              <a:off x="5987132" y="2197584"/>
              <a:ext cx="29507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ملعقة كبيرة خميرة فورية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8" name="Rectangle: Top Corners Rounded 87">
            <a:extLst>
              <a:ext uri="{FF2B5EF4-FFF2-40B4-BE49-F238E27FC236}">
                <a16:creationId xmlns:a16="http://schemas.microsoft.com/office/drawing/2014/main" id="{8BFE6D0C-59FF-4A35-8A92-1F74A4EAE44D}"/>
              </a:ext>
            </a:extLst>
          </p:cNvPr>
          <p:cNvSpPr/>
          <p:nvPr/>
        </p:nvSpPr>
        <p:spPr>
          <a:xfrm rot="16200000" flipH="1">
            <a:off x="5825529" y="4142638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B7DFE8EC-D0A3-4433-8BE7-1E48689A6665}"/>
              </a:ext>
            </a:extLst>
          </p:cNvPr>
          <p:cNvGrpSpPr/>
          <p:nvPr/>
        </p:nvGrpSpPr>
        <p:grpSpPr>
          <a:xfrm>
            <a:off x="1997719" y="2735543"/>
            <a:ext cx="4363506" cy="947379"/>
            <a:chOff x="1997719" y="2735543"/>
            <a:chExt cx="4363506" cy="94737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96C437D-4253-4B72-8E5E-F82DFB650744}"/>
                </a:ext>
              </a:extLst>
            </p:cNvPr>
            <p:cNvSpPr/>
            <p:nvPr/>
          </p:nvSpPr>
          <p:spPr>
            <a:xfrm rot="16200000" flipH="1">
              <a:off x="3705782" y="1027480"/>
              <a:ext cx="947379" cy="4363506"/>
            </a:xfrm>
            <a:custGeom>
              <a:avLst/>
              <a:gdLst>
                <a:gd name="connsiteX0" fmla="*/ 0 w 1009954"/>
                <a:gd name="connsiteY0" fmla="*/ 586155 h 4651718"/>
                <a:gd name="connsiteX1" fmla="*/ 0 w 1009954"/>
                <a:gd name="connsiteY1" fmla="*/ 4420080 h 4651718"/>
                <a:gd name="connsiteX2" fmla="*/ 196371 w 1009954"/>
                <a:gd name="connsiteY2" fmla="*/ 4651718 h 4651718"/>
                <a:gd name="connsiteX3" fmla="*/ 1009954 w 1009954"/>
                <a:gd name="connsiteY3" fmla="*/ 4651718 h 4651718"/>
                <a:gd name="connsiteX4" fmla="*/ 917092 w 1009954"/>
                <a:gd name="connsiteY4" fmla="*/ 4629603 h 4651718"/>
                <a:gd name="connsiteX5" fmla="*/ 771378 w 1009954"/>
                <a:gd name="connsiteY5" fmla="*/ 4370291 h 4651718"/>
                <a:gd name="connsiteX6" fmla="*/ 771378 w 1009954"/>
                <a:gd name="connsiteY6" fmla="*/ 586155 h 4651718"/>
                <a:gd name="connsiteX7" fmla="*/ 773974 w 1009954"/>
                <a:gd name="connsiteY7" fmla="*/ 586155 h 4651718"/>
                <a:gd name="connsiteX8" fmla="*/ 386987 w 1009954"/>
                <a:gd name="connsiteY8" fmla="*/ 0 h 4651718"/>
                <a:gd name="connsiteX9" fmla="*/ 0 w 1009954"/>
                <a:gd name="connsiteY9" fmla="*/ 586155 h 465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9954" h="4651718">
                  <a:moveTo>
                    <a:pt x="0" y="586155"/>
                  </a:moveTo>
                  <a:lnTo>
                    <a:pt x="0" y="4420080"/>
                  </a:lnTo>
                  <a:cubicBezTo>
                    <a:pt x="0" y="4548010"/>
                    <a:pt x="87918" y="4651718"/>
                    <a:pt x="196371" y="4651718"/>
                  </a:cubicBezTo>
                  <a:lnTo>
                    <a:pt x="1009954" y="4651718"/>
                  </a:lnTo>
                  <a:lnTo>
                    <a:pt x="917092" y="4629603"/>
                  </a:lnTo>
                  <a:cubicBezTo>
                    <a:pt x="831462" y="4586880"/>
                    <a:pt x="771378" y="4486863"/>
                    <a:pt x="771378" y="4370291"/>
                  </a:cubicBezTo>
                  <a:lnTo>
                    <a:pt x="771378" y="586155"/>
                  </a:lnTo>
                  <a:lnTo>
                    <a:pt x="773974" y="586155"/>
                  </a:lnTo>
                  <a:lnTo>
                    <a:pt x="386987" y="0"/>
                  </a:lnTo>
                  <a:lnTo>
                    <a:pt x="0" y="586155"/>
                  </a:lnTo>
                  <a:close/>
                </a:path>
              </a:pathLst>
            </a:custGeom>
            <a:gradFill>
              <a:gsLst>
                <a:gs pos="7000">
                  <a:srgbClr val="FFCC00"/>
                </a:gs>
                <a:gs pos="0">
                  <a:srgbClr val="FF9900"/>
                </a:gs>
                <a:gs pos="97297">
                  <a:srgbClr val="FF9900"/>
                </a:gs>
                <a:gs pos="14000">
                  <a:srgbClr val="FFCC00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5113C09-0FA3-43D3-9D8E-E2D53950525D}"/>
                </a:ext>
              </a:extLst>
            </p:cNvPr>
            <p:cNvSpPr txBox="1"/>
            <p:nvPr/>
          </p:nvSpPr>
          <p:spPr>
            <a:xfrm>
              <a:off x="2233917" y="2805761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3E596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228E233-F582-40E9-9D6C-F21B2EDBE6F8}"/>
                </a:ext>
              </a:extLst>
            </p:cNvPr>
            <p:cNvSpPr/>
            <p:nvPr/>
          </p:nvSpPr>
          <p:spPr>
            <a:xfrm>
              <a:off x="2846790" y="2888314"/>
              <a:ext cx="492920" cy="4929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9" name="Graphic 48" descr="Customer review RTL">
              <a:extLst>
                <a:ext uri="{FF2B5EF4-FFF2-40B4-BE49-F238E27FC236}">
                  <a16:creationId xmlns:a16="http://schemas.microsoft.com/office/drawing/2014/main" id="{DE369489-1CCC-4188-8456-396C2FB4190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2954408" y="2961958"/>
              <a:ext cx="365760" cy="365760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3F827F0-4DC0-43F0-8D6D-EEB3BAA7B1BC}"/>
                </a:ext>
              </a:extLst>
            </p:cNvPr>
            <p:cNvSpPr txBox="1"/>
            <p:nvPr/>
          </p:nvSpPr>
          <p:spPr>
            <a:xfrm>
              <a:off x="2290521" y="2825609"/>
              <a:ext cx="35366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قليل من الملح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9" name="Rectangle: Top Corners Rounded 88">
            <a:extLst>
              <a:ext uri="{FF2B5EF4-FFF2-40B4-BE49-F238E27FC236}">
                <a16:creationId xmlns:a16="http://schemas.microsoft.com/office/drawing/2014/main" id="{1567DA74-9287-4F6E-8338-643CDD4BD14C}"/>
              </a:ext>
            </a:extLst>
          </p:cNvPr>
          <p:cNvSpPr/>
          <p:nvPr/>
        </p:nvSpPr>
        <p:spPr>
          <a:xfrm rot="5400000">
            <a:off x="6063584" y="4896322"/>
            <a:ext cx="350983" cy="23055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48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594895F-9FF1-4E7A-B919-AB63408E154D}"/>
              </a:ext>
            </a:extLst>
          </p:cNvPr>
          <p:cNvGrpSpPr/>
          <p:nvPr/>
        </p:nvGrpSpPr>
        <p:grpSpPr>
          <a:xfrm>
            <a:off x="5821569" y="3452900"/>
            <a:ext cx="4372707" cy="947379"/>
            <a:chOff x="5821569" y="3452900"/>
            <a:chExt cx="4372707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0F0382E-2CF2-4271-B1EA-3E33DF89C402}"/>
                </a:ext>
              </a:extLst>
            </p:cNvPr>
            <p:cNvSpPr/>
            <p:nvPr/>
          </p:nvSpPr>
          <p:spPr>
            <a:xfrm>
              <a:off x="5830771" y="3452900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908CF5B-90DF-45F6-A977-95F9ED83CFC4}"/>
                </a:ext>
              </a:extLst>
            </p:cNvPr>
            <p:cNvSpPr txBox="1"/>
            <p:nvPr/>
          </p:nvSpPr>
          <p:spPr>
            <a:xfrm>
              <a:off x="9012904" y="3527527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</a:t>
              </a: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AA9EAB0C-48BA-48F8-BD92-572722A9FB4C}"/>
                </a:ext>
              </a:extLst>
            </p:cNvPr>
            <p:cNvSpPr/>
            <p:nvPr/>
          </p:nvSpPr>
          <p:spPr>
            <a:xfrm>
              <a:off x="8530245" y="3560524"/>
              <a:ext cx="492920" cy="492920"/>
            </a:xfrm>
            <a:prstGeom prst="ellipse">
              <a:avLst/>
            </a:prstGeom>
            <a:solidFill>
              <a:srgbClr val="E5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Graphic 11" descr="Employee badge">
              <a:extLst>
                <a:ext uri="{FF2B5EF4-FFF2-40B4-BE49-F238E27FC236}">
                  <a16:creationId xmlns:a16="http://schemas.microsoft.com/office/drawing/2014/main" id="{BB67EB53-6D04-493A-B835-1EA59D351D9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8657405" y="3637034"/>
              <a:ext cx="365760" cy="365760"/>
            </a:xfrm>
            <a:prstGeom prst="rect">
              <a:avLst/>
            </a:prstGeom>
          </p:spPr>
        </p:pic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3DF8573-EA06-4107-80CD-B61476C5F42F}"/>
                </a:ext>
              </a:extLst>
            </p:cNvPr>
            <p:cNvSpPr txBox="1"/>
            <p:nvPr/>
          </p:nvSpPr>
          <p:spPr>
            <a:xfrm>
              <a:off x="5821569" y="3589081"/>
              <a:ext cx="30579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ملعقة صغيرة مسحوق الخبز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4" name="Rectangle: Top Corners Rounded 83">
            <a:extLst>
              <a:ext uri="{FF2B5EF4-FFF2-40B4-BE49-F238E27FC236}">
                <a16:creationId xmlns:a16="http://schemas.microsoft.com/office/drawing/2014/main" id="{4C99FFFD-902B-4059-9E78-D5B873F064FA}"/>
              </a:ext>
            </a:extLst>
          </p:cNvPr>
          <p:cNvSpPr/>
          <p:nvPr/>
        </p:nvSpPr>
        <p:spPr>
          <a:xfrm rot="16200000" flipH="1">
            <a:off x="5833841" y="5599094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C2F57CE-AE64-445C-9B81-E1E402603269}"/>
              </a:ext>
            </a:extLst>
          </p:cNvPr>
          <p:cNvGrpSpPr/>
          <p:nvPr/>
        </p:nvGrpSpPr>
        <p:grpSpPr>
          <a:xfrm>
            <a:off x="1997719" y="4170257"/>
            <a:ext cx="4363506" cy="947379"/>
            <a:chOff x="1997719" y="4170257"/>
            <a:chExt cx="4363506" cy="94737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7635F93-9D47-47CB-BF0E-8C0285DD1549}"/>
                </a:ext>
              </a:extLst>
            </p:cNvPr>
            <p:cNvSpPr/>
            <p:nvPr/>
          </p:nvSpPr>
          <p:spPr>
            <a:xfrm rot="16200000" flipH="1">
              <a:off x="3705782" y="2462194"/>
              <a:ext cx="947379" cy="4363506"/>
            </a:xfrm>
            <a:custGeom>
              <a:avLst/>
              <a:gdLst>
                <a:gd name="connsiteX0" fmla="*/ 0 w 1009954"/>
                <a:gd name="connsiteY0" fmla="*/ 586155 h 4651718"/>
                <a:gd name="connsiteX1" fmla="*/ 0 w 1009954"/>
                <a:gd name="connsiteY1" fmla="*/ 4420080 h 4651718"/>
                <a:gd name="connsiteX2" fmla="*/ 196371 w 1009954"/>
                <a:gd name="connsiteY2" fmla="*/ 4651718 h 4651718"/>
                <a:gd name="connsiteX3" fmla="*/ 1009954 w 1009954"/>
                <a:gd name="connsiteY3" fmla="*/ 4651718 h 4651718"/>
                <a:gd name="connsiteX4" fmla="*/ 917092 w 1009954"/>
                <a:gd name="connsiteY4" fmla="*/ 4629603 h 4651718"/>
                <a:gd name="connsiteX5" fmla="*/ 771378 w 1009954"/>
                <a:gd name="connsiteY5" fmla="*/ 4370291 h 4651718"/>
                <a:gd name="connsiteX6" fmla="*/ 771378 w 1009954"/>
                <a:gd name="connsiteY6" fmla="*/ 586155 h 4651718"/>
                <a:gd name="connsiteX7" fmla="*/ 773974 w 1009954"/>
                <a:gd name="connsiteY7" fmla="*/ 586155 h 4651718"/>
                <a:gd name="connsiteX8" fmla="*/ 386987 w 1009954"/>
                <a:gd name="connsiteY8" fmla="*/ 0 h 4651718"/>
                <a:gd name="connsiteX9" fmla="*/ 0 w 1009954"/>
                <a:gd name="connsiteY9" fmla="*/ 586155 h 465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9954" h="4651718">
                  <a:moveTo>
                    <a:pt x="0" y="586155"/>
                  </a:moveTo>
                  <a:lnTo>
                    <a:pt x="0" y="4420080"/>
                  </a:lnTo>
                  <a:cubicBezTo>
                    <a:pt x="0" y="4548010"/>
                    <a:pt x="87918" y="4651718"/>
                    <a:pt x="196371" y="4651718"/>
                  </a:cubicBezTo>
                  <a:lnTo>
                    <a:pt x="1009954" y="4651718"/>
                  </a:lnTo>
                  <a:lnTo>
                    <a:pt x="917092" y="4629603"/>
                  </a:lnTo>
                  <a:cubicBezTo>
                    <a:pt x="831462" y="4586880"/>
                    <a:pt x="771378" y="4486863"/>
                    <a:pt x="771378" y="4370291"/>
                  </a:cubicBezTo>
                  <a:lnTo>
                    <a:pt x="771378" y="586155"/>
                  </a:lnTo>
                  <a:lnTo>
                    <a:pt x="773974" y="586155"/>
                  </a:lnTo>
                  <a:lnTo>
                    <a:pt x="386987" y="0"/>
                  </a:lnTo>
                  <a:lnTo>
                    <a:pt x="0" y="586155"/>
                  </a:lnTo>
                  <a:close/>
                </a:path>
              </a:pathLst>
            </a:custGeom>
            <a:gradFill>
              <a:gsLst>
                <a:gs pos="7000">
                  <a:srgbClr val="FFCC00"/>
                </a:gs>
                <a:gs pos="0">
                  <a:srgbClr val="FF9900"/>
                </a:gs>
                <a:gs pos="97297">
                  <a:srgbClr val="FF9900"/>
                </a:gs>
                <a:gs pos="14000">
                  <a:srgbClr val="FFCC00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37CCFBA-F2A8-472E-B33F-EC86E23859D8}"/>
                </a:ext>
              </a:extLst>
            </p:cNvPr>
            <p:cNvSpPr txBox="1"/>
            <p:nvPr/>
          </p:nvSpPr>
          <p:spPr>
            <a:xfrm>
              <a:off x="2233917" y="4217233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3E596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6</a:t>
              </a: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83A61E4A-6B72-4049-92B3-5B4F824C5C84}"/>
                </a:ext>
              </a:extLst>
            </p:cNvPr>
            <p:cNvSpPr/>
            <p:nvPr/>
          </p:nvSpPr>
          <p:spPr>
            <a:xfrm>
              <a:off x="3031598" y="4289024"/>
              <a:ext cx="492920" cy="4929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1" name="Graphic 50" descr="Meeting">
              <a:extLst>
                <a:ext uri="{FF2B5EF4-FFF2-40B4-BE49-F238E27FC236}">
                  <a16:creationId xmlns:a16="http://schemas.microsoft.com/office/drawing/2014/main" id="{78D668D5-EEED-4DE1-A3B3-337320466F8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3105971" y="4333830"/>
              <a:ext cx="365760" cy="365760"/>
            </a:xfrm>
            <a:prstGeom prst="rect">
              <a:avLst/>
            </a:prstGeom>
          </p:spPr>
        </p:pic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390C5E2-D64D-4E64-B9A1-57F38B8E2987}"/>
                </a:ext>
              </a:extLst>
            </p:cNvPr>
            <p:cNvSpPr txBox="1"/>
            <p:nvPr/>
          </p:nvSpPr>
          <p:spPr>
            <a:xfrm>
              <a:off x="3030718" y="4343293"/>
              <a:ext cx="30004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ثلاث ملاعق حليب بودرة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FCD4EB6-36D5-4C95-AA0C-1C3924802A3F}"/>
              </a:ext>
            </a:extLst>
          </p:cNvPr>
          <p:cNvGrpSpPr/>
          <p:nvPr/>
        </p:nvGrpSpPr>
        <p:grpSpPr>
          <a:xfrm>
            <a:off x="5830771" y="4887613"/>
            <a:ext cx="4363505" cy="947379"/>
            <a:chOff x="5830771" y="4887613"/>
            <a:chExt cx="4363505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1ED4553-7A8F-4869-8770-9119CC6832B8}"/>
                </a:ext>
              </a:extLst>
            </p:cNvPr>
            <p:cNvSpPr/>
            <p:nvPr/>
          </p:nvSpPr>
          <p:spPr>
            <a:xfrm>
              <a:off x="5830771" y="4887613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02F2FF3-2B40-4675-8DD5-E67B499112F9}"/>
                </a:ext>
              </a:extLst>
            </p:cNvPr>
            <p:cNvSpPr txBox="1"/>
            <p:nvPr/>
          </p:nvSpPr>
          <p:spPr>
            <a:xfrm>
              <a:off x="9012904" y="4967823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7</a:t>
              </a: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EBA5457C-2C6E-42A1-81F9-76EBA323AE5A}"/>
                </a:ext>
              </a:extLst>
            </p:cNvPr>
            <p:cNvSpPr/>
            <p:nvPr/>
          </p:nvSpPr>
          <p:spPr>
            <a:xfrm>
              <a:off x="8530245" y="5027003"/>
              <a:ext cx="492920" cy="492920"/>
            </a:xfrm>
            <a:prstGeom prst="ellipse">
              <a:avLst/>
            </a:prstGeom>
            <a:solidFill>
              <a:srgbClr val="E5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3" name="Graphic 52" descr="Business Growth">
              <a:extLst>
                <a:ext uri="{FF2B5EF4-FFF2-40B4-BE49-F238E27FC236}">
                  <a16:creationId xmlns:a16="http://schemas.microsoft.com/office/drawing/2014/main" id="{43A68A8E-4803-4932-8670-5A8B0A3977FB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8615164" y="5077330"/>
              <a:ext cx="365760" cy="365760"/>
            </a:xfrm>
            <a:prstGeom prst="rect">
              <a:avLst/>
            </a:prstGeom>
          </p:spPr>
        </p:pic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1A57E52-031F-4093-A39E-53A044650AE9}"/>
                </a:ext>
              </a:extLst>
            </p:cNvPr>
            <p:cNvSpPr txBox="1"/>
            <p:nvPr/>
          </p:nvSpPr>
          <p:spPr>
            <a:xfrm>
              <a:off x="5902666" y="5019974"/>
              <a:ext cx="24979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حبة بطاطس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D2F249EF-572E-4C79-AE8C-FD1E07725EFE}"/>
              </a:ext>
            </a:extLst>
          </p:cNvPr>
          <p:cNvGrpSpPr/>
          <p:nvPr/>
        </p:nvGrpSpPr>
        <p:grpSpPr>
          <a:xfrm>
            <a:off x="1997719" y="5604970"/>
            <a:ext cx="4363506" cy="947379"/>
            <a:chOff x="1997719" y="5604970"/>
            <a:chExt cx="4363506" cy="94737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9B92F7B-38D0-4568-BB9D-7BE5DC9C718E}"/>
                </a:ext>
              </a:extLst>
            </p:cNvPr>
            <p:cNvSpPr/>
            <p:nvPr/>
          </p:nvSpPr>
          <p:spPr>
            <a:xfrm rot="16200000" flipH="1">
              <a:off x="3705782" y="3896907"/>
              <a:ext cx="947379" cy="4363506"/>
            </a:xfrm>
            <a:custGeom>
              <a:avLst/>
              <a:gdLst>
                <a:gd name="connsiteX0" fmla="*/ 0 w 1009954"/>
                <a:gd name="connsiteY0" fmla="*/ 586155 h 4651718"/>
                <a:gd name="connsiteX1" fmla="*/ 0 w 1009954"/>
                <a:gd name="connsiteY1" fmla="*/ 4420080 h 4651718"/>
                <a:gd name="connsiteX2" fmla="*/ 196371 w 1009954"/>
                <a:gd name="connsiteY2" fmla="*/ 4651718 h 4651718"/>
                <a:gd name="connsiteX3" fmla="*/ 1009954 w 1009954"/>
                <a:gd name="connsiteY3" fmla="*/ 4651718 h 4651718"/>
                <a:gd name="connsiteX4" fmla="*/ 917092 w 1009954"/>
                <a:gd name="connsiteY4" fmla="*/ 4629603 h 4651718"/>
                <a:gd name="connsiteX5" fmla="*/ 771378 w 1009954"/>
                <a:gd name="connsiteY5" fmla="*/ 4370291 h 4651718"/>
                <a:gd name="connsiteX6" fmla="*/ 771378 w 1009954"/>
                <a:gd name="connsiteY6" fmla="*/ 586155 h 4651718"/>
                <a:gd name="connsiteX7" fmla="*/ 773974 w 1009954"/>
                <a:gd name="connsiteY7" fmla="*/ 586155 h 4651718"/>
                <a:gd name="connsiteX8" fmla="*/ 386987 w 1009954"/>
                <a:gd name="connsiteY8" fmla="*/ 0 h 4651718"/>
                <a:gd name="connsiteX9" fmla="*/ 0 w 1009954"/>
                <a:gd name="connsiteY9" fmla="*/ 586155 h 465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9954" h="4651718">
                  <a:moveTo>
                    <a:pt x="0" y="586155"/>
                  </a:moveTo>
                  <a:lnTo>
                    <a:pt x="0" y="4420080"/>
                  </a:lnTo>
                  <a:cubicBezTo>
                    <a:pt x="0" y="4548010"/>
                    <a:pt x="87918" y="4651718"/>
                    <a:pt x="196371" y="4651718"/>
                  </a:cubicBezTo>
                  <a:lnTo>
                    <a:pt x="1009954" y="4651718"/>
                  </a:lnTo>
                  <a:lnTo>
                    <a:pt x="917092" y="4629603"/>
                  </a:lnTo>
                  <a:cubicBezTo>
                    <a:pt x="831462" y="4586880"/>
                    <a:pt x="771378" y="4486863"/>
                    <a:pt x="771378" y="4370291"/>
                  </a:cubicBezTo>
                  <a:lnTo>
                    <a:pt x="771378" y="586155"/>
                  </a:lnTo>
                  <a:lnTo>
                    <a:pt x="773974" y="586155"/>
                  </a:lnTo>
                  <a:lnTo>
                    <a:pt x="386987" y="0"/>
                  </a:lnTo>
                  <a:lnTo>
                    <a:pt x="0" y="586155"/>
                  </a:lnTo>
                  <a:close/>
                </a:path>
              </a:pathLst>
            </a:custGeom>
            <a:gradFill>
              <a:gsLst>
                <a:gs pos="7000">
                  <a:srgbClr val="FFCC00"/>
                </a:gs>
                <a:gs pos="0">
                  <a:srgbClr val="FF9900"/>
                </a:gs>
                <a:gs pos="97297">
                  <a:srgbClr val="FF9900"/>
                </a:gs>
                <a:gs pos="14000">
                  <a:srgbClr val="FFCC00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06B2789-1CA8-47C7-8A0B-09CEF2F82840}"/>
                </a:ext>
              </a:extLst>
            </p:cNvPr>
            <p:cNvSpPr txBox="1"/>
            <p:nvPr/>
          </p:nvSpPr>
          <p:spPr>
            <a:xfrm>
              <a:off x="2233917" y="5697011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3E596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8</a:t>
              </a: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2AF5AA55-F97F-44C3-A1BC-BBB6E49AF703}"/>
                </a:ext>
              </a:extLst>
            </p:cNvPr>
            <p:cNvSpPr/>
            <p:nvPr/>
          </p:nvSpPr>
          <p:spPr>
            <a:xfrm>
              <a:off x="3049283" y="5732890"/>
              <a:ext cx="492920" cy="492920"/>
            </a:xfrm>
            <a:prstGeom prst="ellipse">
              <a:avLst/>
            </a:prstGeom>
            <a:solidFill>
              <a:srgbClr val="3E59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5" name="Graphic 54" descr="Handshake">
              <a:extLst>
                <a:ext uri="{FF2B5EF4-FFF2-40B4-BE49-F238E27FC236}">
                  <a16:creationId xmlns:a16="http://schemas.microsoft.com/office/drawing/2014/main" id="{C2C913C1-EB5F-4735-A529-24A915ADFC69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3116736" y="5806518"/>
              <a:ext cx="365760" cy="365760"/>
            </a:xfrm>
            <a:prstGeom prst="rect">
              <a:avLst/>
            </a:prstGeom>
          </p:spPr>
        </p:pic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14739AA-BED9-4684-A952-88B5DC49B004}"/>
                </a:ext>
              </a:extLst>
            </p:cNvPr>
            <p:cNvSpPr txBox="1"/>
            <p:nvPr/>
          </p:nvSpPr>
          <p:spPr>
            <a:xfrm>
              <a:off x="3249461" y="5777030"/>
              <a:ext cx="26271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ثلاث بيضات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09E5AC60-BD45-4677-92A6-59AA822EE10D}"/>
              </a:ext>
            </a:extLst>
          </p:cNvPr>
          <p:cNvSpPr txBox="1"/>
          <p:nvPr/>
        </p:nvSpPr>
        <p:spPr>
          <a:xfrm>
            <a:off x="950397" y="258262"/>
            <a:ext cx="3911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3200" b="1" dirty="0">
                <a:solidFill>
                  <a:srgbClr val="E5E5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مقادير الدّونات   </a:t>
            </a:r>
            <a:endParaRPr lang="en-US" sz="3200" b="1" dirty="0">
              <a:solidFill>
                <a:srgbClr val="E5E5E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14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" grpId="0" animBg="1"/>
      <p:bldP spid="37" grpId="0" animBg="1"/>
      <p:bldP spid="34" grpId="0" animBg="1"/>
      <p:bldP spid="35" grpId="0" animBg="1"/>
      <p:bldP spid="36" grpId="0" animBg="1"/>
      <p:bldP spid="38" grpId="0" animBg="1"/>
      <p:bldP spid="39" grpId="0" animBg="1"/>
      <p:bldP spid="40" grpId="0" animBg="1"/>
      <p:bldP spid="82" grpId="0" animBg="1"/>
      <p:bldP spid="83" grpId="0" animBg="1"/>
      <p:bldP spid="86" grpId="0" animBg="1"/>
      <p:bldP spid="87" grpId="0" animBg="1"/>
      <p:bldP spid="88" grpId="0" animBg="1"/>
      <p:bldP spid="89" grpId="0" animBg="1"/>
      <p:bldP spid="8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04001922-DC56-43A5-AE29-1501090C10F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8BA6794C-434A-4AE1-9C43-CD0726AC3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D73BEDF5-E613-47B1-A1DE-00405EB83841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EEB3AA6C-F2A3-4098-899E-C45A05650473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C41E16BC-230A-4CC4-A647-D1830BC239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764334" y="10598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مجموعة 55"/>
          <p:cNvGrpSpPr/>
          <p:nvPr/>
        </p:nvGrpSpPr>
        <p:grpSpPr>
          <a:xfrm>
            <a:off x="129263" y="22303"/>
            <a:ext cx="8201466" cy="1128959"/>
            <a:chOff x="338813" y="22303"/>
            <a:chExt cx="8201466" cy="1128959"/>
          </a:xfrm>
        </p:grpSpPr>
        <p:grpSp>
          <p:nvGrpSpPr>
            <p:cNvPr id="57" name="مجموعة 56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68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</a:t>
                </a:r>
              </a:p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2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58" name="مجموعة 57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63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4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65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912112"/>
                <a:chOff x="5162561" y="1484950"/>
                <a:chExt cx="5116090" cy="912112"/>
              </a:xfrm>
            </p:grpSpPr>
            <p:sp>
              <p:nvSpPr>
                <p:cNvPr id="66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800" b="1" dirty="0">
                      <a:latin typeface="Century Gothic" panose="020B0502020202020204" pitchFamily="34" charset="0"/>
                    </a:rPr>
                    <a:t>الغذاء و التغذية</a:t>
                  </a:r>
                  <a:endParaRPr lang="en-US" sz="280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67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162561" y="1812287"/>
                  <a:ext cx="511609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ar-SY" sz="3200" b="1" dirty="0">
                      <a:latin typeface="Century Gothic" panose="020B0502020202020204" pitchFamily="34" charset="0"/>
                    </a:rPr>
                    <a:t>العجائن</a:t>
                  </a:r>
                </a:p>
              </p:txBody>
            </p:sp>
          </p:grpSp>
        </p:grpSp>
        <p:grpSp>
          <p:nvGrpSpPr>
            <p:cNvPr id="59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60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3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974151" y="10598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Freeform: Shape 15">
            <a:extLst>
              <a:ext uri="{FF2B5EF4-FFF2-40B4-BE49-F238E27FC236}">
                <a16:creationId xmlns:a16="http://schemas.microsoft.com/office/drawing/2014/main" id="{B1671641-28A8-42EA-8E29-0F9297C63388}"/>
              </a:ext>
            </a:extLst>
          </p:cNvPr>
          <p:cNvSpPr/>
          <p:nvPr/>
        </p:nvSpPr>
        <p:spPr>
          <a:xfrm>
            <a:off x="11165783" y="4551741"/>
            <a:ext cx="738397" cy="802215"/>
          </a:xfrm>
          <a:custGeom>
            <a:avLst/>
            <a:gdLst>
              <a:gd name="connsiteX0" fmla="*/ 0 w 2100082"/>
              <a:gd name="connsiteY0" fmla="*/ 0 h 2281588"/>
              <a:gd name="connsiteX1" fmla="*/ 2100082 w 2100082"/>
              <a:gd name="connsiteY1" fmla="*/ 0 h 2281588"/>
              <a:gd name="connsiteX2" fmla="*/ 2100082 w 2100082"/>
              <a:gd name="connsiteY2" fmla="*/ 573492 h 2281588"/>
              <a:gd name="connsiteX3" fmla="*/ 1673058 w 2100082"/>
              <a:gd name="connsiteY3" fmla="*/ 573492 h 2281588"/>
              <a:gd name="connsiteX4" fmla="*/ 2100082 w 2100082"/>
              <a:gd name="connsiteY4" fmla="*/ 2281588 h 2281588"/>
              <a:gd name="connsiteX5" fmla="*/ 1669011 w 2100082"/>
              <a:gd name="connsiteY5" fmla="*/ 2281588 h 2281588"/>
              <a:gd name="connsiteX6" fmla="*/ 1371196 w 2100082"/>
              <a:gd name="connsiteY6" fmla="*/ 1090328 h 2281588"/>
              <a:gd name="connsiteX7" fmla="*/ 728886 w 2100082"/>
              <a:gd name="connsiteY7" fmla="*/ 1090328 h 2281588"/>
              <a:gd name="connsiteX8" fmla="*/ 431071 w 2100082"/>
              <a:gd name="connsiteY8" fmla="*/ 2281588 h 2281588"/>
              <a:gd name="connsiteX9" fmla="*/ 0 w 2100082"/>
              <a:gd name="connsiteY9" fmla="*/ 2281588 h 2281588"/>
              <a:gd name="connsiteX10" fmla="*/ 427024 w 2100082"/>
              <a:gd name="connsiteY10" fmla="*/ 573492 h 2281588"/>
              <a:gd name="connsiteX11" fmla="*/ 0 w 2100082"/>
              <a:gd name="connsiteY11" fmla="*/ 573492 h 228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0082" h="2281588">
                <a:moveTo>
                  <a:pt x="0" y="0"/>
                </a:moveTo>
                <a:lnTo>
                  <a:pt x="2100082" y="0"/>
                </a:lnTo>
                <a:lnTo>
                  <a:pt x="2100082" y="573492"/>
                </a:lnTo>
                <a:lnTo>
                  <a:pt x="1673058" y="573492"/>
                </a:lnTo>
                <a:lnTo>
                  <a:pt x="2100082" y="2281588"/>
                </a:lnTo>
                <a:lnTo>
                  <a:pt x="1669011" y="2281588"/>
                </a:lnTo>
                <a:lnTo>
                  <a:pt x="1371196" y="1090328"/>
                </a:lnTo>
                <a:lnTo>
                  <a:pt x="728886" y="1090328"/>
                </a:lnTo>
                <a:lnTo>
                  <a:pt x="431071" y="2281588"/>
                </a:lnTo>
                <a:lnTo>
                  <a:pt x="0" y="2281588"/>
                </a:lnTo>
                <a:lnTo>
                  <a:pt x="427024" y="573492"/>
                </a:lnTo>
                <a:lnTo>
                  <a:pt x="0" y="57349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scene3d>
            <a:camera prst="isometricOffAxis2Right"/>
            <a:lightRig rig="glow" dir="t"/>
          </a:scene3d>
          <a:sp3d extrusionH="273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Freeform: Shape 14">
            <a:extLst>
              <a:ext uri="{FF2B5EF4-FFF2-40B4-BE49-F238E27FC236}">
                <a16:creationId xmlns:a16="http://schemas.microsoft.com/office/drawing/2014/main" id="{A8334275-A1BF-43C7-B6A4-8C83AE355A90}"/>
              </a:ext>
            </a:extLst>
          </p:cNvPr>
          <p:cNvSpPr/>
          <p:nvPr/>
        </p:nvSpPr>
        <p:spPr>
          <a:xfrm>
            <a:off x="8924440" y="4332692"/>
            <a:ext cx="738397" cy="802215"/>
          </a:xfrm>
          <a:custGeom>
            <a:avLst/>
            <a:gdLst>
              <a:gd name="connsiteX0" fmla="*/ 0 w 2100082"/>
              <a:gd name="connsiteY0" fmla="*/ 0 h 2281588"/>
              <a:gd name="connsiteX1" fmla="*/ 2100082 w 2100082"/>
              <a:gd name="connsiteY1" fmla="*/ 0 h 2281588"/>
              <a:gd name="connsiteX2" fmla="*/ 2100082 w 2100082"/>
              <a:gd name="connsiteY2" fmla="*/ 573492 h 2281588"/>
              <a:gd name="connsiteX3" fmla="*/ 1673058 w 2100082"/>
              <a:gd name="connsiteY3" fmla="*/ 573492 h 2281588"/>
              <a:gd name="connsiteX4" fmla="*/ 2100082 w 2100082"/>
              <a:gd name="connsiteY4" fmla="*/ 2281588 h 2281588"/>
              <a:gd name="connsiteX5" fmla="*/ 1669011 w 2100082"/>
              <a:gd name="connsiteY5" fmla="*/ 2281588 h 2281588"/>
              <a:gd name="connsiteX6" fmla="*/ 1371196 w 2100082"/>
              <a:gd name="connsiteY6" fmla="*/ 1090328 h 2281588"/>
              <a:gd name="connsiteX7" fmla="*/ 728886 w 2100082"/>
              <a:gd name="connsiteY7" fmla="*/ 1090328 h 2281588"/>
              <a:gd name="connsiteX8" fmla="*/ 431071 w 2100082"/>
              <a:gd name="connsiteY8" fmla="*/ 2281588 h 2281588"/>
              <a:gd name="connsiteX9" fmla="*/ 0 w 2100082"/>
              <a:gd name="connsiteY9" fmla="*/ 2281588 h 2281588"/>
              <a:gd name="connsiteX10" fmla="*/ 427024 w 2100082"/>
              <a:gd name="connsiteY10" fmla="*/ 573492 h 2281588"/>
              <a:gd name="connsiteX11" fmla="*/ 0 w 2100082"/>
              <a:gd name="connsiteY11" fmla="*/ 573492 h 228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0082" h="2281588">
                <a:moveTo>
                  <a:pt x="0" y="0"/>
                </a:moveTo>
                <a:lnTo>
                  <a:pt x="2100082" y="0"/>
                </a:lnTo>
                <a:lnTo>
                  <a:pt x="2100082" y="573492"/>
                </a:lnTo>
                <a:lnTo>
                  <a:pt x="1673058" y="573492"/>
                </a:lnTo>
                <a:lnTo>
                  <a:pt x="2100082" y="2281588"/>
                </a:lnTo>
                <a:lnTo>
                  <a:pt x="1669011" y="2281588"/>
                </a:lnTo>
                <a:lnTo>
                  <a:pt x="1371196" y="1090328"/>
                </a:lnTo>
                <a:lnTo>
                  <a:pt x="728886" y="1090328"/>
                </a:lnTo>
                <a:lnTo>
                  <a:pt x="431071" y="2281588"/>
                </a:lnTo>
                <a:lnTo>
                  <a:pt x="0" y="2281588"/>
                </a:lnTo>
                <a:lnTo>
                  <a:pt x="427024" y="573492"/>
                </a:lnTo>
                <a:lnTo>
                  <a:pt x="0" y="57349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scene3d>
            <a:camera prst="isometricOffAxis1Right"/>
            <a:lightRig rig="glow" dir="t"/>
          </a:scene3d>
          <a:sp3d extrusionH="273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4" name="Freeform: Shape 9">
            <a:extLst>
              <a:ext uri="{FF2B5EF4-FFF2-40B4-BE49-F238E27FC236}">
                <a16:creationId xmlns:a16="http://schemas.microsoft.com/office/drawing/2014/main" id="{554F1105-765C-49B5-9AC1-E4C0EEF971BC}"/>
              </a:ext>
            </a:extLst>
          </p:cNvPr>
          <p:cNvSpPr/>
          <p:nvPr/>
        </p:nvSpPr>
        <p:spPr>
          <a:xfrm>
            <a:off x="6586779" y="3150119"/>
            <a:ext cx="738397" cy="802215"/>
          </a:xfrm>
          <a:custGeom>
            <a:avLst/>
            <a:gdLst>
              <a:gd name="connsiteX0" fmla="*/ 0 w 2100082"/>
              <a:gd name="connsiteY0" fmla="*/ 0 h 2281588"/>
              <a:gd name="connsiteX1" fmla="*/ 2100082 w 2100082"/>
              <a:gd name="connsiteY1" fmla="*/ 0 h 2281588"/>
              <a:gd name="connsiteX2" fmla="*/ 2100082 w 2100082"/>
              <a:gd name="connsiteY2" fmla="*/ 573492 h 2281588"/>
              <a:gd name="connsiteX3" fmla="*/ 1673058 w 2100082"/>
              <a:gd name="connsiteY3" fmla="*/ 573492 h 2281588"/>
              <a:gd name="connsiteX4" fmla="*/ 2100082 w 2100082"/>
              <a:gd name="connsiteY4" fmla="*/ 2281588 h 2281588"/>
              <a:gd name="connsiteX5" fmla="*/ 1669011 w 2100082"/>
              <a:gd name="connsiteY5" fmla="*/ 2281588 h 2281588"/>
              <a:gd name="connsiteX6" fmla="*/ 1371196 w 2100082"/>
              <a:gd name="connsiteY6" fmla="*/ 1090328 h 2281588"/>
              <a:gd name="connsiteX7" fmla="*/ 728886 w 2100082"/>
              <a:gd name="connsiteY7" fmla="*/ 1090328 h 2281588"/>
              <a:gd name="connsiteX8" fmla="*/ 431071 w 2100082"/>
              <a:gd name="connsiteY8" fmla="*/ 2281588 h 2281588"/>
              <a:gd name="connsiteX9" fmla="*/ 0 w 2100082"/>
              <a:gd name="connsiteY9" fmla="*/ 2281588 h 2281588"/>
              <a:gd name="connsiteX10" fmla="*/ 427024 w 2100082"/>
              <a:gd name="connsiteY10" fmla="*/ 573492 h 2281588"/>
              <a:gd name="connsiteX11" fmla="*/ 0 w 2100082"/>
              <a:gd name="connsiteY11" fmla="*/ 573492 h 228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0082" h="2281588">
                <a:moveTo>
                  <a:pt x="0" y="0"/>
                </a:moveTo>
                <a:lnTo>
                  <a:pt x="2100082" y="0"/>
                </a:lnTo>
                <a:lnTo>
                  <a:pt x="2100082" y="573492"/>
                </a:lnTo>
                <a:lnTo>
                  <a:pt x="1673058" y="573492"/>
                </a:lnTo>
                <a:lnTo>
                  <a:pt x="2100082" y="2281588"/>
                </a:lnTo>
                <a:lnTo>
                  <a:pt x="1669011" y="2281588"/>
                </a:lnTo>
                <a:lnTo>
                  <a:pt x="1371196" y="1090328"/>
                </a:lnTo>
                <a:lnTo>
                  <a:pt x="728886" y="1090328"/>
                </a:lnTo>
                <a:lnTo>
                  <a:pt x="431071" y="2281588"/>
                </a:lnTo>
                <a:lnTo>
                  <a:pt x="0" y="2281588"/>
                </a:lnTo>
                <a:lnTo>
                  <a:pt x="427024" y="573492"/>
                </a:lnTo>
                <a:lnTo>
                  <a:pt x="0" y="57349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scene3d>
            <a:camera prst="isometricOffAxis1Left"/>
            <a:lightRig rig="threePt" dir="t"/>
          </a:scene3d>
          <a:sp3d extrusionH="273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5" name="Freeform: Shape 8">
            <a:extLst>
              <a:ext uri="{FF2B5EF4-FFF2-40B4-BE49-F238E27FC236}">
                <a16:creationId xmlns:a16="http://schemas.microsoft.com/office/drawing/2014/main" id="{DB6E18FE-E754-4502-8B2A-2D9CA4CBAFF0}"/>
              </a:ext>
            </a:extLst>
          </p:cNvPr>
          <p:cNvSpPr/>
          <p:nvPr/>
        </p:nvSpPr>
        <p:spPr>
          <a:xfrm>
            <a:off x="4145587" y="5360901"/>
            <a:ext cx="1302844" cy="1415446"/>
          </a:xfrm>
          <a:custGeom>
            <a:avLst/>
            <a:gdLst>
              <a:gd name="connsiteX0" fmla="*/ 0 w 2100082"/>
              <a:gd name="connsiteY0" fmla="*/ 0 h 2281588"/>
              <a:gd name="connsiteX1" fmla="*/ 2100082 w 2100082"/>
              <a:gd name="connsiteY1" fmla="*/ 0 h 2281588"/>
              <a:gd name="connsiteX2" fmla="*/ 2100082 w 2100082"/>
              <a:gd name="connsiteY2" fmla="*/ 573492 h 2281588"/>
              <a:gd name="connsiteX3" fmla="*/ 1673058 w 2100082"/>
              <a:gd name="connsiteY3" fmla="*/ 573492 h 2281588"/>
              <a:gd name="connsiteX4" fmla="*/ 2100082 w 2100082"/>
              <a:gd name="connsiteY4" fmla="*/ 2281588 h 2281588"/>
              <a:gd name="connsiteX5" fmla="*/ 1669011 w 2100082"/>
              <a:gd name="connsiteY5" fmla="*/ 2281588 h 2281588"/>
              <a:gd name="connsiteX6" fmla="*/ 1371196 w 2100082"/>
              <a:gd name="connsiteY6" fmla="*/ 1090328 h 2281588"/>
              <a:gd name="connsiteX7" fmla="*/ 728886 w 2100082"/>
              <a:gd name="connsiteY7" fmla="*/ 1090328 h 2281588"/>
              <a:gd name="connsiteX8" fmla="*/ 431071 w 2100082"/>
              <a:gd name="connsiteY8" fmla="*/ 2281588 h 2281588"/>
              <a:gd name="connsiteX9" fmla="*/ 0 w 2100082"/>
              <a:gd name="connsiteY9" fmla="*/ 2281588 h 2281588"/>
              <a:gd name="connsiteX10" fmla="*/ 427024 w 2100082"/>
              <a:gd name="connsiteY10" fmla="*/ 573492 h 2281588"/>
              <a:gd name="connsiteX11" fmla="*/ 0 w 2100082"/>
              <a:gd name="connsiteY11" fmla="*/ 573492 h 228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0082" h="2281588">
                <a:moveTo>
                  <a:pt x="0" y="0"/>
                </a:moveTo>
                <a:lnTo>
                  <a:pt x="2100082" y="0"/>
                </a:lnTo>
                <a:lnTo>
                  <a:pt x="2100082" y="573492"/>
                </a:lnTo>
                <a:lnTo>
                  <a:pt x="1673058" y="573492"/>
                </a:lnTo>
                <a:lnTo>
                  <a:pt x="2100082" y="2281588"/>
                </a:lnTo>
                <a:lnTo>
                  <a:pt x="1669011" y="2281588"/>
                </a:lnTo>
                <a:lnTo>
                  <a:pt x="1371196" y="1090328"/>
                </a:lnTo>
                <a:lnTo>
                  <a:pt x="728886" y="1090328"/>
                </a:lnTo>
                <a:lnTo>
                  <a:pt x="431071" y="2281588"/>
                </a:lnTo>
                <a:lnTo>
                  <a:pt x="0" y="2281588"/>
                </a:lnTo>
                <a:lnTo>
                  <a:pt x="427024" y="573492"/>
                </a:lnTo>
                <a:lnTo>
                  <a:pt x="0" y="57349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isometricOffAxis1Left"/>
            <a:lightRig rig="twoPt" dir="t"/>
          </a:scene3d>
          <a:sp3d extrusionH="273050"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Freeform: Shape 13">
            <a:extLst>
              <a:ext uri="{FF2B5EF4-FFF2-40B4-BE49-F238E27FC236}">
                <a16:creationId xmlns:a16="http://schemas.microsoft.com/office/drawing/2014/main" id="{0E191B74-93B7-4BD4-81D8-B9295243D08A}"/>
              </a:ext>
            </a:extLst>
          </p:cNvPr>
          <p:cNvSpPr/>
          <p:nvPr/>
        </p:nvSpPr>
        <p:spPr>
          <a:xfrm>
            <a:off x="287820" y="5526576"/>
            <a:ext cx="1727387" cy="1827454"/>
          </a:xfrm>
          <a:custGeom>
            <a:avLst/>
            <a:gdLst>
              <a:gd name="connsiteX0" fmla="*/ 0 w 2100082"/>
              <a:gd name="connsiteY0" fmla="*/ 0 h 2281588"/>
              <a:gd name="connsiteX1" fmla="*/ 2100082 w 2100082"/>
              <a:gd name="connsiteY1" fmla="*/ 0 h 2281588"/>
              <a:gd name="connsiteX2" fmla="*/ 2100082 w 2100082"/>
              <a:gd name="connsiteY2" fmla="*/ 573492 h 2281588"/>
              <a:gd name="connsiteX3" fmla="*/ 1673058 w 2100082"/>
              <a:gd name="connsiteY3" fmla="*/ 573492 h 2281588"/>
              <a:gd name="connsiteX4" fmla="*/ 2100082 w 2100082"/>
              <a:gd name="connsiteY4" fmla="*/ 2281588 h 2281588"/>
              <a:gd name="connsiteX5" fmla="*/ 1669011 w 2100082"/>
              <a:gd name="connsiteY5" fmla="*/ 2281588 h 2281588"/>
              <a:gd name="connsiteX6" fmla="*/ 1371196 w 2100082"/>
              <a:gd name="connsiteY6" fmla="*/ 1090328 h 2281588"/>
              <a:gd name="connsiteX7" fmla="*/ 728886 w 2100082"/>
              <a:gd name="connsiteY7" fmla="*/ 1090328 h 2281588"/>
              <a:gd name="connsiteX8" fmla="*/ 431071 w 2100082"/>
              <a:gd name="connsiteY8" fmla="*/ 2281588 h 2281588"/>
              <a:gd name="connsiteX9" fmla="*/ 0 w 2100082"/>
              <a:gd name="connsiteY9" fmla="*/ 2281588 h 2281588"/>
              <a:gd name="connsiteX10" fmla="*/ 427024 w 2100082"/>
              <a:gd name="connsiteY10" fmla="*/ 573492 h 2281588"/>
              <a:gd name="connsiteX11" fmla="*/ 0 w 2100082"/>
              <a:gd name="connsiteY11" fmla="*/ 573492 h 228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0082" h="2281588">
                <a:moveTo>
                  <a:pt x="0" y="0"/>
                </a:moveTo>
                <a:lnTo>
                  <a:pt x="2100082" y="0"/>
                </a:lnTo>
                <a:lnTo>
                  <a:pt x="2100082" y="573492"/>
                </a:lnTo>
                <a:lnTo>
                  <a:pt x="1673058" y="573492"/>
                </a:lnTo>
                <a:lnTo>
                  <a:pt x="2100082" y="2281588"/>
                </a:lnTo>
                <a:lnTo>
                  <a:pt x="1669011" y="2281588"/>
                </a:lnTo>
                <a:lnTo>
                  <a:pt x="1371196" y="1090328"/>
                </a:lnTo>
                <a:lnTo>
                  <a:pt x="728886" y="1090328"/>
                </a:lnTo>
                <a:lnTo>
                  <a:pt x="431071" y="2281588"/>
                </a:lnTo>
                <a:lnTo>
                  <a:pt x="0" y="2281588"/>
                </a:lnTo>
                <a:lnTo>
                  <a:pt x="427024" y="573492"/>
                </a:lnTo>
                <a:lnTo>
                  <a:pt x="0" y="57349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isometricOffAxis1Left"/>
            <a:lightRig rig="twoPt" dir="t"/>
          </a:scene3d>
          <a:sp3d extrusionH="273050"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" name="TextBox 19">
            <a:extLst>
              <a:ext uri="{FF2B5EF4-FFF2-40B4-BE49-F238E27FC236}">
                <a16:creationId xmlns:a16="http://schemas.microsoft.com/office/drawing/2014/main" id="{E86A3F28-09E5-4984-9FDB-AE7B22DD5688}"/>
              </a:ext>
            </a:extLst>
          </p:cNvPr>
          <p:cNvSpPr txBox="1"/>
          <p:nvPr/>
        </p:nvSpPr>
        <p:spPr>
          <a:xfrm>
            <a:off x="4129701" y="3928649"/>
            <a:ext cx="14382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2</a:t>
            </a:r>
          </a:p>
        </p:txBody>
      </p:sp>
      <p:sp>
        <p:nvSpPr>
          <p:cNvPr id="78" name="TextBox 22">
            <a:extLst>
              <a:ext uri="{FF2B5EF4-FFF2-40B4-BE49-F238E27FC236}">
                <a16:creationId xmlns:a16="http://schemas.microsoft.com/office/drawing/2014/main" id="{14DC240D-E3C9-43B6-BDD0-DDAAD7CD2FF4}"/>
              </a:ext>
            </a:extLst>
          </p:cNvPr>
          <p:cNvSpPr txBox="1"/>
          <p:nvPr/>
        </p:nvSpPr>
        <p:spPr>
          <a:xfrm>
            <a:off x="10866536" y="3592744"/>
            <a:ext cx="14382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5</a:t>
            </a:r>
          </a:p>
        </p:txBody>
      </p:sp>
      <p:grpSp>
        <p:nvGrpSpPr>
          <p:cNvPr id="79" name="Group 7">
            <a:extLst>
              <a:ext uri="{FF2B5EF4-FFF2-40B4-BE49-F238E27FC236}">
                <a16:creationId xmlns:a16="http://schemas.microsoft.com/office/drawing/2014/main" id="{B18FA318-5A0A-44AA-830D-712B8B091292}"/>
              </a:ext>
            </a:extLst>
          </p:cNvPr>
          <p:cNvGrpSpPr/>
          <p:nvPr/>
        </p:nvGrpSpPr>
        <p:grpSpPr>
          <a:xfrm>
            <a:off x="418075" y="2621004"/>
            <a:ext cx="2834093" cy="1634778"/>
            <a:chOff x="418075" y="1772183"/>
            <a:chExt cx="2834093" cy="1634778"/>
          </a:xfrm>
        </p:grpSpPr>
        <p:sp>
          <p:nvSpPr>
            <p:cNvPr id="80" name="TextBox 1">
              <a:extLst>
                <a:ext uri="{FF2B5EF4-FFF2-40B4-BE49-F238E27FC236}">
                  <a16:creationId xmlns:a16="http://schemas.microsoft.com/office/drawing/2014/main" id="{6A4E8DF9-7EAA-450F-B654-C28997390560}"/>
                </a:ext>
              </a:extLst>
            </p:cNvPr>
            <p:cNvSpPr txBox="1"/>
            <p:nvPr/>
          </p:nvSpPr>
          <p:spPr>
            <a:xfrm>
              <a:off x="418075" y="2760630"/>
              <a:ext cx="14382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/>
                <a:t>1</a:t>
              </a:r>
            </a:p>
          </p:txBody>
        </p:sp>
        <p:sp>
          <p:nvSpPr>
            <p:cNvPr id="83" name="TextBox 5">
              <a:extLst>
                <a:ext uri="{FF2B5EF4-FFF2-40B4-BE49-F238E27FC236}">
                  <a16:creationId xmlns:a16="http://schemas.microsoft.com/office/drawing/2014/main" id="{85513C1D-0759-4B03-8531-B5BCA275CD30}"/>
                </a:ext>
              </a:extLst>
            </p:cNvPr>
            <p:cNvSpPr txBox="1"/>
            <p:nvPr/>
          </p:nvSpPr>
          <p:spPr>
            <a:xfrm>
              <a:off x="460444" y="1772183"/>
              <a:ext cx="27917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/>
                <a:t>تغسل البطاطس و تسلق , ثم تقشر و تهرس وهي ساخنة</a:t>
              </a:r>
              <a:endParaRPr lang="en-US" sz="2400" b="1" dirty="0"/>
            </a:p>
          </p:txBody>
        </p:sp>
      </p:grpSp>
      <p:grpSp>
        <p:nvGrpSpPr>
          <p:cNvPr id="84" name="Group 25">
            <a:extLst>
              <a:ext uri="{FF2B5EF4-FFF2-40B4-BE49-F238E27FC236}">
                <a16:creationId xmlns:a16="http://schemas.microsoft.com/office/drawing/2014/main" id="{136CC769-C936-466E-B1CD-0D172DD6A57E}"/>
              </a:ext>
            </a:extLst>
          </p:cNvPr>
          <p:cNvGrpSpPr/>
          <p:nvPr/>
        </p:nvGrpSpPr>
        <p:grpSpPr>
          <a:xfrm>
            <a:off x="5485089" y="5203410"/>
            <a:ext cx="3158746" cy="1259000"/>
            <a:chOff x="575336" y="1224400"/>
            <a:chExt cx="3158746" cy="1259000"/>
          </a:xfrm>
        </p:grpSpPr>
        <p:sp>
          <p:nvSpPr>
            <p:cNvPr id="85" name="TextBox 26">
              <a:extLst>
                <a:ext uri="{FF2B5EF4-FFF2-40B4-BE49-F238E27FC236}">
                  <a16:creationId xmlns:a16="http://schemas.microsoft.com/office/drawing/2014/main" id="{C7FD0CF6-64C3-4D0D-BF18-61A80D5107FD}"/>
                </a:ext>
              </a:extLst>
            </p:cNvPr>
            <p:cNvSpPr txBox="1"/>
            <p:nvPr/>
          </p:nvSpPr>
          <p:spPr>
            <a:xfrm>
              <a:off x="995216" y="1224400"/>
              <a:ext cx="14382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b="1" dirty="0"/>
            </a:p>
          </p:txBody>
        </p:sp>
        <p:sp>
          <p:nvSpPr>
            <p:cNvPr id="86" name="TextBox 27">
              <a:extLst>
                <a:ext uri="{FF2B5EF4-FFF2-40B4-BE49-F238E27FC236}">
                  <a16:creationId xmlns:a16="http://schemas.microsoft.com/office/drawing/2014/main" id="{B60BFED2-770C-463A-B37E-B2B362C14207}"/>
                </a:ext>
              </a:extLst>
            </p:cNvPr>
            <p:cNvSpPr txBox="1"/>
            <p:nvPr/>
          </p:nvSpPr>
          <p:spPr>
            <a:xfrm>
              <a:off x="575336" y="1652403"/>
              <a:ext cx="315874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/>
                <a:t>تخلط جميع المقادير في الخلاط ماعدا القيق و البطاطس</a:t>
              </a:r>
              <a:endParaRPr lang="en-US" sz="2400" b="1" dirty="0"/>
            </a:p>
          </p:txBody>
        </p:sp>
      </p:grpSp>
      <p:grpSp>
        <p:nvGrpSpPr>
          <p:cNvPr id="87" name="Group 10">
            <a:extLst>
              <a:ext uri="{FF2B5EF4-FFF2-40B4-BE49-F238E27FC236}">
                <a16:creationId xmlns:a16="http://schemas.microsoft.com/office/drawing/2014/main" id="{1AA2E17D-9BE5-4449-92AE-94CA2E529446}"/>
              </a:ext>
            </a:extLst>
          </p:cNvPr>
          <p:cNvGrpSpPr/>
          <p:nvPr/>
        </p:nvGrpSpPr>
        <p:grpSpPr>
          <a:xfrm>
            <a:off x="3170660" y="1061971"/>
            <a:ext cx="4612918" cy="1562169"/>
            <a:chOff x="3170660" y="213150"/>
            <a:chExt cx="4612918" cy="1562169"/>
          </a:xfrm>
        </p:grpSpPr>
        <p:sp>
          <p:nvSpPr>
            <p:cNvPr id="88" name="TextBox 20">
              <a:extLst>
                <a:ext uri="{FF2B5EF4-FFF2-40B4-BE49-F238E27FC236}">
                  <a16:creationId xmlns:a16="http://schemas.microsoft.com/office/drawing/2014/main" id="{48C89E56-9AD0-430E-9175-82F6FF81EBDD}"/>
                </a:ext>
              </a:extLst>
            </p:cNvPr>
            <p:cNvSpPr txBox="1"/>
            <p:nvPr/>
          </p:nvSpPr>
          <p:spPr>
            <a:xfrm>
              <a:off x="6345347" y="1252099"/>
              <a:ext cx="14382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3</a:t>
              </a:r>
            </a:p>
          </p:txBody>
        </p:sp>
        <p:grpSp>
          <p:nvGrpSpPr>
            <p:cNvPr id="89" name="Group 28">
              <a:extLst>
                <a:ext uri="{FF2B5EF4-FFF2-40B4-BE49-F238E27FC236}">
                  <a16:creationId xmlns:a16="http://schemas.microsoft.com/office/drawing/2014/main" id="{7569F012-E7A8-4C6A-B863-7CAC6404525E}"/>
                </a:ext>
              </a:extLst>
            </p:cNvPr>
            <p:cNvGrpSpPr/>
            <p:nvPr/>
          </p:nvGrpSpPr>
          <p:grpSpPr>
            <a:xfrm>
              <a:off x="3170660" y="213150"/>
              <a:ext cx="4363571" cy="1208226"/>
              <a:chOff x="-2348364" y="1595970"/>
              <a:chExt cx="4363571" cy="1208226"/>
            </a:xfrm>
          </p:grpSpPr>
          <p:sp>
            <p:nvSpPr>
              <p:cNvPr id="90" name="TextBox 29">
                <a:extLst>
                  <a:ext uri="{FF2B5EF4-FFF2-40B4-BE49-F238E27FC236}">
                    <a16:creationId xmlns:a16="http://schemas.microsoft.com/office/drawing/2014/main" id="{7647BE2F-418B-44A0-BE7D-8BB2D1C081E2}"/>
                  </a:ext>
                </a:extLst>
              </p:cNvPr>
              <p:cNvSpPr txBox="1"/>
              <p:nvPr/>
            </p:nvSpPr>
            <p:spPr>
              <a:xfrm>
                <a:off x="576976" y="1595970"/>
                <a:ext cx="143823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2000" b="1" dirty="0"/>
              </a:p>
            </p:txBody>
          </p:sp>
          <p:sp>
            <p:nvSpPr>
              <p:cNvPr id="91" name="TextBox 30">
                <a:extLst>
                  <a:ext uri="{FF2B5EF4-FFF2-40B4-BE49-F238E27FC236}">
                    <a16:creationId xmlns:a16="http://schemas.microsoft.com/office/drawing/2014/main" id="{CCD07FEF-4373-4037-8057-0E0064E81EA7}"/>
                  </a:ext>
                </a:extLst>
              </p:cNvPr>
              <p:cNvSpPr txBox="1"/>
              <p:nvPr/>
            </p:nvSpPr>
            <p:spPr>
              <a:xfrm>
                <a:off x="-2348364" y="1973199"/>
                <a:ext cx="358613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/>
                  <a:t>تضاف البطاطس المهروسة إلى الخليط و تخلط جيداً</a:t>
                </a:r>
                <a:endParaRPr lang="en-US" sz="2400" b="1" dirty="0"/>
              </a:p>
            </p:txBody>
          </p:sp>
        </p:grpSp>
      </p:grpSp>
      <p:grpSp>
        <p:nvGrpSpPr>
          <p:cNvPr id="92" name="Group 37">
            <a:extLst>
              <a:ext uri="{FF2B5EF4-FFF2-40B4-BE49-F238E27FC236}">
                <a16:creationId xmlns:a16="http://schemas.microsoft.com/office/drawing/2014/main" id="{BA36603A-A984-4EF6-AA02-B4910624E372}"/>
              </a:ext>
            </a:extLst>
          </p:cNvPr>
          <p:cNvGrpSpPr/>
          <p:nvPr/>
        </p:nvGrpSpPr>
        <p:grpSpPr>
          <a:xfrm>
            <a:off x="8568255" y="2165070"/>
            <a:ext cx="2672052" cy="1616988"/>
            <a:chOff x="8568255" y="1316249"/>
            <a:chExt cx="2672052" cy="1616988"/>
          </a:xfrm>
        </p:grpSpPr>
        <p:sp>
          <p:nvSpPr>
            <p:cNvPr id="93" name="TextBox 21">
              <a:extLst>
                <a:ext uri="{FF2B5EF4-FFF2-40B4-BE49-F238E27FC236}">
                  <a16:creationId xmlns:a16="http://schemas.microsoft.com/office/drawing/2014/main" id="{B73CAE0F-257F-4C0C-B890-77FFC561E617}"/>
                </a:ext>
              </a:extLst>
            </p:cNvPr>
            <p:cNvSpPr txBox="1"/>
            <p:nvPr/>
          </p:nvSpPr>
          <p:spPr>
            <a:xfrm>
              <a:off x="8568255" y="2471572"/>
              <a:ext cx="14382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4</a:t>
              </a:r>
            </a:p>
          </p:txBody>
        </p:sp>
        <p:grpSp>
          <p:nvGrpSpPr>
            <p:cNvPr id="94" name="Group 31">
              <a:extLst>
                <a:ext uri="{FF2B5EF4-FFF2-40B4-BE49-F238E27FC236}">
                  <a16:creationId xmlns:a16="http://schemas.microsoft.com/office/drawing/2014/main" id="{69E539DB-3F19-4D28-8231-73C4D66B1A50}"/>
                </a:ext>
              </a:extLst>
            </p:cNvPr>
            <p:cNvGrpSpPr/>
            <p:nvPr/>
          </p:nvGrpSpPr>
          <p:grpSpPr>
            <a:xfrm>
              <a:off x="8591824" y="1316249"/>
              <a:ext cx="2648483" cy="830997"/>
              <a:chOff x="576976" y="1525028"/>
              <a:chExt cx="2648483" cy="830997"/>
            </a:xfrm>
          </p:grpSpPr>
          <p:sp>
            <p:nvSpPr>
              <p:cNvPr id="95" name="TextBox 32">
                <a:extLst>
                  <a:ext uri="{FF2B5EF4-FFF2-40B4-BE49-F238E27FC236}">
                    <a16:creationId xmlns:a16="http://schemas.microsoft.com/office/drawing/2014/main" id="{1FA4C322-BB92-4170-9CB0-13884B954FB7}"/>
                  </a:ext>
                </a:extLst>
              </p:cNvPr>
              <p:cNvSpPr txBox="1"/>
              <p:nvPr/>
            </p:nvSpPr>
            <p:spPr>
              <a:xfrm>
                <a:off x="576976" y="1595970"/>
                <a:ext cx="143823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2000" b="1" dirty="0"/>
              </a:p>
            </p:txBody>
          </p:sp>
          <p:sp>
            <p:nvSpPr>
              <p:cNvPr id="96" name="TextBox 33">
                <a:extLst>
                  <a:ext uri="{FF2B5EF4-FFF2-40B4-BE49-F238E27FC236}">
                    <a16:creationId xmlns:a16="http://schemas.microsoft.com/office/drawing/2014/main" id="{27735D27-31B1-4B22-831B-569CEA1DA2D7}"/>
                  </a:ext>
                </a:extLst>
              </p:cNvPr>
              <p:cNvSpPr txBox="1"/>
              <p:nvPr/>
            </p:nvSpPr>
            <p:spPr>
              <a:xfrm>
                <a:off x="804955" y="1525028"/>
                <a:ext cx="242050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/>
                  <a:t>يضاف الدقيق إلى الخليط  و يعجن جيداً </a:t>
                </a:r>
                <a:endParaRPr lang="en-US" sz="2400" b="1" dirty="0"/>
              </a:p>
            </p:txBody>
          </p:sp>
        </p:grpSp>
      </p:grpSp>
      <p:grpSp>
        <p:nvGrpSpPr>
          <p:cNvPr id="97" name="Group 34">
            <a:extLst>
              <a:ext uri="{FF2B5EF4-FFF2-40B4-BE49-F238E27FC236}">
                <a16:creationId xmlns:a16="http://schemas.microsoft.com/office/drawing/2014/main" id="{91D34028-A4AA-45FC-8B60-1A328BC75094}"/>
              </a:ext>
            </a:extLst>
          </p:cNvPr>
          <p:cNvGrpSpPr/>
          <p:nvPr/>
        </p:nvGrpSpPr>
        <p:grpSpPr>
          <a:xfrm>
            <a:off x="8825835" y="5149358"/>
            <a:ext cx="3188794" cy="1200329"/>
            <a:chOff x="-885308" y="1320288"/>
            <a:chExt cx="3188794" cy="1200329"/>
          </a:xfrm>
        </p:grpSpPr>
        <p:sp>
          <p:nvSpPr>
            <p:cNvPr id="98" name="TextBox 35">
              <a:extLst>
                <a:ext uri="{FF2B5EF4-FFF2-40B4-BE49-F238E27FC236}">
                  <a16:creationId xmlns:a16="http://schemas.microsoft.com/office/drawing/2014/main" id="{37F794BC-025B-482E-A446-5CEBCD612A4A}"/>
                </a:ext>
              </a:extLst>
            </p:cNvPr>
            <p:cNvSpPr txBox="1"/>
            <p:nvPr/>
          </p:nvSpPr>
          <p:spPr>
            <a:xfrm>
              <a:off x="576976" y="1595970"/>
              <a:ext cx="14382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/>
            </a:p>
          </p:txBody>
        </p:sp>
        <p:sp>
          <p:nvSpPr>
            <p:cNvPr id="99" name="TextBox 36">
              <a:extLst>
                <a:ext uri="{FF2B5EF4-FFF2-40B4-BE49-F238E27FC236}">
                  <a16:creationId xmlns:a16="http://schemas.microsoft.com/office/drawing/2014/main" id="{C592875B-6933-4AAB-AC5D-303B7BE201BD}"/>
                </a:ext>
              </a:extLst>
            </p:cNvPr>
            <p:cNvSpPr txBox="1"/>
            <p:nvPr/>
          </p:nvSpPr>
          <p:spPr>
            <a:xfrm>
              <a:off x="-885308" y="1320288"/>
              <a:ext cx="318879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/>
                <a:t>يفرد العجين بسماكة 1 سم تقريباً و يقطع دوائر متساوية مفتوحة من المنتصف </a:t>
              </a:r>
              <a:endParaRPr lang="en-US" sz="2400" b="1" dirty="0"/>
            </a:p>
          </p:txBody>
        </p:sp>
      </p:grpSp>
      <p:grpSp>
        <p:nvGrpSpPr>
          <p:cNvPr id="100" name="Group 2">
            <a:extLst>
              <a:ext uri="{FF2B5EF4-FFF2-40B4-BE49-F238E27FC236}">
                <a16:creationId xmlns:a16="http://schemas.microsoft.com/office/drawing/2014/main" id="{09D7D125-72EB-483E-8410-4C09235102CF}"/>
              </a:ext>
            </a:extLst>
          </p:cNvPr>
          <p:cNvGrpSpPr/>
          <p:nvPr/>
        </p:nvGrpSpPr>
        <p:grpSpPr>
          <a:xfrm>
            <a:off x="-151194" y="1271117"/>
            <a:ext cx="13169050" cy="5447900"/>
            <a:chOff x="-151194" y="422296"/>
            <a:chExt cx="13169050" cy="5447900"/>
          </a:xfrm>
        </p:grpSpPr>
        <p:sp>
          <p:nvSpPr>
            <p:cNvPr id="101" name="Freeform: Shape 24">
              <a:extLst>
                <a:ext uri="{FF2B5EF4-FFF2-40B4-BE49-F238E27FC236}">
                  <a16:creationId xmlns:a16="http://schemas.microsoft.com/office/drawing/2014/main" id="{C28BE98E-513B-41CF-A812-537E74B5A65F}"/>
                </a:ext>
              </a:extLst>
            </p:cNvPr>
            <p:cNvSpPr/>
            <p:nvPr/>
          </p:nvSpPr>
          <p:spPr>
            <a:xfrm rot="10800000">
              <a:off x="-151194" y="422296"/>
              <a:ext cx="13169050" cy="5439915"/>
            </a:xfrm>
            <a:custGeom>
              <a:avLst/>
              <a:gdLst>
                <a:gd name="connsiteX0" fmla="*/ 5708417 w 13169050"/>
                <a:gd name="connsiteY0" fmla="*/ 5439915 h 5439915"/>
                <a:gd name="connsiteX1" fmla="*/ 4098984 w 13169050"/>
                <a:gd name="connsiteY1" fmla="*/ 3987539 h 5439915"/>
                <a:gd name="connsiteX2" fmla="*/ 4094459 w 13169050"/>
                <a:gd name="connsiteY2" fmla="*/ 3897924 h 5439915"/>
                <a:gd name="connsiteX3" fmla="*/ 4090632 w 13169050"/>
                <a:gd name="connsiteY3" fmla="*/ 3897924 h 5439915"/>
                <a:gd name="connsiteX4" fmla="*/ 4090632 w 13169050"/>
                <a:gd name="connsiteY4" fmla="*/ 3822131 h 5439915"/>
                <a:gd name="connsiteX5" fmla="*/ 4090632 w 13169050"/>
                <a:gd name="connsiteY5" fmla="*/ 3074964 h 5439915"/>
                <a:gd name="connsiteX6" fmla="*/ 4090702 w 13169050"/>
                <a:gd name="connsiteY6" fmla="*/ 3074964 h 5439915"/>
                <a:gd name="connsiteX7" fmla="*/ 4090702 w 13169050"/>
                <a:gd name="connsiteY7" fmla="*/ 3074963 h 5439915"/>
                <a:gd name="connsiteX8" fmla="*/ 2929780 w 13169050"/>
                <a:gd name="connsiteY8" fmla="*/ 1914041 h 5439915"/>
                <a:gd name="connsiteX9" fmla="*/ 2929780 w 13169050"/>
                <a:gd name="connsiteY9" fmla="*/ 1914110 h 5439915"/>
                <a:gd name="connsiteX10" fmla="*/ 0 w 13169050"/>
                <a:gd name="connsiteY10" fmla="*/ 1914110 h 5439915"/>
                <a:gd name="connsiteX11" fmla="*/ 0 w 13169050"/>
                <a:gd name="connsiteY11" fmla="*/ 1457178 h 5439915"/>
                <a:gd name="connsiteX12" fmla="*/ 2929780 w 13169050"/>
                <a:gd name="connsiteY12" fmla="*/ 1457178 h 5439915"/>
                <a:gd name="connsiteX13" fmla="*/ 3095188 w 13169050"/>
                <a:gd name="connsiteY13" fmla="*/ 1465530 h 5439915"/>
                <a:gd name="connsiteX14" fmla="*/ 4547564 w 13169050"/>
                <a:gd name="connsiteY14" fmla="*/ 3074963 h 5439915"/>
                <a:gd name="connsiteX15" fmla="*/ 4547564 w 13169050"/>
                <a:gd name="connsiteY15" fmla="*/ 3074964 h 5439915"/>
                <a:gd name="connsiteX16" fmla="*/ 4547564 w 13169050"/>
                <a:gd name="connsiteY16" fmla="*/ 3823480 h 5439915"/>
                <a:gd name="connsiteX17" fmla="*/ 4553489 w 13169050"/>
                <a:gd name="connsiteY17" fmla="*/ 3940827 h 5439915"/>
                <a:gd name="connsiteX18" fmla="*/ 5708418 w 13169050"/>
                <a:gd name="connsiteY18" fmla="*/ 4983052 h 5439915"/>
                <a:gd name="connsiteX19" fmla="*/ 6863346 w 13169050"/>
                <a:gd name="connsiteY19" fmla="*/ 3940827 h 5439915"/>
                <a:gd name="connsiteX20" fmla="*/ 6869340 w 13169050"/>
                <a:gd name="connsiteY20" fmla="*/ 3822131 h 5439915"/>
                <a:gd name="connsiteX21" fmla="*/ 6869270 w 13169050"/>
                <a:gd name="connsiteY21" fmla="*/ 3822131 h 5439915"/>
                <a:gd name="connsiteX22" fmla="*/ 6869270 w 13169050"/>
                <a:gd name="connsiteY22" fmla="*/ 1617787 h 5439915"/>
                <a:gd name="connsiteX23" fmla="*/ 6869270 w 13169050"/>
                <a:gd name="connsiteY23" fmla="*/ 1617786 h 5439915"/>
                <a:gd name="connsiteX24" fmla="*/ 6869270 w 13169050"/>
                <a:gd name="connsiteY24" fmla="*/ 1573645 h 5439915"/>
                <a:gd name="connsiteX25" fmla="*/ 6873443 w 13169050"/>
                <a:gd name="connsiteY25" fmla="*/ 1573645 h 5439915"/>
                <a:gd name="connsiteX26" fmla="*/ 6898217 w 13169050"/>
                <a:gd name="connsiteY26" fmla="*/ 1311536 h 5439915"/>
                <a:gd name="connsiteX27" fmla="*/ 8321645 w 13169050"/>
                <a:gd name="connsiteY27" fmla="*/ 8353 h 5439915"/>
                <a:gd name="connsiteX28" fmla="*/ 8463731 w 13169050"/>
                <a:gd name="connsiteY28" fmla="*/ 1179 h 5439915"/>
                <a:gd name="connsiteX29" fmla="*/ 8463731 w 13169050"/>
                <a:gd name="connsiteY29" fmla="*/ 0 h 5439915"/>
                <a:gd name="connsiteX30" fmla="*/ 13169050 w 13169050"/>
                <a:gd name="connsiteY30" fmla="*/ 0 h 5439915"/>
                <a:gd name="connsiteX31" fmla="*/ 13169050 w 13169050"/>
                <a:gd name="connsiteY31" fmla="*/ 456932 h 5439915"/>
                <a:gd name="connsiteX32" fmla="*/ 8485707 w 13169050"/>
                <a:gd name="connsiteY32" fmla="*/ 456932 h 5439915"/>
                <a:gd name="connsiteX33" fmla="*/ 8368356 w 13169050"/>
                <a:gd name="connsiteY33" fmla="*/ 462858 h 5439915"/>
                <a:gd name="connsiteX34" fmla="*/ 7346905 w 13169050"/>
                <a:gd name="connsiteY34" fmla="*/ 1398021 h 5439915"/>
                <a:gd name="connsiteX35" fmla="*/ 7326202 w 13169050"/>
                <a:gd name="connsiteY35" fmla="*/ 1617046 h 5439915"/>
                <a:gd name="connsiteX36" fmla="*/ 7326202 w 13169050"/>
                <a:gd name="connsiteY36" fmla="*/ 3822131 h 5439915"/>
                <a:gd name="connsiteX37" fmla="*/ 7317849 w 13169050"/>
                <a:gd name="connsiteY37" fmla="*/ 3987539 h 5439915"/>
                <a:gd name="connsiteX38" fmla="*/ 5708417 w 13169050"/>
                <a:gd name="connsiteY38" fmla="*/ 5439915 h 5439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3169050" h="5439915">
                  <a:moveTo>
                    <a:pt x="5708417" y="5439915"/>
                  </a:moveTo>
                  <a:cubicBezTo>
                    <a:pt x="4870781" y="5439915"/>
                    <a:pt x="4181831" y="4803317"/>
                    <a:pt x="4098984" y="3987539"/>
                  </a:cubicBezTo>
                  <a:lnTo>
                    <a:pt x="4094459" y="3897924"/>
                  </a:lnTo>
                  <a:lnTo>
                    <a:pt x="4090632" y="3897924"/>
                  </a:lnTo>
                  <a:lnTo>
                    <a:pt x="4090632" y="3822131"/>
                  </a:lnTo>
                  <a:lnTo>
                    <a:pt x="4090632" y="3074964"/>
                  </a:lnTo>
                  <a:lnTo>
                    <a:pt x="4090702" y="3074964"/>
                  </a:lnTo>
                  <a:lnTo>
                    <a:pt x="4090702" y="3074963"/>
                  </a:lnTo>
                  <a:cubicBezTo>
                    <a:pt x="4090702" y="2433803"/>
                    <a:pt x="3570940" y="1914041"/>
                    <a:pt x="2929780" y="1914041"/>
                  </a:cubicBezTo>
                  <a:lnTo>
                    <a:pt x="2929780" y="1914110"/>
                  </a:lnTo>
                  <a:lnTo>
                    <a:pt x="0" y="1914110"/>
                  </a:lnTo>
                  <a:lnTo>
                    <a:pt x="0" y="1457178"/>
                  </a:lnTo>
                  <a:lnTo>
                    <a:pt x="2929780" y="1457178"/>
                  </a:lnTo>
                  <a:lnTo>
                    <a:pt x="3095188" y="1465530"/>
                  </a:lnTo>
                  <a:cubicBezTo>
                    <a:pt x="3910966" y="1548377"/>
                    <a:pt x="4547564" y="2237327"/>
                    <a:pt x="4547564" y="3074963"/>
                  </a:cubicBezTo>
                  <a:lnTo>
                    <a:pt x="4547564" y="3074964"/>
                  </a:lnTo>
                  <a:lnTo>
                    <a:pt x="4547564" y="3823480"/>
                  </a:lnTo>
                  <a:lnTo>
                    <a:pt x="4553489" y="3940827"/>
                  </a:lnTo>
                  <a:cubicBezTo>
                    <a:pt x="4612940" y="4526230"/>
                    <a:pt x="5107330" y="4983052"/>
                    <a:pt x="5708418" y="4983052"/>
                  </a:cubicBezTo>
                  <a:cubicBezTo>
                    <a:pt x="6309505" y="4983052"/>
                    <a:pt x="6803895" y="4526230"/>
                    <a:pt x="6863346" y="3940827"/>
                  </a:cubicBezTo>
                  <a:lnTo>
                    <a:pt x="6869340" y="3822131"/>
                  </a:lnTo>
                  <a:lnTo>
                    <a:pt x="6869270" y="3822131"/>
                  </a:lnTo>
                  <a:lnTo>
                    <a:pt x="6869270" y="1617787"/>
                  </a:lnTo>
                  <a:lnTo>
                    <a:pt x="6869270" y="1617786"/>
                  </a:lnTo>
                  <a:lnTo>
                    <a:pt x="6869270" y="1573645"/>
                  </a:lnTo>
                  <a:lnTo>
                    <a:pt x="6873443" y="1573645"/>
                  </a:lnTo>
                  <a:lnTo>
                    <a:pt x="6898217" y="1311536"/>
                  </a:lnTo>
                  <a:cubicBezTo>
                    <a:pt x="7031220" y="617383"/>
                    <a:pt x="7607840" y="80844"/>
                    <a:pt x="8321645" y="8353"/>
                  </a:cubicBezTo>
                  <a:lnTo>
                    <a:pt x="8463731" y="1179"/>
                  </a:lnTo>
                  <a:lnTo>
                    <a:pt x="8463731" y="0"/>
                  </a:lnTo>
                  <a:lnTo>
                    <a:pt x="13169050" y="0"/>
                  </a:lnTo>
                  <a:lnTo>
                    <a:pt x="13169050" y="456932"/>
                  </a:lnTo>
                  <a:lnTo>
                    <a:pt x="8485707" y="456932"/>
                  </a:lnTo>
                  <a:lnTo>
                    <a:pt x="8368356" y="462858"/>
                  </a:lnTo>
                  <a:cubicBezTo>
                    <a:pt x="7856129" y="514877"/>
                    <a:pt x="7442347" y="899897"/>
                    <a:pt x="7346905" y="1398021"/>
                  </a:cubicBezTo>
                  <a:lnTo>
                    <a:pt x="7326202" y="1617046"/>
                  </a:lnTo>
                  <a:lnTo>
                    <a:pt x="7326202" y="3822131"/>
                  </a:lnTo>
                  <a:lnTo>
                    <a:pt x="7317849" y="3987539"/>
                  </a:lnTo>
                  <a:cubicBezTo>
                    <a:pt x="7235002" y="4803317"/>
                    <a:pt x="6546052" y="5439915"/>
                    <a:pt x="5708417" y="543991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scene3d>
              <a:camera prst="perspectiveRelaxedModerately" fov="3600000">
                <a:rot lat="3890631" lon="0" rev="0"/>
              </a:camera>
              <a:lightRig rig="twoPt" dir="t"/>
            </a:scene3d>
            <a:sp3d extrusionH="152400" prstMaterial="metal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2" name="Freeform: Shape 23">
              <a:extLst>
                <a:ext uri="{FF2B5EF4-FFF2-40B4-BE49-F238E27FC236}">
                  <a16:creationId xmlns:a16="http://schemas.microsoft.com/office/drawing/2014/main" id="{C5A01D43-D1FE-423C-96C8-B8C69F8C9B83}"/>
                </a:ext>
              </a:extLst>
            </p:cNvPr>
            <p:cNvSpPr/>
            <p:nvPr/>
          </p:nvSpPr>
          <p:spPr>
            <a:xfrm rot="10800000">
              <a:off x="-151194" y="430281"/>
              <a:ext cx="13138661" cy="5439915"/>
            </a:xfrm>
            <a:custGeom>
              <a:avLst/>
              <a:gdLst>
                <a:gd name="connsiteX0" fmla="*/ 5708417 w 13138661"/>
                <a:gd name="connsiteY0" fmla="*/ 5439915 h 5439915"/>
                <a:gd name="connsiteX1" fmla="*/ 4098984 w 13138661"/>
                <a:gd name="connsiteY1" fmla="*/ 3987539 h 5439915"/>
                <a:gd name="connsiteX2" fmla="*/ 4094459 w 13138661"/>
                <a:gd name="connsiteY2" fmla="*/ 3897924 h 5439915"/>
                <a:gd name="connsiteX3" fmla="*/ 4090632 w 13138661"/>
                <a:gd name="connsiteY3" fmla="*/ 3897924 h 5439915"/>
                <a:gd name="connsiteX4" fmla="*/ 4090632 w 13138661"/>
                <a:gd name="connsiteY4" fmla="*/ 3822131 h 5439915"/>
                <a:gd name="connsiteX5" fmla="*/ 4090632 w 13138661"/>
                <a:gd name="connsiteY5" fmla="*/ 3074964 h 5439915"/>
                <a:gd name="connsiteX6" fmla="*/ 4090702 w 13138661"/>
                <a:gd name="connsiteY6" fmla="*/ 3074964 h 5439915"/>
                <a:gd name="connsiteX7" fmla="*/ 4090702 w 13138661"/>
                <a:gd name="connsiteY7" fmla="*/ 3074963 h 5439915"/>
                <a:gd name="connsiteX8" fmla="*/ 2929780 w 13138661"/>
                <a:gd name="connsiteY8" fmla="*/ 1914041 h 5439915"/>
                <a:gd name="connsiteX9" fmla="*/ 2929780 w 13138661"/>
                <a:gd name="connsiteY9" fmla="*/ 1914110 h 5439915"/>
                <a:gd name="connsiteX10" fmla="*/ 0 w 13138661"/>
                <a:gd name="connsiteY10" fmla="*/ 1914110 h 5439915"/>
                <a:gd name="connsiteX11" fmla="*/ 0 w 13138661"/>
                <a:gd name="connsiteY11" fmla="*/ 1457178 h 5439915"/>
                <a:gd name="connsiteX12" fmla="*/ 2929780 w 13138661"/>
                <a:gd name="connsiteY12" fmla="*/ 1457178 h 5439915"/>
                <a:gd name="connsiteX13" fmla="*/ 3095188 w 13138661"/>
                <a:gd name="connsiteY13" fmla="*/ 1465530 h 5439915"/>
                <a:gd name="connsiteX14" fmla="*/ 4547564 w 13138661"/>
                <a:gd name="connsiteY14" fmla="*/ 3074963 h 5439915"/>
                <a:gd name="connsiteX15" fmla="*/ 4547564 w 13138661"/>
                <a:gd name="connsiteY15" fmla="*/ 3074964 h 5439915"/>
                <a:gd name="connsiteX16" fmla="*/ 4547564 w 13138661"/>
                <a:gd name="connsiteY16" fmla="*/ 3823480 h 5439915"/>
                <a:gd name="connsiteX17" fmla="*/ 4553489 w 13138661"/>
                <a:gd name="connsiteY17" fmla="*/ 3940827 h 5439915"/>
                <a:gd name="connsiteX18" fmla="*/ 5708418 w 13138661"/>
                <a:gd name="connsiteY18" fmla="*/ 4983052 h 5439915"/>
                <a:gd name="connsiteX19" fmla="*/ 6863346 w 13138661"/>
                <a:gd name="connsiteY19" fmla="*/ 3940827 h 5439915"/>
                <a:gd name="connsiteX20" fmla="*/ 6869340 w 13138661"/>
                <a:gd name="connsiteY20" fmla="*/ 3822131 h 5439915"/>
                <a:gd name="connsiteX21" fmla="*/ 6869270 w 13138661"/>
                <a:gd name="connsiteY21" fmla="*/ 3822131 h 5439915"/>
                <a:gd name="connsiteX22" fmla="*/ 6869270 w 13138661"/>
                <a:gd name="connsiteY22" fmla="*/ 1617787 h 5439915"/>
                <a:gd name="connsiteX23" fmla="*/ 6869270 w 13138661"/>
                <a:gd name="connsiteY23" fmla="*/ 1617786 h 5439915"/>
                <a:gd name="connsiteX24" fmla="*/ 6869270 w 13138661"/>
                <a:gd name="connsiteY24" fmla="*/ 1573645 h 5439915"/>
                <a:gd name="connsiteX25" fmla="*/ 6873443 w 13138661"/>
                <a:gd name="connsiteY25" fmla="*/ 1573645 h 5439915"/>
                <a:gd name="connsiteX26" fmla="*/ 6898217 w 13138661"/>
                <a:gd name="connsiteY26" fmla="*/ 1311536 h 5439915"/>
                <a:gd name="connsiteX27" fmla="*/ 8321645 w 13138661"/>
                <a:gd name="connsiteY27" fmla="*/ 8353 h 5439915"/>
                <a:gd name="connsiteX28" fmla="*/ 8463731 w 13138661"/>
                <a:gd name="connsiteY28" fmla="*/ 1179 h 5439915"/>
                <a:gd name="connsiteX29" fmla="*/ 8463731 w 13138661"/>
                <a:gd name="connsiteY29" fmla="*/ 0 h 5439915"/>
                <a:gd name="connsiteX30" fmla="*/ 13138661 w 13138661"/>
                <a:gd name="connsiteY30" fmla="*/ 0 h 5439915"/>
                <a:gd name="connsiteX31" fmla="*/ 13138661 w 13138661"/>
                <a:gd name="connsiteY31" fmla="*/ 456932 h 5439915"/>
                <a:gd name="connsiteX32" fmla="*/ 8485707 w 13138661"/>
                <a:gd name="connsiteY32" fmla="*/ 456932 h 5439915"/>
                <a:gd name="connsiteX33" fmla="*/ 8368356 w 13138661"/>
                <a:gd name="connsiteY33" fmla="*/ 462858 h 5439915"/>
                <a:gd name="connsiteX34" fmla="*/ 7346905 w 13138661"/>
                <a:gd name="connsiteY34" fmla="*/ 1398021 h 5439915"/>
                <a:gd name="connsiteX35" fmla="*/ 7326202 w 13138661"/>
                <a:gd name="connsiteY35" fmla="*/ 1617046 h 5439915"/>
                <a:gd name="connsiteX36" fmla="*/ 7326202 w 13138661"/>
                <a:gd name="connsiteY36" fmla="*/ 3822131 h 5439915"/>
                <a:gd name="connsiteX37" fmla="*/ 7317849 w 13138661"/>
                <a:gd name="connsiteY37" fmla="*/ 3987539 h 5439915"/>
                <a:gd name="connsiteX38" fmla="*/ 5708417 w 13138661"/>
                <a:gd name="connsiteY38" fmla="*/ 5439915 h 5439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3138661" h="5439915">
                  <a:moveTo>
                    <a:pt x="5708417" y="5439915"/>
                  </a:moveTo>
                  <a:cubicBezTo>
                    <a:pt x="4870781" y="5439915"/>
                    <a:pt x="4181831" y="4803317"/>
                    <a:pt x="4098984" y="3987539"/>
                  </a:cubicBezTo>
                  <a:lnTo>
                    <a:pt x="4094459" y="3897924"/>
                  </a:lnTo>
                  <a:lnTo>
                    <a:pt x="4090632" y="3897924"/>
                  </a:lnTo>
                  <a:lnTo>
                    <a:pt x="4090632" y="3822131"/>
                  </a:lnTo>
                  <a:lnTo>
                    <a:pt x="4090632" y="3074964"/>
                  </a:lnTo>
                  <a:lnTo>
                    <a:pt x="4090702" y="3074964"/>
                  </a:lnTo>
                  <a:lnTo>
                    <a:pt x="4090702" y="3074963"/>
                  </a:lnTo>
                  <a:cubicBezTo>
                    <a:pt x="4090702" y="2433803"/>
                    <a:pt x="3570940" y="1914041"/>
                    <a:pt x="2929780" y="1914041"/>
                  </a:cubicBezTo>
                  <a:lnTo>
                    <a:pt x="2929780" y="1914110"/>
                  </a:lnTo>
                  <a:lnTo>
                    <a:pt x="0" y="1914110"/>
                  </a:lnTo>
                  <a:lnTo>
                    <a:pt x="0" y="1457178"/>
                  </a:lnTo>
                  <a:lnTo>
                    <a:pt x="2929780" y="1457178"/>
                  </a:lnTo>
                  <a:lnTo>
                    <a:pt x="3095188" y="1465530"/>
                  </a:lnTo>
                  <a:cubicBezTo>
                    <a:pt x="3910966" y="1548377"/>
                    <a:pt x="4547564" y="2237327"/>
                    <a:pt x="4547564" y="3074963"/>
                  </a:cubicBezTo>
                  <a:lnTo>
                    <a:pt x="4547564" y="3074964"/>
                  </a:lnTo>
                  <a:lnTo>
                    <a:pt x="4547564" y="3823480"/>
                  </a:lnTo>
                  <a:lnTo>
                    <a:pt x="4553489" y="3940827"/>
                  </a:lnTo>
                  <a:cubicBezTo>
                    <a:pt x="4612940" y="4526230"/>
                    <a:pt x="5107330" y="4983052"/>
                    <a:pt x="5708418" y="4983052"/>
                  </a:cubicBezTo>
                  <a:cubicBezTo>
                    <a:pt x="6309505" y="4983052"/>
                    <a:pt x="6803895" y="4526230"/>
                    <a:pt x="6863346" y="3940827"/>
                  </a:cubicBezTo>
                  <a:lnTo>
                    <a:pt x="6869340" y="3822131"/>
                  </a:lnTo>
                  <a:lnTo>
                    <a:pt x="6869270" y="3822131"/>
                  </a:lnTo>
                  <a:lnTo>
                    <a:pt x="6869270" y="1617787"/>
                  </a:lnTo>
                  <a:lnTo>
                    <a:pt x="6869270" y="1617786"/>
                  </a:lnTo>
                  <a:lnTo>
                    <a:pt x="6869270" y="1573645"/>
                  </a:lnTo>
                  <a:lnTo>
                    <a:pt x="6873443" y="1573645"/>
                  </a:lnTo>
                  <a:lnTo>
                    <a:pt x="6898217" y="1311536"/>
                  </a:lnTo>
                  <a:cubicBezTo>
                    <a:pt x="7031220" y="617383"/>
                    <a:pt x="7607840" y="80844"/>
                    <a:pt x="8321645" y="8353"/>
                  </a:cubicBezTo>
                  <a:lnTo>
                    <a:pt x="8463731" y="1179"/>
                  </a:lnTo>
                  <a:lnTo>
                    <a:pt x="8463731" y="0"/>
                  </a:lnTo>
                  <a:lnTo>
                    <a:pt x="13138661" y="0"/>
                  </a:lnTo>
                  <a:lnTo>
                    <a:pt x="13138661" y="456932"/>
                  </a:lnTo>
                  <a:lnTo>
                    <a:pt x="8485707" y="456932"/>
                  </a:lnTo>
                  <a:lnTo>
                    <a:pt x="8368356" y="462858"/>
                  </a:lnTo>
                  <a:cubicBezTo>
                    <a:pt x="7856129" y="514877"/>
                    <a:pt x="7442347" y="899897"/>
                    <a:pt x="7346905" y="1398021"/>
                  </a:cubicBezTo>
                  <a:lnTo>
                    <a:pt x="7326202" y="1617046"/>
                  </a:lnTo>
                  <a:lnTo>
                    <a:pt x="7326202" y="3822131"/>
                  </a:lnTo>
                  <a:lnTo>
                    <a:pt x="7317849" y="3987539"/>
                  </a:lnTo>
                  <a:cubicBezTo>
                    <a:pt x="7235002" y="4803317"/>
                    <a:pt x="6546052" y="5439915"/>
                    <a:pt x="5708417" y="54399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scene3d>
              <a:camera prst="perspectiveRelaxedModerately" fov="3600000">
                <a:rot lat="3890631" lon="0" rev="0"/>
              </a:camera>
              <a:lightRig rig="twoPt" dir="t"/>
            </a:scene3d>
            <a:sp3d contourW="12700" prstMaterial="metal">
              <a:bevelT w="12700" h="133350" prst="softRound"/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3" name="Freeform: Shape 3">
              <a:extLst>
                <a:ext uri="{FF2B5EF4-FFF2-40B4-BE49-F238E27FC236}">
                  <a16:creationId xmlns:a16="http://schemas.microsoft.com/office/drawing/2014/main" id="{733E4767-4EBE-4320-883C-8B5A00D46276}"/>
                </a:ext>
              </a:extLst>
            </p:cNvPr>
            <p:cNvSpPr/>
            <p:nvPr/>
          </p:nvSpPr>
          <p:spPr>
            <a:xfrm>
              <a:off x="30997" y="2301483"/>
              <a:ext cx="12548851" cy="2333395"/>
            </a:xfrm>
            <a:custGeom>
              <a:avLst/>
              <a:gdLst>
                <a:gd name="connsiteX0" fmla="*/ 0 w 12646617"/>
                <a:gd name="connsiteY0" fmla="*/ 2279398 h 2342277"/>
                <a:gd name="connsiteX1" fmla="*/ 4076054 w 12646617"/>
                <a:gd name="connsiteY1" fmla="*/ 2294896 h 2342277"/>
                <a:gd name="connsiteX2" fmla="*/ 5625884 w 12646617"/>
                <a:gd name="connsiteY2" fmla="*/ 1752456 h 2342277"/>
                <a:gd name="connsiteX3" fmla="*/ 5889356 w 12646617"/>
                <a:gd name="connsiteY3" fmla="*/ 512591 h 2342277"/>
                <a:gd name="connsiteX4" fmla="*/ 6261315 w 12646617"/>
                <a:gd name="connsiteY4" fmla="*/ 156130 h 2342277"/>
                <a:gd name="connsiteX5" fmla="*/ 6865749 w 12646617"/>
                <a:gd name="connsiteY5" fmla="*/ 1147 h 2342277"/>
                <a:gd name="connsiteX6" fmla="*/ 8012623 w 12646617"/>
                <a:gd name="connsiteY6" fmla="*/ 109635 h 2342277"/>
                <a:gd name="connsiteX7" fmla="*/ 8415579 w 12646617"/>
                <a:gd name="connsiteY7" fmla="*/ 512591 h 2342277"/>
                <a:gd name="connsiteX8" fmla="*/ 9159498 w 12646617"/>
                <a:gd name="connsiteY8" fmla="*/ 1163520 h 2342277"/>
                <a:gd name="connsiteX9" fmla="*/ 10290874 w 12646617"/>
                <a:gd name="connsiteY9" fmla="*/ 1380496 h 2342277"/>
                <a:gd name="connsiteX10" fmla="*/ 12646617 w 12646617"/>
                <a:gd name="connsiteY10" fmla="*/ 1380496 h 2342277"/>
                <a:gd name="connsiteX0" fmla="*/ 0 w 12646617"/>
                <a:gd name="connsiteY0" fmla="*/ 2199068 h 2261947"/>
                <a:gd name="connsiteX1" fmla="*/ 4076054 w 12646617"/>
                <a:gd name="connsiteY1" fmla="*/ 2214566 h 2261947"/>
                <a:gd name="connsiteX2" fmla="*/ 5625884 w 12646617"/>
                <a:gd name="connsiteY2" fmla="*/ 1672126 h 2261947"/>
                <a:gd name="connsiteX3" fmla="*/ 5889356 w 12646617"/>
                <a:gd name="connsiteY3" fmla="*/ 432261 h 2261947"/>
                <a:gd name="connsiteX4" fmla="*/ 6261315 w 12646617"/>
                <a:gd name="connsiteY4" fmla="*/ 75800 h 2261947"/>
                <a:gd name="connsiteX5" fmla="*/ 8012623 w 12646617"/>
                <a:gd name="connsiteY5" fmla="*/ 29305 h 2261947"/>
                <a:gd name="connsiteX6" fmla="*/ 8415579 w 12646617"/>
                <a:gd name="connsiteY6" fmla="*/ 432261 h 2261947"/>
                <a:gd name="connsiteX7" fmla="*/ 9159498 w 12646617"/>
                <a:gd name="connsiteY7" fmla="*/ 1083190 h 2261947"/>
                <a:gd name="connsiteX8" fmla="*/ 10290874 w 12646617"/>
                <a:gd name="connsiteY8" fmla="*/ 1300166 h 2261947"/>
                <a:gd name="connsiteX9" fmla="*/ 12646617 w 12646617"/>
                <a:gd name="connsiteY9" fmla="*/ 1300166 h 2261947"/>
                <a:gd name="connsiteX0" fmla="*/ 0 w 12646617"/>
                <a:gd name="connsiteY0" fmla="*/ 2169763 h 2232642"/>
                <a:gd name="connsiteX1" fmla="*/ 4076054 w 12646617"/>
                <a:gd name="connsiteY1" fmla="*/ 2185261 h 2232642"/>
                <a:gd name="connsiteX2" fmla="*/ 5625884 w 12646617"/>
                <a:gd name="connsiteY2" fmla="*/ 1642821 h 2232642"/>
                <a:gd name="connsiteX3" fmla="*/ 5889356 w 12646617"/>
                <a:gd name="connsiteY3" fmla="*/ 402956 h 2232642"/>
                <a:gd name="connsiteX4" fmla="*/ 8012623 w 12646617"/>
                <a:gd name="connsiteY4" fmla="*/ 0 h 2232642"/>
                <a:gd name="connsiteX5" fmla="*/ 8415579 w 12646617"/>
                <a:gd name="connsiteY5" fmla="*/ 402956 h 2232642"/>
                <a:gd name="connsiteX6" fmla="*/ 9159498 w 12646617"/>
                <a:gd name="connsiteY6" fmla="*/ 1053885 h 2232642"/>
                <a:gd name="connsiteX7" fmla="*/ 10290874 w 12646617"/>
                <a:gd name="connsiteY7" fmla="*/ 1270861 h 2232642"/>
                <a:gd name="connsiteX8" fmla="*/ 12646617 w 12646617"/>
                <a:gd name="connsiteY8" fmla="*/ 1270861 h 2232642"/>
                <a:gd name="connsiteX0" fmla="*/ 0 w 12646617"/>
                <a:gd name="connsiteY0" fmla="*/ 2248276 h 2311155"/>
                <a:gd name="connsiteX1" fmla="*/ 4076054 w 12646617"/>
                <a:gd name="connsiteY1" fmla="*/ 2263774 h 2311155"/>
                <a:gd name="connsiteX2" fmla="*/ 5625884 w 12646617"/>
                <a:gd name="connsiteY2" fmla="*/ 1721334 h 2311155"/>
                <a:gd name="connsiteX3" fmla="*/ 5889356 w 12646617"/>
                <a:gd name="connsiteY3" fmla="*/ 481469 h 2311155"/>
                <a:gd name="connsiteX4" fmla="*/ 8012623 w 12646617"/>
                <a:gd name="connsiteY4" fmla="*/ 78513 h 2311155"/>
                <a:gd name="connsiteX5" fmla="*/ 8415579 w 12646617"/>
                <a:gd name="connsiteY5" fmla="*/ 481469 h 2311155"/>
                <a:gd name="connsiteX6" fmla="*/ 9159498 w 12646617"/>
                <a:gd name="connsiteY6" fmla="*/ 1132398 h 2311155"/>
                <a:gd name="connsiteX7" fmla="*/ 10290874 w 12646617"/>
                <a:gd name="connsiteY7" fmla="*/ 1349374 h 2311155"/>
                <a:gd name="connsiteX8" fmla="*/ 12646617 w 12646617"/>
                <a:gd name="connsiteY8" fmla="*/ 1349374 h 2311155"/>
                <a:gd name="connsiteX0" fmla="*/ 0 w 12646617"/>
                <a:gd name="connsiteY0" fmla="*/ 2250342 h 2313221"/>
                <a:gd name="connsiteX1" fmla="*/ 4076054 w 12646617"/>
                <a:gd name="connsiteY1" fmla="*/ 2265840 h 2313221"/>
                <a:gd name="connsiteX2" fmla="*/ 5625884 w 12646617"/>
                <a:gd name="connsiteY2" fmla="*/ 1723400 h 2313221"/>
                <a:gd name="connsiteX3" fmla="*/ 5889356 w 12646617"/>
                <a:gd name="connsiteY3" fmla="*/ 483535 h 2313221"/>
                <a:gd name="connsiteX4" fmla="*/ 8012623 w 12646617"/>
                <a:gd name="connsiteY4" fmla="*/ 80579 h 2313221"/>
                <a:gd name="connsiteX5" fmla="*/ 8415579 w 12646617"/>
                <a:gd name="connsiteY5" fmla="*/ 483535 h 2313221"/>
                <a:gd name="connsiteX6" fmla="*/ 9159498 w 12646617"/>
                <a:gd name="connsiteY6" fmla="*/ 1134464 h 2313221"/>
                <a:gd name="connsiteX7" fmla="*/ 10290874 w 12646617"/>
                <a:gd name="connsiteY7" fmla="*/ 1351440 h 2313221"/>
                <a:gd name="connsiteX8" fmla="*/ 12646617 w 12646617"/>
                <a:gd name="connsiteY8" fmla="*/ 1351440 h 2313221"/>
                <a:gd name="connsiteX0" fmla="*/ 0 w 12646617"/>
                <a:gd name="connsiteY0" fmla="*/ 2250342 h 2313221"/>
                <a:gd name="connsiteX1" fmla="*/ 4076054 w 12646617"/>
                <a:gd name="connsiteY1" fmla="*/ 2265840 h 2313221"/>
                <a:gd name="connsiteX2" fmla="*/ 5625884 w 12646617"/>
                <a:gd name="connsiteY2" fmla="*/ 1723400 h 2313221"/>
                <a:gd name="connsiteX3" fmla="*/ 5889356 w 12646617"/>
                <a:gd name="connsiteY3" fmla="*/ 483535 h 2313221"/>
                <a:gd name="connsiteX4" fmla="*/ 8012623 w 12646617"/>
                <a:gd name="connsiteY4" fmla="*/ 80579 h 2313221"/>
                <a:gd name="connsiteX5" fmla="*/ 8415579 w 12646617"/>
                <a:gd name="connsiteY5" fmla="*/ 483535 h 2313221"/>
                <a:gd name="connsiteX6" fmla="*/ 9159498 w 12646617"/>
                <a:gd name="connsiteY6" fmla="*/ 1134464 h 2313221"/>
                <a:gd name="connsiteX7" fmla="*/ 10290874 w 12646617"/>
                <a:gd name="connsiteY7" fmla="*/ 1351440 h 2313221"/>
                <a:gd name="connsiteX8" fmla="*/ 12646617 w 12646617"/>
                <a:gd name="connsiteY8" fmla="*/ 1351440 h 2313221"/>
                <a:gd name="connsiteX0" fmla="*/ 0 w 12646617"/>
                <a:gd name="connsiteY0" fmla="*/ 1887722 h 1950601"/>
                <a:gd name="connsiteX1" fmla="*/ 4076054 w 12646617"/>
                <a:gd name="connsiteY1" fmla="*/ 1903220 h 1950601"/>
                <a:gd name="connsiteX2" fmla="*/ 5625884 w 12646617"/>
                <a:gd name="connsiteY2" fmla="*/ 1360780 h 1950601"/>
                <a:gd name="connsiteX3" fmla="*/ 5889356 w 12646617"/>
                <a:gd name="connsiteY3" fmla="*/ 120915 h 1950601"/>
                <a:gd name="connsiteX4" fmla="*/ 8415579 w 12646617"/>
                <a:gd name="connsiteY4" fmla="*/ 120915 h 1950601"/>
                <a:gd name="connsiteX5" fmla="*/ 9159498 w 12646617"/>
                <a:gd name="connsiteY5" fmla="*/ 771844 h 1950601"/>
                <a:gd name="connsiteX6" fmla="*/ 10290874 w 12646617"/>
                <a:gd name="connsiteY6" fmla="*/ 988820 h 1950601"/>
                <a:gd name="connsiteX7" fmla="*/ 12646617 w 12646617"/>
                <a:gd name="connsiteY7" fmla="*/ 988820 h 1950601"/>
                <a:gd name="connsiteX0" fmla="*/ 0 w 12646617"/>
                <a:gd name="connsiteY0" fmla="*/ 2137017 h 2199896"/>
                <a:gd name="connsiteX1" fmla="*/ 4076054 w 12646617"/>
                <a:gd name="connsiteY1" fmla="*/ 2152515 h 2199896"/>
                <a:gd name="connsiteX2" fmla="*/ 5625884 w 12646617"/>
                <a:gd name="connsiteY2" fmla="*/ 1610075 h 2199896"/>
                <a:gd name="connsiteX3" fmla="*/ 5889356 w 12646617"/>
                <a:gd name="connsiteY3" fmla="*/ 370210 h 2199896"/>
                <a:gd name="connsiteX4" fmla="*/ 8415579 w 12646617"/>
                <a:gd name="connsiteY4" fmla="*/ 370210 h 2199896"/>
                <a:gd name="connsiteX5" fmla="*/ 9159498 w 12646617"/>
                <a:gd name="connsiteY5" fmla="*/ 1021139 h 2199896"/>
                <a:gd name="connsiteX6" fmla="*/ 10290874 w 12646617"/>
                <a:gd name="connsiteY6" fmla="*/ 1238115 h 2199896"/>
                <a:gd name="connsiteX7" fmla="*/ 12646617 w 12646617"/>
                <a:gd name="connsiteY7" fmla="*/ 1238115 h 2199896"/>
                <a:gd name="connsiteX0" fmla="*/ 0 w 12646617"/>
                <a:gd name="connsiteY0" fmla="*/ 2265378 h 2328257"/>
                <a:gd name="connsiteX1" fmla="*/ 4076054 w 12646617"/>
                <a:gd name="connsiteY1" fmla="*/ 2280876 h 2328257"/>
                <a:gd name="connsiteX2" fmla="*/ 5625884 w 12646617"/>
                <a:gd name="connsiteY2" fmla="*/ 1738436 h 2328257"/>
                <a:gd name="connsiteX3" fmla="*/ 5889356 w 12646617"/>
                <a:gd name="connsiteY3" fmla="*/ 498571 h 2328257"/>
                <a:gd name="connsiteX4" fmla="*/ 8415579 w 12646617"/>
                <a:gd name="connsiteY4" fmla="*/ 498571 h 2328257"/>
                <a:gd name="connsiteX5" fmla="*/ 9159498 w 12646617"/>
                <a:gd name="connsiteY5" fmla="*/ 1149500 h 2328257"/>
                <a:gd name="connsiteX6" fmla="*/ 10290874 w 12646617"/>
                <a:gd name="connsiteY6" fmla="*/ 1366476 h 2328257"/>
                <a:gd name="connsiteX7" fmla="*/ 12646617 w 12646617"/>
                <a:gd name="connsiteY7" fmla="*/ 1366476 h 2328257"/>
                <a:gd name="connsiteX0" fmla="*/ 0 w 12646617"/>
                <a:gd name="connsiteY0" fmla="*/ 2299395 h 2362274"/>
                <a:gd name="connsiteX1" fmla="*/ 4076054 w 12646617"/>
                <a:gd name="connsiteY1" fmla="*/ 2314893 h 2362274"/>
                <a:gd name="connsiteX2" fmla="*/ 5625884 w 12646617"/>
                <a:gd name="connsiteY2" fmla="*/ 1772453 h 2362274"/>
                <a:gd name="connsiteX3" fmla="*/ 5889356 w 12646617"/>
                <a:gd name="connsiteY3" fmla="*/ 532588 h 2362274"/>
                <a:gd name="connsiteX4" fmla="*/ 8415579 w 12646617"/>
                <a:gd name="connsiteY4" fmla="*/ 532588 h 2362274"/>
                <a:gd name="connsiteX5" fmla="*/ 9159498 w 12646617"/>
                <a:gd name="connsiteY5" fmla="*/ 1183517 h 2362274"/>
                <a:gd name="connsiteX6" fmla="*/ 10290874 w 12646617"/>
                <a:gd name="connsiteY6" fmla="*/ 1400493 h 2362274"/>
                <a:gd name="connsiteX7" fmla="*/ 12646617 w 12646617"/>
                <a:gd name="connsiteY7" fmla="*/ 1400493 h 2362274"/>
                <a:gd name="connsiteX0" fmla="*/ 0 w 12646617"/>
                <a:gd name="connsiteY0" fmla="*/ 2299395 h 2362274"/>
                <a:gd name="connsiteX1" fmla="*/ 4076054 w 12646617"/>
                <a:gd name="connsiteY1" fmla="*/ 2314893 h 2362274"/>
                <a:gd name="connsiteX2" fmla="*/ 5625884 w 12646617"/>
                <a:gd name="connsiteY2" fmla="*/ 1772453 h 2362274"/>
                <a:gd name="connsiteX3" fmla="*/ 5889356 w 12646617"/>
                <a:gd name="connsiteY3" fmla="*/ 532588 h 2362274"/>
                <a:gd name="connsiteX4" fmla="*/ 8415579 w 12646617"/>
                <a:gd name="connsiteY4" fmla="*/ 532588 h 2362274"/>
                <a:gd name="connsiteX5" fmla="*/ 9159498 w 12646617"/>
                <a:gd name="connsiteY5" fmla="*/ 1183517 h 2362274"/>
                <a:gd name="connsiteX6" fmla="*/ 10290874 w 12646617"/>
                <a:gd name="connsiteY6" fmla="*/ 1400493 h 2362274"/>
                <a:gd name="connsiteX7" fmla="*/ 12646617 w 12646617"/>
                <a:gd name="connsiteY7" fmla="*/ 1400493 h 2362274"/>
                <a:gd name="connsiteX0" fmla="*/ 0 w 12646617"/>
                <a:gd name="connsiteY0" fmla="*/ 2299395 h 2362274"/>
                <a:gd name="connsiteX1" fmla="*/ 4076054 w 12646617"/>
                <a:gd name="connsiteY1" fmla="*/ 2314893 h 2362274"/>
                <a:gd name="connsiteX2" fmla="*/ 5625884 w 12646617"/>
                <a:gd name="connsiteY2" fmla="*/ 1772453 h 2362274"/>
                <a:gd name="connsiteX3" fmla="*/ 5889356 w 12646617"/>
                <a:gd name="connsiteY3" fmla="*/ 532588 h 2362274"/>
                <a:gd name="connsiteX4" fmla="*/ 8415579 w 12646617"/>
                <a:gd name="connsiteY4" fmla="*/ 532588 h 2362274"/>
                <a:gd name="connsiteX5" fmla="*/ 9159498 w 12646617"/>
                <a:gd name="connsiteY5" fmla="*/ 1183517 h 2362274"/>
                <a:gd name="connsiteX6" fmla="*/ 10290874 w 12646617"/>
                <a:gd name="connsiteY6" fmla="*/ 1400493 h 2362274"/>
                <a:gd name="connsiteX7" fmla="*/ 12646617 w 12646617"/>
                <a:gd name="connsiteY7" fmla="*/ 1400493 h 2362274"/>
                <a:gd name="connsiteX0" fmla="*/ 0 w 12646617"/>
                <a:gd name="connsiteY0" fmla="*/ 2072668 h 2135547"/>
                <a:gd name="connsiteX1" fmla="*/ 4076054 w 12646617"/>
                <a:gd name="connsiteY1" fmla="*/ 2088166 h 2135547"/>
                <a:gd name="connsiteX2" fmla="*/ 5625884 w 12646617"/>
                <a:gd name="connsiteY2" fmla="*/ 1545726 h 2135547"/>
                <a:gd name="connsiteX3" fmla="*/ 5889356 w 12646617"/>
                <a:gd name="connsiteY3" fmla="*/ 305861 h 2135547"/>
                <a:gd name="connsiteX4" fmla="*/ 8415579 w 12646617"/>
                <a:gd name="connsiteY4" fmla="*/ 305861 h 2135547"/>
                <a:gd name="connsiteX5" fmla="*/ 10290874 w 12646617"/>
                <a:gd name="connsiteY5" fmla="*/ 1173766 h 2135547"/>
                <a:gd name="connsiteX6" fmla="*/ 12646617 w 12646617"/>
                <a:gd name="connsiteY6" fmla="*/ 1173766 h 2135547"/>
                <a:gd name="connsiteX0" fmla="*/ 0 w 12646617"/>
                <a:gd name="connsiteY0" fmla="*/ 2072668 h 2135547"/>
                <a:gd name="connsiteX1" fmla="*/ 4076054 w 12646617"/>
                <a:gd name="connsiteY1" fmla="*/ 2088166 h 2135547"/>
                <a:gd name="connsiteX2" fmla="*/ 5625884 w 12646617"/>
                <a:gd name="connsiteY2" fmla="*/ 1545726 h 2135547"/>
                <a:gd name="connsiteX3" fmla="*/ 5889356 w 12646617"/>
                <a:gd name="connsiteY3" fmla="*/ 305861 h 2135547"/>
                <a:gd name="connsiteX4" fmla="*/ 8415579 w 12646617"/>
                <a:gd name="connsiteY4" fmla="*/ 305861 h 2135547"/>
                <a:gd name="connsiteX5" fmla="*/ 10290874 w 12646617"/>
                <a:gd name="connsiteY5" fmla="*/ 1173766 h 2135547"/>
                <a:gd name="connsiteX6" fmla="*/ 12646617 w 12646617"/>
                <a:gd name="connsiteY6" fmla="*/ 1173766 h 2135547"/>
                <a:gd name="connsiteX0" fmla="*/ 0 w 12646617"/>
                <a:gd name="connsiteY0" fmla="*/ 2072668 h 2135547"/>
                <a:gd name="connsiteX1" fmla="*/ 4076054 w 12646617"/>
                <a:gd name="connsiteY1" fmla="*/ 2088166 h 2135547"/>
                <a:gd name="connsiteX2" fmla="*/ 5625884 w 12646617"/>
                <a:gd name="connsiteY2" fmla="*/ 1545726 h 2135547"/>
                <a:gd name="connsiteX3" fmla="*/ 5889356 w 12646617"/>
                <a:gd name="connsiteY3" fmla="*/ 305861 h 2135547"/>
                <a:gd name="connsiteX4" fmla="*/ 8415579 w 12646617"/>
                <a:gd name="connsiteY4" fmla="*/ 305861 h 2135547"/>
                <a:gd name="connsiteX5" fmla="*/ 10290874 w 12646617"/>
                <a:gd name="connsiteY5" fmla="*/ 1173766 h 2135547"/>
                <a:gd name="connsiteX6" fmla="*/ 12646617 w 12646617"/>
                <a:gd name="connsiteY6" fmla="*/ 1173766 h 2135547"/>
                <a:gd name="connsiteX0" fmla="*/ 0 w 12646617"/>
                <a:gd name="connsiteY0" fmla="*/ 2266024 h 2328903"/>
                <a:gd name="connsiteX1" fmla="*/ 4076054 w 12646617"/>
                <a:gd name="connsiteY1" fmla="*/ 2281522 h 2328903"/>
                <a:gd name="connsiteX2" fmla="*/ 5625884 w 12646617"/>
                <a:gd name="connsiteY2" fmla="*/ 1739082 h 2328903"/>
                <a:gd name="connsiteX3" fmla="*/ 5889356 w 12646617"/>
                <a:gd name="connsiteY3" fmla="*/ 499217 h 2328903"/>
                <a:gd name="connsiteX4" fmla="*/ 8415579 w 12646617"/>
                <a:gd name="connsiteY4" fmla="*/ 499217 h 2328903"/>
                <a:gd name="connsiteX5" fmla="*/ 10290874 w 12646617"/>
                <a:gd name="connsiteY5" fmla="*/ 1367122 h 2328903"/>
                <a:gd name="connsiteX6" fmla="*/ 12646617 w 12646617"/>
                <a:gd name="connsiteY6" fmla="*/ 1367122 h 2328903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548851"/>
                <a:gd name="connsiteY0" fmla="*/ 2270516 h 2333395"/>
                <a:gd name="connsiteX1" fmla="*/ 4076054 w 12548851"/>
                <a:gd name="connsiteY1" fmla="*/ 2286014 h 2333395"/>
                <a:gd name="connsiteX2" fmla="*/ 5625884 w 12548851"/>
                <a:gd name="connsiteY2" fmla="*/ 1743574 h 2333395"/>
                <a:gd name="connsiteX3" fmla="*/ 5889356 w 12548851"/>
                <a:gd name="connsiteY3" fmla="*/ 503709 h 2333395"/>
                <a:gd name="connsiteX4" fmla="*/ 8415579 w 12548851"/>
                <a:gd name="connsiteY4" fmla="*/ 503709 h 2333395"/>
                <a:gd name="connsiteX5" fmla="*/ 10290874 w 12548851"/>
                <a:gd name="connsiteY5" fmla="*/ 1371614 h 2333395"/>
                <a:gd name="connsiteX6" fmla="*/ 12548851 w 12548851"/>
                <a:gd name="connsiteY6" fmla="*/ 1337108 h 2333395"/>
                <a:gd name="connsiteX0" fmla="*/ 0 w 12548851"/>
                <a:gd name="connsiteY0" fmla="*/ 2270516 h 2333395"/>
                <a:gd name="connsiteX1" fmla="*/ 4076054 w 12548851"/>
                <a:gd name="connsiteY1" fmla="*/ 2286014 h 2333395"/>
                <a:gd name="connsiteX2" fmla="*/ 5625884 w 12548851"/>
                <a:gd name="connsiteY2" fmla="*/ 1743574 h 2333395"/>
                <a:gd name="connsiteX3" fmla="*/ 5889356 w 12548851"/>
                <a:gd name="connsiteY3" fmla="*/ 503709 h 2333395"/>
                <a:gd name="connsiteX4" fmla="*/ 8415579 w 12548851"/>
                <a:gd name="connsiteY4" fmla="*/ 503709 h 2333395"/>
                <a:gd name="connsiteX5" fmla="*/ 10290874 w 12548851"/>
                <a:gd name="connsiteY5" fmla="*/ 1371614 h 2333395"/>
                <a:gd name="connsiteX6" fmla="*/ 12548851 w 12548851"/>
                <a:gd name="connsiteY6" fmla="*/ 1337108 h 2333395"/>
                <a:gd name="connsiteX0" fmla="*/ 0 w 12548851"/>
                <a:gd name="connsiteY0" fmla="*/ 2270516 h 2333395"/>
                <a:gd name="connsiteX1" fmla="*/ 4076054 w 12548851"/>
                <a:gd name="connsiteY1" fmla="*/ 2286014 h 2333395"/>
                <a:gd name="connsiteX2" fmla="*/ 5625884 w 12548851"/>
                <a:gd name="connsiteY2" fmla="*/ 1743574 h 2333395"/>
                <a:gd name="connsiteX3" fmla="*/ 5889356 w 12548851"/>
                <a:gd name="connsiteY3" fmla="*/ 503709 h 2333395"/>
                <a:gd name="connsiteX4" fmla="*/ 8415579 w 12548851"/>
                <a:gd name="connsiteY4" fmla="*/ 503709 h 2333395"/>
                <a:gd name="connsiteX5" fmla="*/ 10290874 w 12548851"/>
                <a:gd name="connsiteY5" fmla="*/ 1371614 h 2333395"/>
                <a:gd name="connsiteX6" fmla="*/ 12548851 w 12548851"/>
                <a:gd name="connsiteY6" fmla="*/ 1337108 h 2333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48851" h="2333395">
                  <a:moveTo>
                    <a:pt x="0" y="2270516"/>
                  </a:moveTo>
                  <a:cubicBezTo>
                    <a:pt x="1569203" y="2322177"/>
                    <a:pt x="3138407" y="2373838"/>
                    <a:pt x="4076054" y="2286014"/>
                  </a:cubicBezTo>
                  <a:cubicBezTo>
                    <a:pt x="5013701" y="2198190"/>
                    <a:pt x="5323667" y="2040625"/>
                    <a:pt x="5625884" y="1743574"/>
                  </a:cubicBezTo>
                  <a:cubicBezTo>
                    <a:pt x="5928101" y="1446523"/>
                    <a:pt x="5734958" y="1112920"/>
                    <a:pt x="5889356" y="503709"/>
                  </a:cubicBezTo>
                  <a:cubicBezTo>
                    <a:pt x="6043754" y="-105502"/>
                    <a:pt x="7963789" y="-227538"/>
                    <a:pt x="8415579" y="503709"/>
                  </a:cubicBezTo>
                  <a:cubicBezTo>
                    <a:pt x="8867369" y="1234956"/>
                    <a:pt x="9567489" y="1324729"/>
                    <a:pt x="10290874" y="1371614"/>
                  </a:cubicBezTo>
                  <a:cubicBezTo>
                    <a:pt x="11014259" y="1418499"/>
                    <a:pt x="12150402" y="1332184"/>
                    <a:pt x="12548851" y="1337108"/>
                  </a:cubicBezTo>
                </a:path>
              </a:pathLst>
            </a:custGeom>
            <a:noFill/>
            <a:ln w="22225">
              <a:solidFill>
                <a:schemeClr val="tx1">
                  <a:alpha val="44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04" name="Freeform: Shape 11">
            <a:extLst>
              <a:ext uri="{FF2B5EF4-FFF2-40B4-BE49-F238E27FC236}">
                <a16:creationId xmlns:a16="http://schemas.microsoft.com/office/drawing/2014/main" id="{DFC939B5-EFC5-4D10-9E41-56B99689BC03}"/>
              </a:ext>
            </a:extLst>
          </p:cNvPr>
          <p:cNvSpPr/>
          <p:nvPr/>
        </p:nvSpPr>
        <p:spPr>
          <a:xfrm>
            <a:off x="-29601" y="4299860"/>
            <a:ext cx="2453433" cy="1226716"/>
          </a:xfrm>
          <a:custGeom>
            <a:avLst/>
            <a:gdLst>
              <a:gd name="connsiteX0" fmla="*/ 1617785 w 3235570"/>
              <a:gd name="connsiteY0" fmla="*/ 0 h 1617784"/>
              <a:gd name="connsiteX1" fmla="*/ 3227218 w 3235570"/>
              <a:gd name="connsiteY1" fmla="*/ 1452376 h 1617784"/>
              <a:gd name="connsiteX2" fmla="*/ 3235570 w 3235570"/>
              <a:gd name="connsiteY2" fmla="*/ 1617784 h 1617784"/>
              <a:gd name="connsiteX3" fmla="*/ 2778706 w 3235570"/>
              <a:gd name="connsiteY3" fmla="*/ 1617784 h 1617784"/>
              <a:gd name="connsiteX4" fmla="*/ 2772713 w 3235570"/>
              <a:gd name="connsiteY4" fmla="*/ 1499088 h 1617784"/>
              <a:gd name="connsiteX5" fmla="*/ 1617784 w 3235570"/>
              <a:gd name="connsiteY5" fmla="*/ 456863 h 1617784"/>
              <a:gd name="connsiteX6" fmla="*/ 462856 w 3235570"/>
              <a:gd name="connsiteY6" fmla="*/ 1499088 h 1617784"/>
              <a:gd name="connsiteX7" fmla="*/ 456862 w 3235570"/>
              <a:gd name="connsiteY7" fmla="*/ 1617784 h 1617784"/>
              <a:gd name="connsiteX8" fmla="*/ 0 w 3235570"/>
              <a:gd name="connsiteY8" fmla="*/ 1617784 h 1617784"/>
              <a:gd name="connsiteX9" fmla="*/ 8353 w 3235570"/>
              <a:gd name="connsiteY9" fmla="*/ 1452376 h 1617784"/>
              <a:gd name="connsiteX10" fmla="*/ 1617785 w 3235570"/>
              <a:gd name="connsiteY10" fmla="*/ 0 h 161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35570" h="1617784">
                <a:moveTo>
                  <a:pt x="1617785" y="0"/>
                </a:moveTo>
                <a:cubicBezTo>
                  <a:pt x="2455421" y="0"/>
                  <a:pt x="3144371" y="636598"/>
                  <a:pt x="3227218" y="1452376"/>
                </a:cubicBezTo>
                <a:lnTo>
                  <a:pt x="3235570" y="1617784"/>
                </a:lnTo>
                <a:lnTo>
                  <a:pt x="2778706" y="1617784"/>
                </a:lnTo>
                <a:lnTo>
                  <a:pt x="2772713" y="1499088"/>
                </a:lnTo>
                <a:cubicBezTo>
                  <a:pt x="2713262" y="913685"/>
                  <a:pt x="2218872" y="456863"/>
                  <a:pt x="1617784" y="456863"/>
                </a:cubicBezTo>
                <a:cubicBezTo>
                  <a:pt x="1016697" y="456863"/>
                  <a:pt x="522307" y="913685"/>
                  <a:pt x="462856" y="1499088"/>
                </a:cubicBezTo>
                <a:lnTo>
                  <a:pt x="456862" y="1617784"/>
                </a:lnTo>
                <a:lnTo>
                  <a:pt x="0" y="1617784"/>
                </a:lnTo>
                <a:lnTo>
                  <a:pt x="8353" y="1452376"/>
                </a:lnTo>
                <a:cubicBezTo>
                  <a:pt x="91200" y="636598"/>
                  <a:pt x="780150" y="0"/>
                  <a:pt x="1617785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isometricOffAxis1Left"/>
            <a:lightRig rig="twoPt" dir="t"/>
          </a:scene3d>
          <a:sp3d extrusionH="127000"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5" name="Freeform: Shape 12">
            <a:extLst>
              <a:ext uri="{FF2B5EF4-FFF2-40B4-BE49-F238E27FC236}">
                <a16:creationId xmlns:a16="http://schemas.microsoft.com/office/drawing/2014/main" id="{44B1B132-CE99-494E-88F5-4AB4C854F280}"/>
              </a:ext>
            </a:extLst>
          </p:cNvPr>
          <p:cNvSpPr/>
          <p:nvPr/>
        </p:nvSpPr>
        <p:spPr>
          <a:xfrm>
            <a:off x="4039449" y="4550566"/>
            <a:ext cx="1748949" cy="874474"/>
          </a:xfrm>
          <a:custGeom>
            <a:avLst/>
            <a:gdLst>
              <a:gd name="connsiteX0" fmla="*/ 1617785 w 3235570"/>
              <a:gd name="connsiteY0" fmla="*/ 0 h 1617784"/>
              <a:gd name="connsiteX1" fmla="*/ 3227218 w 3235570"/>
              <a:gd name="connsiteY1" fmla="*/ 1452376 h 1617784"/>
              <a:gd name="connsiteX2" fmla="*/ 3235570 w 3235570"/>
              <a:gd name="connsiteY2" fmla="*/ 1617784 h 1617784"/>
              <a:gd name="connsiteX3" fmla="*/ 2778706 w 3235570"/>
              <a:gd name="connsiteY3" fmla="*/ 1617784 h 1617784"/>
              <a:gd name="connsiteX4" fmla="*/ 2772713 w 3235570"/>
              <a:gd name="connsiteY4" fmla="*/ 1499088 h 1617784"/>
              <a:gd name="connsiteX5" fmla="*/ 1617784 w 3235570"/>
              <a:gd name="connsiteY5" fmla="*/ 456863 h 1617784"/>
              <a:gd name="connsiteX6" fmla="*/ 462856 w 3235570"/>
              <a:gd name="connsiteY6" fmla="*/ 1499088 h 1617784"/>
              <a:gd name="connsiteX7" fmla="*/ 456862 w 3235570"/>
              <a:gd name="connsiteY7" fmla="*/ 1617784 h 1617784"/>
              <a:gd name="connsiteX8" fmla="*/ 0 w 3235570"/>
              <a:gd name="connsiteY8" fmla="*/ 1617784 h 1617784"/>
              <a:gd name="connsiteX9" fmla="*/ 8353 w 3235570"/>
              <a:gd name="connsiteY9" fmla="*/ 1452376 h 1617784"/>
              <a:gd name="connsiteX10" fmla="*/ 1617785 w 3235570"/>
              <a:gd name="connsiteY10" fmla="*/ 0 h 161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35570" h="1617784">
                <a:moveTo>
                  <a:pt x="1617785" y="0"/>
                </a:moveTo>
                <a:cubicBezTo>
                  <a:pt x="2455421" y="0"/>
                  <a:pt x="3144371" y="636598"/>
                  <a:pt x="3227218" y="1452376"/>
                </a:cubicBezTo>
                <a:lnTo>
                  <a:pt x="3235570" y="1617784"/>
                </a:lnTo>
                <a:lnTo>
                  <a:pt x="2778706" y="1617784"/>
                </a:lnTo>
                <a:lnTo>
                  <a:pt x="2772713" y="1499088"/>
                </a:lnTo>
                <a:cubicBezTo>
                  <a:pt x="2713262" y="913685"/>
                  <a:pt x="2218872" y="456863"/>
                  <a:pt x="1617784" y="456863"/>
                </a:cubicBezTo>
                <a:cubicBezTo>
                  <a:pt x="1016697" y="456863"/>
                  <a:pt x="522307" y="913685"/>
                  <a:pt x="462856" y="1499088"/>
                </a:cubicBezTo>
                <a:lnTo>
                  <a:pt x="456862" y="1617784"/>
                </a:lnTo>
                <a:lnTo>
                  <a:pt x="0" y="1617784"/>
                </a:lnTo>
                <a:lnTo>
                  <a:pt x="8353" y="1452376"/>
                </a:lnTo>
                <a:cubicBezTo>
                  <a:pt x="91200" y="636598"/>
                  <a:pt x="780150" y="0"/>
                  <a:pt x="1617785" y="0"/>
                </a:cubicBezTo>
                <a:close/>
              </a:path>
            </a:pathLst>
          </a:custGeom>
          <a:solidFill>
            <a:srgbClr val="99CC00"/>
          </a:solidFill>
          <a:ln>
            <a:noFill/>
          </a:ln>
          <a:scene3d>
            <a:camera prst="isometricOffAxis1Left"/>
            <a:lightRig rig="twoPt" dir="t"/>
          </a:scene3d>
          <a:sp3d extrusionH="127000"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Freeform: Shape 16">
            <a:extLst>
              <a:ext uri="{FF2B5EF4-FFF2-40B4-BE49-F238E27FC236}">
                <a16:creationId xmlns:a16="http://schemas.microsoft.com/office/drawing/2014/main" id="{52595E28-EE40-4190-A83A-F68EDC9A5EEA}"/>
              </a:ext>
            </a:extLst>
          </p:cNvPr>
          <p:cNvSpPr/>
          <p:nvPr/>
        </p:nvSpPr>
        <p:spPr>
          <a:xfrm>
            <a:off x="6507489" y="2624140"/>
            <a:ext cx="1113949" cy="556975"/>
          </a:xfrm>
          <a:custGeom>
            <a:avLst/>
            <a:gdLst>
              <a:gd name="connsiteX0" fmla="*/ 1617785 w 3235570"/>
              <a:gd name="connsiteY0" fmla="*/ 0 h 1617784"/>
              <a:gd name="connsiteX1" fmla="*/ 3227218 w 3235570"/>
              <a:gd name="connsiteY1" fmla="*/ 1452376 h 1617784"/>
              <a:gd name="connsiteX2" fmla="*/ 3235570 w 3235570"/>
              <a:gd name="connsiteY2" fmla="*/ 1617784 h 1617784"/>
              <a:gd name="connsiteX3" fmla="*/ 2778706 w 3235570"/>
              <a:gd name="connsiteY3" fmla="*/ 1617784 h 1617784"/>
              <a:gd name="connsiteX4" fmla="*/ 2772713 w 3235570"/>
              <a:gd name="connsiteY4" fmla="*/ 1499088 h 1617784"/>
              <a:gd name="connsiteX5" fmla="*/ 1617784 w 3235570"/>
              <a:gd name="connsiteY5" fmla="*/ 456863 h 1617784"/>
              <a:gd name="connsiteX6" fmla="*/ 462856 w 3235570"/>
              <a:gd name="connsiteY6" fmla="*/ 1499088 h 1617784"/>
              <a:gd name="connsiteX7" fmla="*/ 456862 w 3235570"/>
              <a:gd name="connsiteY7" fmla="*/ 1617784 h 1617784"/>
              <a:gd name="connsiteX8" fmla="*/ 0 w 3235570"/>
              <a:gd name="connsiteY8" fmla="*/ 1617784 h 1617784"/>
              <a:gd name="connsiteX9" fmla="*/ 8353 w 3235570"/>
              <a:gd name="connsiteY9" fmla="*/ 1452376 h 1617784"/>
              <a:gd name="connsiteX10" fmla="*/ 1617785 w 3235570"/>
              <a:gd name="connsiteY10" fmla="*/ 0 h 161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35570" h="1617784">
                <a:moveTo>
                  <a:pt x="1617785" y="0"/>
                </a:moveTo>
                <a:cubicBezTo>
                  <a:pt x="2455421" y="0"/>
                  <a:pt x="3144371" y="636598"/>
                  <a:pt x="3227218" y="1452376"/>
                </a:cubicBezTo>
                <a:lnTo>
                  <a:pt x="3235570" y="1617784"/>
                </a:lnTo>
                <a:lnTo>
                  <a:pt x="2778706" y="1617784"/>
                </a:lnTo>
                <a:lnTo>
                  <a:pt x="2772713" y="1499088"/>
                </a:lnTo>
                <a:cubicBezTo>
                  <a:pt x="2713262" y="913685"/>
                  <a:pt x="2218872" y="456863"/>
                  <a:pt x="1617784" y="456863"/>
                </a:cubicBezTo>
                <a:cubicBezTo>
                  <a:pt x="1016697" y="456863"/>
                  <a:pt x="522307" y="913685"/>
                  <a:pt x="462856" y="1499088"/>
                </a:cubicBezTo>
                <a:lnTo>
                  <a:pt x="456862" y="1617784"/>
                </a:lnTo>
                <a:lnTo>
                  <a:pt x="0" y="1617784"/>
                </a:lnTo>
                <a:lnTo>
                  <a:pt x="8353" y="1452376"/>
                </a:lnTo>
                <a:cubicBezTo>
                  <a:pt x="91200" y="636598"/>
                  <a:pt x="780150" y="0"/>
                  <a:pt x="1617785" y="0"/>
                </a:cubicBezTo>
                <a:close/>
              </a:path>
            </a:pathLst>
          </a:custGeom>
          <a:solidFill>
            <a:srgbClr val="6600FF"/>
          </a:solidFill>
          <a:ln>
            <a:noFill/>
          </a:ln>
          <a:scene3d>
            <a:camera prst="isometricOffAxis1Left">
              <a:rot lat="1075750" lon="4155355" rev="97326"/>
            </a:camera>
            <a:lightRig rig="twoPt" dir="t"/>
          </a:scene3d>
          <a:sp3d extrusionH="127000"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7" name="Freeform: Shape 17">
            <a:extLst>
              <a:ext uri="{FF2B5EF4-FFF2-40B4-BE49-F238E27FC236}">
                <a16:creationId xmlns:a16="http://schemas.microsoft.com/office/drawing/2014/main" id="{1295F47D-4C06-40CF-8DD9-8CDD3C684518}"/>
              </a:ext>
            </a:extLst>
          </p:cNvPr>
          <p:cNvSpPr/>
          <p:nvPr/>
        </p:nvSpPr>
        <p:spPr>
          <a:xfrm>
            <a:off x="8778184" y="3851317"/>
            <a:ext cx="1018375" cy="509188"/>
          </a:xfrm>
          <a:custGeom>
            <a:avLst/>
            <a:gdLst>
              <a:gd name="connsiteX0" fmla="*/ 1617785 w 3235570"/>
              <a:gd name="connsiteY0" fmla="*/ 0 h 1617784"/>
              <a:gd name="connsiteX1" fmla="*/ 3227218 w 3235570"/>
              <a:gd name="connsiteY1" fmla="*/ 1452376 h 1617784"/>
              <a:gd name="connsiteX2" fmla="*/ 3235570 w 3235570"/>
              <a:gd name="connsiteY2" fmla="*/ 1617784 h 1617784"/>
              <a:gd name="connsiteX3" fmla="*/ 2778706 w 3235570"/>
              <a:gd name="connsiteY3" fmla="*/ 1617784 h 1617784"/>
              <a:gd name="connsiteX4" fmla="*/ 2772713 w 3235570"/>
              <a:gd name="connsiteY4" fmla="*/ 1499088 h 1617784"/>
              <a:gd name="connsiteX5" fmla="*/ 1617784 w 3235570"/>
              <a:gd name="connsiteY5" fmla="*/ 456863 h 1617784"/>
              <a:gd name="connsiteX6" fmla="*/ 462856 w 3235570"/>
              <a:gd name="connsiteY6" fmla="*/ 1499088 h 1617784"/>
              <a:gd name="connsiteX7" fmla="*/ 456862 w 3235570"/>
              <a:gd name="connsiteY7" fmla="*/ 1617784 h 1617784"/>
              <a:gd name="connsiteX8" fmla="*/ 0 w 3235570"/>
              <a:gd name="connsiteY8" fmla="*/ 1617784 h 1617784"/>
              <a:gd name="connsiteX9" fmla="*/ 8353 w 3235570"/>
              <a:gd name="connsiteY9" fmla="*/ 1452376 h 1617784"/>
              <a:gd name="connsiteX10" fmla="*/ 1617785 w 3235570"/>
              <a:gd name="connsiteY10" fmla="*/ 0 h 161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35570" h="1617784">
                <a:moveTo>
                  <a:pt x="1617785" y="0"/>
                </a:moveTo>
                <a:cubicBezTo>
                  <a:pt x="2455421" y="0"/>
                  <a:pt x="3144371" y="636598"/>
                  <a:pt x="3227218" y="1452376"/>
                </a:cubicBezTo>
                <a:lnTo>
                  <a:pt x="3235570" y="1617784"/>
                </a:lnTo>
                <a:lnTo>
                  <a:pt x="2778706" y="1617784"/>
                </a:lnTo>
                <a:lnTo>
                  <a:pt x="2772713" y="1499088"/>
                </a:lnTo>
                <a:cubicBezTo>
                  <a:pt x="2713262" y="913685"/>
                  <a:pt x="2218872" y="456863"/>
                  <a:pt x="1617784" y="456863"/>
                </a:cubicBezTo>
                <a:cubicBezTo>
                  <a:pt x="1016697" y="456863"/>
                  <a:pt x="522307" y="913685"/>
                  <a:pt x="462856" y="1499088"/>
                </a:cubicBezTo>
                <a:lnTo>
                  <a:pt x="456862" y="1617784"/>
                </a:lnTo>
                <a:lnTo>
                  <a:pt x="0" y="1617784"/>
                </a:lnTo>
                <a:lnTo>
                  <a:pt x="8353" y="1452376"/>
                </a:lnTo>
                <a:cubicBezTo>
                  <a:pt x="91200" y="636598"/>
                  <a:pt x="780150" y="0"/>
                  <a:pt x="1617785" y="0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  <a:scene3d>
            <a:camera prst="isometricOffAxis2Right">
              <a:rot lat="1063044" lon="18390201" rev="193756"/>
            </a:camera>
            <a:lightRig rig="twoPt" dir="t"/>
          </a:scene3d>
          <a:sp3d extrusionH="127000"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Freeform: Shape 18">
            <a:extLst>
              <a:ext uri="{FF2B5EF4-FFF2-40B4-BE49-F238E27FC236}">
                <a16:creationId xmlns:a16="http://schemas.microsoft.com/office/drawing/2014/main" id="{83736593-0788-40CF-B8BB-75C1AB6041D8}"/>
              </a:ext>
            </a:extLst>
          </p:cNvPr>
          <p:cNvSpPr/>
          <p:nvPr/>
        </p:nvSpPr>
        <p:spPr>
          <a:xfrm>
            <a:off x="11058071" y="4047406"/>
            <a:ext cx="1055163" cy="527582"/>
          </a:xfrm>
          <a:custGeom>
            <a:avLst/>
            <a:gdLst>
              <a:gd name="connsiteX0" fmla="*/ 1617785 w 3235570"/>
              <a:gd name="connsiteY0" fmla="*/ 0 h 1617784"/>
              <a:gd name="connsiteX1" fmla="*/ 3227218 w 3235570"/>
              <a:gd name="connsiteY1" fmla="*/ 1452376 h 1617784"/>
              <a:gd name="connsiteX2" fmla="*/ 3235570 w 3235570"/>
              <a:gd name="connsiteY2" fmla="*/ 1617784 h 1617784"/>
              <a:gd name="connsiteX3" fmla="*/ 2778706 w 3235570"/>
              <a:gd name="connsiteY3" fmla="*/ 1617784 h 1617784"/>
              <a:gd name="connsiteX4" fmla="*/ 2772713 w 3235570"/>
              <a:gd name="connsiteY4" fmla="*/ 1499088 h 1617784"/>
              <a:gd name="connsiteX5" fmla="*/ 1617784 w 3235570"/>
              <a:gd name="connsiteY5" fmla="*/ 456863 h 1617784"/>
              <a:gd name="connsiteX6" fmla="*/ 462856 w 3235570"/>
              <a:gd name="connsiteY6" fmla="*/ 1499088 h 1617784"/>
              <a:gd name="connsiteX7" fmla="*/ 456862 w 3235570"/>
              <a:gd name="connsiteY7" fmla="*/ 1617784 h 1617784"/>
              <a:gd name="connsiteX8" fmla="*/ 0 w 3235570"/>
              <a:gd name="connsiteY8" fmla="*/ 1617784 h 1617784"/>
              <a:gd name="connsiteX9" fmla="*/ 8353 w 3235570"/>
              <a:gd name="connsiteY9" fmla="*/ 1452376 h 1617784"/>
              <a:gd name="connsiteX10" fmla="*/ 1617785 w 3235570"/>
              <a:gd name="connsiteY10" fmla="*/ 0 h 161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35570" h="1617784">
                <a:moveTo>
                  <a:pt x="1617785" y="0"/>
                </a:moveTo>
                <a:cubicBezTo>
                  <a:pt x="2455421" y="0"/>
                  <a:pt x="3144371" y="636598"/>
                  <a:pt x="3227218" y="1452376"/>
                </a:cubicBezTo>
                <a:lnTo>
                  <a:pt x="3235570" y="1617784"/>
                </a:lnTo>
                <a:lnTo>
                  <a:pt x="2778706" y="1617784"/>
                </a:lnTo>
                <a:lnTo>
                  <a:pt x="2772713" y="1499088"/>
                </a:lnTo>
                <a:cubicBezTo>
                  <a:pt x="2713262" y="913685"/>
                  <a:pt x="2218872" y="456863"/>
                  <a:pt x="1617784" y="456863"/>
                </a:cubicBezTo>
                <a:cubicBezTo>
                  <a:pt x="1016697" y="456863"/>
                  <a:pt x="522307" y="913685"/>
                  <a:pt x="462856" y="1499088"/>
                </a:cubicBezTo>
                <a:lnTo>
                  <a:pt x="456862" y="1617784"/>
                </a:lnTo>
                <a:lnTo>
                  <a:pt x="0" y="1617784"/>
                </a:lnTo>
                <a:lnTo>
                  <a:pt x="8353" y="1452376"/>
                </a:lnTo>
                <a:cubicBezTo>
                  <a:pt x="91200" y="636598"/>
                  <a:pt x="780150" y="0"/>
                  <a:pt x="1617785" y="0"/>
                </a:cubicBezTo>
                <a:close/>
              </a:path>
            </a:pathLst>
          </a:custGeom>
          <a:solidFill>
            <a:srgbClr val="CC0099"/>
          </a:solidFill>
          <a:ln>
            <a:noFill/>
          </a:ln>
          <a:scene3d>
            <a:camera prst="isometricOffAxis2Right"/>
            <a:lightRig rig="twoPt" dir="t"/>
          </a:scene3d>
          <a:sp3d extrusionH="127000"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8331648" y="1283174"/>
            <a:ext cx="2645276" cy="52322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>
            <a:spAutoFit/>
          </a:bodyPr>
          <a:lstStyle/>
          <a:p>
            <a:r>
              <a:rPr lang="ar-SY" sz="2800" dirty="0"/>
              <a:t>طريقة عمل الدّونات :</a:t>
            </a:r>
          </a:p>
        </p:txBody>
      </p:sp>
    </p:spTree>
    <p:extLst>
      <p:ext uri="{BB962C8B-B14F-4D97-AF65-F5344CB8AC3E}">
        <p14:creationId xmlns:p14="http://schemas.microsoft.com/office/powerpoint/2010/main" val="38844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4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7" presetClass="entr" presetSubtype="4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1" grpId="0" animBg="1"/>
      <p:bldP spid="74" grpId="0" animBg="1"/>
      <p:bldP spid="75" grpId="0" animBg="1"/>
      <p:bldP spid="76" grpId="0" animBg="1"/>
      <p:bldP spid="77" grpId="0"/>
      <p:bldP spid="78" grpId="0"/>
      <p:bldP spid="104" grpId="0" animBg="1"/>
      <p:bldP spid="105" grpId="0" animBg="1"/>
      <p:bldP spid="106" grpId="0" animBg="1"/>
      <p:bldP spid="107" grpId="0" animBg="1"/>
      <p:bldP spid="108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764334" y="10598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مجموعة 55"/>
          <p:cNvGrpSpPr/>
          <p:nvPr/>
        </p:nvGrpSpPr>
        <p:grpSpPr>
          <a:xfrm>
            <a:off x="129263" y="22303"/>
            <a:ext cx="8201466" cy="1128959"/>
            <a:chOff x="338813" y="22303"/>
            <a:chExt cx="8201466" cy="1128959"/>
          </a:xfrm>
        </p:grpSpPr>
        <p:grpSp>
          <p:nvGrpSpPr>
            <p:cNvPr id="57" name="مجموعة 56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68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</a:t>
                </a:r>
              </a:p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2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58" name="مجموعة 57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63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4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65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912112"/>
                <a:chOff x="5162561" y="1484950"/>
                <a:chExt cx="5116090" cy="912112"/>
              </a:xfrm>
            </p:grpSpPr>
            <p:sp>
              <p:nvSpPr>
                <p:cNvPr id="66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800" b="1" dirty="0">
                      <a:latin typeface="Century Gothic" panose="020B0502020202020204" pitchFamily="34" charset="0"/>
                    </a:rPr>
                    <a:t>الغذاء و التغذية</a:t>
                  </a:r>
                  <a:endParaRPr lang="en-US" sz="280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67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162561" y="1812287"/>
                  <a:ext cx="511609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ar-SY" sz="3200" b="1" dirty="0">
                      <a:latin typeface="Century Gothic" panose="020B0502020202020204" pitchFamily="34" charset="0"/>
                    </a:rPr>
                    <a:t>العجائن</a:t>
                  </a:r>
                </a:p>
              </p:txBody>
            </p:sp>
          </p:grpSp>
        </p:grpSp>
        <p:grpSp>
          <p:nvGrpSpPr>
            <p:cNvPr id="59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60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3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974151" y="10598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Freeform: Shape 15">
            <a:extLst>
              <a:ext uri="{FF2B5EF4-FFF2-40B4-BE49-F238E27FC236}">
                <a16:creationId xmlns:a16="http://schemas.microsoft.com/office/drawing/2014/main" id="{B1671641-28A8-42EA-8E29-0F9297C63388}"/>
              </a:ext>
            </a:extLst>
          </p:cNvPr>
          <p:cNvSpPr/>
          <p:nvPr/>
        </p:nvSpPr>
        <p:spPr>
          <a:xfrm>
            <a:off x="11165783" y="4551741"/>
            <a:ext cx="738397" cy="802215"/>
          </a:xfrm>
          <a:custGeom>
            <a:avLst/>
            <a:gdLst>
              <a:gd name="connsiteX0" fmla="*/ 0 w 2100082"/>
              <a:gd name="connsiteY0" fmla="*/ 0 h 2281588"/>
              <a:gd name="connsiteX1" fmla="*/ 2100082 w 2100082"/>
              <a:gd name="connsiteY1" fmla="*/ 0 h 2281588"/>
              <a:gd name="connsiteX2" fmla="*/ 2100082 w 2100082"/>
              <a:gd name="connsiteY2" fmla="*/ 573492 h 2281588"/>
              <a:gd name="connsiteX3" fmla="*/ 1673058 w 2100082"/>
              <a:gd name="connsiteY3" fmla="*/ 573492 h 2281588"/>
              <a:gd name="connsiteX4" fmla="*/ 2100082 w 2100082"/>
              <a:gd name="connsiteY4" fmla="*/ 2281588 h 2281588"/>
              <a:gd name="connsiteX5" fmla="*/ 1669011 w 2100082"/>
              <a:gd name="connsiteY5" fmla="*/ 2281588 h 2281588"/>
              <a:gd name="connsiteX6" fmla="*/ 1371196 w 2100082"/>
              <a:gd name="connsiteY6" fmla="*/ 1090328 h 2281588"/>
              <a:gd name="connsiteX7" fmla="*/ 728886 w 2100082"/>
              <a:gd name="connsiteY7" fmla="*/ 1090328 h 2281588"/>
              <a:gd name="connsiteX8" fmla="*/ 431071 w 2100082"/>
              <a:gd name="connsiteY8" fmla="*/ 2281588 h 2281588"/>
              <a:gd name="connsiteX9" fmla="*/ 0 w 2100082"/>
              <a:gd name="connsiteY9" fmla="*/ 2281588 h 2281588"/>
              <a:gd name="connsiteX10" fmla="*/ 427024 w 2100082"/>
              <a:gd name="connsiteY10" fmla="*/ 573492 h 2281588"/>
              <a:gd name="connsiteX11" fmla="*/ 0 w 2100082"/>
              <a:gd name="connsiteY11" fmla="*/ 573492 h 228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0082" h="2281588">
                <a:moveTo>
                  <a:pt x="0" y="0"/>
                </a:moveTo>
                <a:lnTo>
                  <a:pt x="2100082" y="0"/>
                </a:lnTo>
                <a:lnTo>
                  <a:pt x="2100082" y="573492"/>
                </a:lnTo>
                <a:lnTo>
                  <a:pt x="1673058" y="573492"/>
                </a:lnTo>
                <a:lnTo>
                  <a:pt x="2100082" y="2281588"/>
                </a:lnTo>
                <a:lnTo>
                  <a:pt x="1669011" y="2281588"/>
                </a:lnTo>
                <a:lnTo>
                  <a:pt x="1371196" y="1090328"/>
                </a:lnTo>
                <a:lnTo>
                  <a:pt x="728886" y="1090328"/>
                </a:lnTo>
                <a:lnTo>
                  <a:pt x="431071" y="2281588"/>
                </a:lnTo>
                <a:lnTo>
                  <a:pt x="0" y="2281588"/>
                </a:lnTo>
                <a:lnTo>
                  <a:pt x="427024" y="573492"/>
                </a:lnTo>
                <a:lnTo>
                  <a:pt x="0" y="57349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scene3d>
            <a:camera prst="isometricOffAxis2Right"/>
            <a:lightRig rig="glow" dir="t"/>
          </a:scene3d>
          <a:sp3d extrusionH="273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Freeform: Shape 14">
            <a:extLst>
              <a:ext uri="{FF2B5EF4-FFF2-40B4-BE49-F238E27FC236}">
                <a16:creationId xmlns:a16="http://schemas.microsoft.com/office/drawing/2014/main" id="{A8334275-A1BF-43C7-B6A4-8C83AE355A90}"/>
              </a:ext>
            </a:extLst>
          </p:cNvPr>
          <p:cNvSpPr/>
          <p:nvPr/>
        </p:nvSpPr>
        <p:spPr>
          <a:xfrm>
            <a:off x="8924440" y="4332692"/>
            <a:ext cx="738397" cy="802215"/>
          </a:xfrm>
          <a:custGeom>
            <a:avLst/>
            <a:gdLst>
              <a:gd name="connsiteX0" fmla="*/ 0 w 2100082"/>
              <a:gd name="connsiteY0" fmla="*/ 0 h 2281588"/>
              <a:gd name="connsiteX1" fmla="*/ 2100082 w 2100082"/>
              <a:gd name="connsiteY1" fmla="*/ 0 h 2281588"/>
              <a:gd name="connsiteX2" fmla="*/ 2100082 w 2100082"/>
              <a:gd name="connsiteY2" fmla="*/ 573492 h 2281588"/>
              <a:gd name="connsiteX3" fmla="*/ 1673058 w 2100082"/>
              <a:gd name="connsiteY3" fmla="*/ 573492 h 2281588"/>
              <a:gd name="connsiteX4" fmla="*/ 2100082 w 2100082"/>
              <a:gd name="connsiteY4" fmla="*/ 2281588 h 2281588"/>
              <a:gd name="connsiteX5" fmla="*/ 1669011 w 2100082"/>
              <a:gd name="connsiteY5" fmla="*/ 2281588 h 2281588"/>
              <a:gd name="connsiteX6" fmla="*/ 1371196 w 2100082"/>
              <a:gd name="connsiteY6" fmla="*/ 1090328 h 2281588"/>
              <a:gd name="connsiteX7" fmla="*/ 728886 w 2100082"/>
              <a:gd name="connsiteY7" fmla="*/ 1090328 h 2281588"/>
              <a:gd name="connsiteX8" fmla="*/ 431071 w 2100082"/>
              <a:gd name="connsiteY8" fmla="*/ 2281588 h 2281588"/>
              <a:gd name="connsiteX9" fmla="*/ 0 w 2100082"/>
              <a:gd name="connsiteY9" fmla="*/ 2281588 h 2281588"/>
              <a:gd name="connsiteX10" fmla="*/ 427024 w 2100082"/>
              <a:gd name="connsiteY10" fmla="*/ 573492 h 2281588"/>
              <a:gd name="connsiteX11" fmla="*/ 0 w 2100082"/>
              <a:gd name="connsiteY11" fmla="*/ 573492 h 228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0082" h="2281588">
                <a:moveTo>
                  <a:pt x="0" y="0"/>
                </a:moveTo>
                <a:lnTo>
                  <a:pt x="2100082" y="0"/>
                </a:lnTo>
                <a:lnTo>
                  <a:pt x="2100082" y="573492"/>
                </a:lnTo>
                <a:lnTo>
                  <a:pt x="1673058" y="573492"/>
                </a:lnTo>
                <a:lnTo>
                  <a:pt x="2100082" y="2281588"/>
                </a:lnTo>
                <a:lnTo>
                  <a:pt x="1669011" y="2281588"/>
                </a:lnTo>
                <a:lnTo>
                  <a:pt x="1371196" y="1090328"/>
                </a:lnTo>
                <a:lnTo>
                  <a:pt x="728886" y="1090328"/>
                </a:lnTo>
                <a:lnTo>
                  <a:pt x="431071" y="2281588"/>
                </a:lnTo>
                <a:lnTo>
                  <a:pt x="0" y="2281588"/>
                </a:lnTo>
                <a:lnTo>
                  <a:pt x="427024" y="573492"/>
                </a:lnTo>
                <a:lnTo>
                  <a:pt x="0" y="57349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scene3d>
            <a:camera prst="isometricOffAxis1Right"/>
            <a:lightRig rig="glow" dir="t"/>
          </a:scene3d>
          <a:sp3d extrusionH="273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4" name="Freeform: Shape 9">
            <a:extLst>
              <a:ext uri="{FF2B5EF4-FFF2-40B4-BE49-F238E27FC236}">
                <a16:creationId xmlns:a16="http://schemas.microsoft.com/office/drawing/2014/main" id="{554F1105-765C-49B5-9AC1-E4C0EEF971BC}"/>
              </a:ext>
            </a:extLst>
          </p:cNvPr>
          <p:cNvSpPr/>
          <p:nvPr/>
        </p:nvSpPr>
        <p:spPr>
          <a:xfrm>
            <a:off x="6586779" y="3150119"/>
            <a:ext cx="738397" cy="802215"/>
          </a:xfrm>
          <a:custGeom>
            <a:avLst/>
            <a:gdLst>
              <a:gd name="connsiteX0" fmla="*/ 0 w 2100082"/>
              <a:gd name="connsiteY0" fmla="*/ 0 h 2281588"/>
              <a:gd name="connsiteX1" fmla="*/ 2100082 w 2100082"/>
              <a:gd name="connsiteY1" fmla="*/ 0 h 2281588"/>
              <a:gd name="connsiteX2" fmla="*/ 2100082 w 2100082"/>
              <a:gd name="connsiteY2" fmla="*/ 573492 h 2281588"/>
              <a:gd name="connsiteX3" fmla="*/ 1673058 w 2100082"/>
              <a:gd name="connsiteY3" fmla="*/ 573492 h 2281588"/>
              <a:gd name="connsiteX4" fmla="*/ 2100082 w 2100082"/>
              <a:gd name="connsiteY4" fmla="*/ 2281588 h 2281588"/>
              <a:gd name="connsiteX5" fmla="*/ 1669011 w 2100082"/>
              <a:gd name="connsiteY5" fmla="*/ 2281588 h 2281588"/>
              <a:gd name="connsiteX6" fmla="*/ 1371196 w 2100082"/>
              <a:gd name="connsiteY6" fmla="*/ 1090328 h 2281588"/>
              <a:gd name="connsiteX7" fmla="*/ 728886 w 2100082"/>
              <a:gd name="connsiteY7" fmla="*/ 1090328 h 2281588"/>
              <a:gd name="connsiteX8" fmla="*/ 431071 w 2100082"/>
              <a:gd name="connsiteY8" fmla="*/ 2281588 h 2281588"/>
              <a:gd name="connsiteX9" fmla="*/ 0 w 2100082"/>
              <a:gd name="connsiteY9" fmla="*/ 2281588 h 2281588"/>
              <a:gd name="connsiteX10" fmla="*/ 427024 w 2100082"/>
              <a:gd name="connsiteY10" fmla="*/ 573492 h 2281588"/>
              <a:gd name="connsiteX11" fmla="*/ 0 w 2100082"/>
              <a:gd name="connsiteY11" fmla="*/ 573492 h 228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0082" h="2281588">
                <a:moveTo>
                  <a:pt x="0" y="0"/>
                </a:moveTo>
                <a:lnTo>
                  <a:pt x="2100082" y="0"/>
                </a:lnTo>
                <a:lnTo>
                  <a:pt x="2100082" y="573492"/>
                </a:lnTo>
                <a:lnTo>
                  <a:pt x="1673058" y="573492"/>
                </a:lnTo>
                <a:lnTo>
                  <a:pt x="2100082" y="2281588"/>
                </a:lnTo>
                <a:lnTo>
                  <a:pt x="1669011" y="2281588"/>
                </a:lnTo>
                <a:lnTo>
                  <a:pt x="1371196" y="1090328"/>
                </a:lnTo>
                <a:lnTo>
                  <a:pt x="728886" y="1090328"/>
                </a:lnTo>
                <a:lnTo>
                  <a:pt x="431071" y="2281588"/>
                </a:lnTo>
                <a:lnTo>
                  <a:pt x="0" y="2281588"/>
                </a:lnTo>
                <a:lnTo>
                  <a:pt x="427024" y="573492"/>
                </a:lnTo>
                <a:lnTo>
                  <a:pt x="0" y="57349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scene3d>
            <a:camera prst="isometricOffAxis1Left"/>
            <a:lightRig rig="threePt" dir="t"/>
          </a:scene3d>
          <a:sp3d extrusionH="273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5" name="Freeform: Shape 8">
            <a:extLst>
              <a:ext uri="{FF2B5EF4-FFF2-40B4-BE49-F238E27FC236}">
                <a16:creationId xmlns:a16="http://schemas.microsoft.com/office/drawing/2014/main" id="{DB6E18FE-E754-4502-8B2A-2D9CA4CBAFF0}"/>
              </a:ext>
            </a:extLst>
          </p:cNvPr>
          <p:cNvSpPr/>
          <p:nvPr/>
        </p:nvSpPr>
        <p:spPr>
          <a:xfrm>
            <a:off x="4145587" y="5360901"/>
            <a:ext cx="1302844" cy="1415446"/>
          </a:xfrm>
          <a:custGeom>
            <a:avLst/>
            <a:gdLst>
              <a:gd name="connsiteX0" fmla="*/ 0 w 2100082"/>
              <a:gd name="connsiteY0" fmla="*/ 0 h 2281588"/>
              <a:gd name="connsiteX1" fmla="*/ 2100082 w 2100082"/>
              <a:gd name="connsiteY1" fmla="*/ 0 h 2281588"/>
              <a:gd name="connsiteX2" fmla="*/ 2100082 w 2100082"/>
              <a:gd name="connsiteY2" fmla="*/ 573492 h 2281588"/>
              <a:gd name="connsiteX3" fmla="*/ 1673058 w 2100082"/>
              <a:gd name="connsiteY3" fmla="*/ 573492 h 2281588"/>
              <a:gd name="connsiteX4" fmla="*/ 2100082 w 2100082"/>
              <a:gd name="connsiteY4" fmla="*/ 2281588 h 2281588"/>
              <a:gd name="connsiteX5" fmla="*/ 1669011 w 2100082"/>
              <a:gd name="connsiteY5" fmla="*/ 2281588 h 2281588"/>
              <a:gd name="connsiteX6" fmla="*/ 1371196 w 2100082"/>
              <a:gd name="connsiteY6" fmla="*/ 1090328 h 2281588"/>
              <a:gd name="connsiteX7" fmla="*/ 728886 w 2100082"/>
              <a:gd name="connsiteY7" fmla="*/ 1090328 h 2281588"/>
              <a:gd name="connsiteX8" fmla="*/ 431071 w 2100082"/>
              <a:gd name="connsiteY8" fmla="*/ 2281588 h 2281588"/>
              <a:gd name="connsiteX9" fmla="*/ 0 w 2100082"/>
              <a:gd name="connsiteY9" fmla="*/ 2281588 h 2281588"/>
              <a:gd name="connsiteX10" fmla="*/ 427024 w 2100082"/>
              <a:gd name="connsiteY10" fmla="*/ 573492 h 2281588"/>
              <a:gd name="connsiteX11" fmla="*/ 0 w 2100082"/>
              <a:gd name="connsiteY11" fmla="*/ 573492 h 228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0082" h="2281588">
                <a:moveTo>
                  <a:pt x="0" y="0"/>
                </a:moveTo>
                <a:lnTo>
                  <a:pt x="2100082" y="0"/>
                </a:lnTo>
                <a:lnTo>
                  <a:pt x="2100082" y="573492"/>
                </a:lnTo>
                <a:lnTo>
                  <a:pt x="1673058" y="573492"/>
                </a:lnTo>
                <a:lnTo>
                  <a:pt x="2100082" y="2281588"/>
                </a:lnTo>
                <a:lnTo>
                  <a:pt x="1669011" y="2281588"/>
                </a:lnTo>
                <a:lnTo>
                  <a:pt x="1371196" y="1090328"/>
                </a:lnTo>
                <a:lnTo>
                  <a:pt x="728886" y="1090328"/>
                </a:lnTo>
                <a:lnTo>
                  <a:pt x="431071" y="2281588"/>
                </a:lnTo>
                <a:lnTo>
                  <a:pt x="0" y="2281588"/>
                </a:lnTo>
                <a:lnTo>
                  <a:pt x="427024" y="573492"/>
                </a:lnTo>
                <a:lnTo>
                  <a:pt x="0" y="57349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isometricOffAxis1Left"/>
            <a:lightRig rig="twoPt" dir="t"/>
          </a:scene3d>
          <a:sp3d extrusionH="273050"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Freeform: Shape 13">
            <a:extLst>
              <a:ext uri="{FF2B5EF4-FFF2-40B4-BE49-F238E27FC236}">
                <a16:creationId xmlns:a16="http://schemas.microsoft.com/office/drawing/2014/main" id="{0E191B74-93B7-4BD4-81D8-B9295243D08A}"/>
              </a:ext>
            </a:extLst>
          </p:cNvPr>
          <p:cNvSpPr/>
          <p:nvPr/>
        </p:nvSpPr>
        <p:spPr>
          <a:xfrm>
            <a:off x="287820" y="5526576"/>
            <a:ext cx="1727387" cy="1827454"/>
          </a:xfrm>
          <a:custGeom>
            <a:avLst/>
            <a:gdLst>
              <a:gd name="connsiteX0" fmla="*/ 0 w 2100082"/>
              <a:gd name="connsiteY0" fmla="*/ 0 h 2281588"/>
              <a:gd name="connsiteX1" fmla="*/ 2100082 w 2100082"/>
              <a:gd name="connsiteY1" fmla="*/ 0 h 2281588"/>
              <a:gd name="connsiteX2" fmla="*/ 2100082 w 2100082"/>
              <a:gd name="connsiteY2" fmla="*/ 573492 h 2281588"/>
              <a:gd name="connsiteX3" fmla="*/ 1673058 w 2100082"/>
              <a:gd name="connsiteY3" fmla="*/ 573492 h 2281588"/>
              <a:gd name="connsiteX4" fmla="*/ 2100082 w 2100082"/>
              <a:gd name="connsiteY4" fmla="*/ 2281588 h 2281588"/>
              <a:gd name="connsiteX5" fmla="*/ 1669011 w 2100082"/>
              <a:gd name="connsiteY5" fmla="*/ 2281588 h 2281588"/>
              <a:gd name="connsiteX6" fmla="*/ 1371196 w 2100082"/>
              <a:gd name="connsiteY6" fmla="*/ 1090328 h 2281588"/>
              <a:gd name="connsiteX7" fmla="*/ 728886 w 2100082"/>
              <a:gd name="connsiteY7" fmla="*/ 1090328 h 2281588"/>
              <a:gd name="connsiteX8" fmla="*/ 431071 w 2100082"/>
              <a:gd name="connsiteY8" fmla="*/ 2281588 h 2281588"/>
              <a:gd name="connsiteX9" fmla="*/ 0 w 2100082"/>
              <a:gd name="connsiteY9" fmla="*/ 2281588 h 2281588"/>
              <a:gd name="connsiteX10" fmla="*/ 427024 w 2100082"/>
              <a:gd name="connsiteY10" fmla="*/ 573492 h 2281588"/>
              <a:gd name="connsiteX11" fmla="*/ 0 w 2100082"/>
              <a:gd name="connsiteY11" fmla="*/ 573492 h 228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0082" h="2281588">
                <a:moveTo>
                  <a:pt x="0" y="0"/>
                </a:moveTo>
                <a:lnTo>
                  <a:pt x="2100082" y="0"/>
                </a:lnTo>
                <a:lnTo>
                  <a:pt x="2100082" y="573492"/>
                </a:lnTo>
                <a:lnTo>
                  <a:pt x="1673058" y="573492"/>
                </a:lnTo>
                <a:lnTo>
                  <a:pt x="2100082" y="2281588"/>
                </a:lnTo>
                <a:lnTo>
                  <a:pt x="1669011" y="2281588"/>
                </a:lnTo>
                <a:lnTo>
                  <a:pt x="1371196" y="1090328"/>
                </a:lnTo>
                <a:lnTo>
                  <a:pt x="728886" y="1090328"/>
                </a:lnTo>
                <a:lnTo>
                  <a:pt x="431071" y="2281588"/>
                </a:lnTo>
                <a:lnTo>
                  <a:pt x="0" y="2281588"/>
                </a:lnTo>
                <a:lnTo>
                  <a:pt x="427024" y="573492"/>
                </a:lnTo>
                <a:lnTo>
                  <a:pt x="0" y="57349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isometricOffAxis1Left"/>
            <a:lightRig rig="twoPt" dir="t"/>
          </a:scene3d>
          <a:sp3d extrusionH="273050"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" name="TextBox 19">
            <a:extLst>
              <a:ext uri="{FF2B5EF4-FFF2-40B4-BE49-F238E27FC236}">
                <a16:creationId xmlns:a16="http://schemas.microsoft.com/office/drawing/2014/main" id="{E86A3F28-09E5-4984-9FDB-AE7B22DD5688}"/>
              </a:ext>
            </a:extLst>
          </p:cNvPr>
          <p:cNvSpPr txBox="1"/>
          <p:nvPr/>
        </p:nvSpPr>
        <p:spPr>
          <a:xfrm>
            <a:off x="4129701" y="3928649"/>
            <a:ext cx="14382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2</a:t>
            </a:r>
          </a:p>
        </p:txBody>
      </p:sp>
      <p:grpSp>
        <p:nvGrpSpPr>
          <p:cNvPr id="79" name="Group 7">
            <a:extLst>
              <a:ext uri="{FF2B5EF4-FFF2-40B4-BE49-F238E27FC236}">
                <a16:creationId xmlns:a16="http://schemas.microsoft.com/office/drawing/2014/main" id="{B18FA318-5A0A-44AA-830D-712B8B091292}"/>
              </a:ext>
            </a:extLst>
          </p:cNvPr>
          <p:cNvGrpSpPr/>
          <p:nvPr/>
        </p:nvGrpSpPr>
        <p:grpSpPr>
          <a:xfrm>
            <a:off x="418075" y="2621004"/>
            <a:ext cx="2834093" cy="1634778"/>
            <a:chOff x="418075" y="1772183"/>
            <a:chExt cx="2834093" cy="1634778"/>
          </a:xfrm>
        </p:grpSpPr>
        <p:sp>
          <p:nvSpPr>
            <p:cNvPr id="80" name="TextBox 1">
              <a:extLst>
                <a:ext uri="{FF2B5EF4-FFF2-40B4-BE49-F238E27FC236}">
                  <a16:creationId xmlns:a16="http://schemas.microsoft.com/office/drawing/2014/main" id="{6A4E8DF9-7EAA-450F-B654-C28997390560}"/>
                </a:ext>
              </a:extLst>
            </p:cNvPr>
            <p:cNvSpPr txBox="1"/>
            <p:nvPr/>
          </p:nvSpPr>
          <p:spPr>
            <a:xfrm>
              <a:off x="418075" y="2760630"/>
              <a:ext cx="14382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/>
                <a:t>1</a:t>
              </a:r>
            </a:p>
          </p:txBody>
        </p:sp>
        <p:sp>
          <p:nvSpPr>
            <p:cNvPr id="83" name="TextBox 5">
              <a:extLst>
                <a:ext uri="{FF2B5EF4-FFF2-40B4-BE49-F238E27FC236}">
                  <a16:creationId xmlns:a16="http://schemas.microsoft.com/office/drawing/2014/main" id="{85513C1D-0759-4B03-8531-B5BCA275CD30}"/>
                </a:ext>
              </a:extLst>
            </p:cNvPr>
            <p:cNvSpPr txBox="1"/>
            <p:nvPr/>
          </p:nvSpPr>
          <p:spPr>
            <a:xfrm>
              <a:off x="460444" y="1772183"/>
              <a:ext cx="27917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/>
                <a:t>تحمّر في زيت متوسط الحرارة</a:t>
              </a:r>
              <a:endParaRPr lang="en-US" sz="2400" b="1" dirty="0"/>
            </a:p>
          </p:txBody>
        </p:sp>
      </p:grpSp>
      <p:grpSp>
        <p:nvGrpSpPr>
          <p:cNvPr id="84" name="Group 25">
            <a:extLst>
              <a:ext uri="{FF2B5EF4-FFF2-40B4-BE49-F238E27FC236}">
                <a16:creationId xmlns:a16="http://schemas.microsoft.com/office/drawing/2014/main" id="{136CC769-C936-466E-B1CD-0D172DD6A57E}"/>
              </a:ext>
            </a:extLst>
          </p:cNvPr>
          <p:cNvGrpSpPr/>
          <p:nvPr/>
        </p:nvGrpSpPr>
        <p:grpSpPr>
          <a:xfrm>
            <a:off x="5485089" y="5203410"/>
            <a:ext cx="3158746" cy="1259000"/>
            <a:chOff x="575336" y="1224400"/>
            <a:chExt cx="3158746" cy="1259000"/>
          </a:xfrm>
        </p:grpSpPr>
        <p:sp>
          <p:nvSpPr>
            <p:cNvPr id="85" name="TextBox 26">
              <a:extLst>
                <a:ext uri="{FF2B5EF4-FFF2-40B4-BE49-F238E27FC236}">
                  <a16:creationId xmlns:a16="http://schemas.microsoft.com/office/drawing/2014/main" id="{C7FD0CF6-64C3-4D0D-BF18-61A80D5107FD}"/>
                </a:ext>
              </a:extLst>
            </p:cNvPr>
            <p:cNvSpPr txBox="1"/>
            <p:nvPr/>
          </p:nvSpPr>
          <p:spPr>
            <a:xfrm>
              <a:off x="995216" y="1224400"/>
              <a:ext cx="14382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b="1" dirty="0"/>
            </a:p>
          </p:txBody>
        </p:sp>
        <p:sp>
          <p:nvSpPr>
            <p:cNvPr id="86" name="TextBox 27">
              <a:extLst>
                <a:ext uri="{FF2B5EF4-FFF2-40B4-BE49-F238E27FC236}">
                  <a16:creationId xmlns:a16="http://schemas.microsoft.com/office/drawing/2014/main" id="{B60BFED2-770C-463A-B37E-B2B362C14207}"/>
                </a:ext>
              </a:extLst>
            </p:cNvPr>
            <p:cNvSpPr txBox="1"/>
            <p:nvPr/>
          </p:nvSpPr>
          <p:spPr>
            <a:xfrm>
              <a:off x="575336" y="1652403"/>
              <a:ext cx="315874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/>
                <a:t>توضع على ورق , لامتصاص المادة الدهنية</a:t>
              </a:r>
              <a:endParaRPr lang="en-US" sz="2400" b="1" dirty="0"/>
            </a:p>
          </p:txBody>
        </p:sp>
      </p:grpSp>
      <p:grpSp>
        <p:nvGrpSpPr>
          <p:cNvPr id="87" name="Group 10">
            <a:extLst>
              <a:ext uri="{FF2B5EF4-FFF2-40B4-BE49-F238E27FC236}">
                <a16:creationId xmlns:a16="http://schemas.microsoft.com/office/drawing/2014/main" id="{1AA2E17D-9BE5-4449-92AE-94CA2E529446}"/>
              </a:ext>
            </a:extLst>
          </p:cNvPr>
          <p:cNvGrpSpPr/>
          <p:nvPr/>
        </p:nvGrpSpPr>
        <p:grpSpPr>
          <a:xfrm>
            <a:off x="2881491" y="1061971"/>
            <a:ext cx="4902087" cy="1562169"/>
            <a:chOff x="2881491" y="213150"/>
            <a:chExt cx="4902087" cy="1562169"/>
          </a:xfrm>
        </p:grpSpPr>
        <p:sp>
          <p:nvSpPr>
            <p:cNvPr id="88" name="TextBox 20">
              <a:extLst>
                <a:ext uri="{FF2B5EF4-FFF2-40B4-BE49-F238E27FC236}">
                  <a16:creationId xmlns:a16="http://schemas.microsoft.com/office/drawing/2014/main" id="{48C89E56-9AD0-430E-9175-82F6FF81EBDD}"/>
                </a:ext>
              </a:extLst>
            </p:cNvPr>
            <p:cNvSpPr txBox="1"/>
            <p:nvPr/>
          </p:nvSpPr>
          <p:spPr>
            <a:xfrm>
              <a:off x="6345347" y="1252099"/>
              <a:ext cx="14382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3</a:t>
              </a:r>
            </a:p>
          </p:txBody>
        </p:sp>
        <p:grpSp>
          <p:nvGrpSpPr>
            <p:cNvPr id="89" name="Group 28">
              <a:extLst>
                <a:ext uri="{FF2B5EF4-FFF2-40B4-BE49-F238E27FC236}">
                  <a16:creationId xmlns:a16="http://schemas.microsoft.com/office/drawing/2014/main" id="{7569F012-E7A8-4C6A-B863-7CAC6404525E}"/>
                </a:ext>
              </a:extLst>
            </p:cNvPr>
            <p:cNvGrpSpPr/>
            <p:nvPr/>
          </p:nvGrpSpPr>
          <p:grpSpPr>
            <a:xfrm>
              <a:off x="2881491" y="213150"/>
              <a:ext cx="4652740" cy="1208226"/>
              <a:chOff x="-2637533" y="1595970"/>
              <a:chExt cx="4652740" cy="1208226"/>
            </a:xfrm>
          </p:grpSpPr>
          <p:sp>
            <p:nvSpPr>
              <p:cNvPr id="90" name="TextBox 29">
                <a:extLst>
                  <a:ext uri="{FF2B5EF4-FFF2-40B4-BE49-F238E27FC236}">
                    <a16:creationId xmlns:a16="http://schemas.microsoft.com/office/drawing/2014/main" id="{7647BE2F-418B-44A0-BE7D-8BB2D1C081E2}"/>
                  </a:ext>
                </a:extLst>
              </p:cNvPr>
              <p:cNvSpPr txBox="1"/>
              <p:nvPr/>
            </p:nvSpPr>
            <p:spPr>
              <a:xfrm>
                <a:off x="576976" y="1595970"/>
                <a:ext cx="143823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2000" b="1" dirty="0"/>
              </a:p>
            </p:txBody>
          </p:sp>
          <p:sp>
            <p:nvSpPr>
              <p:cNvPr id="91" name="TextBox 30">
                <a:extLst>
                  <a:ext uri="{FF2B5EF4-FFF2-40B4-BE49-F238E27FC236}">
                    <a16:creationId xmlns:a16="http://schemas.microsoft.com/office/drawing/2014/main" id="{CCD07FEF-4373-4037-8057-0E0064E81EA7}"/>
                  </a:ext>
                </a:extLst>
              </p:cNvPr>
              <p:cNvSpPr txBox="1"/>
              <p:nvPr/>
            </p:nvSpPr>
            <p:spPr>
              <a:xfrm>
                <a:off x="-2637533" y="1973199"/>
                <a:ext cx="387530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/>
                  <a:t>تغطّى بصلصة الشوكولاتة أو سكر بودرة أو حلوى الماء حسب الرغبة</a:t>
                </a:r>
                <a:endParaRPr lang="en-US" sz="2400" b="1" dirty="0"/>
              </a:p>
            </p:txBody>
          </p:sp>
        </p:grpSp>
      </p:grpSp>
      <p:sp>
        <p:nvSpPr>
          <p:cNvPr id="98" name="TextBox 35">
            <a:extLst>
              <a:ext uri="{FF2B5EF4-FFF2-40B4-BE49-F238E27FC236}">
                <a16:creationId xmlns:a16="http://schemas.microsoft.com/office/drawing/2014/main" id="{37F794BC-025B-482E-A446-5CEBCD612A4A}"/>
              </a:ext>
            </a:extLst>
          </p:cNvPr>
          <p:cNvSpPr txBox="1"/>
          <p:nvPr/>
        </p:nvSpPr>
        <p:spPr>
          <a:xfrm>
            <a:off x="10288119" y="5425040"/>
            <a:ext cx="14382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b="1" dirty="0"/>
          </a:p>
        </p:txBody>
      </p:sp>
      <p:grpSp>
        <p:nvGrpSpPr>
          <p:cNvPr id="100" name="Group 2">
            <a:extLst>
              <a:ext uri="{FF2B5EF4-FFF2-40B4-BE49-F238E27FC236}">
                <a16:creationId xmlns:a16="http://schemas.microsoft.com/office/drawing/2014/main" id="{09D7D125-72EB-483E-8410-4C09235102CF}"/>
              </a:ext>
            </a:extLst>
          </p:cNvPr>
          <p:cNvGrpSpPr/>
          <p:nvPr/>
        </p:nvGrpSpPr>
        <p:grpSpPr>
          <a:xfrm>
            <a:off x="-151194" y="1271117"/>
            <a:ext cx="13169050" cy="5447900"/>
            <a:chOff x="-151194" y="422296"/>
            <a:chExt cx="13169050" cy="5447900"/>
          </a:xfrm>
        </p:grpSpPr>
        <p:sp>
          <p:nvSpPr>
            <p:cNvPr id="101" name="Freeform: Shape 24">
              <a:extLst>
                <a:ext uri="{FF2B5EF4-FFF2-40B4-BE49-F238E27FC236}">
                  <a16:creationId xmlns:a16="http://schemas.microsoft.com/office/drawing/2014/main" id="{C28BE98E-513B-41CF-A812-537E74B5A65F}"/>
                </a:ext>
              </a:extLst>
            </p:cNvPr>
            <p:cNvSpPr/>
            <p:nvPr/>
          </p:nvSpPr>
          <p:spPr>
            <a:xfrm rot="10800000">
              <a:off x="-151194" y="422296"/>
              <a:ext cx="13169050" cy="5439915"/>
            </a:xfrm>
            <a:custGeom>
              <a:avLst/>
              <a:gdLst>
                <a:gd name="connsiteX0" fmla="*/ 5708417 w 13169050"/>
                <a:gd name="connsiteY0" fmla="*/ 5439915 h 5439915"/>
                <a:gd name="connsiteX1" fmla="*/ 4098984 w 13169050"/>
                <a:gd name="connsiteY1" fmla="*/ 3987539 h 5439915"/>
                <a:gd name="connsiteX2" fmla="*/ 4094459 w 13169050"/>
                <a:gd name="connsiteY2" fmla="*/ 3897924 h 5439915"/>
                <a:gd name="connsiteX3" fmla="*/ 4090632 w 13169050"/>
                <a:gd name="connsiteY3" fmla="*/ 3897924 h 5439915"/>
                <a:gd name="connsiteX4" fmla="*/ 4090632 w 13169050"/>
                <a:gd name="connsiteY4" fmla="*/ 3822131 h 5439915"/>
                <a:gd name="connsiteX5" fmla="*/ 4090632 w 13169050"/>
                <a:gd name="connsiteY5" fmla="*/ 3074964 h 5439915"/>
                <a:gd name="connsiteX6" fmla="*/ 4090702 w 13169050"/>
                <a:gd name="connsiteY6" fmla="*/ 3074964 h 5439915"/>
                <a:gd name="connsiteX7" fmla="*/ 4090702 w 13169050"/>
                <a:gd name="connsiteY7" fmla="*/ 3074963 h 5439915"/>
                <a:gd name="connsiteX8" fmla="*/ 2929780 w 13169050"/>
                <a:gd name="connsiteY8" fmla="*/ 1914041 h 5439915"/>
                <a:gd name="connsiteX9" fmla="*/ 2929780 w 13169050"/>
                <a:gd name="connsiteY9" fmla="*/ 1914110 h 5439915"/>
                <a:gd name="connsiteX10" fmla="*/ 0 w 13169050"/>
                <a:gd name="connsiteY10" fmla="*/ 1914110 h 5439915"/>
                <a:gd name="connsiteX11" fmla="*/ 0 w 13169050"/>
                <a:gd name="connsiteY11" fmla="*/ 1457178 h 5439915"/>
                <a:gd name="connsiteX12" fmla="*/ 2929780 w 13169050"/>
                <a:gd name="connsiteY12" fmla="*/ 1457178 h 5439915"/>
                <a:gd name="connsiteX13" fmla="*/ 3095188 w 13169050"/>
                <a:gd name="connsiteY13" fmla="*/ 1465530 h 5439915"/>
                <a:gd name="connsiteX14" fmla="*/ 4547564 w 13169050"/>
                <a:gd name="connsiteY14" fmla="*/ 3074963 h 5439915"/>
                <a:gd name="connsiteX15" fmla="*/ 4547564 w 13169050"/>
                <a:gd name="connsiteY15" fmla="*/ 3074964 h 5439915"/>
                <a:gd name="connsiteX16" fmla="*/ 4547564 w 13169050"/>
                <a:gd name="connsiteY16" fmla="*/ 3823480 h 5439915"/>
                <a:gd name="connsiteX17" fmla="*/ 4553489 w 13169050"/>
                <a:gd name="connsiteY17" fmla="*/ 3940827 h 5439915"/>
                <a:gd name="connsiteX18" fmla="*/ 5708418 w 13169050"/>
                <a:gd name="connsiteY18" fmla="*/ 4983052 h 5439915"/>
                <a:gd name="connsiteX19" fmla="*/ 6863346 w 13169050"/>
                <a:gd name="connsiteY19" fmla="*/ 3940827 h 5439915"/>
                <a:gd name="connsiteX20" fmla="*/ 6869340 w 13169050"/>
                <a:gd name="connsiteY20" fmla="*/ 3822131 h 5439915"/>
                <a:gd name="connsiteX21" fmla="*/ 6869270 w 13169050"/>
                <a:gd name="connsiteY21" fmla="*/ 3822131 h 5439915"/>
                <a:gd name="connsiteX22" fmla="*/ 6869270 w 13169050"/>
                <a:gd name="connsiteY22" fmla="*/ 1617787 h 5439915"/>
                <a:gd name="connsiteX23" fmla="*/ 6869270 w 13169050"/>
                <a:gd name="connsiteY23" fmla="*/ 1617786 h 5439915"/>
                <a:gd name="connsiteX24" fmla="*/ 6869270 w 13169050"/>
                <a:gd name="connsiteY24" fmla="*/ 1573645 h 5439915"/>
                <a:gd name="connsiteX25" fmla="*/ 6873443 w 13169050"/>
                <a:gd name="connsiteY25" fmla="*/ 1573645 h 5439915"/>
                <a:gd name="connsiteX26" fmla="*/ 6898217 w 13169050"/>
                <a:gd name="connsiteY26" fmla="*/ 1311536 h 5439915"/>
                <a:gd name="connsiteX27" fmla="*/ 8321645 w 13169050"/>
                <a:gd name="connsiteY27" fmla="*/ 8353 h 5439915"/>
                <a:gd name="connsiteX28" fmla="*/ 8463731 w 13169050"/>
                <a:gd name="connsiteY28" fmla="*/ 1179 h 5439915"/>
                <a:gd name="connsiteX29" fmla="*/ 8463731 w 13169050"/>
                <a:gd name="connsiteY29" fmla="*/ 0 h 5439915"/>
                <a:gd name="connsiteX30" fmla="*/ 13169050 w 13169050"/>
                <a:gd name="connsiteY30" fmla="*/ 0 h 5439915"/>
                <a:gd name="connsiteX31" fmla="*/ 13169050 w 13169050"/>
                <a:gd name="connsiteY31" fmla="*/ 456932 h 5439915"/>
                <a:gd name="connsiteX32" fmla="*/ 8485707 w 13169050"/>
                <a:gd name="connsiteY32" fmla="*/ 456932 h 5439915"/>
                <a:gd name="connsiteX33" fmla="*/ 8368356 w 13169050"/>
                <a:gd name="connsiteY33" fmla="*/ 462858 h 5439915"/>
                <a:gd name="connsiteX34" fmla="*/ 7346905 w 13169050"/>
                <a:gd name="connsiteY34" fmla="*/ 1398021 h 5439915"/>
                <a:gd name="connsiteX35" fmla="*/ 7326202 w 13169050"/>
                <a:gd name="connsiteY35" fmla="*/ 1617046 h 5439915"/>
                <a:gd name="connsiteX36" fmla="*/ 7326202 w 13169050"/>
                <a:gd name="connsiteY36" fmla="*/ 3822131 h 5439915"/>
                <a:gd name="connsiteX37" fmla="*/ 7317849 w 13169050"/>
                <a:gd name="connsiteY37" fmla="*/ 3987539 h 5439915"/>
                <a:gd name="connsiteX38" fmla="*/ 5708417 w 13169050"/>
                <a:gd name="connsiteY38" fmla="*/ 5439915 h 5439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3169050" h="5439915">
                  <a:moveTo>
                    <a:pt x="5708417" y="5439915"/>
                  </a:moveTo>
                  <a:cubicBezTo>
                    <a:pt x="4870781" y="5439915"/>
                    <a:pt x="4181831" y="4803317"/>
                    <a:pt x="4098984" y="3987539"/>
                  </a:cubicBezTo>
                  <a:lnTo>
                    <a:pt x="4094459" y="3897924"/>
                  </a:lnTo>
                  <a:lnTo>
                    <a:pt x="4090632" y="3897924"/>
                  </a:lnTo>
                  <a:lnTo>
                    <a:pt x="4090632" y="3822131"/>
                  </a:lnTo>
                  <a:lnTo>
                    <a:pt x="4090632" y="3074964"/>
                  </a:lnTo>
                  <a:lnTo>
                    <a:pt x="4090702" y="3074964"/>
                  </a:lnTo>
                  <a:lnTo>
                    <a:pt x="4090702" y="3074963"/>
                  </a:lnTo>
                  <a:cubicBezTo>
                    <a:pt x="4090702" y="2433803"/>
                    <a:pt x="3570940" y="1914041"/>
                    <a:pt x="2929780" y="1914041"/>
                  </a:cubicBezTo>
                  <a:lnTo>
                    <a:pt x="2929780" y="1914110"/>
                  </a:lnTo>
                  <a:lnTo>
                    <a:pt x="0" y="1914110"/>
                  </a:lnTo>
                  <a:lnTo>
                    <a:pt x="0" y="1457178"/>
                  </a:lnTo>
                  <a:lnTo>
                    <a:pt x="2929780" y="1457178"/>
                  </a:lnTo>
                  <a:lnTo>
                    <a:pt x="3095188" y="1465530"/>
                  </a:lnTo>
                  <a:cubicBezTo>
                    <a:pt x="3910966" y="1548377"/>
                    <a:pt x="4547564" y="2237327"/>
                    <a:pt x="4547564" y="3074963"/>
                  </a:cubicBezTo>
                  <a:lnTo>
                    <a:pt x="4547564" y="3074964"/>
                  </a:lnTo>
                  <a:lnTo>
                    <a:pt x="4547564" y="3823480"/>
                  </a:lnTo>
                  <a:lnTo>
                    <a:pt x="4553489" y="3940827"/>
                  </a:lnTo>
                  <a:cubicBezTo>
                    <a:pt x="4612940" y="4526230"/>
                    <a:pt x="5107330" y="4983052"/>
                    <a:pt x="5708418" y="4983052"/>
                  </a:cubicBezTo>
                  <a:cubicBezTo>
                    <a:pt x="6309505" y="4983052"/>
                    <a:pt x="6803895" y="4526230"/>
                    <a:pt x="6863346" y="3940827"/>
                  </a:cubicBezTo>
                  <a:lnTo>
                    <a:pt x="6869340" y="3822131"/>
                  </a:lnTo>
                  <a:lnTo>
                    <a:pt x="6869270" y="3822131"/>
                  </a:lnTo>
                  <a:lnTo>
                    <a:pt x="6869270" y="1617787"/>
                  </a:lnTo>
                  <a:lnTo>
                    <a:pt x="6869270" y="1617786"/>
                  </a:lnTo>
                  <a:lnTo>
                    <a:pt x="6869270" y="1573645"/>
                  </a:lnTo>
                  <a:lnTo>
                    <a:pt x="6873443" y="1573645"/>
                  </a:lnTo>
                  <a:lnTo>
                    <a:pt x="6898217" y="1311536"/>
                  </a:lnTo>
                  <a:cubicBezTo>
                    <a:pt x="7031220" y="617383"/>
                    <a:pt x="7607840" y="80844"/>
                    <a:pt x="8321645" y="8353"/>
                  </a:cubicBezTo>
                  <a:lnTo>
                    <a:pt x="8463731" y="1179"/>
                  </a:lnTo>
                  <a:lnTo>
                    <a:pt x="8463731" y="0"/>
                  </a:lnTo>
                  <a:lnTo>
                    <a:pt x="13169050" y="0"/>
                  </a:lnTo>
                  <a:lnTo>
                    <a:pt x="13169050" y="456932"/>
                  </a:lnTo>
                  <a:lnTo>
                    <a:pt x="8485707" y="456932"/>
                  </a:lnTo>
                  <a:lnTo>
                    <a:pt x="8368356" y="462858"/>
                  </a:lnTo>
                  <a:cubicBezTo>
                    <a:pt x="7856129" y="514877"/>
                    <a:pt x="7442347" y="899897"/>
                    <a:pt x="7346905" y="1398021"/>
                  </a:cubicBezTo>
                  <a:lnTo>
                    <a:pt x="7326202" y="1617046"/>
                  </a:lnTo>
                  <a:lnTo>
                    <a:pt x="7326202" y="3822131"/>
                  </a:lnTo>
                  <a:lnTo>
                    <a:pt x="7317849" y="3987539"/>
                  </a:lnTo>
                  <a:cubicBezTo>
                    <a:pt x="7235002" y="4803317"/>
                    <a:pt x="6546052" y="5439915"/>
                    <a:pt x="5708417" y="543991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scene3d>
              <a:camera prst="perspectiveRelaxedModerately" fov="3600000">
                <a:rot lat="3890631" lon="0" rev="0"/>
              </a:camera>
              <a:lightRig rig="twoPt" dir="t"/>
            </a:scene3d>
            <a:sp3d extrusionH="152400" prstMaterial="metal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2" name="Freeform: Shape 23">
              <a:extLst>
                <a:ext uri="{FF2B5EF4-FFF2-40B4-BE49-F238E27FC236}">
                  <a16:creationId xmlns:a16="http://schemas.microsoft.com/office/drawing/2014/main" id="{C5A01D43-D1FE-423C-96C8-B8C69F8C9B83}"/>
                </a:ext>
              </a:extLst>
            </p:cNvPr>
            <p:cNvSpPr/>
            <p:nvPr/>
          </p:nvSpPr>
          <p:spPr>
            <a:xfrm rot="10800000">
              <a:off x="-151194" y="430281"/>
              <a:ext cx="13138661" cy="5439915"/>
            </a:xfrm>
            <a:custGeom>
              <a:avLst/>
              <a:gdLst>
                <a:gd name="connsiteX0" fmla="*/ 5708417 w 13138661"/>
                <a:gd name="connsiteY0" fmla="*/ 5439915 h 5439915"/>
                <a:gd name="connsiteX1" fmla="*/ 4098984 w 13138661"/>
                <a:gd name="connsiteY1" fmla="*/ 3987539 h 5439915"/>
                <a:gd name="connsiteX2" fmla="*/ 4094459 w 13138661"/>
                <a:gd name="connsiteY2" fmla="*/ 3897924 h 5439915"/>
                <a:gd name="connsiteX3" fmla="*/ 4090632 w 13138661"/>
                <a:gd name="connsiteY3" fmla="*/ 3897924 h 5439915"/>
                <a:gd name="connsiteX4" fmla="*/ 4090632 w 13138661"/>
                <a:gd name="connsiteY4" fmla="*/ 3822131 h 5439915"/>
                <a:gd name="connsiteX5" fmla="*/ 4090632 w 13138661"/>
                <a:gd name="connsiteY5" fmla="*/ 3074964 h 5439915"/>
                <a:gd name="connsiteX6" fmla="*/ 4090702 w 13138661"/>
                <a:gd name="connsiteY6" fmla="*/ 3074964 h 5439915"/>
                <a:gd name="connsiteX7" fmla="*/ 4090702 w 13138661"/>
                <a:gd name="connsiteY7" fmla="*/ 3074963 h 5439915"/>
                <a:gd name="connsiteX8" fmla="*/ 2929780 w 13138661"/>
                <a:gd name="connsiteY8" fmla="*/ 1914041 h 5439915"/>
                <a:gd name="connsiteX9" fmla="*/ 2929780 w 13138661"/>
                <a:gd name="connsiteY9" fmla="*/ 1914110 h 5439915"/>
                <a:gd name="connsiteX10" fmla="*/ 0 w 13138661"/>
                <a:gd name="connsiteY10" fmla="*/ 1914110 h 5439915"/>
                <a:gd name="connsiteX11" fmla="*/ 0 w 13138661"/>
                <a:gd name="connsiteY11" fmla="*/ 1457178 h 5439915"/>
                <a:gd name="connsiteX12" fmla="*/ 2929780 w 13138661"/>
                <a:gd name="connsiteY12" fmla="*/ 1457178 h 5439915"/>
                <a:gd name="connsiteX13" fmla="*/ 3095188 w 13138661"/>
                <a:gd name="connsiteY13" fmla="*/ 1465530 h 5439915"/>
                <a:gd name="connsiteX14" fmla="*/ 4547564 w 13138661"/>
                <a:gd name="connsiteY14" fmla="*/ 3074963 h 5439915"/>
                <a:gd name="connsiteX15" fmla="*/ 4547564 w 13138661"/>
                <a:gd name="connsiteY15" fmla="*/ 3074964 h 5439915"/>
                <a:gd name="connsiteX16" fmla="*/ 4547564 w 13138661"/>
                <a:gd name="connsiteY16" fmla="*/ 3823480 h 5439915"/>
                <a:gd name="connsiteX17" fmla="*/ 4553489 w 13138661"/>
                <a:gd name="connsiteY17" fmla="*/ 3940827 h 5439915"/>
                <a:gd name="connsiteX18" fmla="*/ 5708418 w 13138661"/>
                <a:gd name="connsiteY18" fmla="*/ 4983052 h 5439915"/>
                <a:gd name="connsiteX19" fmla="*/ 6863346 w 13138661"/>
                <a:gd name="connsiteY19" fmla="*/ 3940827 h 5439915"/>
                <a:gd name="connsiteX20" fmla="*/ 6869340 w 13138661"/>
                <a:gd name="connsiteY20" fmla="*/ 3822131 h 5439915"/>
                <a:gd name="connsiteX21" fmla="*/ 6869270 w 13138661"/>
                <a:gd name="connsiteY21" fmla="*/ 3822131 h 5439915"/>
                <a:gd name="connsiteX22" fmla="*/ 6869270 w 13138661"/>
                <a:gd name="connsiteY22" fmla="*/ 1617787 h 5439915"/>
                <a:gd name="connsiteX23" fmla="*/ 6869270 w 13138661"/>
                <a:gd name="connsiteY23" fmla="*/ 1617786 h 5439915"/>
                <a:gd name="connsiteX24" fmla="*/ 6869270 w 13138661"/>
                <a:gd name="connsiteY24" fmla="*/ 1573645 h 5439915"/>
                <a:gd name="connsiteX25" fmla="*/ 6873443 w 13138661"/>
                <a:gd name="connsiteY25" fmla="*/ 1573645 h 5439915"/>
                <a:gd name="connsiteX26" fmla="*/ 6898217 w 13138661"/>
                <a:gd name="connsiteY26" fmla="*/ 1311536 h 5439915"/>
                <a:gd name="connsiteX27" fmla="*/ 8321645 w 13138661"/>
                <a:gd name="connsiteY27" fmla="*/ 8353 h 5439915"/>
                <a:gd name="connsiteX28" fmla="*/ 8463731 w 13138661"/>
                <a:gd name="connsiteY28" fmla="*/ 1179 h 5439915"/>
                <a:gd name="connsiteX29" fmla="*/ 8463731 w 13138661"/>
                <a:gd name="connsiteY29" fmla="*/ 0 h 5439915"/>
                <a:gd name="connsiteX30" fmla="*/ 13138661 w 13138661"/>
                <a:gd name="connsiteY30" fmla="*/ 0 h 5439915"/>
                <a:gd name="connsiteX31" fmla="*/ 13138661 w 13138661"/>
                <a:gd name="connsiteY31" fmla="*/ 456932 h 5439915"/>
                <a:gd name="connsiteX32" fmla="*/ 8485707 w 13138661"/>
                <a:gd name="connsiteY32" fmla="*/ 456932 h 5439915"/>
                <a:gd name="connsiteX33" fmla="*/ 8368356 w 13138661"/>
                <a:gd name="connsiteY33" fmla="*/ 462858 h 5439915"/>
                <a:gd name="connsiteX34" fmla="*/ 7346905 w 13138661"/>
                <a:gd name="connsiteY34" fmla="*/ 1398021 h 5439915"/>
                <a:gd name="connsiteX35" fmla="*/ 7326202 w 13138661"/>
                <a:gd name="connsiteY35" fmla="*/ 1617046 h 5439915"/>
                <a:gd name="connsiteX36" fmla="*/ 7326202 w 13138661"/>
                <a:gd name="connsiteY36" fmla="*/ 3822131 h 5439915"/>
                <a:gd name="connsiteX37" fmla="*/ 7317849 w 13138661"/>
                <a:gd name="connsiteY37" fmla="*/ 3987539 h 5439915"/>
                <a:gd name="connsiteX38" fmla="*/ 5708417 w 13138661"/>
                <a:gd name="connsiteY38" fmla="*/ 5439915 h 5439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3138661" h="5439915">
                  <a:moveTo>
                    <a:pt x="5708417" y="5439915"/>
                  </a:moveTo>
                  <a:cubicBezTo>
                    <a:pt x="4870781" y="5439915"/>
                    <a:pt x="4181831" y="4803317"/>
                    <a:pt x="4098984" y="3987539"/>
                  </a:cubicBezTo>
                  <a:lnTo>
                    <a:pt x="4094459" y="3897924"/>
                  </a:lnTo>
                  <a:lnTo>
                    <a:pt x="4090632" y="3897924"/>
                  </a:lnTo>
                  <a:lnTo>
                    <a:pt x="4090632" y="3822131"/>
                  </a:lnTo>
                  <a:lnTo>
                    <a:pt x="4090632" y="3074964"/>
                  </a:lnTo>
                  <a:lnTo>
                    <a:pt x="4090702" y="3074964"/>
                  </a:lnTo>
                  <a:lnTo>
                    <a:pt x="4090702" y="3074963"/>
                  </a:lnTo>
                  <a:cubicBezTo>
                    <a:pt x="4090702" y="2433803"/>
                    <a:pt x="3570940" y="1914041"/>
                    <a:pt x="2929780" y="1914041"/>
                  </a:cubicBezTo>
                  <a:lnTo>
                    <a:pt x="2929780" y="1914110"/>
                  </a:lnTo>
                  <a:lnTo>
                    <a:pt x="0" y="1914110"/>
                  </a:lnTo>
                  <a:lnTo>
                    <a:pt x="0" y="1457178"/>
                  </a:lnTo>
                  <a:lnTo>
                    <a:pt x="2929780" y="1457178"/>
                  </a:lnTo>
                  <a:lnTo>
                    <a:pt x="3095188" y="1465530"/>
                  </a:lnTo>
                  <a:cubicBezTo>
                    <a:pt x="3910966" y="1548377"/>
                    <a:pt x="4547564" y="2237327"/>
                    <a:pt x="4547564" y="3074963"/>
                  </a:cubicBezTo>
                  <a:lnTo>
                    <a:pt x="4547564" y="3074964"/>
                  </a:lnTo>
                  <a:lnTo>
                    <a:pt x="4547564" y="3823480"/>
                  </a:lnTo>
                  <a:lnTo>
                    <a:pt x="4553489" y="3940827"/>
                  </a:lnTo>
                  <a:cubicBezTo>
                    <a:pt x="4612940" y="4526230"/>
                    <a:pt x="5107330" y="4983052"/>
                    <a:pt x="5708418" y="4983052"/>
                  </a:cubicBezTo>
                  <a:cubicBezTo>
                    <a:pt x="6309505" y="4983052"/>
                    <a:pt x="6803895" y="4526230"/>
                    <a:pt x="6863346" y="3940827"/>
                  </a:cubicBezTo>
                  <a:lnTo>
                    <a:pt x="6869340" y="3822131"/>
                  </a:lnTo>
                  <a:lnTo>
                    <a:pt x="6869270" y="3822131"/>
                  </a:lnTo>
                  <a:lnTo>
                    <a:pt x="6869270" y="1617787"/>
                  </a:lnTo>
                  <a:lnTo>
                    <a:pt x="6869270" y="1617786"/>
                  </a:lnTo>
                  <a:lnTo>
                    <a:pt x="6869270" y="1573645"/>
                  </a:lnTo>
                  <a:lnTo>
                    <a:pt x="6873443" y="1573645"/>
                  </a:lnTo>
                  <a:lnTo>
                    <a:pt x="6898217" y="1311536"/>
                  </a:lnTo>
                  <a:cubicBezTo>
                    <a:pt x="7031220" y="617383"/>
                    <a:pt x="7607840" y="80844"/>
                    <a:pt x="8321645" y="8353"/>
                  </a:cubicBezTo>
                  <a:lnTo>
                    <a:pt x="8463731" y="1179"/>
                  </a:lnTo>
                  <a:lnTo>
                    <a:pt x="8463731" y="0"/>
                  </a:lnTo>
                  <a:lnTo>
                    <a:pt x="13138661" y="0"/>
                  </a:lnTo>
                  <a:lnTo>
                    <a:pt x="13138661" y="456932"/>
                  </a:lnTo>
                  <a:lnTo>
                    <a:pt x="8485707" y="456932"/>
                  </a:lnTo>
                  <a:lnTo>
                    <a:pt x="8368356" y="462858"/>
                  </a:lnTo>
                  <a:cubicBezTo>
                    <a:pt x="7856129" y="514877"/>
                    <a:pt x="7442347" y="899897"/>
                    <a:pt x="7346905" y="1398021"/>
                  </a:cubicBezTo>
                  <a:lnTo>
                    <a:pt x="7326202" y="1617046"/>
                  </a:lnTo>
                  <a:lnTo>
                    <a:pt x="7326202" y="3822131"/>
                  </a:lnTo>
                  <a:lnTo>
                    <a:pt x="7317849" y="3987539"/>
                  </a:lnTo>
                  <a:cubicBezTo>
                    <a:pt x="7235002" y="4803317"/>
                    <a:pt x="6546052" y="5439915"/>
                    <a:pt x="5708417" y="54399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scene3d>
              <a:camera prst="perspectiveRelaxedModerately" fov="3600000">
                <a:rot lat="3890631" lon="0" rev="0"/>
              </a:camera>
              <a:lightRig rig="twoPt" dir="t"/>
            </a:scene3d>
            <a:sp3d contourW="12700" prstMaterial="metal">
              <a:bevelT w="12700" h="133350" prst="softRound"/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3" name="Freeform: Shape 3">
              <a:extLst>
                <a:ext uri="{FF2B5EF4-FFF2-40B4-BE49-F238E27FC236}">
                  <a16:creationId xmlns:a16="http://schemas.microsoft.com/office/drawing/2014/main" id="{733E4767-4EBE-4320-883C-8B5A00D46276}"/>
                </a:ext>
              </a:extLst>
            </p:cNvPr>
            <p:cNvSpPr/>
            <p:nvPr/>
          </p:nvSpPr>
          <p:spPr>
            <a:xfrm>
              <a:off x="30997" y="2301483"/>
              <a:ext cx="12548851" cy="2333395"/>
            </a:xfrm>
            <a:custGeom>
              <a:avLst/>
              <a:gdLst>
                <a:gd name="connsiteX0" fmla="*/ 0 w 12646617"/>
                <a:gd name="connsiteY0" fmla="*/ 2279398 h 2342277"/>
                <a:gd name="connsiteX1" fmla="*/ 4076054 w 12646617"/>
                <a:gd name="connsiteY1" fmla="*/ 2294896 h 2342277"/>
                <a:gd name="connsiteX2" fmla="*/ 5625884 w 12646617"/>
                <a:gd name="connsiteY2" fmla="*/ 1752456 h 2342277"/>
                <a:gd name="connsiteX3" fmla="*/ 5889356 w 12646617"/>
                <a:gd name="connsiteY3" fmla="*/ 512591 h 2342277"/>
                <a:gd name="connsiteX4" fmla="*/ 6261315 w 12646617"/>
                <a:gd name="connsiteY4" fmla="*/ 156130 h 2342277"/>
                <a:gd name="connsiteX5" fmla="*/ 6865749 w 12646617"/>
                <a:gd name="connsiteY5" fmla="*/ 1147 h 2342277"/>
                <a:gd name="connsiteX6" fmla="*/ 8012623 w 12646617"/>
                <a:gd name="connsiteY6" fmla="*/ 109635 h 2342277"/>
                <a:gd name="connsiteX7" fmla="*/ 8415579 w 12646617"/>
                <a:gd name="connsiteY7" fmla="*/ 512591 h 2342277"/>
                <a:gd name="connsiteX8" fmla="*/ 9159498 w 12646617"/>
                <a:gd name="connsiteY8" fmla="*/ 1163520 h 2342277"/>
                <a:gd name="connsiteX9" fmla="*/ 10290874 w 12646617"/>
                <a:gd name="connsiteY9" fmla="*/ 1380496 h 2342277"/>
                <a:gd name="connsiteX10" fmla="*/ 12646617 w 12646617"/>
                <a:gd name="connsiteY10" fmla="*/ 1380496 h 2342277"/>
                <a:gd name="connsiteX0" fmla="*/ 0 w 12646617"/>
                <a:gd name="connsiteY0" fmla="*/ 2199068 h 2261947"/>
                <a:gd name="connsiteX1" fmla="*/ 4076054 w 12646617"/>
                <a:gd name="connsiteY1" fmla="*/ 2214566 h 2261947"/>
                <a:gd name="connsiteX2" fmla="*/ 5625884 w 12646617"/>
                <a:gd name="connsiteY2" fmla="*/ 1672126 h 2261947"/>
                <a:gd name="connsiteX3" fmla="*/ 5889356 w 12646617"/>
                <a:gd name="connsiteY3" fmla="*/ 432261 h 2261947"/>
                <a:gd name="connsiteX4" fmla="*/ 6261315 w 12646617"/>
                <a:gd name="connsiteY4" fmla="*/ 75800 h 2261947"/>
                <a:gd name="connsiteX5" fmla="*/ 8012623 w 12646617"/>
                <a:gd name="connsiteY5" fmla="*/ 29305 h 2261947"/>
                <a:gd name="connsiteX6" fmla="*/ 8415579 w 12646617"/>
                <a:gd name="connsiteY6" fmla="*/ 432261 h 2261947"/>
                <a:gd name="connsiteX7" fmla="*/ 9159498 w 12646617"/>
                <a:gd name="connsiteY7" fmla="*/ 1083190 h 2261947"/>
                <a:gd name="connsiteX8" fmla="*/ 10290874 w 12646617"/>
                <a:gd name="connsiteY8" fmla="*/ 1300166 h 2261947"/>
                <a:gd name="connsiteX9" fmla="*/ 12646617 w 12646617"/>
                <a:gd name="connsiteY9" fmla="*/ 1300166 h 2261947"/>
                <a:gd name="connsiteX0" fmla="*/ 0 w 12646617"/>
                <a:gd name="connsiteY0" fmla="*/ 2169763 h 2232642"/>
                <a:gd name="connsiteX1" fmla="*/ 4076054 w 12646617"/>
                <a:gd name="connsiteY1" fmla="*/ 2185261 h 2232642"/>
                <a:gd name="connsiteX2" fmla="*/ 5625884 w 12646617"/>
                <a:gd name="connsiteY2" fmla="*/ 1642821 h 2232642"/>
                <a:gd name="connsiteX3" fmla="*/ 5889356 w 12646617"/>
                <a:gd name="connsiteY3" fmla="*/ 402956 h 2232642"/>
                <a:gd name="connsiteX4" fmla="*/ 8012623 w 12646617"/>
                <a:gd name="connsiteY4" fmla="*/ 0 h 2232642"/>
                <a:gd name="connsiteX5" fmla="*/ 8415579 w 12646617"/>
                <a:gd name="connsiteY5" fmla="*/ 402956 h 2232642"/>
                <a:gd name="connsiteX6" fmla="*/ 9159498 w 12646617"/>
                <a:gd name="connsiteY6" fmla="*/ 1053885 h 2232642"/>
                <a:gd name="connsiteX7" fmla="*/ 10290874 w 12646617"/>
                <a:gd name="connsiteY7" fmla="*/ 1270861 h 2232642"/>
                <a:gd name="connsiteX8" fmla="*/ 12646617 w 12646617"/>
                <a:gd name="connsiteY8" fmla="*/ 1270861 h 2232642"/>
                <a:gd name="connsiteX0" fmla="*/ 0 w 12646617"/>
                <a:gd name="connsiteY0" fmla="*/ 2248276 h 2311155"/>
                <a:gd name="connsiteX1" fmla="*/ 4076054 w 12646617"/>
                <a:gd name="connsiteY1" fmla="*/ 2263774 h 2311155"/>
                <a:gd name="connsiteX2" fmla="*/ 5625884 w 12646617"/>
                <a:gd name="connsiteY2" fmla="*/ 1721334 h 2311155"/>
                <a:gd name="connsiteX3" fmla="*/ 5889356 w 12646617"/>
                <a:gd name="connsiteY3" fmla="*/ 481469 h 2311155"/>
                <a:gd name="connsiteX4" fmla="*/ 8012623 w 12646617"/>
                <a:gd name="connsiteY4" fmla="*/ 78513 h 2311155"/>
                <a:gd name="connsiteX5" fmla="*/ 8415579 w 12646617"/>
                <a:gd name="connsiteY5" fmla="*/ 481469 h 2311155"/>
                <a:gd name="connsiteX6" fmla="*/ 9159498 w 12646617"/>
                <a:gd name="connsiteY6" fmla="*/ 1132398 h 2311155"/>
                <a:gd name="connsiteX7" fmla="*/ 10290874 w 12646617"/>
                <a:gd name="connsiteY7" fmla="*/ 1349374 h 2311155"/>
                <a:gd name="connsiteX8" fmla="*/ 12646617 w 12646617"/>
                <a:gd name="connsiteY8" fmla="*/ 1349374 h 2311155"/>
                <a:gd name="connsiteX0" fmla="*/ 0 w 12646617"/>
                <a:gd name="connsiteY0" fmla="*/ 2250342 h 2313221"/>
                <a:gd name="connsiteX1" fmla="*/ 4076054 w 12646617"/>
                <a:gd name="connsiteY1" fmla="*/ 2265840 h 2313221"/>
                <a:gd name="connsiteX2" fmla="*/ 5625884 w 12646617"/>
                <a:gd name="connsiteY2" fmla="*/ 1723400 h 2313221"/>
                <a:gd name="connsiteX3" fmla="*/ 5889356 w 12646617"/>
                <a:gd name="connsiteY3" fmla="*/ 483535 h 2313221"/>
                <a:gd name="connsiteX4" fmla="*/ 8012623 w 12646617"/>
                <a:gd name="connsiteY4" fmla="*/ 80579 h 2313221"/>
                <a:gd name="connsiteX5" fmla="*/ 8415579 w 12646617"/>
                <a:gd name="connsiteY5" fmla="*/ 483535 h 2313221"/>
                <a:gd name="connsiteX6" fmla="*/ 9159498 w 12646617"/>
                <a:gd name="connsiteY6" fmla="*/ 1134464 h 2313221"/>
                <a:gd name="connsiteX7" fmla="*/ 10290874 w 12646617"/>
                <a:gd name="connsiteY7" fmla="*/ 1351440 h 2313221"/>
                <a:gd name="connsiteX8" fmla="*/ 12646617 w 12646617"/>
                <a:gd name="connsiteY8" fmla="*/ 1351440 h 2313221"/>
                <a:gd name="connsiteX0" fmla="*/ 0 w 12646617"/>
                <a:gd name="connsiteY0" fmla="*/ 2250342 h 2313221"/>
                <a:gd name="connsiteX1" fmla="*/ 4076054 w 12646617"/>
                <a:gd name="connsiteY1" fmla="*/ 2265840 h 2313221"/>
                <a:gd name="connsiteX2" fmla="*/ 5625884 w 12646617"/>
                <a:gd name="connsiteY2" fmla="*/ 1723400 h 2313221"/>
                <a:gd name="connsiteX3" fmla="*/ 5889356 w 12646617"/>
                <a:gd name="connsiteY3" fmla="*/ 483535 h 2313221"/>
                <a:gd name="connsiteX4" fmla="*/ 8012623 w 12646617"/>
                <a:gd name="connsiteY4" fmla="*/ 80579 h 2313221"/>
                <a:gd name="connsiteX5" fmla="*/ 8415579 w 12646617"/>
                <a:gd name="connsiteY5" fmla="*/ 483535 h 2313221"/>
                <a:gd name="connsiteX6" fmla="*/ 9159498 w 12646617"/>
                <a:gd name="connsiteY6" fmla="*/ 1134464 h 2313221"/>
                <a:gd name="connsiteX7" fmla="*/ 10290874 w 12646617"/>
                <a:gd name="connsiteY7" fmla="*/ 1351440 h 2313221"/>
                <a:gd name="connsiteX8" fmla="*/ 12646617 w 12646617"/>
                <a:gd name="connsiteY8" fmla="*/ 1351440 h 2313221"/>
                <a:gd name="connsiteX0" fmla="*/ 0 w 12646617"/>
                <a:gd name="connsiteY0" fmla="*/ 1887722 h 1950601"/>
                <a:gd name="connsiteX1" fmla="*/ 4076054 w 12646617"/>
                <a:gd name="connsiteY1" fmla="*/ 1903220 h 1950601"/>
                <a:gd name="connsiteX2" fmla="*/ 5625884 w 12646617"/>
                <a:gd name="connsiteY2" fmla="*/ 1360780 h 1950601"/>
                <a:gd name="connsiteX3" fmla="*/ 5889356 w 12646617"/>
                <a:gd name="connsiteY3" fmla="*/ 120915 h 1950601"/>
                <a:gd name="connsiteX4" fmla="*/ 8415579 w 12646617"/>
                <a:gd name="connsiteY4" fmla="*/ 120915 h 1950601"/>
                <a:gd name="connsiteX5" fmla="*/ 9159498 w 12646617"/>
                <a:gd name="connsiteY5" fmla="*/ 771844 h 1950601"/>
                <a:gd name="connsiteX6" fmla="*/ 10290874 w 12646617"/>
                <a:gd name="connsiteY6" fmla="*/ 988820 h 1950601"/>
                <a:gd name="connsiteX7" fmla="*/ 12646617 w 12646617"/>
                <a:gd name="connsiteY7" fmla="*/ 988820 h 1950601"/>
                <a:gd name="connsiteX0" fmla="*/ 0 w 12646617"/>
                <a:gd name="connsiteY0" fmla="*/ 2137017 h 2199896"/>
                <a:gd name="connsiteX1" fmla="*/ 4076054 w 12646617"/>
                <a:gd name="connsiteY1" fmla="*/ 2152515 h 2199896"/>
                <a:gd name="connsiteX2" fmla="*/ 5625884 w 12646617"/>
                <a:gd name="connsiteY2" fmla="*/ 1610075 h 2199896"/>
                <a:gd name="connsiteX3" fmla="*/ 5889356 w 12646617"/>
                <a:gd name="connsiteY3" fmla="*/ 370210 h 2199896"/>
                <a:gd name="connsiteX4" fmla="*/ 8415579 w 12646617"/>
                <a:gd name="connsiteY4" fmla="*/ 370210 h 2199896"/>
                <a:gd name="connsiteX5" fmla="*/ 9159498 w 12646617"/>
                <a:gd name="connsiteY5" fmla="*/ 1021139 h 2199896"/>
                <a:gd name="connsiteX6" fmla="*/ 10290874 w 12646617"/>
                <a:gd name="connsiteY6" fmla="*/ 1238115 h 2199896"/>
                <a:gd name="connsiteX7" fmla="*/ 12646617 w 12646617"/>
                <a:gd name="connsiteY7" fmla="*/ 1238115 h 2199896"/>
                <a:gd name="connsiteX0" fmla="*/ 0 w 12646617"/>
                <a:gd name="connsiteY0" fmla="*/ 2265378 h 2328257"/>
                <a:gd name="connsiteX1" fmla="*/ 4076054 w 12646617"/>
                <a:gd name="connsiteY1" fmla="*/ 2280876 h 2328257"/>
                <a:gd name="connsiteX2" fmla="*/ 5625884 w 12646617"/>
                <a:gd name="connsiteY2" fmla="*/ 1738436 h 2328257"/>
                <a:gd name="connsiteX3" fmla="*/ 5889356 w 12646617"/>
                <a:gd name="connsiteY3" fmla="*/ 498571 h 2328257"/>
                <a:gd name="connsiteX4" fmla="*/ 8415579 w 12646617"/>
                <a:gd name="connsiteY4" fmla="*/ 498571 h 2328257"/>
                <a:gd name="connsiteX5" fmla="*/ 9159498 w 12646617"/>
                <a:gd name="connsiteY5" fmla="*/ 1149500 h 2328257"/>
                <a:gd name="connsiteX6" fmla="*/ 10290874 w 12646617"/>
                <a:gd name="connsiteY6" fmla="*/ 1366476 h 2328257"/>
                <a:gd name="connsiteX7" fmla="*/ 12646617 w 12646617"/>
                <a:gd name="connsiteY7" fmla="*/ 1366476 h 2328257"/>
                <a:gd name="connsiteX0" fmla="*/ 0 w 12646617"/>
                <a:gd name="connsiteY0" fmla="*/ 2299395 h 2362274"/>
                <a:gd name="connsiteX1" fmla="*/ 4076054 w 12646617"/>
                <a:gd name="connsiteY1" fmla="*/ 2314893 h 2362274"/>
                <a:gd name="connsiteX2" fmla="*/ 5625884 w 12646617"/>
                <a:gd name="connsiteY2" fmla="*/ 1772453 h 2362274"/>
                <a:gd name="connsiteX3" fmla="*/ 5889356 w 12646617"/>
                <a:gd name="connsiteY3" fmla="*/ 532588 h 2362274"/>
                <a:gd name="connsiteX4" fmla="*/ 8415579 w 12646617"/>
                <a:gd name="connsiteY4" fmla="*/ 532588 h 2362274"/>
                <a:gd name="connsiteX5" fmla="*/ 9159498 w 12646617"/>
                <a:gd name="connsiteY5" fmla="*/ 1183517 h 2362274"/>
                <a:gd name="connsiteX6" fmla="*/ 10290874 w 12646617"/>
                <a:gd name="connsiteY6" fmla="*/ 1400493 h 2362274"/>
                <a:gd name="connsiteX7" fmla="*/ 12646617 w 12646617"/>
                <a:gd name="connsiteY7" fmla="*/ 1400493 h 2362274"/>
                <a:gd name="connsiteX0" fmla="*/ 0 w 12646617"/>
                <a:gd name="connsiteY0" fmla="*/ 2299395 h 2362274"/>
                <a:gd name="connsiteX1" fmla="*/ 4076054 w 12646617"/>
                <a:gd name="connsiteY1" fmla="*/ 2314893 h 2362274"/>
                <a:gd name="connsiteX2" fmla="*/ 5625884 w 12646617"/>
                <a:gd name="connsiteY2" fmla="*/ 1772453 h 2362274"/>
                <a:gd name="connsiteX3" fmla="*/ 5889356 w 12646617"/>
                <a:gd name="connsiteY3" fmla="*/ 532588 h 2362274"/>
                <a:gd name="connsiteX4" fmla="*/ 8415579 w 12646617"/>
                <a:gd name="connsiteY4" fmla="*/ 532588 h 2362274"/>
                <a:gd name="connsiteX5" fmla="*/ 9159498 w 12646617"/>
                <a:gd name="connsiteY5" fmla="*/ 1183517 h 2362274"/>
                <a:gd name="connsiteX6" fmla="*/ 10290874 w 12646617"/>
                <a:gd name="connsiteY6" fmla="*/ 1400493 h 2362274"/>
                <a:gd name="connsiteX7" fmla="*/ 12646617 w 12646617"/>
                <a:gd name="connsiteY7" fmla="*/ 1400493 h 2362274"/>
                <a:gd name="connsiteX0" fmla="*/ 0 w 12646617"/>
                <a:gd name="connsiteY0" fmla="*/ 2299395 h 2362274"/>
                <a:gd name="connsiteX1" fmla="*/ 4076054 w 12646617"/>
                <a:gd name="connsiteY1" fmla="*/ 2314893 h 2362274"/>
                <a:gd name="connsiteX2" fmla="*/ 5625884 w 12646617"/>
                <a:gd name="connsiteY2" fmla="*/ 1772453 h 2362274"/>
                <a:gd name="connsiteX3" fmla="*/ 5889356 w 12646617"/>
                <a:gd name="connsiteY3" fmla="*/ 532588 h 2362274"/>
                <a:gd name="connsiteX4" fmla="*/ 8415579 w 12646617"/>
                <a:gd name="connsiteY4" fmla="*/ 532588 h 2362274"/>
                <a:gd name="connsiteX5" fmla="*/ 9159498 w 12646617"/>
                <a:gd name="connsiteY5" fmla="*/ 1183517 h 2362274"/>
                <a:gd name="connsiteX6" fmla="*/ 10290874 w 12646617"/>
                <a:gd name="connsiteY6" fmla="*/ 1400493 h 2362274"/>
                <a:gd name="connsiteX7" fmla="*/ 12646617 w 12646617"/>
                <a:gd name="connsiteY7" fmla="*/ 1400493 h 2362274"/>
                <a:gd name="connsiteX0" fmla="*/ 0 w 12646617"/>
                <a:gd name="connsiteY0" fmla="*/ 2072668 h 2135547"/>
                <a:gd name="connsiteX1" fmla="*/ 4076054 w 12646617"/>
                <a:gd name="connsiteY1" fmla="*/ 2088166 h 2135547"/>
                <a:gd name="connsiteX2" fmla="*/ 5625884 w 12646617"/>
                <a:gd name="connsiteY2" fmla="*/ 1545726 h 2135547"/>
                <a:gd name="connsiteX3" fmla="*/ 5889356 w 12646617"/>
                <a:gd name="connsiteY3" fmla="*/ 305861 h 2135547"/>
                <a:gd name="connsiteX4" fmla="*/ 8415579 w 12646617"/>
                <a:gd name="connsiteY4" fmla="*/ 305861 h 2135547"/>
                <a:gd name="connsiteX5" fmla="*/ 10290874 w 12646617"/>
                <a:gd name="connsiteY5" fmla="*/ 1173766 h 2135547"/>
                <a:gd name="connsiteX6" fmla="*/ 12646617 w 12646617"/>
                <a:gd name="connsiteY6" fmla="*/ 1173766 h 2135547"/>
                <a:gd name="connsiteX0" fmla="*/ 0 w 12646617"/>
                <a:gd name="connsiteY0" fmla="*/ 2072668 h 2135547"/>
                <a:gd name="connsiteX1" fmla="*/ 4076054 w 12646617"/>
                <a:gd name="connsiteY1" fmla="*/ 2088166 h 2135547"/>
                <a:gd name="connsiteX2" fmla="*/ 5625884 w 12646617"/>
                <a:gd name="connsiteY2" fmla="*/ 1545726 h 2135547"/>
                <a:gd name="connsiteX3" fmla="*/ 5889356 w 12646617"/>
                <a:gd name="connsiteY3" fmla="*/ 305861 h 2135547"/>
                <a:gd name="connsiteX4" fmla="*/ 8415579 w 12646617"/>
                <a:gd name="connsiteY4" fmla="*/ 305861 h 2135547"/>
                <a:gd name="connsiteX5" fmla="*/ 10290874 w 12646617"/>
                <a:gd name="connsiteY5" fmla="*/ 1173766 h 2135547"/>
                <a:gd name="connsiteX6" fmla="*/ 12646617 w 12646617"/>
                <a:gd name="connsiteY6" fmla="*/ 1173766 h 2135547"/>
                <a:gd name="connsiteX0" fmla="*/ 0 w 12646617"/>
                <a:gd name="connsiteY0" fmla="*/ 2072668 h 2135547"/>
                <a:gd name="connsiteX1" fmla="*/ 4076054 w 12646617"/>
                <a:gd name="connsiteY1" fmla="*/ 2088166 h 2135547"/>
                <a:gd name="connsiteX2" fmla="*/ 5625884 w 12646617"/>
                <a:gd name="connsiteY2" fmla="*/ 1545726 h 2135547"/>
                <a:gd name="connsiteX3" fmla="*/ 5889356 w 12646617"/>
                <a:gd name="connsiteY3" fmla="*/ 305861 h 2135547"/>
                <a:gd name="connsiteX4" fmla="*/ 8415579 w 12646617"/>
                <a:gd name="connsiteY4" fmla="*/ 305861 h 2135547"/>
                <a:gd name="connsiteX5" fmla="*/ 10290874 w 12646617"/>
                <a:gd name="connsiteY5" fmla="*/ 1173766 h 2135547"/>
                <a:gd name="connsiteX6" fmla="*/ 12646617 w 12646617"/>
                <a:gd name="connsiteY6" fmla="*/ 1173766 h 2135547"/>
                <a:gd name="connsiteX0" fmla="*/ 0 w 12646617"/>
                <a:gd name="connsiteY0" fmla="*/ 2266024 h 2328903"/>
                <a:gd name="connsiteX1" fmla="*/ 4076054 w 12646617"/>
                <a:gd name="connsiteY1" fmla="*/ 2281522 h 2328903"/>
                <a:gd name="connsiteX2" fmla="*/ 5625884 w 12646617"/>
                <a:gd name="connsiteY2" fmla="*/ 1739082 h 2328903"/>
                <a:gd name="connsiteX3" fmla="*/ 5889356 w 12646617"/>
                <a:gd name="connsiteY3" fmla="*/ 499217 h 2328903"/>
                <a:gd name="connsiteX4" fmla="*/ 8415579 w 12646617"/>
                <a:gd name="connsiteY4" fmla="*/ 499217 h 2328903"/>
                <a:gd name="connsiteX5" fmla="*/ 10290874 w 12646617"/>
                <a:gd name="connsiteY5" fmla="*/ 1367122 h 2328903"/>
                <a:gd name="connsiteX6" fmla="*/ 12646617 w 12646617"/>
                <a:gd name="connsiteY6" fmla="*/ 1367122 h 2328903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548851"/>
                <a:gd name="connsiteY0" fmla="*/ 2270516 h 2333395"/>
                <a:gd name="connsiteX1" fmla="*/ 4076054 w 12548851"/>
                <a:gd name="connsiteY1" fmla="*/ 2286014 h 2333395"/>
                <a:gd name="connsiteX2" fmla="*/ 5625884 w 12548851"/>
                <a:gd name="connsiteY2" fmla="*/ 1743574 h 2333395"/>
                <a:gd name="connsiteX3" fmla="*/ 5889356 w 12548851"/>
                <a:gd name="connsiteY3" fmla="*/ 503709 h 2333395"/>
                <a:gd name="connsiteX4" fmla="*/ 8415579 w 12548851"/>
                <a:gd name="connsiteY4" fmla="*/ 503709 h 2333395"/>
                <a:gd name="connsiteX5" fmla="*/ 10290874 w 12548851"/>
                <a:gd name="connsiteY5" fmla="*/ 1371614 h 2333395"/>
                <a:gd name="connsiteX6" fmla="*/ 12548851 w 12548851"/>
                <a:gd name="connsiteY6" fmla="*/ 1337108 h 2333395"/>
                <a:gd name="connsiteX0" fmla="*/ 0 w 12548851"/>
                <a:gd name="connsiteY0" fmla="*/ 2270516 h 2333395"/>
                <a:gd name="connsiteX1" fmla="*/ 4076054 w 12548851"/>
                <a:gd name="connsiteY1" fmla="*/ 2286014 h 2333395"/>
                <a:gd name="connsiteX2" fmla="*/ 5625884 w 12548851"/>
                <a:gd name="connsiteY2" fmla="*/ 1743574 h 2333395"/>
                <a:gd name="connsiteX3" fmla="*/ 5889356 w 12548851"/>
                <a:gd name="connsiteY3" fmla="*/ 503709 h 2333395"/>
                <a:gd name="connsiteX4" fmla="*/ 8415579 w 12548851"/>
                <a:gd name="connsiteY4" fmla="*/ 503709 h 2333395"/>
                <a:gd name="connsiteX5" fmla="*/ 10290874 w 12548851"/>
                <a:gd name="connsiteY5" fmla="*/ 1371614 h 2333395"/>
                <a:gd name="connsiteX6" fmla="*/ 12548851 w 12548851"/>
                <a:gd name="connsiteY6" fmla="*/ 1337108 h 2333395"/>
                <a:gd name="connsiteX0" fmla="*/ 0 w 12548851"/>
                <a:gd name="connsiteY0" fmla="*/ 2270516 h 2333395"/>
                <a:gd name="connsiteX1" fmla="*/ 4076054 w 12548851"/>
                <a:gd name="connsiteY1" fmla="*/ 2286014 h 2333395"/>
                <a:gd name="connsiteX2" fmla="*/ 5625884 w 12548851"/>
                <a:gd name="connsiteY2" fmla="*/ 1743574 h 2333395"/>
                <a:gd name="connsiteX3" fmla="*/ 5889356 w 12548851"/>
                <a:gd name="connsiteY3" fmla="*/ 503709 h 2333395"/>
                <a:gd name="connsiteX4" fmla="*/ 8415579 w 12548851"/>
                <a:gd name="connsiteY4" fmla="*/ 503709 h 2333395"/>
                <a:gd name="connsiteX5" fmla="*/ 10290874 w 12548851"/>
                <a:gd name="connsiteY5" fmla="*/ 1371614 h 2333395"/>
                <a:gd name="connsiteX6" fmla="*/ 12548851 w 12548851"/>
                <a:gd name="connsiteY6" fmla="*/ 1337108 h 2333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48851" h="2333395">
                  <a:moveTo>
                    <a:pt x="0" y="2270516"/>
                  </a:moveTo>
                  <a:cubicBezTo>
                    <a:pt x="1569203" y="2322177"/>
                    <a:pt x="3138407" y="2373838"/>
                    <a:pt x="4076054" y="2286014"/>
                  </a:cubicBezTo>
                  <a:cubicBezTo>
                    <a:pt x="5013701" y="2198190"/>
                    <a:pt x="5323667" y="2040625"/>
                    <a:pt x="5625884" y="1743574"/>
                  </a:cubicBezTo>
                  <a:cubicBezTo>
                    <a:pt x="5928101" y="1446523"/>
                    <a:pt x="5734958" y="1112920"/>
                    <a:pt x="5889356" y="503709"/>
                  </a:cubicBezTo>
                  <a:cubicBezTo>
                    <a:pt x="6043754" y="-105502"/>
                    <a:pt x="7963789" y="-227538"/>
                    <a:pt x="8415579" y="503709"/>
                  </a:cubicBezTo>
                  <a:cubicBezTo>
                    <a:pt x="8867369" y="1234956"/>
                    <a:pt x="9567489" y="1324729"/>
                    <a:pt x="10290874" y="1371614"/>
                  </a:cubicBezTo>
                  <a:cubicBezTo>
                    <a:pt x="11014259" y="1418499"/>
                    <a:pt x="12150402" y="1332184"/>
                    <a:pt x="12548851" y="1337108"/>
                  </a:cubicBezTo>
                </a:path>
              </a:pathLst>
            </a:custGeom>
            <a:noFill/>
            <a:ln w="22225">
              <a:solidFill>
                <a:schemeClr val="tx1">
                  <a:alpha val="44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04" name="Freeform: Shape 11">
            <a:extLst>
              <a:ext uri="{FF2B5EF4-FFF2-40B4-BE49-F238E27FC236}">
                <a16:creationId xmlns:a16="http://schemas.microsoft.com/office/drawing/2014/main" id="{DFC939B5-EFC5-4D10-9E41-56B99689BC03}"/>
              </a:ext>
            </a:extLst>
          </p:cNvPr>
          <p:cNvSpPr/>
          <p:nvPr/>
        </p:nvSpPr>
        <p:spPr>
          <a:xfrm>
            <a:off x="-29601" y="4299860"/>
            <a:ext cx="2453433" cy="1226716"/>
          </a:xfrm>
          <a:custGeom>
            <a:avLst/>
            <a:gdLst>
              <a:gd name="connsiteX0" fmla="*/ 1617785 w 3235570"/>
              <a:gd name="connsiteY0" fmla="*/ 0 h 1617784"/>
              <a:gd name="connsiteX1" fmla="*/ 3227218 w 3235570"/>
              <a:gd name="connsiteY1" fmla="*/ 1452376 h 1617784"/>
              <a:gd name="connsiteX2" fmla="*/ 3235570 w 3235570"/>
              <a:gd name="connsiteY2" fmla="*/ 1617784 h 1617784"/>
              <a:gd name="connsiteX3" fmla="*/ 2778706 w 3235570"/>
              <a:gd name="connsiteY3" fmla="*/ 1617784 h 1617784"/>
              <a:gd name="connsiteX4" fmla="*/ 2772713 w 3235570"/>
              <a:gd name="connsiteY4" fmla="*/ 1499088 h 1617784"/>
              <a:gd name="connsiteX5" fmla="*/ 1617784 w 3235570"/>
              <a:gd name="connsiteY5" fmla="*/ 456863 h 1617784"/>
              <a:gd name="connsiteX6" fmla="*/ 462856 w 3235570"/>
              <a:gd name="connsiteY6" fmla="*/ 1499088 h 1617784"/>
              <a:gd name="connsiteX7" fmla="*/ 456862 w 3235570"/>
              <a:gd name="connsiteY7" fmla="*/ 1617784 h 1617784"/>
              <a:gd name="connsiteX8" fmla="*/ 0 w 3235570"/>
              <a:gd name="connsiteY8" fmla="*/ 1617784 h 1617784"/>
              <a:gd name="connsiteX9" fmla="*/ 8353 w 3235570"/>
              <a:gd name="connsiteY9" fmla="*/ 1452376 h 1617784"/>
              <a:gd name="connsiteX10" fmla="*/ 1617785 w 3235570"/>
              <a:gd name="connsiteY10" fmla="*/ 0 h 161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35570" h="1617784">
                <a:moveTo>
                  <a:pt x="1617785" y="0"/>
                </a:moveTo>
                <a:cubicBezTo>
                  <a:pt x="2455421" y="0"/>
                  <a:pt x="3144371" y="636598"/>
                  <a:pt x="3227218" y="1452376"/>
                </a:cubicBezTo>
                <a:lnTo>
                  <a:pt x="3235570" y="1617784"/>
                </a:lnTo>
                <a:lnTo>
                  <a:pt x="2778706" y="1617784"/>
                </a:lnTo>
                <a:lnTo>
                  <a:pt x="2772713" y="1499088"/>
                </a:lnTo>
                <a:cubicBezTo>
                  <a:pt x="2713262" y="913685"/>
                  <a:pt x="2218872" y="456863"/>
                  <a:pt x="1617784" y="456863"/>
                </a:cubicBezTo>
                <a:cubicBezTo>
                  <a:pt x="1016697" y="456863"/>
                  <a:pt x="522307" y="913685"/>
                  <a:pt x="462856" y="1499088"/>
                </a:cubicBezTo>
                <a:lnTo>
                  <a:pt x="456862" y="1617784"/>
                </a:lnTo>
                <a:lnTo>
                  <a:pt x="0" y="1617784"/>
                </a:lnTo>
                <a:lnTo>
                  <a:pt x="8353" y="1452376"/>
                </a:lnTo>
                <a:cubicBezTo>
                  <a:pt x="91200" y="636598"/>
                  <a:pt x="780150" y="0"/>
                  <a:pt x="1617785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isometricOffAxis1Left"/>
            <a:lightRig rig="twoPt" dir="t"/>
          </a:scene3d>
          <a:sp3d extrusionH="127000"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5" name="Freeform: Shape 12">
            <a:extLst>
              <a:ext uri="{FF2B5EF4-FFF2-40B4-BE49-F238E27FC236}">
                <a16:creationId xmlns:a16="http://schemas.microsoft.com/office/drawing/2014/main" id="{44B1B132-CE99-494E-88F5-4AB4C854F280}"/>
              </a:ext>
            </a:extLst>
          </p:cNvPr>
          <p:cNvSpPr/>
          <p:nvPr/>
        </p:nvSpPr>
        <p:spPr>
          <a:xfrm>
            <a:off x="4039449" y="4550566"/>
            <a:ext cx="1748949" cy="874474"/>
          </a:xfrm>
          <a:custGeom>
            <a:avLst/>
            <a:gdLst>
              <a:gd name="connsiteX0" fmla="*/ 1617785 w 3235570"/>
              <a:gd name="connsiteY0" fmla="*/ 0 h 1617784"/>
              <a:gd name="connsiteX1" fmla="*/ 3227218 w 3235570"/>
              <a:gd name="connsiteY1" fmla="*/ 1452376 h 1617784"/>
              <a:gd name="connsiteX2" fmla="*/ 3235570 w 3235570"/>
              <a:gd name="connsiteY2" fmla="*/ 1617784 h 1617784"/>
              <a:gd name="connsiteX3" fmla="*/ 2778706 w 3235570"/>
              <a:gd name="connsiteY3" fmla="*/ 1617784 h 1617784"/>
              <a:gd name="connsiteX4" fmla="*/ 2772713 w 3235570"/>
              <a:gd name="connsiteY4" fmla="*/ 1499088 h 1617784"/>
              <a:gd name="connsiteX5" fmla="*/ 1617784 w 3235570"/>
              <a:gd name="connsiteY5" fmla="*/ 456863 h 1617784"/>
              <a:gd name="connsiteX6" fmla="*/ 462856 w 3235570"/>
              <a:gd name="connsiteY6" fmla="*/ 1499088 h 1617784"/>
              <a:gd name="connsiteX7" fmla="*/ 456862 w 3235570"/>
              <a:gd name="connsiteY7" fmla="*/ 1617784 h 1617784"/>
              <a:gd name="connsiteX8" fmla="*/ 0 w 3235570"/>
              <a:gd name="connsiteY8" fmla="*/ 1617784 h 1617784"/>
              <a:gd name="connsiteX9" fmla="*/ 8353 w 3235570"/>
              <a:gd name="connsiteY9" fmla="*/ 1452376 h 1617784"/>
              <a:gd name="connsiteX10" fmla="*/ 1617785 w 3235570"/>
              <a:gd name="connsiteY10" fmla="*/ 0 h 161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35570" h="1617784">
                <a:moveTo>
                  <a:pt x="1617785" y="0"/>
                </a:moveTo>
                <a:cubicBezTo>
                  <a:pt x="2455421" y="0"/>
                  <a:pt x="3144371" y="636598"/>
                  <a:pt x="3227218" y="1452376"/>
                </a:cubicBezTo>
                <a:lnTo>
                  <a:pt x="3235570" y="1617784"/>
                </a:lnTo>
                <a:lnTo>
                  <a:pt x="2778706" y="1617784"/>
                </a:lnTo>
                <a:lnTo>
                  <a:pt x="2772713" y="1499088"/>
                </a:lnTo>
                <a:cubicBezTo>
                  <a:pt x="2713262" y="913685"/>
                  <a:pt x="2218872" y="456863"/>
                  <a:pt x="1617784" y="456863"/>
                </a:cubicBezTo>
                <a:cubicBezTo>
                  <a:pt x="1016697" y="456863"/>
                  <a:pt x="522307" y="913685"/>
                  <a:pt x="462856" y="1499088"/>
                </a:cubicBezTo>
                <a:lnTo>
                  <a:pt x="456862" y="1617784"/>
                </a:lnTo>
                <a:lnTo>
                  <a:pt x="0" y="1617784"/>
                </a:lnTo>
                <a:lnTo>
                  <a:pt x="8353" y="1452376"/>
                </a:lnTo>
                <a:cubicBezTo>
                  <a:pt x="91200" y="636598"/>
                  <a:pt x="780150" y="0"/>
                  <a:pt x="1617785" y="0"/>
                </a:cubicBezTo>
                <a:close/>
              </a:path>
            </a:pathLst>
          </a:custGeom>
          <a:solidFill>
            <a:srgbClr val="99CC00"/>
          </a:solidFill>
          <a:ln>
            <a:noFill/>
          </a:ln>
          <a:scene3d>
            <a:camera prst="isometricOffAxis1Left"/>
            <a:lightRig rig="twoPt" dir="t"/>
          </a:scene3d>
          <a:sp3d extrusionH="127000"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Freeform: Shape 16">
            <a:extLst>
              <a:ext uri="{FF2B5EF4-FFF2-40B4-BE49-F238E27FC236}">
                <a16:creationId xmlns:a16="http://schemas.microsoft.com/office/drawing/2014/main" id="{52595E28-EE40-4190-A83A-F68EDC9A5EEA}"/>
              </a:ext>
            </a:extLst>
          </p:cNvPr>
          <p:cNvSpPr/>
          <p:nvPr/>
        </p:nvSpPr>
        <p:spPr>
          <a:xfrm>
            <a:off x="6507489" y="2624140"/>
            <a:ext cx="1113949" cy="556975"/>
          </a:xfrm>
          <a:custGeom>
            <a:avLst/>
            <a:gdLst>
              <a:gd name="connsiteX0" fmla="*/ 1617785 w 3235570"/>
              <a:gd name="connsiteY0" fmla="*/ 0 h 1617784"/>
              <a:gd name="connsiteX1" fmla="*/ 3227218 w 3235570"/>
              <a:gd name="connsiteY1" fmla="*/ 1452376 h 1617784"/>
              <a:gd name="connsiteX2" fmla="*/ 3235570 w 3235570"/>
              <a:gd name="connsiteY2" fmla="*/ 1617784 h 1617784"/>
              <a:gd name="connsiteX3" fmla="*/ 2778706 w 3235570"/>
              <a:gd name="connsiteY3" fmla="*/ 1617784 h 1617784"/>
              <a:gd name="connsiteX4" fmla="*/ 2772713 w 3235570"/>
              <a:gd name="connsiteY4" fmla="*/ 1499088 h 1617784"/>
              <a:gd name="connsiteX5" fmla="*/ 1617784 w 3235570"/>
              <a:gd name="connsiteY5" fmla="*/ 456863 h 1617784"/>
              <a:gd name="connsiteX6" fmla="*/ 462856 w 3235570"/>
              <a:gd name="connsiteY6" fmla="*/ 1499088 h 1617784"/>
              <a:gd name="connsiteX7" fmla="*/ 456862 w 3235570"/>
              <a:gd name="connsiteY7" fmla="*/ 1617784 h 1617784"/>
              <a:gd name="connsiteX8" fmla="*/ 0 w 3235570"/>
              <a:gd name="connsiteY8" fmla="*/ 1617784 h 1617784"/>
              <a:gd name="connsiteX9" fmla="*/ 8353 w 3235570"/>
              <a:gd name="connsiteY9" fmla="*/ 1452376 h 1617784"/>
              <a:gd name="connsiteX10" fmla="*/ 1617785 w 3235570"/>
              <a:gd name="connsiteY10" fmla="*/ 0 h 161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35570" h="1617784">
                <a:moveTo>
                  <a:pt x="1617785" y="0"/>
                </a:moveTo>
                <a:cubicBezTo>
                  <a:pt x="2455421" y="0"/>
                  <a:pt x="3144371" y="636598"/>
                  <a:pt x="3227218" y="1452376"/>
                </a:cubicBezTo>
                <a:lnTo>
                  <a:pt x="3235570" y="1617784"/>
                </a:lnTo>
                <a:lnTo>
                  <a:pt x="2778706" y="1617784"/>
                </a:lnTo>
                <a:lnTo>
                  <a:pt x="2772713" y="1499088"/>
                </a:lnTo>
                <a:cubicBezTo>
                  <a:pt x="2713262" y="913685"/>
                  <a:pt x="2218872" y="456863"/>
                  <a:pt x="1617784" y="456863"/>
                </a:cubicBezTo>
                <a:cubicBezTo>
                  <a:pt x="1016697" y="456863"/>
                  <a:pt x="522307" y="913685"/>
                  <a:pt x="462856" y="1499088"/>
                </a:cubicBezTo>
                <a:lnTo>
                  <a:pt x="456862" y="1617784"/>
                </a:lnTo>
                <a:lnTo>
                  <a:pt x="0" y="1617784"/>
                </a:lnTo>
                <a:lnTo>
                  <a:pt x="8353" y="1452376"/>
                </a:lnTo>
                <a:cubicBezTo>
                  <a:pt x="91200" y="636598"/>
                  <a:pt x="780150" y="0"/>
                  <a:pt x="1617785" y="0"/>
                </a:cubicBezTo>
                <a:close/>
              </a:path>
            </a:pathLst>
          </a:custGeom>
          <a:solidFill>
            <a:srgbClr val="6600FF"/>
          </a:solidFill>
          <a:ln>
            <a:noFill/>
          </a:ln>
          <a:scene3d>
            <a:camera prst="isometricOffAxis1Left">
              <a:rot lat="1075750" lon="4155355" rev="97326"/>
            </a:camera>
            <a:lightRig rig="twoPt" dir="t"/>
          </a:scene3d>
          <a:sp3d extrusionH="127000"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8331648" y="1283174"/>
            <a:ext cx="2645276" cy="52322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>
            <a:spAutoFit/>
          </a:bodyPr>
          <a:lstStyle/>
          <a:p>
            <a:r>
              <a:rPr lang="ar-SY" sz="2800" dirty="0"/>
              <a:t>طريقة عمل الدّونات :</a:t>
            </a:r>
          </a:p>
        </p:txBody>
      </p:sp>
    </p:spTree>
    <p:extLst>
      <p:ext uri="{BB962C8B-B14F-4D97-AF65-F5344CB8AC3E}">
        <p14:creationId xmlns:p14="http://schemas.microsoft.com/office/powerpoint/2010/main" val="394078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4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7" presetClass="entr" presetSubtype="4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1" grpId="0" animBg="1"/>
      <p:bldP spid="74" grpId="0" animBg="1"/>
      <p:bldP spid="75" grpId="0" animBg="1"/>
      <p:bldP spid="76" grpId="0" animBg="1"/>
      <p:bldP spid="77" grpId="0"/>
      <p:bldP spid="104" grpId="0" animBg="1"/>
      <p:bldP spid="105" grpId="0" animBg="1"/>
      <p:bldP spid="106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CE2DF91-E697-4FF5-908C-018C3029BB9E}"/>
              </a:ext>
            </a:extLst>
          </p:cNvPr>
          <p:cNvSpPr/>
          <p:nvPr/>
        </p:nvSpPr>
        <p:spPr>
          <a:xfrm>
            <a:off x="2609849" y="828211"/>
            <a:ext cx="1987551" cy="1286835"/>
          </a:xfrm>
          <a:custGeom>
            <a:avLst/>
            <a:gdLst>
              <a:gd name="connsiteX0" fmla="*/ 0 w 2939144"/>
              <a:gd name="connsiteY0" fmla="*/ 1574162 h 1902942"/>
              <a:gd name="connsiteX1" fmla="*/ 0 w 2939144"/>
              <a:gd name="connsiteY1" fmla="*/ 1574163 h 1902942"/>
              <a:gd name="connsiteX2" fmla="*/ 0 w 2939144"/>
              <a:gd name="connsiteY2" fmla="*/ 1574163 h 1902942"/>
              <a:gd name="connsiteX3" fmla="*/ 1553283 w 2939144"/>
              <a:gd name="connsiteY3" fmla="*/ 0 h 1902942"/>
              <a:gd name="connsiteX4" fmla="*/ 1998596 w 2939144"/>
              <a:gd name="connsiteY4" fmla="*/ 229118 h 1902942"/>
              <a:gd name="connsiteX5" fmla="*/ 2039430 w 2939144"/>
              <a:gd name="connsiteY5" fmla="*/ 301917 h 1902942"/>
              <a:gd name="connsiteX6" fmla="*/ 2051692 w 2939144"/>
              <a:gd name="connsiteY6" fmla="*/ 295476 h 1902942"/>
              <a:gd name="connsiteX7" fmla="*/ 2260728 w 2939144"/>
              <a:gd name="connsiteY7" fmla="*/ 254638 h 1902942"/>
              <a:gd name="connsiteX8" fmla="*/ 2797757 w 2939144"/>
              <a:gd name="connsiteY8" fmla="*/ 774309 h 1902942"/>
              <a:gd name="connsiteX9" fmla="*/ 2780850 w 2939144"/>
              <a:gd name="connsiteY9" fmla="*/ 904183 h 1902942"/>
              <a:gd name="connsiteX10" fmla="*/ 2745274 w 2939144"/>
              <a:gd name="connsiteY10" fmla="*/ 991682 h 1902942"/>
              <a:gd name="connsiteX11" fmla="*/ 2798362 w 2939144"/>
              <a:gd name="connsiteY11" fmla="*/ 1021351 h 1902942"/>
              <a:gd name="connsiteX12" fmla="*/ 2939144 w 2939144"/>
              <a:gd name="connsiteY12" fmla="*/ 1293980 h 1902942"/>
              <a:gd name="connsiteX13" fmla="*/ 2845619 w 2939144"/>
              <a:gd name="connsiteY13" fmla="*/ 1526462 h 1902942"/>
              <a:gd name="connsiteX14" fmla="*/ 2813697 w 2939144"/>
              <a:gd name="connsiteY14" fmla="*/ 1553581 h 1902942"/>
              <a:gd name="connsiteX15" fmla="*/ 2815772 w 2939144"/>
              <a:gd name="connsiteY15" fmla="*/ 1574163 h 1902942"/>
              <a:gd name="connsiteX16" fmla="*/ 2815771 w 2939144"/>
              <a:gd name="connsiteY16" fmla="*/ 1574163 h 1902942"/>
              <a:gd name="connsiteX17" fmla="*/ 2486992 w 2939144"/>
              <a:gd name="connsiteY17" fmla="*/ 1902942 h 1902942"/>
              <a:gd name="connsiteX18" fmla="*/ 328779 w 2939144"/>
              <a:gd name="connsiteY18" fmla="*/ 1902941 h 1902942"/>
              <a:gd name="connsiteX19" fmla="*/ 25837 w 2939144"/>
              <a:gd name="connsiteY19" fmla="*/ 1702138 h 1902942"/>
              <a:gd name="connsiteX20" fmla="*/ 0 w 2939144"/>
              <a:gd name="connsiteY20" fmla="*/ 1574163 h 1902942"/>
              <a:gd name="connsiteX21" fmla="*/ 21683 w 2939144"/>
              <a:gd name="connsiteY21" fmla="*/ 1466763 h 1902942"/>
              <a:gd name="connsiteX22" fmla="*/ 10911 w 2939144"/>
              <a:gd name="connsiteY22" fmla="*/ 1433182 h 1902942"/>
              <a:gd name="connsiteX23" fmla="*/ 0 w 2939144"/>
              <a:gd name="connsiteY23" fmla="*/ 1328450 h 1902942"/>
              <a:gd name="connsiteX24" fmla="*/ 537029 w 2939144"/>
              <a:gd name="connsiteY24" fmla="*/ 808779 h 1902942"/>
              <a:gd name="connsiteX25" fmla="*/ 569957 w 2939144"/>
              <a:gd name="connsiteY25" fmla="*/ 811590 h 1902942"/>
              <a:gd name="connsiteX26" fmla="*/ 571984 w 2939144"/>
              <a:gd name="connsiteY26" fmla="*/ 791920 h 1902942"/>
              <a:gd name="connsiteX27" fmla="*/ 1002122 w 2939144"/>
              <a:gd name="connsiteY27" fmla="*/ 449061 h 1902942"/>
              <a:gd name="connsiteX28" fmla="*/ 1023392 w 2939144"/>
              <a:gd name="connsiteY28" fmla="*/ 451158 h 1902942"/>
              <a:gd name="connsiteX29" fmla="*/ 1027165 w 2939144"/>
              <a:gd name="connsiteY29" fmla="*/ 414939 h 1902942"/>
              <a:gd name="connsiteX30" fmla="*/ 1553283 w 2939144"/>
              <a:gd name="connsiteY30" fmla="*/ 0 h 190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39144" h="1902942">
                <a:moveTo>
                  <a:pt x="0" y="1574162"/>
                </a:moveTo>
                <a:lnTo>
                  <a:pt x="0" y="1574163"/>
                </a:lnTo>
                <a:lnTo>
                  <a:pt x="0" y="1574163"/>
                </a:lnTo>
                <a:close/>
                <a:moveTo>
                  <a:pt x="1553283" y="0"/>
                </a:moveTo>
                <a:cubicBezTo>
                  <a:pt x="1738654" y="0"/>
                  <a:pt x="1902088" y="90885"/>
                  <a:pt x="1998596" y="229118"/>
                </a:cubicBezTo>
                <a:lnTo>
                  <a:pt x="2039430" y="301917"/>
                </a:lnTo>
                <a:lnTo>
                  <a:pt x="2051692" y="295476"/>
                </a:lnTo>
                <a:cubicBezTo>
                  <a:pt x="2115942" y="269180"/>
                  <a:pt x="2186580" y="254638"/>
                  <a:pt x="2260728" y="254638"/>
                </a:cubicBezTo>
                <a:cubicBezTo>
                  <a:pt x="2557321" y="254638"/>
                  <a:pt x="2797757" y="487303"/>
                  <a:pt x="2797757" y="774309"/>
                </a:cubicBezTo>
                <a:cubicBezTo>
                  <a:pt x="2797757" y="819154"/>
                  <a:pt x="2791887" y="862672"/>
                  <a:pt x="2780850" y="904183"/>
                </a:cubicBezTo>
                <a:lnTo>
                  <a:pt x="2745274" y="991682"/>
                </a:lnTo>
                <a:lnTo>
                  <a:pt x="2798362" y="1021351"/>
                </a:lnTo>
                <a:cubicBezTo>
                  <a:pt x="2883300" y="1080435"/>
                  <a:pt x="2939144" y="1180492"/>
                  <a:pt x="2939144" y="1293980"/>
                </a:cubicBezTo>
                <a:cubicBezTo>
                  <a:pt x="2939144" y="1384770"/>
                  <a:pt x="2903404" y="1466965"/>
                  <a:pt x="2845619" y="1526462"/>
                </a:cubicBezTo>
                <a:lnTo>
                  <a:pt x="2813697" y="1553581"/>
                </a:lnTo>
                <a:lnTo>
                  <a:pt x="2815772" y="1574163"/>
                </a:lnTo>
                <a:lnTo>
                  <a:pt x="2815771" y="1574163"/>
                </a:lnTo>
                <a:cubicBezTo>
                  <a:pt x="2815771" y="1755743"/>
                  <a:pt x="2668572" y="1902942"/>
                  <a:pt x="2486992" y="1902942"/>
                </a:cubicBezTo>
                <a:lnTo>
                  <a:pt x="328779" y="1902941"/>
                </a:lnTo>
                <a:cubicBezTo>
                  <a:pt x="192594" y="1902941"/>
                  <a:pt x="75748" y="1820142"/>
                  <a:pt x="25837" y="1702138"/>
                </a:cubicBezTo>
                <a:lnTo>
                  <a:pt x="0" y="1574163"/>
                </a:lnTo>
                <a:lnTo>
                  <a:pt x="21683" y="1466763"/>
                </a:lnTo>
                <a:lnTo>
                  <a:pt x="10911" y="1433182"/>
                </a:lnTo>
                <a:cubicBezTo>
                  <a:pt x="3757" y="1399353"/>
                  <a:pt x="0" y="1364326"/>
                  <a:pt x="0" y="1328450"/>
                </a:cubicBezTo>
                <a:cubicBezTo>
                  <a:pt x="0" y="1041444"/>
                  <a:pt x="240436" y="808779"/>
                  <a:pt x="537029" y="808779"/>
                </a:cubicBezTo>
                <a:lnTo>
                  <a:pt x="569957" y="811590"/>
                </a:lnTo>
                <a:lnTo>
                  <a:pt x="571984" y="791920"/>
                </a:lnTo>
                <a:cubicBezTo>
                  <a:pt x="612925" y="596251"/>
                  <a:pt x="789948" y="449061"/>
                  <a:pt x="1002122" y="449061"/>
                </a:cubicBezTo>
                <a:lnTo>
                  <a:pt x="1023392" y="451158"/>
                </a:lnTo>
                <a:lnTo>
                  <a:pt x="1027165" y="414939"/>
                </a:lnTo>
                <a:cubicBezTo>
                  <a:pt x="1077241" y="178134"/>
                  <a:pt x="1293764" y="0"/>
                  <a:pt x="15532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4826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6640386" y="2997479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انتهى الدرس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 flipH="1">
            <a:off x="-1268360" y="0"/>
            <a:ext cx="17443331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16200000" flipH="1">
            <a:off x="13651808" y="1834275"/>
            <a:ext cx="3914741" cy="318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1 0 L -0.80938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8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0 L -0.79896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2158</TotalTime>
  <Words>224</Words>
  <Application>Microsoft Office PowerPoint</Application>
  <PresentationFormat>شاشة عريضة</PresentationFormat>
  <Paragraphs>71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Open Sans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605</cp:revision>
  <dcterms:created xsi:type="dcterms:W3CDTF">2020-10-10T04:32:51Z</dcterms:created>
  <dcterms:modified xsi:type="dcterms:W3CDTF">2021-01-24T00:40:24Z</dcterms:modified>
</cp:coreProperties>
</file>