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C8A0-4131-4DC4-B318-7F55C885DDF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189-85EA-4E0D-BCD0-30553F5B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4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C8A0-4131-4DC4-B318-7F55C885DDF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189-85EA-4E0D-BCD0-30553F5B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0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C8A0-4131-4DC4-B318-7F55C885DDF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189-85EA-4E0D-BCD0-30553F5B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3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C8A0-4131-4DC4-B318-7F55C885DDF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189-85EA-4E0D-BCD0-30553F5B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1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C8A0-4131-4DC4-B318-7F55C885DDF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189-85EA-4E0D-BCD0-30553F5B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3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C8A0-4131-4DC4-B318-7F55C885DDF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189-85EA-4E0D-BCD0-30553F5B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1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C8A0-4131-4DC4-B318-7F55C885DDF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189-85EA-4E0D-BCD0-30553F5B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1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C8A0-4131-4DC4-B318-7F55C885DDF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189-85EA-4E0D-BCD0-30553F5B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2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C8A0-4131-4DC4-B318-7F55C885DDF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189-85EA-4E0D-BCD0-30553F5B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8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C8A0-4131-4DC4-B318-7F55C885DDF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189-85EA-4E0D-BCD0-30553F5B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6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C8A0-4131-4DC4-B318-7F55C885DDF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189-85EA-4E0D-BCD0-30553F5B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4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AC8A0-4131-4DC4-B318-7F55C885DDF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D5189-85EA-4E0D-BCD0-30553F5B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jpg"/><Relationship Id="rId7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4823" t="16154" r="36769" b="19586"/>
          <a:stretch/>
        </p:blipFill>
        <p:spPr>
          <a:xfrm>
            <a:off x="3618963" y="399245"/>
            <a:ext cx="4456091" cy="5667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858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49759" t="25000" r="30088" b="17278"/>
          <a:stretch/>
        </p:blipFill>
        <p:spPr>
          <a:xfrm>
            <a:off x="7867713" y="1970213"/>
            <a:ext cx="3523130" cy="422237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29709" t="22611" r="31018" b="47978"/>
          <a:stretch/>
        </p:blipFill>
        <p:spPr>
          <a:xfrm>
            <a:off x="483808" y="1103483"/>
            <a:ext cx="6091519" cy="25648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8744755" y="285751"/>
            <a:ext cx="2646088" cy="1301749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ما </a:t>
            </a:r>
            <a:r>
              <a:rPr lang="ar-SY" sz="2800" dirty="0" smtClean="0"/>
              <a:t>التسارع؟</a:t>
            </a:r>
            <a:endParaRPr lang="en-US" sz="28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6575327" y="-94252"/>
            <a:ext cx="1983347" cy="23954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/>
          <a:srcRect l="47382" t="31801" r="27194" b="45956"/>
          <a:stretch/>
        </p:blipFill>
        <p:spPr>
          <a:xfrm>
            <a:off x="2139974" y="3923562"/>
            <a:ext cx="3307977" cy="162709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0026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8882" t="24839" r="50344" b="33456"/>
          <a:stretch/>
        </p:blipFill>
        <p:spPr>
          <a:xfrm>
            <a:off x="7533384" y="1501375"/>
            <a:ext cx="3980329" cy="4492721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8500056" y="362512"/>
            <a:ext cx="3013657" cy="75985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تغيير الاتجاه</a:t>
            </a:r>
            <a:endParaRPr lang="en-US" sz="36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94" y="3497942"/>
            <a:ext cx="5809105" cy="360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/>
          <a:srcRect l="22888" t="43199" r="53341" b="14889"/>
          <a:stretch/>
        </p:blipFill>
        <p:spPr>
          <a:xfrm>
            <a:off x="7207625" y="1409173"/>
            <a:ext cx="4694090" cy="5331582"/>
          </a:xfrm>
          <a:prstGeom prst="rect">
            <a:avLst/>
          </a:prstGeom>
        </p:spPr>
      </p:pic>
      <p:sp>
        <p:nvSpPr>
          <p:cNvPr id="2" name="مستطيل: زوايا مستديرة 3">
            <a:extLst>
              <a:ext uri="{FF2B5EF4-FFF2-40B4-BE49-F238E27FC236}">
                <a16:creationId xmlns:a16="http://schemas.microsoft.com/office/drawing/2014/main" id="{6913732B-AE2A-5B47-BE2A-3E97FEEB02C0}"/>
              </a:ext>
            </a:extLst>
          </p:cNvPr>
          <p:cNvSpPr/>
          <p:nvPr/>
        </p:nvSpPr>
        <p:spPr>
          <a:xfrm>
            <a:off x="7545285" y="381824"/>
            <a:ext cx="4356430" cy="6679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dirty="0" smtClean="0">
                <a:solidFill>
                  <a:schemeClr val="tx1"/>
                </a:solidFill>
              </a:rPr>
              <a:t>مراجعة الدرس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8579222" y="2251860"/>
            <a:ext cx="1459969" cy="3671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906871" y="5128243"/>
            <a:ext cx="1989960" cy="3671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5"/>
          <a:srcRect l="50481" t="34926" r="27401" b="53125"/>
          <a:stretch/>
        </p:blipFill>
        <p:spPr>
          <a:xfrm>
            <a:off x="2592808" y="4988858"/>
            <a:ext cx="4545233" cy="138056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587923" y="2618979"/>
            <a:ext cx="3548175" cy="400549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67" b="90000" l="10000" r="90000">
                        <a14:foregroundMark x1="43333" y1="12333" x2="38000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85" y="225927"/>
            <a:ext cx="3055500" cy="30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7297" t="18794" r="47163" b="23459"/>
          <a:stretch/>
        </p:blipFill>
        <p:spPr>
          <a:xfrm>
            <a:off x="3425371" y="402360"/>
            <a:ext cx="4892337" cy="5916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603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4921" t="20203" r="35878" b="16769"/>
          <a:stretch/>
        </p:blipFill>
        <p:spPr>
          <a:xfrm>
            <a:off x="3799267" y="463640"/>
            <a:ext cx="4616430" cy="5602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915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7000" t="20731" r="38353" b="22051"/>
          <a:stretch/>
        </p:blipFill>
        <p:spPr>
          <a:xfrm>
            <a:off x="4700789" y="772731"/>
            <a:ext cx="4443211" cy="57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5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30368" t="35520" r="45777" b="19410"/>
          <a:stretch/>
        </p:blipFill>
        <p:spPr>
          <a:xfrm>
            <a:off x="7521262" y="1584102"/>
            <a:ext cx="4185635" cy="4446150"/>
          </a:xfrm>
          <a:prstGeom prst="rect">
            <a:avLst/>
          </a:prstGeom>
        </p:spPr>
      </p:pic>
      <p:sp>
        <p:nvSpPr>
          <p:cNvPr id="3" name="وسيلة شرح على شكل سحابة 2"/>
          <p:cNvSpPr/>
          <p:nvPr/>
        </p:nvSpPr>
        <p:spPr>
          <a:xfrm>
            <a:off x="8744755" y="285751"/>
            <a:ext cx="2646088" cy="1301749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ما الحركة؟</a:t>
            </a:r>
            <a:endParaRPr lang="en-US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5975797" y="-80805"/>
            <a:ext cx="1983347" cy="239547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6"/>
          <a:srcRect l="27300" t="28830" r="28851" b="31206"/>
          <a:stretch/>
        </p:blipFill>
        <p:spPr>
          <a:xfrm>
            <a:off x="3143925" y="3117106"/>
            <a:ext cx="4377337" cy="3319546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3335627" y="4147915"/>
            <a:ext cx="1571222" cy="730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السيارة الزرقاء</a:t>
            </a:r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9" y="289258"/>
            <a:ext cx="4676372" cy="222342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49" l="1860" r="99535">
                        <a14:foregroundMark x1="10698" y1="73617" x2="12558" y2="89787"/>
                        <a14:foregroundMark x1="12558" y1="73617" x2="24651" y2="79149"/>
                        <a14:foregroundMark x1="23256" y1="89362" x2="2791" y2="90213"/>
                        <a14:foregroundMark x1="21860" y1="79149" x2="26977" y2="82553"/>
                        <a14:foregroundMark x1="41395" y1="76170" x2="31628" y2="93191"/>
                        <a14:foregroundMark x1="59070" y1="74043" x2="73953" y2="80000"/>
                        <a14:foregroundMark x1="27907" y1="54043" x2="42791" y2="51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2" y="3117106"/>
            <a:ext cx="2227787" cy="331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9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694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362941" y="502276"/>
            <a:ext cx="2240924" cy="65682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الاطار المرجعي</a:t>
            </a:r>
            <a:endParaRPr lang="en-US" sz="28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49769" t="44498" r="31325" b="39481"/>
          <a:stretch/>
        </p:blipFill>
        <p:spPr>
          <a:xfrm>
            <a:off x="6344318" y="1674253"/>
            <a:ext cx="5259548" cy="250586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27102" t="14744" r="51221" b="11136"/>
          <a:stretch/>
        </p:blipFill>
        <p:spPr>
          <a:xfrm>
            <a:off x="3116687" y="850006"/>
            <a:ext cx="2820474" cy="542200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3389209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9175" t="59111" r="31721" b="24516"/>
          <a:stretch/>
        </p:blipFill>
        <p:spPr>
          <a:xfrm>
            <a:off x="7568860" y="1857829"/>
            <a:ext cx="4202225" cy="262708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30962" t="66505" r="51023" b="18002"/>
          <a:stretch/>
        </p:blipFill>
        <p:spPr>
          <a:xfrm>
            <a:off x="2259364" y="3403554"/>
            <a:ext cx="5300534" cy="2562896"/>
          </a:xfrm>
          <a:prstGeom prst="round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8744755" y="285751"/>
            <a:ext cx="2646088" cy="1301749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ما السرعة؟</a:t>
            </a:r>
            <a:endParaRPr lang="en-US" sz="28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5975797" y="-80805"/>
            <a:ext cx="1983347" cy="23954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2" y="3454401"/>
            <a:ext cx="1838325" cy="331054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2" y="627510"/>
            <a:ext cx="5600344" cy="191998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23892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49076" t="25274" r="33602" b="52332"/>
          <a:stretch/>
        </p:blipFill>
        <p:spPr>
          <a:xfrm>
            <a:off x="8271748" y="1788459"/>
            <a:ext cx="3920252" cy="334634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112" l="1106" r="100000">
                        <a14:foregroundMark x1="59071" y1="72563" x2="1770" y2="62455"/>
                        <a14:foregroundMark x1="3319" y1="95307" x2="59513" y2="62455"/>
                        <a14:foregroundMark x1="59513" y1="62455" x2="59513" y2="62455"/>
                        <a14:foregroundMark x1="59071" y1="83032" x2="14602" y2="95668"/>
                        <a14:foregroundMark x1="58850" y1="82671" x2="49115" y2="95307"/>
                        <a14:foregroundMark x1="47566" y1="95307" x2="27876" y2="94585"/>
                        <a14:foregroundMark x1="1770" y1="71119" x2="49336" y2="73285"/>
                        <a14:foregroundMark x1="1770" y1="70036" x2="1549" y2="94946"/>
                        <a14:foregroundMark x1="1770" y1="61011" x2="39602" y2="57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5" y="326358"/>
            <a:ext cx="7259483" cy="444884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7"/>
          <a:srcRect l="26508" t="45027" r="49637" b="47403"/>
          <a:stretch/>
        </p:blipFill>
        <p:spPr>
          <a:xfrm>
            <a:off x="720054" y="4931607"/>
            <a:ext cx="4258712" cy="86288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مستطيل مستدير الزوايا 5"/>
          <p:cNvSpPr/>
          <p:nvPr/>
        </p:nvSpPr>
        <p:spPr>
          <a:xfrm>
            <a:off x="8725045" y="726638"/>
            <a:ext cx="3013657" cy="75985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السرعة المتجهة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361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22</Words>
  <Application>Microsoft Office PowerPoint</Application>
  <PresentationFormat>شاشة عريضة</PresentationFormat>
  <Paragraphs>9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9</cp:revision>
  <dcterms:created xsi:type="dcterms:W3CDTF">2021-01-21T00:26:39Z</dcterms:created>
  <dcterms:modified xsi:type="dcterms:W3CDTF">2021-01-21T10:21:06Z</dcterms:modified>
</cp:coreProperties>
</file>