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8" r:id="rId8"/>
    <p:sldId id="261" r:id="rId9"/>
    <p:sldId id="262" r:id="rId10"/>
    <p:sldId id="263" r:id="rId11"/>
    <p:sldId id="264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10E"/>
    <a:srgbClr val="AA571F"/>
    <a:srgbClr val="268D0E"/>
    <a:srgbClr val="5895CD"/>
    <a:srgbClr val="AAA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50" d="100"/>
          <a:sy n="50" d="100"/>
        </p:scale>
        <p:origin x="6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77DD-3A22-4DCB-B225-F2223E36F04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E628-B06A-4A6A-A59A-D1F7B6F5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34426" t="14744" r="35779" b="20467"/>
          <a:stretch/>
        </p:blipFill>
        <p:spPr>
          <a:xfrm>
            <a:off x="2762250" y="195745"/>
            <a:ext cx="5734049" cy="633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343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4281" t="46992" r="30508" b="43435"/>
          <a:stretch/>
        </p:blipFill>
        <p:spPr>
          <a:xfrm>
            <a:off x="5831619" y="3801708"/>
            <a:ext cx="5957103" cy="127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7976" t="26103" r="21820" b="30698"/>
          <a:stretch/>
        </p:blipFill>
        <p:spPr>
          <a:xfrm>
            <a:off x="186549" y="3180443"/>
            <a:ext cx="5230906" cy="316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334500" y="310858"/>
            <a:ext cx="2543814" cy="71845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السرعة اللحظية</a:t>
            </a:r>
            <a:endParaRPr lang="en-US" sz="3200" dirty="0"/>
          </a:p>
        </p:txBody>
      </p:sp>
      <p:sp>
        <p:nvSpPr>
          <p:cNvPr id="6" name="مستطيل ذو زوايا قطرية مخدوشة 5"/>
          <p:cNvSpPr/>
          <p:nvPr/>
        </p:nvSpPr>
        <p:spPr>
          <a:xfrm>
            <a:off x="2667000" y="310858"/>
            <a:ext cx="6143171" cy="718457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>
                <a:solidFill>
                  <a:schemeClr val="tx1"/>
                </a:solidFill>
              </a:rPr>
              <a:t>مقدار سرعة الجسم عند لحظة محددة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381671" y="1967334"/>
            <a:ext cx="2569029" cy="71845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السرعة المتوسطة</a:t>
            </a:r>
            <a:endParaRPr lang="en-US" sz="3200" dirty="0"/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186549" y="1686994"/>
            <a:ext cx="9033651" cy="1142741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>
                <a:solidFill>
                  <a:schemeClr val="tx1"/>
                </a:solidFill>
              </a:rPr>
              <a:t>هي المسافة الكلية المقطوعة على الزمن الكلي اللازم لقطعها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5801" t="26736" r="18765" b="41319"/>
          <a:stretch/>
        </p:blipFill>
        <p:spPr>
          <a:xfrm>
            <a:off x="0" y="2036682"/>
            <a:ext cx="6629400" cy="468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8534400" y="1082862"/>
            <a:ext cx="2860407" cy="63254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السرعة المتجهة</a:t>
            </a:r>
            <a:endParaRPr lang="en-US" sz="3600" dirty="0"/>
          </a:p>
        </p:txBody>
      </p:sp>
      <p:sp>
        <p:nvSpPr>
          <p:cNvPr id="5" name="مستطيل ذو زوايا قطرية مخدوشة 4"/>
          <p:cNvSpPr/>
          <p:nvPr/>
        </p:nvSpPr>
        <p:spPr>
          <a:xfrm>
            <a:off x="6629400" y="1937003"/>
            <a:ext cx="5279757" cy="2195179"/>
          </a:xfrm>
          <a:prstGeom prst="snip2Diag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 smtClean="0"/>
              <a:t>هي مقدار سرعة جسم متحرك واتجاه حركته</a:t>
            </a:r>
            <a:endParaRPr lang="en-US" sz="5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6" y="0"/>
            <a:ext cx="3868964" cy="2165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23186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17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751" t="19640" r="41353" b="8273"/>
          <a:stretch/>
        </p:blipFill>
        <p:spPr>
          <a:xfrm>
            <a:off x="6473798" y="831369"/>
            <a:ext cx="5486401" cy="6026631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7563" t="30699" r="19133" b="16360"/>
          <a:stretch/>
        </p:blipFill>
        <p:spPr>
          <a:xfrm>
            <a:off x="247650" y="358862"/>
            <a:ext cx="5869642" cy="4366506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7181850" y="0"/>
            <a:ext cx="4625707" cy="7177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التمثيل البياني للحركة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6" y="4439997"/>
            <a:ext cx="1423306" cy="24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50689" t="21323" r="21303" b="11213"/>
          <a:stretch/>
        </p:blipFill>
        <p:spPr>
          <a:xfrm>
            <a:off x="7639051" y="1210234"/>
            <a:ext cx="4012410" cy="543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0622" t="25744" r="37060" b="32192"/>
          <a:stretch/>
        </p:blipFill>
        <p:spPr>
          <a:xfrm>
            <a:off x="323850" y="3715083"/>
            <a:ext cx="6724651" cy="30397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032" t="16021" r="2925" b="3225"/>
          <a:stretch/>
        </p:blipFill>
        <p:spPr>
          <a:xfrm>
            <a:off x="323850" y="210764"/>
            <a:ext cx="6724651" cy="33198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703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434918" y="2724149"/>
            <a:ext cx="1052232" cy="7524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السرعة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4918" y="3600450"/>
            <a:ext cx="1052232" cy="66947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الاتجاه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57400" y="2581275"/>
            <a:ext cx="3745710" cy="895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ع=5م / 15ث=0.33م/ث شرقا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743700" y="1657350"/>
            <a:ext cx="5022060" cy="685800"/>
            <a:chOff x="6743700" y="1657350"/>
            <a:chExt cx="5022060" cy="68580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743700" y="1657350"/>
              <a:ext cx="4533900" cy="6858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حدد العاملين اللذين تحتاج إليهما لمعرفة السرعة المتجهة لحركة الجسم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060910" y="165735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901305" y="1562100"/>
            <a:ext cx="4811318" cy="685800"/>
            <a:chOff x="901305" y="1562100"/>
            <a:chExt cx="4811318" cy="68580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901305" y="1581150"/>
              <a:ext cx="4533900" cy="6477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احسب السرعة المتوسطة لطفل يجري مسافة 5 م نحو الشرق خلال 15 ث</a:t>
              </a: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5" y="-155122"/>
            <a:ext cx="2708010" cy="1943100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494"/>
            <a:ext cx="2647950" cy="44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5916411" y="616577"/>
            <a:ext cx="3125989" cy="1085224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8000" dirty="0" smtClean="0"/>
              <a:t>الحركة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8385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7688" t="37942" r="27137" b="23988"/>
          <a:stretch/>
        </p:blipFill>
        <p:spPr>
          <a:xfrm>
            <a:off x="6528515" y="914400"/>
            <a:ext cx="3161585" cy="4459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AA21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58282" t="33935" r="28950" b="32966"/>
          <a:stretch/>
        </p:blipFill>
        <p:spPr>
          <a:xfrm>
            <a:off x="2993980" y="944093"/>
            <a:ext cx="3039416" cy="4429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AA213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5" r="100000">
                        <a14:foregroundMark x1="6512" y1="77447" x2="36744" y2="88085"/>
                        <a14:foregroundMark x1="33488" y1="92340" x2="41860" y2="74043"/>
                        <a14:foregroundMark x1="26512" y1="90638" x2="7442" y2="89787"/>
                        <a14:foregroundMark x1="7442" y1="85106" x2="7442" y2="91489"/>
                        <a14:foregroundMark x1="6512" y1="77447" x2="15814" y2="72340"/>
                        <a14:foregroundMark x1="45116" y1="51915" x2="27442" y2="53617"/>
                        <a14:foregroundMark x1="61395" y1="77872" x2="74884" y2="78298"/>
                        <a14:foregroundMark x1="76744" y1="78298" x2="71163" y2="84681"/>
                        <a14:foregroundMark x1="75814" y1="80426" x2="72558" y2="86383"/>
                        <a14:foregroundMark x1="13488" y1="73191" x2="24651" y2="76170"/>
                        <a14:foregroundMark x1="15349" y1="73617" x2="23256" y2="74043"/>
                        <a14:foregroundMark x1="22791" y1="84255" x2="27907" y2="76170"/>
                        <a14:foregroundMark x1="28837" y1="77021" x2="31163" y2="82979"/>
                        <a14:foregroundMark x1="16744" y1="94043" x2="29302" y2="87660"/>
                        <a14:backgroundMark x1="33488" y1="81277" x2="27442" y2="93617"/>
                        <a14:backgroundMark x1="23256" y1="95745" x2="32558" y2="78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895600"/>
            <a:ext cx="2857500" cy="38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7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606" t="36751" r="42907" b="42474"/>
          <a:stretch/>
        </p:blipFill>
        <p:spPr>
          <a:xfrm>
            <a:off x="6426250" y="678741"/>
            <a:ext cx="5551613" cy="224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895CD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6310" t="60952" r="43104" b="19235"/>
          <a:stretch/>
        </p:blipFill>
        <p:spPr>
          <a:xfrm>
            <a:off x="6267566" y="4136571"/>
            <a:ext cx="5666704" cy="2063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895CD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r="11692"/>
          <a:stretch/>
        </p:blipFill>
        <p:spPr>
          <a:xfrm>
            <a:off x="304799" y="1612031"/>
            <a:ext cx="2989944" cy="1897818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4" y="4136571"/>
            <a:ext cx="4894059" cy="2326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93" y="138831"/>
            <a:ext cx="3076576" cy="2023002"/>
          </a:xfrm>
          <a:prstGeom prst="roundRect">
            <a:avLst>
              <a:gd name="adj" fmla="val 8594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9748157" y="3633070"/>
            <a:ext cx="2075543" cy="5035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تغير الموضع</a:t>
            </a:r>
            <a:endParaRPr lang="en-US" sz="28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519557" y="203473"/>
            <a:ext cx="2075543" cy="5035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الحركة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76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861" t="34801" r="58530" b="31479"/>
          <a:stretch/>
        </p:blipFill>
        <p:spPr>
          <a:xfrm>
            <a:off x="624114" y="302552"/>
            <a:ext cx="3889829" cy="6313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ذو زوايا قطرية مخدوشة 4"/>
          <p:cNvSpPr/>
          <p:nvPr/>
        </p:nvSpPr>
        <p:spPr>
          <a:xfrm>
            <a:off x="5243542" y="1349829"/>
            <a:ext cx="6542059" cy="783771"/>
          </a:xfrm>
          <a:prstGeom prst="snip2DiagRect">
            <a:avLst/>
          </a:prstGeom>
          <a:solidFill>
            <a:srgbClr val="92D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 smtClean="0"/>
              <a:t>هي تحديد حركة جسم بالنسبة لجسم آخر سواء أكان هذا الجسم محركا أم ثابتا</a:t>
            </a:r>
            <a:endParaRPr lang="en-US" sz="20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840686" y="846328"/>
            <a:ext cx="2075543" cy="5035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الحركة النسبية</a:t>
            </a:r>
            <a:endParaRPr lang="en-US" sz="28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23117" t="27529" r="22669" b="21280"/>
          <a:stretch/>
        </p:blipFill>
        <p:spPr>
          <a:xfrm>
            <a:off x="4862286" y="2631584"/>
            <a:ext cx="7053943" cy="374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56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خدوشة 2"/>
          <p:cNvSpPr/>
          <p:nvPr/>
        </p:nvSpPr>
        <p:spPr>
          <a:xfrm>
            <a:off x="5243542" y="1088572"/>
            <a:ext cx="6542059" cy="1074057"/>
          </a:xfrm>
          <a:prstGeom prst="snip2DiagRect">
            <a:avLst/>
          </a:prstGeom>
          <a:solidFill>
            <a:srgbClr val="268D0E"/>
          </a:solidFill>
          <a:ln w="76200">
            <a:solidFill>
              <a:srgbClr val="AA5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u="sng" dirty="0" smtClean="0">
                <a:solidFill>
                  <a:srgbClr val="FF0000"/>
                </a:solidFill>
              </a:rPr>
              <a:t>المسافة :</a:t>
            </a:r>
            <a:r>
              <a:rPr lang="ar-SY" sz="2800" dirty="0" smtClean="0"/>
              <a:t>هي طول المسار الذي يسلكه الجسم لينتقل من نقطة البداية إلى نقطة النهاية</a:t>
            </a:r>
            <a:endParaRPr lang="en-US" sz="28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368973" y="208800"/>
            <a:ext cx="2569029" cy="5035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المسافة و الإزاحة</a:t>
            </a:r>
            <a:endParaRPr lang="en-US" sz="2800" dirty="0"/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4962980" y="4960535"/>
            <a:ext cx="6930572" cy="1110341"/>
          </a:xfrm>
          <a:prstGeom prst="snip2DiagRect">
            <a:avLst/>
          </a:prstGeom>
          <a:solidFill>
            <a:srgbClr val="268D0E"/>
          </a:solidFill>
          <a:ln w="76200">
            <a:solidFill>
              <a:srgbClr val="AA5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u="sng" dirty="0" smtClean="0">
                <a:solidFill>
                  <a:srgbClr val="FF0000"/>
                </a:solidFill>
              </a:rPr>
              <a:t>الإزاحة:</a:t>
            </a:r>
            <a:r>
              <a:rPr lang="ar-SY" sz="2800" dirty="0" smtClean="0"/>
              <a:t> هي البعد بين نقطة البداية و نقطة النهاية و يكون اتجاهها من نقطة البداية إلى نقط النهاية</a:t>
            </a:r>
            <a:endParaRPr lang="en-US" sz="28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13411" t="41220" r="63721" b="33383"/>
          <a:stretch/>
        </p:blipFill>
        <p:spPr>
          <a:xfrm>
            <a:off x="407115" y="4080101"/>
            <a:ext cx="3685913" cy="240937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/>
          <a:srcRect l="37729" t="41418" r="40294" b="34376"/>
          <a:stretch/>
        </p:blipFill>
        <p:spPr>
          <a:xfrm>
            <a:off x="407114" y="394329"/>
            <a:ext cx="3685913" cy="228264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8" y="2538901"/>
            <a:ext cx="4955722" cy="2223600"/>
          </a:xfrm>
          <a:prstGeom prst="rect">
            <a:avLst/>
          </a:prstGeom>
          <a:ln w="76200">
            <a:solidFill>
              <a:srgbClr val="AA571F"/>
            </a:solidFill>
          </a:ln>
        </p:spPr>
      </p:pic>
    </p:spTree>
    <p:extLst>
      <p:ext uri="{BB962C8B-B14F-4D97-AF65-F5344CB8AC3E}">
        <p14:creationId xmlns:p14="http://schemas.microsoft.com/office/powerpoint/2010/main" val="16399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0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188" t="61554" r="51637" b="25153"/>
          <a:stretch/>
        </p:blipFill>
        <p:spPr>
          <a:xfrm>
            <a:off x="6210066" y="2473641"/>
            <a:ext cx="5819287" cy="3020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مستدير الزوايا 2"/>
          <p:cNvSpPr/>
          <p:nvPr/>
        </p:nvSpPr>
        <p:spPr>
          <a:xfrm>
            <a:off x="8810171" y="348344"/>
            <a:ext cx="2569029" cy="5035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 smtClean="0"/>
              <a:t>السرعة</a:t>
            </a:r>
            <a:endParaRPr lang="en-US" sz="3600" b="1" dirty="0"/>
          </a:p>
        </p:txBody>
      </p:sp>
      <p:sp>
        <p:nvSpPr>
          <p:cNvPr id="4" name="مستطيل ذو زوايا قطرية مخدوشة 3"/>
          <p:cNvSpPr/>
          <p:nvPr/>
        </p:nvSpPr>
        <p:spPr>
          <a:xfrm>
            <a:off x="5992813" y="1084076"/>
            <a:ext cx="5759451" cy="857251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>
                <a:solidFill>
                  <a:sysClr val="windowText" lastClr="000000"/>
                </a:solidFill>
              </a:rPr>
              <a:t>هي المسافة التي يقطعها جسم ما في وحدة الزمن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مستطيل ذو زوايا قطرية مخدوشة 5"/>
          <p:cNvSpPr/>
          <p:nvPr/>
        </p:nvSpPr>
        <p:spPr>
          <a:xfrm>
            <a:off x="7428592" y="5703207"/>
            <a:ext cx="3657601" cy="943427"/>
          </a:xfrm>
          <a:prstGeom prst="snip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>
                <a:solidFill>
                  <a:sysClr val="windowText" lastClr="000000"/>
                </a:solidFill>
              </a:rPr>
              <a:t>وحدة قياس السرعة هي م/ث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411536"/>
            <a:ext cx="5081717" cy="3059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2297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852" t="22794" r="27607" b="11029"/>
          <a:stretch/>
        </p:blipFill>
        <p:spPr>
          <a:xfrm>
            <a:off x="2347632" y="311524"/>
            <a:ext cx="7577418" cy="593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210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551"/>
            <a:ext cx="2567864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140</Words>
  <Application>Microsoft Office PowerPoint</Application>
  <PresentationFormat>شاشة عريضة</PresentationFormat>
  <Paragraphs>28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23</cp:revision>
  <dcterms:created xsi:type="dcterms:W3CDTF">2021-01-24T23:17:37Z</dcterms:created>
  <dcterms:modified xsi:type="dcterms:W3CDTF">2021-01-25T14:17:50Z</dcterms:modified>
</cp:coreProperties>
</file>