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95" r:id="rId3"/>
    <p:sldId id="539" r:id="rId4"/>
    <p:sldId id="540" r:id="rId5"/>
    <p:sldId id="520" r:id="rId6"/>
    <p:sldId id="335" r:id="rId7"/>
    <p:sldId id="516" r:id="rId8"/>
    <p:sldId id="340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232">
          <p15:clr>
            <a:srgbClr val="A4A3A4"/>
          </p15:clr>
        </p15:guide>
        <p15:guide id="4" pos="44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9364" autoAdjust="0"/>
  </p:normalViewPr>
  <p:slideViewPr>
    <p:cSldViewPr snapToGrid="0">
      <p:cViewPr varScale="1">
        <p:scale>
          <a:sx n="60" d="100"/>
          <a:sy n="60" d="100"/>
        </p:scale>
        <p:origin x="84" y="1422"/>
      </p:cViewPr>
      <p:guideLst>
        <p:guide orient="horz" pos="2183"/>
        <p:guide pos="3840"/>
        <p:guide orient="horz" pos="1232"/>
        <p:guide pos="4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12/06/1442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تطبيقات على العجائن اللينة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809230" y="2578632"/>
            <a:ext cx="913006" cy="883404"/>
            <a:chOff x="1431943" y="2643419"/>
            <a:chExt cx="941425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43419"/>
              <a:ext cx="9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81592" y="457191"/>
            <a:ext cx="3212907" cy="1222155"/>
            <a:chOff x="1437357" y="652945"/>
            <a:chExt cx="321290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7" y="652945"/>
              <a:ext cx="321290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85135" y="1264022"/>
              <a:ext cx="2325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العجائن اللينة: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027123" y="2838182"/>
            <a:ext cx="4994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العجائن اللينة المصبوبة : هي التي تصب في صاجة كعجينة ( البان كيك , و الوافل  و الكريب الفرنسي )</a:t>
            </a:r>
            <a:endParaRPr lang="en-US" sz="2000" b="1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7" y="3457639"/>
            <a:ext cx="1887814" cy="2662430"/>
            <a:chOff x="10091414" y="2809145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4" y="2809145"/>
              <a:ext cx="1887814" cy="2662430"/>
              <a:chOff x="395816" y="4292850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50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البان كيك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43800" y="4028062"/>
              <a:ext cx="1346674" cy="88596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802956" y="372436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820900" y="377223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766567" y="3669377"/>
            <a:ext cx="913006" cy="883404"/>
            <a:chOff x="1431943" y="2643419"/>
            <a:chExt cx="941425" cy="883404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31943" y="2643419"/>
              <a:ext cx="941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84460" y="3928927"/>
            <a:ext cx="4994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مناسبة لتقديمها في وجبة الإفطار و العشاء أو كصنف من الحلوى مع الشاي 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4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"/>
                            </p:stCondLst>
                            <p:childTnLst>
                              <p:par>
                                <p:cTn id="6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6" grpId="0" animBg="1"/>
      <p:bldP spid="36" grpId="1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  <a:solidFill>
            <a:srgbClr val="00CC99"/>
          </a:solidFill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  <a:grpFill/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11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  <a:grpFill/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  <a:grpFill/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789002"/>
                <a:chOff x="5162561" y="1484950"/>
                <a:chExt cx="5116090" cy="789002"/>
              </a:xfrm>
              <a:grpFill/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تطبيقات على العجائن اللينة ( الفطائر المحلّاة )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  <a:grpFill/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5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3082669"/>
            <a:ext cx="2811587" cy="1173113"/>
            <a:chOff x="418075" y="2233848"/>
            <a:chExt cx="2811587" cy="1173113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37938" y="2233848"/>
              <a:ext cx="2791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بيضة مخفوقة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619438" y="5203410"/>
            <a:ext cx="3158746" cy="889668"/>
            <a:chOff x="709685" y="1224400"/>
            <a:chExt cx="3158746" cy="889668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709685" y="1652403"/>
              <a:ext cx="31587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كوب من الحليب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3826371" y="1061971"/>
            <a:ext cx="3957207" cy="1562169"/>
            <a:chOff x="3826371" y="213150"/>
            <a:chExt cx="3957207" cy="156216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3826371" y="213150"/>
              <a:ext cx="3707860" cy="1038949"/>
              <a:chOff x="-1692653" y="1595970"/>
              <a:chExt cx="3707860" cy="1038949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1692653" y="2173254"/>
                <a:ext cx="3586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ملعقة صغيرة بيكنج بودر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7369719" y="2139950"/>
            <a:ext cx="3355638" cy="1642108"/>
            <a:chOff x="7369719" y="1291129"/>
            <a:chExt cx="3355638" cy="1642108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7369719" y="1291129"/>
              <a:ext cx="3355638" cy="496172"/>
              <a:chOff x="-645129" y="1499908"/>
              <a:chExt cx="3355638" cy="496172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-645129" y="1499908"/>
                <a:ext cx="33556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ملعقة فانيليا صغيرة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9876867" y="5382699"/>
            <a:ext cx="2382041" cy="461665"/>
            <a:chOff x="165724" y="1553629"/>
            <a:chExt cx="2382041" cy="461665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165724" y="1553629"/>
              <a:ext cx="23820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ثلاث ملاعق سكر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07702" y="759954"/>
            <a:ext cx="2677336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b="1" dirty="0"/>
              <a:t>مقادير عمل البان كيك</a:t>
            </a:r>
          </a:p>
        </p:txBody>
      </p:sp>
    </p:spTree>
    <p:extLst>
      <p:ext uri="{BB962C8B-B14F-4D97-AF65-F5344CB8AC3E}">
        <p14:creationId xmlns:p14="http://schemas.microsoft.com/office/powerpoint/2010/main" val="16813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  <a:solidFill>
            <a:srgbClr val="00CC99"/>
          </a:solidFill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  <a:grpFill/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11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  <a:grpFill/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  <a:grpFill/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789002"/>
                <a:chOff x="5162561" y="1484950"/>
                <a:chExt cx="5116090" cy="789002"/>
              </a:xfrm>
              <a:grpFill/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تطبيقات على العجائن اللينة ( الفطائر المحلّاة )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  <a:grpFill/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grpFill/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3082669"/>
            <a:ext cx="2811587" cy="1173113"/>
            <a:chOff x="418075" y="2233848"/>
            <a:chExt cx="2811587" cy="1173113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6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37938" y="2233848"/>
              <a:ext cx="2791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رشّة ملح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619438" y="5203410"/>
            <a:ext cx="3158746" cy="889668"/>
            <a:chOff x="709685" y="1224400"/>
            <a:chExt cx="3158746" cy="889668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709685" y="1652403"/>
              <a:ext cx="31587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ملعقة كبيرة زبدة مذابة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4552280" y="1061971"/>
            <a:ext cx="3586134" cy="1562169"/>
            <a:chOff x="4552280" y="213150"/>
            <a:chExt cx="3586134" cy="1562169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8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4552280" y="213150"/>
              <a:ext cx="3586134" cy="1067118"/>
              <a:chOff x="-966744" y="1595970"/>
              <a:chExt cx="3586134" cy="1067118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966744" y="2201423"/>
                <a:ext cx="3586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كوب من الدقيق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7810145" y="2139950"/>
            <a:ext cx="3355638" cy="1642108"/>
            <a:chOff x="7810145" y="1291129"/>
            <a:chExt cx="3355638" cy="1642108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7810145" y="1291129"/>
              <a:ext cx="3355638" cy="830997"/>
              <a:chOff x="-204703" y="1499908"/>
              <a:chExt cx="3355638" cy="830997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-204703" y="1499908"/>
                <a:ext cx="335563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فاكهة متنوعة للتقديم حسب الرغبة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9876867" y="5382699"/>
            <a:ext cx="2382041" cy="830997"/>
            <a:chOff x="165724" y="1553629"/>
            <a:chExt cx="2382041" cy="830997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165724" y="1553629"/>
              <a:ext cx="23820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مقدار من العسل أو السكر الناعم للتزيين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07702" y="759954"/>
            <a:ext cx="2677336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b="1" dirty="0"/>
              <a:t>مقادير عمل البان كيك</a:t>
            </a:r>
          </a:p>
        </p:txBody>
      </p:sp>
    </p:spTree>
    <p:extLst>
      <p:ext uri="{BB962C8B-B14F-4D97-AF65-F5344CB8AC3E}">
        <p14:creationId xmlns:p14="http://schemas.microsoft.com/office/powerpoint/2010/main" val="17952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1832152" y="0"/>
            <a:ext cx="890159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طريقة عمل البان كيك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612571" y="1654526"/>
            <a:ext cx="9084622" cy="709101"/>
            <a:chOff x="1437359" y="1240012"/>
            <a:chExt cx="8613519" cy="47041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9" y="1240012"/>
              <a:ext cx="8613519" cy="4704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1" y="1434789"/>
              <a:ext cx="8144507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يضاف  البيض و الحليب و الزبدة و تُمزج المكونات جيداً لنحصل على عجينة لينة ملساء يسهل صبّها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5786247" y="2492594"/>
            <a:ext cx="5877142" cy="782492"/>
            <a:chOff x="1437356" y="2358628"/>
            <a:chExt cx="5237157" cy="49783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5237157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72630" y="2591148"/>
              <a:ext cx="4694451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تُسخن الصاجة جيداً قبل مسحها بقليل من المادة الدهنية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3380520" y="3383723"/>
            <a:ext cx="8316673" cy="836364"/>
            <a:chOff x="748235" y="3134576"/>
            <a:chExt cx="8316673" cy="83636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48235" y="3134576"/>
              <a:ext cx="8156735" cy="8195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302265" y="3570830"/>
              <a:ext cx="77626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يسكب مقدار من الخليط و تحرك الطاسة حتى يأخذ العجين السُّمك نفسه في جميع الاتجاهات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5684916" y="732388"/>
            <a:ext cx="6041481" cy="750295"/>
            <a:chOff x="1437355" y="1240015"/>
            <a:chExt cx="5909498" cy="49774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5" y="1240015"/>
              <a:ext cx="5748748" cy="47142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070756" y="1472327"/>
              <a:ext cx="5276097" cy="26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يخلط الدقيق و المقادير الجافة في إناء عميق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109937" y="444172"/>
            <a:ext cx="66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78850" y="1482683"/>
            <a:ext cx="66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089806" y="2348241"/>
            <a:ext cx="59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053944" y="3151951"/>
            <a:ext cx="6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4520" y="3431104"/>
            <a:ext cx="1891407" cy="2718412"/>
            <a:chOff x="388555" y="4262071"/>
            <a:chExt cx="1891407" cy="271841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8555" y="4672159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البان كيك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546750" y="4416345"/>
            <a:ext cx="8138988" cy="812774"/>
            <a:chOff x="1437358" y="1171236"/>
            <a:chExt cx="7716922" cy="539193"/>
          </a:xfrm>
        </p:grpSpPr>
        <p:sp>
          <p:nvSpPr>
            <p:cNvPr id="65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8" y="1171236"/>
              <a:ext cx="7666602" cy="53919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0" y="1434789"/>
              <a:ext cx="7247910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بعد ان يحمّر السطح السفلي يقلب قرص البان كيك باحتراس على الوجه الآخر حتى يحمر</a:t>
              </a:r>
            </a:p>
          </p:txBody>
        </p:sp>
      </p:grpSp>
      <p:grpSp>
        <p:nvGrpSpPr>
          <p:cNvPr id="67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495197" y="5413989"/>
            <a:ext cx="8168192" cy="782492"/>
            <a:chOff x="1437356" y="2358628"/>
            <a:chExt cx="7278726" cy="497837"/>
          </a:xfrm>
        </p:grpSpPr>
        <p:sp>
          <p:nvSpPr>
            <p:cNvPr id="79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7278726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88093" y="2601907"/>
              <a:ext cx="6177901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ترص الأقراص في طبق التقديم و يُصب عليها العسل و تُزيّن بالفاكهة .</a:t>
              </a:r>
            </a:p>
          </p:txBody>
        </p:sp>
      </p:grpSp>
      <p:sp>
        <p:nvSpPr>
          <p:cNvPr id="93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2978" y="4212406"/>
            <a:ext cx="66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182468" y="5164477"/>
            <a:ext cx="59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49" grpId="0"/>
      <p:bldP spid="81" grpId="0"/>
      <p:bldP spid="89" grpId="0" animBg="1"/>
      <p:bldP spid="93" grpId="0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6C50D5F-5CEA-4B79-97DD-019B2BCA35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32387F34-8438-4677-8EF3-30C6E7F8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24D9656D-6811-4672-8BF4-C6DFD1017D52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42310F8D-0687-46EB-9342-677B6401DAF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D667014-5A86-4429-8332-A78181B775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917330" y="710788"/>
            <a:ext cx="1777165" cy="973220"/>
            <a:chOff x="1431949" y="2643420"/>
            <a:chExt cx="1560274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9" y="2643420"/>
              <a:ext cx="1560274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9606448" y="1143768"/>
            <a:ext cx="1696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نشاط 1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9910" y="4043504"/>
              <a:ext cx="1487871" cy="978863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6400" y="3147263"/>
            <a:ext cx="881230" cy="397351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7834" y="2289349"/>
            <a:ext cx="1787644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49601" y="2496524"/>
            <a:ext cx="7612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dirty="0"/>
              <a:t>إذا كان أحد أفراد الأسرة لا يُفضّل تناول الحلويات أو مريضاً بالسكر أو السمنة , فكيف يمكنك مساعدته في تناول البان كيك دون الإضرار بصحته ؟</a:t>
            </a:r>
          </a:p>
        </p:txBody>
      </p:sp>
      <p:grpSp>
        <p:nvGrpSpPr>
          <p:cNvPr id="2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7834" y="3077583"/>
            <a:ext cx="1787644" cy="635091"/>
            <a:chOff x="1431941" y="2643418"/>
            <a:chExt cx="1834212" cy="635091"/>
          </a:xfrm>
        </p:grpSpPr>
        <p:sp>
          <p:nvSpPr>
            <p:cNvPr id="3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081838" y="3346314"/>
            <a:ext cx="3751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 err="1"/>
              <a:t>اااااااااااااااااااااااا</a:t>
            </a:r>
            <a:endParaRPr lang="ar-SY" sz="2000" dirty="0"/>
          </a:p>
        </p:txBody>
      </p:sp>
      <p:sp>
        <p:nvSpPr>
          <p:cNvPr id="5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802956" y="372436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7000" t="3000" r="-4000" b="2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820900" y="377223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04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3410</TotalTime>
  <Words>252</Words>
  <Application>Microsoft Office PowerPoint</Application>
  <PresentationFormat>شاشة عريضة</PresentationFormat>
  <Paragraphs>75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2297</cp:revision>
  <dcterms:created xsi:type="dcterms:W3CDTF">2020-10-10T04:32:51Z</dcterms:created>
  <dcterms:modified xsi:type="dcterms:W3CDTF">2021-01-25T17:15:30Z</dcterms:modified>
</cp:coreProperties>
</file>