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366" r:id="rId4"/>
    <p:sldId id="368" r:id="rId5"/>
    <p:sldId id="369" r:id="rId6"/>
    <p:sldId id="362" r:id="rId7"/>
    <p:sldId id="383" r:id="rId8"/>
    <p:sldId id="382" r:id="rId9"/>
    <p:sldId id="384" r:id="rId10"/>
    <p:sldId id="331" r:id="rId11"/>
    <p:sldId id="340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40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1302"/>
      </p:cViewPr>
      <p:guideLst>
        <p:guide orient="horz" pos="2092"/>
        <p:guide pos="40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0" y="2185922"/>
            <a:ext cx="6416843" cy="2682044"/>
            <a:chOff x="3133525" y="2587057"/>
            <a:chExt cx="6416843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133525" y="3543444"/>
              <a:ext cx="64168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يوم الغذاء العالمي</a:t>
              </a:r>
            </a:p>
            <a:p>
              <a:pPr algn="ctr"/>
              <a:endParaRPr lang="en-US" sz="3200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803395" y="510996"/>
            <a:ext cx="2040973" cy="656228"/>
            <a:chOff x="1437352" y="1240020"/>
            <a:chExt cx="4247313" cy="656228"/>
          </a:xfrm>
        </p:grpSpPr>
        <p:sp>
          <p:nvSpPr>
            <p:cNvPr id="137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إرشادات عامة :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A874D0-1DC2-4B80-9009-7B708B072098}"/>
              </a:ext>
            </a:extLst>
          </p:cNvPr>
          <p:cNvGrpSpPr/>
          <p:nvPr/>
        </p:nvGrpSpPr>
        <p:grpSpPr>
          <a:xfrm>
            <a:off x="585823" y="3413215"/>
            <a:ext cx="1887249" cy="2471238"/>
            <a:chOff x="10083005" y="2824919"/>
            <a:chExt cx="1887249" cy="247123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875DB8F-9891-438B-A0B6-BC3337378D97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CA2150-715E-4F86-B5A0-17CE76F17C46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2FD7445-ECB0-453E-ABED-1007DF467EFE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7C0285D-B081-478F-81C3-FB993D3A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01867" y="4203824"/>
              <a:ext cx="680704" cy="475591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8858567-22F7-4185-9E9C-9A4B165F3458}"/>
              </a:ext>
            </a:extLst>
          </p:cNvPr>
          <p:cNvGrpSpPr/>
          <p:nvPr/>
        </p:nvGrpSpPr>
        <p:grpSpPr>
          <a:xfrm>
            <a:off x="521776" y="1183249"/>
            <a:ext cx="2244499" cy="2434510"/>
            <a:chOff x="7624954" y="1603531"/>
            <a:chExt cx="2244499" cy="2434510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76744FC-B1FA-4CF3-A037-7F5FC6808D79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5132994-272C-4414-AD34-FDA281D23816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: Top Corners One Rounded and One Snipped 129">
                <a:extLst>
                  <a:ext uri="{FF2B5EF4-FFF2-40B4-BE49-F238E27FC236}">
                    <a16:creationId xmlns:a16="http://schemas.microsoft.com/office/drawing/2014/main" id="{04D2D0A0-BFB9-48BF-AA0F-87289510F0A7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Triangle 19">
                <a:extLst>
                  <a:ext uri="{FF2B5EF4-FFF2-40B4-BE49-F238E27FC236}">
                    <a16:creationId xmlns:a16="http://schemas.microsoft.com/office/drawing/2014/main" id="{0EEC8579-EBD6-4F8A-AA1D-8CEC08CE2B4F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334D1F3-79D1-4E7D-9B65-064717BF53F6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8" name="Graphic 127" descr="Target Audience">
              <a:extLst>
                <a:ext uri="{FF2B5EF4-FFF2-40B4-BE49-F238E27FC236}">
                  <a16:creationId xmlns:a16="http://schemas.microsoft.com/office/drawing/2014/main" id="{6FD2B305-B17B-4419-BF9C-DAA8CBA78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D06412E-26F0-40B5-8037-2625D84BA16E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45B2BC8-7A58-4BB5-B29D-83031CA1D7E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C8173A-3F32-4900-A52A-2077360550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0">
              <a:extLst>
                <a:ext uri="{FF2B5EF4-FFF2-40B4-BE49-F238E27FC236}">
                  <a16:creationId xmlns:a16="http://schemas.microsoft.com/office/drawing/2014/main" id="{FB7E5F81-3A83-4011-A1C9-1FECF1CDA69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42AB040-2EDF-4378-9C49-866B5B30E1F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Rectangle 21">
            <a:extLst>
              <a:ext uri="{FF2B5EF4-FFF2-40B4-BE49-F238E27FC236}">
                <a16:creationId xmlns:a16="http://schemas.microsoft.com/office/drawing/2014/main" id="{457A9667-4B5C-49C6-95BF-74AB3EFB807C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5BC21B-183B-4F74-BFEB-6E9C7CB3993E}"/>
              </a:ext>
            </a:extLst>
          </p:cNvPr>
          <p:cNvGrpSpPr/>
          <p:nvPr/>
        </p:nvGrpSpPr>
        <p:grpSpPr>
          <a:xfrm>
            <a:off x="4047016" y="2407666"/>
            <a:ext cx="1891595" cy="1776660"/>
            <a:chOff x="2702838" y="2407666"/>
            <a:chExt cx="1891595" cy="177666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6B3C3B7-8C22-4A05-913E-5C1D5512FFCD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392F610-38FB-4CDC-9347-E7E968CD3B38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77FF0DB-AF5F-454F-B7C0-9CE9FE93A2FE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A643ABA-0E37-48E2-8108-134AF03DCAD2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5CBC1C8-F32C-4A6C-944B-1FDAF6809B9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3BDAF34-7B6A-407A-B6E4-3D226B8CA2B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3314D6-6AF1-4F2B-9415-DEEC511AB4BB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5883521" y="2688771"/>
            <a:ext cx="1839018" cy="1889526"/>
            <a:chOff x="5285756" y="2688771"/>
            <a:chExt cx="1839018" cy="188952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9A4FE7-8CE0-47F9-BF72-3471DD46DD31}"/>
              </a:ext>
            </a:extLst>
          </p:cNvPr>
          <p:cNvGrpSpPr/>
          <p:nvPr/>
        </p:nvGrpSpPr>
        <p:grpSpPr>
          <a:xfrm>
            <a:off x="3892841" y="3912941"/>
            <a:ext cx="2307767" cy="1312171"/>
            <a:chOff x="2643913" y="4304826"/>
            <a:chExt cx="2307767" cy="131217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C63F33-9BF2-45DE-84B6-C32ACAEB4521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F45D654-8A3D-4186-9529-919428B1BFBF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يوم الغذاء العالمي تهتم به الدول لمساعدة أكثر من 150 بلد فقيرا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5441810" y="1430149"/>
            <a:ext cx="2307767" cy="749422"/>
            <a:chOff x="4844045" y="1430149"/>
            <a:chExt cx="2307767" cy="74942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844045" y="1533240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الزراعة و تربية الحيوانات تحقق الأمن الغذائي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6113690" y="4169229"/>
            <a:ext cx="1073326" cy="2688771"/>
            <a:chOff x="5515925" y="4169229"/>
            <a:chExt cx="1073326" cy="2688771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B198094-0550-4DBE-B31F-9BFEA50E8F95}"/>
              </a:ext>
            </a:extLst>
          </p:cNvPr>
          <p:cNvGrpSpPr/>
          <p:nvPr/>
        </p:nvGrpSpPr>
        <p:grpSpPr>
          <a:xfrm>
            <a:off x="4592340" y="0"/>
            <a:ext cx="1116894" cy="2688771"/>
            <a:chOff x="3248162" y="0"/>
            <a:chExt cx="1116894" cy="268877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08E226E-15BE-4C1E-A0F7-144A8CF86E18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">
              <a:extLst>
                <a:ext uri="{FF2B5EF4-FFF2-40B4-BE49-F238E27FC236}">
                  <a16:creationId xmlns:a16="http://schemas.microsoft.com/office/drawing/2014/main" id="{48A3CB7D-9808-4524-8E63-C09F601CB22C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">
              <a:extLst>
                <a:ext uri="{FF2B5EF4-FFF2-40B4-BE49-F238E27FC236}">
                  <a16:creationId xmlns:a16="http://schemas.microsoft.com/office/drawing/2014/main" id="{11B5B171-19BA-4C56-8607-B0C87846569F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43">
            <a:extLst>
              <a:ext uri="{FF2B5EF4-FFF2-40B4-BE49-F238E27FC236}">
                <a16:creationId xmlns:a16="http://schemas.microsoft.com/office/drawing/2014/main" id="{057190A1-599C-443B-904E-8D7C774B5488}"/>
              </a:ext>
            </a:extLst>
          </p:cNvPr>
          <p:cNvGrpSpPr/>
          <p:nvPr/>
        </p:nvGrpSpPr>
        <p:grpSpPr>
          <a:xfrm>
            <a:off x="2879808" y="2681517"/>
            <a:ext cx="1839018" cy="1889526"/>
            <a:chOff x="5285756" y="2688771"/>
            <a:chExt cx="1839018" cy="1889526"/>
          </a:xfrm>
        </p:grpSpPr>
        <p:grpSp>
          <p:nvGrpSpPr>
            <p:cNvPr id="108" name="Group 44">
              <a:extLst>
                <a:ext uri="{FF2B5EF4-FFF2-40B4-BE49-F238E27FC236}">
                  <a16:creationId xmlns:a16="http://schemas.microsoft.com/office/drawing/2014/main" id="{9877A73A-B4C5-4587-B234-359CF8207803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111" name="Oval 47">
                <a:extLst>
                  <a:ext uri="{FF2B5EF4-FFF2-40B4-BE49-F238E27FC236}">
                    <a16:creationId xmlns:a16="http://schemas.microsoft.com/office/drawing/2014/main" id="{E6D48349-0602-4E3D-A544-00D2FFD734D0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48">
                <a:extLst>
                  <a:ext uri="{FF2B5EF4-FFF2-40B4-BE49-F238E27FC236}">
                    <a16:creationId xmlns:a16="http://schemas.microsoft.com/office/drawing/2014/main" id="{3C2EC854-5A57-4EA4-AEBF-A787333E5F25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49">
                <a:extLst>
                  <a:ext uri="{FF2B5EF4-FFF2-40B4-BE49-F238E27FC236}">
                    <a16:creationId xmlns:a16="http://schemas.microsoft.com/office/drawing/2014/main" id="{A8DCC0EC-7D2B-45E1-9328-BBA64D67E133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50">
                <a:extLst>
                  <a:ext uri="{FF2B5EF4-FFF2-40B4-BE49-F238E27FC236}">
                    <a16:creationId xmlns:a16="http://schemas.microsoft.com/office/drawing/2014/main" id="{9C16F72F-72AE-4FBE-849D-D89481DBBB1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: Shape 52">
                <a:extLst>
                  <a:ext uri="{FF2B5EF4-FFF2-40B4-BE49-F238E27FC236}">
                    <a16:creationId xmlns:a16="http://schemas.microsoft.com/office/drawing/2014/main" id="{761B505C-6F39-4402-96B2-FC1BE5843E0C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TextBox 46">
              <a:extLst>
                <a:ext uri="{FF2B5EF4-FFF2-40B4-BE49-F238E27FC236}">
                  <a16:creationId xmlns:a16="http://schemas.microsoft.com/office/drawing/2014/main" id="{B9168EAD-9266-4D87-8529-ED68FFC8EBF2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16" name="Group 84">
            <a:extLst>
              <a:ext uri="{FF2B5EF4-FFF2-40B4-BE49-F238E27FC236}">
                <a16:creationId xmlns:a16="http://schemas.microsoft.com/office/drawing/2014/main" id="{16CFFD33-3390-4751-95F0-957655634B05}"/>
              </a:ext>
            </a:extLst>
          </p:cNvPr>
          <p:cNvGrpSpPr/>
          <p:nvPr/>
        </p:nvGrpSpPr>
        <p:grpSpPr>
          <a:xfrm>
            <a:off x="2523213" y="1422895"/>
            <a:ext cx="2307767" cy="1248213"/>
            <a:chOff x="4929161" y="1430149"/>
            <a:chExt cx="2307767" cy="1248213"/>
          </a:xfrm>
        </p:grpSpPr>
        <p:sp>
          <p:nvSpPr>
            <p:cNvPr id="117" name="TextBox 85">
              <a:extLst>
                <a:ext uri="{FF2B5EF4-FFF2-40B4-BE49-F238E27FC236}">
                  <a16:creationId xmlns:a16="http://schemas.microsoft.com/office/drawing/2014/main" id="{E06381C8-78D5-47F3-9C12-23DBA9F57958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8" name="TextBox 86">
              <a:extLst>
                <a:ext uri="{FF2B5EF4-FFF2-40B4-BE49-F238E27FC236}">
                  <a16:creationId xmlns:a16="http://schemas.microsoft.com/office/drawing/2014/main" id="{7F9B2260-976A-4AD4-A544-1EC9768D7BD3}"/>
                </a:ext>
              </a:extLst>
            </p:cNvPr>
            <p:cNvSpPr txBox="1"/>
            <p:nvPr/>
          </p:nvSpPr>
          <p:spPr>
            <a:xfrm>
              <a:off x="4929161" y="1478033"/>
              <a:ext cx="23077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/>
                <a:t>اقتصدي في استخدامك للماء لتحقيق هدف برنامج ترشيد استهلاك المياه بالمملكة العربية السعودية </a:t>
              </a:r>
              <a:endParaRPr lang="en-GB" dirty="0"/>
            </a:p>
          </p:txBody>
        </p:sp>
      </p:grpSp>
      <p:grpSp>
        <p:nvGrpSpPr>
          <p:cNvPr id="119" name="Group 90">
            <a:extLst>
              <a:ext uri="{FF2B5EF4-FFF2-40B4-BE49-F238E27FC236}">
                <a16:creationId xmlns:a16="http://schemas.microsoft.com/office/drawing/2014/main" id="{AFE8EBDF-6A14-4FED-A0E5-77A2C3C6C672}"/>
              </a:ext>
            </a:extLst>
          </p:cNvPr>
          <p:cNvGrpSpPr/>
          <p:nvPr/>
        </p:nvGrpSpPr>
        <p:grpSpPr>
          <a:xfrm>
            <a:off x="3109977" y="4161975"/>
            <a:ext cx="1073326" cy="2688771"/>
            <a:chOff x="5515925" y="4169229"/>
            <a:chExt cx="1073326" cy="2688771"/>
          </a:xfrm>
        </p:grpSpPr>
        <p:cxnSp>
          <p:nvCxnSpPr>
            <p:cNvPr id="120" name="Straight Connector 91">
              <a:extLst>
                <a:ext uri="{FF2B5EF4-FFF2-40B4-BE49-F238E27FC236}">
                  <a16:creationId xmlns:a16="http://schemas.microsoft.com/office/drawing/2014/main" id="{AC03731B-AC93-4B4E-9B70-1CEB363FEF67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0">
              <a:extLst>
                <a:ext uri="{FF2B5EF4-FFF2-40B4-BE49-F238E27FC236}">
                  <a16:creationId xmlns:a16="http://schemas.microsoft.com/office/drawing/2014/main" id="{5B34CB0C-CB1E-4FC9-BF6E-2BC14DDB0074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0">
              <a:extLst>
                <a:ext uri="{FF2B5EF4-FFF2-40B4-BE49-F238E27FC236}">
                  <a16:creationId xmlns:a16="http://schemas.microsoft.com/office/drawing/2014/main" id="{A13A86F4-E6D5-4FF0-AD73-3AD22B93059F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8E200A9-FC8A-4891-944E-B3DD5917E37D}"/>
              </a:ext>
            </a:extLst>
          </p:cNvPr>
          <p:cNvGrpSpPr/>
          <p:nvPr/>
        </p:nvGrpSpPr>
        <p:grpSpPr>
          <a:xfrm>
            <a:off x="7048632" y="2407666"/>
            <a:ext cx="1891595" cy="1776660"/>
            <a:chOff x="2702838" y="2407666"/>
            <a:chExt cx="1891595" cy="177666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016F6EA-972B-4097-9EA5-D727415BACDE}"/>
                </a:ext>
              </a:extLst>
            </p:cNvPr>
            <p:cNvGrpSpPr/>
            <p:nvPr/>
          </p:nvGrpSpPr>
          <p:grpSpPr>
            <a:xfrm>
              <a:off x="2702838" y="2407666"/>
              <a:ext cx="1891595" cy="1761563"/>
              <a:chOff x="4993062" y="2407666"/>
              <a:chExt cx="1891595" cy="1761563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AB7CABF4-3400-4CFC-A689-902F5F06AEE2}"/>
                  </a:ext>
                </a:extLst>
              </p:cNvPr>
              <p:cNvSpPr/>
              <p:nvPr/>
            </p:nvSpPr>
            <p:spPr>
              <a:xfrm>
                <a:off x="4993062" y="2407666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27D56EC7-BF79-4E90-830B-C2E12AB32388}"/>
                  </a:ext>
                </a:extLst>
              </p:cNvPr>
              <p:cNvSpPr/>
              <p:nvPr/>
            </p:nvSpPr>
            <p:spPr>
              <a:xfrm>
                <a:off x="5362174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900FF"/>
                  </a:gs>
                  <a:gs pos="100000">
                    <a:srgbClr val="FF33CC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6A054379-5BFB-4D11-8647-66310E0470B8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46BFB7B4-8552-4B5A-8536-01B89C624FBF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28A4692-DE20-45EC-A8FF-D2B448DC4E35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C20AD7B-3F41-46CD-B4A2-82EE1B314196}"/>
                </a:ext>
              </a:extLst>
            </p:cNvPr>
            <p:cNvSpPr txBox="1"/>
            <p:nvPr/>
          </p:nvSpPr>
          <p:spPr>
            <a:xfrm>
              <a:off x="3585302" y="3810957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59308B4-D695-4352-BC5B-370B12208E5E}"/>
              </a:ext>
            </a:extLst>
          </p:cNvPr>
          <p:cNvGrpSpPr/>
          <p:nvPr/>
        </p:nvGrpSpPr>
        <p:grpSpPr>
          <a:xfrm>
            <a:off x="6989707" y="4304826"/>
            <a:ext cx="2307767" cy="1035172"/>
            <a:chOff x="2643913" y="4304826"/>
            <a:chExt cx="2307767" cy="10351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8D178E-255D-4F9F-895C-4EE504957F53}"/>
                </a:ext>
              </a:extLst>
            </p:cNvPr>
            <p:cNvSpPr txBox="1"/>
            <p:nvPr/>
          </p:nvSpPr>
          <p:spPr>
            <a:xfrm>
              <a:off x="3145450" y="4304826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A2F0EAC-ADC5-4E2B-850E-C71343DA3065}"/>
                </a:ext>
              </a:extLst>
            </p:cNvPr>
            <p:cNvSpPr txBox="1"/>
            <p:nvPr/>
          </p:nvSpPr>
          <p:spPr>
            <a:xfrm>
              <a:off x="2643913" y="4693667"/>
              <a:ext cx="23077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مساعدة الدول الفقيرة عمل انساني فساهمي فيه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16F30A-1351-4DCD-A874-33A0692463B0}"/>
              </a:ext>
            </a:extLst>
          </p:cNvPr>
          <p:cNvGrpSpPr/>
          <p:nvPr/>
        </p:nvGrpSpPr>
        <p:grpSpPr>
          <a:xfrm>
            <a:off x="7593956" y="0"/>
            <a:ext cx="1116894" cy="2688771"/>
            <a:chOff x="3248162" y="0"/>
            <a:chExt cx="1116894" cy="2688771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9CEB3D1-F1A1-4723-9825-CAA513BE6175}"/>
                </a:ext>
              </a:extLst>
            </p:cNvPr>
            <p:cNvCxnSpPr>
              <a:cxnSpLocks/>
            </p:cNvCxnSpPr>
            <p:nvPr/>
          </p:nvCxnSpPr>
          <p:spPr>
            <a:xfrm>
              <a:off x="3788820" y="0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10">
              <a:extLst>
                <a:ext uri="{FF2B5EF4-FFF2-40B4-BE49-F238E27FC236}">
                  <a16:creationId xmlns:a16="http://schemas.microsoft.com/office/drawing/2014/main" id="{EDFDE981-2AD6-4DA8-8D64-8E61F427E923}"/>
                </a:ext>
              </a:extLst>
            </p:cNvPr>
            <p:cNvSpPr/>
            <p:nvPr/>
          </p:nvSpPr>
          <p:spPr>
            <a:xfrm rot="7311439">
              <a:off x="3863078" y="1427843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0">
              <a:extLst>
                <a:ext uri="{FF2B5EF4-FFF2-40B4-BE49-F238E27FC236}">
                  <a16:creationId xmlns:a16="http://schemas.microsoft.com/office/drawing/2014/main" id="{01E46DDF-16B3-4E4F-A9FF-45847D585B25}"/>
                </a:ext>
              </a:extLst>
            </p:cNvPr>
            <p:cNvSpPr/>
            <p:nvPr/>
          </p:nvSpPr>
          <p:spPr>
            <a:xfrm rot="3332744">
              <a:off x="3341559" y="1179961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175F8D6-F0F6-43F4-B459-9F6ACF5558BA}"/>
              </a:ext>
            </a:extLst>
          </p:cNvPr>
          <p:cNvGrpSpPr/>
          <p:nvPr/>
        </p:nvGrpSpPr>
        <p:grpSpPr>
          <a:xfrm>
            <a:off x="8893421" y="2688771"/>
            <a:ext cx="1839018" cy="1889526"/>
            <a:chOff x="5285756" y="2688771"/>
            <a:chExt cx="1839018" cy="1889526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D27850BE-B0B5-4F9B-9A27-8DAFE4E062F5}"/>
                </a:ext>
              </a:extLst>
            </p:cNvPr>
            <p:cNvGrpSpPr/>
            <p:nvPr/>
          </p:nvGrpSpPr>
          <p:grpSpPr>
            <a:xfrm>
              <a:off x="5285756" y="2688771"/>
              <a:ext cx="1839018" cy="1889526"/>
              <a:chOff x="5321858" y="2688771"/>
              <a:chExt cx="1839018" cy="1889526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24707864-74F3-4786-ACFA-54ECFCB0C0A2}"/>
                  </a:ext>
                </a:extLst>
              </p:cNvPr>
              <p:cNvSpPr/>
              <p:nvPr/>
            </p:nvSpPr>
            <p:spPr>
              <a:xfrm>
                <a:off x="5399313" y="2816734"/>
                <a:ext cx="1761563" cy="1761563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317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A1B6ED8A-2D79-41B4-BC39-ABBF355C37A0}"/>
                  </a:ext>
                </a:extLst>
              </p:cNvPr>
              <p:cNvSpPr/>
              <p:nvPr/>
            </p:nvSpPr>
            <p:spPr>
              <a:xfrm>
                <a:off x="5358837" y="3073400"/>
                <a:ext cx="1480458" cy="711200"/>
              </a:xfrm>
              <a:custGeom>
                <a:avLst/>
                <a:gdLst>
                  <a:gd name="connsiteX0" fmla="*/ 94793 w 1480458"/>
                  <a:gd name="connsiteY0" fmla="*/ 0 h 711200"/>
                  <a:gd name="connsiteX1" fmla="*/ 1385666 w 1480458"/>
                  <a:gd name="connsiteY1" fmla="*/ 0 h 711200"/>
                  <a:gd name="connsiteX2" fmla="*/ 1422287 w 1480458"/>
                  <a:gd name="connsiteY2" fmla="*/ 67471 h 711200"/>
                  <a:gd name="connsiteX3" fmla="*/ 1480458 w 1480458"/>
                  <a:gd name="connsiteY3" fmla="*/ 355601 h 711200"/>
                  <a:gd name="connsiteX4" fmla="*/ 1422287 w 1480458"/>
                  <a:gd name="connsiteY4" fmla="*/ 643732 h 711200"/>
                  <a:gd name="connsiteX5" fmla="*/ 1385667 w 1480458"/>
                  <a:gd name="connsiteY5" fmla="*/ 711200 h 711200"/>
                  <a:gd name="connsiteX6" fmla="*/ 94792 w 1480458"/>
                  <a:gd name="connsiteY6" fmla="*/ 711200 h 711200"/>
                  <a:gd name="connsiteX7" fmla="*/ 58171 w 1480458"/>
                  <a:gd name="connsiteY7" fmla="*/ 643732 h 711200"/>
                  <a:gd name="connsiteX8" fmla="*/ 0 w 1480458"/>
                  <a:gd name="connsiteY8" fmla="*/ 355601 h 711200"/>
                  <a:gd name="connsiteX9" fmla="*/ 58171 w 1480458"/>
                  <a:gd name="connsiteY9" fmla="*/ 67471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0458" h="711200">
                    <a:moveTo>
                      <a:pt x="94793" y="0"/>
                    </a:moveTo>
                    <a:lnTo>
                      <a:pt x="1385666" y="0"/>
                    </a:lnTo>
                    <a:lnTo>
                      <a:pt x="1422287" y="67471"/>
                    </a:lnTo>
                    <a:cubicBezTo>
                      <a:pt x="1459745" y="156030"/>
                      <a:pt x="1480458" y="253397"/>
                      <a:pt x="1480458" y="355601"/>
                    </a:cubicBezTo>
                    <a:cubicBezTo>
                      <a:pt x="1480458" y="457805"/>
                      <a:pt x="1459745" y="555172"/>
                      <a:pt x="1422287" y="643732"/>
                    </a:cubicBezTo>
                    <a:lnTo>
                      <a:pt x="1385667" y="711200"/>
                    </a:lnTo>
                    <a:lnTo>
                      <a:pt x="94792" y="711200"/>
                    </a:lnTo>
                    <a:lnTo>
                      <a:pt x="58171" y="643732"/>
                    </a:lnTo>
                    <a:cubicBezTo>
                      <a:pt x="20714" y="555172"/>
                      <a:pt x="0" y="457805"/>
                      <a:pt x="0" y="355601"/>
                    </a:cubicBezTo>
                    <a:cubicBezTo>
                      <a:pt x="0" y="253397"/>
                      <a:pt x="20714" y="156030"/>
                      <a:pt x="58171" y="6747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75FB6737-83C8-418B-B341-C3B94B66D0AB}"/>
                  </a:ext>
                </a:extLst>
              </p:cNvPr>
              <p:cNvSpPr/>
              <p:nvPr/>
            </p:nvSpPr>
            <p:spPr>
              <a:xfrm>
                <a:off x="5321858" y="2801637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7AD8D4B4-33D4-4BFE-9765-FDAE960B5B04}"/>
                  </a:ext>
                </a:extLst>
              </p:cNvPr>
              <p:cNvSpPr/>
              <p:nvPr/>
            </p:nvSpPr>
            <p:spPr>
              <a:xfrm>
                <a:off x="5370285" y="3560005"/>
                <a:ext cx="1514372" cy="507997"/>
              </a:xfrm>
              <a:prstGeom prst="ellipse">
                <a:avLst/>
              </a:prstGeom>
              <a:solidFill>
                <a:schemeClr val="tx1">
                  <a:alpha val="44000"/>
                </a:schemeClr>
              </a:solidFill>
              <a:ln>
                <a:noFill/>
              </a:ln>
              <a:effectLst>
                <a:softEdge rad="203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444D9458-C5C0-4A5E-A083-16304DA6FBB3}"/>
                  </a:ext>
                </a:extLst>
              </p:cNvPr>
              <p:cNvSpPr/>
              <p:nvPr/>
            </p:nvSpPr>
            <p:spPr>
              <a:xfrm>
                <a:off x="5450564" y="2688771"/>
                <a:ext cx="1385666" cy="1480458"/>
              </a:xfrm>
              <a:custGeom>
                <a:avLst/>
                <a:gdLst>
                  <a:gd name="connsiteX0" fmla="*/ 645437 w 1385666"/>
                  <a:gd name="connsiteY0" fmla="*/ 0 h 1480458"/>
                  <a:gd name="connsiteX1" fmla="*/ 1385666 w 1385666"/>
                  <a:gd name="connsiteY1" fmla="*/ 740229 h 1480458"/>
                  <a:gd name="connsiteX2" fmla="*/ 645437 w 1385666"/>
                  <a:gd name="connsiteY2" fmla="*/ 1480458 h 1480458"/>
                  <a:gd name="connsiteX3" fmla="*/ 31628 w 1385666"/>
                  <a:gd name="connsiteY3" fmla="*/ 1154098 h 1480458"/>
                  <a:gd name="connsiteX4" fmla="*/ 0 w 1385666"/>
                  <a:gd name="connsiteY4" fmla="*/ 1095828 h 1480458"/>
                  <a:gd name="connsiteX5" fmla="*/ 1290874 w 1385666"/>
                  <a:gd name="connsiteY5" fmla="*/ 1095828 h 1480458"/>
                  <a:gd name="connsiteX6" fmla="*/ 1327494 w 1385666"/>
                  <a:gd name="connsiteY6" fmla="*/ 1028360 h 1480458"/>
                  <a:gd name="connsiteX7" fmla="*/ 1385665 w 1385666"/>
                  <a:gd name="connsiteY7" fmla="*/ 740229 h 1480458"/>
                  <a:gd name="connsiteX8" fmla="*/ 1327494 w 1385666"/>
                  <a:gd name="connsiteY8" fmla="*/ 452099 h 1480458"/>
                  <a:gd name="connsiteX9" fmla="*/ 1290873 w 1385666"/>
                  <a:gd name="connsiteY9" fmla="*/ 384628 h 1480458"/>
                  <a:gd name="connsiteX10" fmla="*/ 1 w 1385666"/>
                  <a:gd name="connsiteY10" fmla="*/ 384628 h 1480458"/>
                  <a:gd name="connsiteX11" fmla="*/ 31628 w 1385666"/>
                  <a:gd name="connsiteY11" fmla="*/ 326360 h 1480458"/>
                  <a:gd name="connsiteX12" fmla="*/ 645437 w 1385666"/>
                  <a:gd name="connsiteY12" fmla="*/ 0 h 14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85666" h="1480458">
                    <a:moveTo>
                      <a:pt x="645437" y="0"/>
                    </a:moveTo>
                    <a:cubicBezTo>
                      <a:pt x="1054254" y="0"/>
                      <a:pt x="1385666" y="331412"/>
                      <a:pt x="1385666" y="740229"/>
                    </a:cubicBezTo>
                    <a:cubicBezTo>
                      <a:pt x="1385666" y="1149046"/>
                      <a:pt x="1054254" y="1480458"/>
                      <a:pt x="645437" y="1480458"/>
                    </a:cubicBezTo>
                    <a:cubicBezTo>
                      <a:pt x="389927" y="1480458"/>
                      <a:pt x="164652" y="1351000"/>
                      <a:pt x="31628" y="1154098"/>
                    </a:cubicBezTo>
                    <a:lnTo>
                      <a:pt x="0" y="1095828"/>
                    </a:lnTo>
                    <a:lnTo>
                      <a:pt x="1290874" y="1095828"/>
                    </a:lnTo>
                    <a:lnTo>
                      <a:pt x="1327494" y="1028360"/>
                    </a:lnTo>
                    <a:cubicBezTo>
                      <a:pt x="1364952" y="939800"/>
                      <a:pt x="1385665" y="842433"/>
                      <a:pt x="1385665" y="740229"/>
                    </a:cubicBezTo>
                    <a:cubicBezTo>
                      <a:pt x="1385665" y="638025"/>
                      <a:pt x="1364952" y="540658"/>
                      <a:pt x="1327494" y="452099"/>
                    </a:cubicBezTo>
                    <a:lnTo>
                      <a:pt x="1290873" y="384628"/>
                    </a:lnTo>
                    <a:lnTo>
                      <a:pt x="1" y="384628"/>
                    </a:lnTo>
                    <a:lnTo>
                      <a:pt x="31628" y="326360"/>
                    </a:lnTo>
                    <a:cubicBezTo>
                      <a:pt x="164652" y="129458"/>
                      <a:pt x="389927" y="0"/>
                      <a:pt x="645437" y="0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E04878-CE2F-4A3B-BCCB-D5865D01C57E}"/>
                </a:ext>
              </a:extLst>
            </p:cNvPr>
            <p:cNvSpPr txBox="1"/>
            <p:nvPr/>
          </p:nvSpPr>
          <p:spPr>
            <a:xfrm>
              <a:off x="5816065" y="2700410"/>
              <a:ext cx="453754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7137CB5-1289-40FD-A3D2-40EB3EF2176C}"/>
              </a:ext>
            </a:extLst>
          </p:cNvPr>
          <p:cNvGrpSpPr/>
          <p:nvPr/>
        </p:nvGrpSpPr>
        <p:grpSpPr>
          <a:xfrm>
            <a:off x="8451710" y="1430149"/>
            <a:ext cx="2307767" cy="1026421"/>
            <a:chOff x="4844045" y="1430149"/>
            <a:chExt cx="2307767" cy="1026421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8140745-D49E-462C-8F04-46BEB2089E9D}"/>
                </a:ext>
              </a:extLst>
            </p:cNvPr>
            <p:cNvSpPr txBox="1"/>
            <p:nvPr/>
          </p:nvSpPr>
          <p:spPr>
            <a:xfrm>
              <a:off x="5345582" y="1430149"/>
              <a:ext cx="1385661" cy="37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234801D-AC4F-48A5-A4B5-5EDC57C19E8A}"/>
                </a:ext>
              </a:extLst>
            </p:cNvPr>
            <p:cNvSpPr txBox="1"/>
            <p:nvPr/>
          </p:nvSpPr>
          <p:spPr>
            <a:xfrm>
              <a:off x="4844045" y="1533240"/>
              <a:ext cx="2307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latin typeface="Century Gothic" panose="020B0502020202020204" pitchFamily="34" charset="0"/>
                </a:rPr>
                <a:t>الحروب و الزلازل و الفيضانات تسبب الفقر و الدمار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A3DBACA-ED67-4E4B-BD52-126594FF6D3B}"/>
              </a:ext>
            </a:extLst>
          </p:cNvPr>
          <p:cNvGrpSpPr/>
          <p:nvPr/>
        </p:nvGrpSpPr>
        <p:grpSpPr>
          <a:xfrm>
            <a:off x="9123590" y="4169229"/>
            <a:ext cx="1073326" cy="2688771"/>
            <a:chOff x="5515925" y="4169229"/>
            <a:chExt cx="1073326" cy="2688771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5D7DDA1-CC4C-45A6-8CCE-1881733FA119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2" y="4169229"/>
              <a:ext cx="0" cy="2688771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0">
              <a:extLst>
                <a:ext uri="{FF2B5EF4-FFF2-40B4-BE49-F238E27FC236}">
                  <a16:creationId xmlns:a16="http://schemas.microsoft.com/office/drawing/2014/main" id="{3AE3C7C6-616F-44CF-907F-36CB2DD36C67}"/>
                </a:ext>
              </a:extLst>
            </p:cNvPr>
            <p:cNvSpPr/>
            <p:nvPr/>
          </p:nvSpPr>
          <p:spPr>
            <a:xfrm rot="2962180">
              <a:off x="6087273" y="5877526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0">
              <a:extLst>
                <a:ext uri="{FF2B5EF4-FFF2-40B4-BE49-F238E27FC236}">
                  <a16:creationId xmlns:a16="http://schemas.microsoft.com/office/drawing/2014/main" id="{1CB82994-8FB2-49DC-8530-4291E9CDAC89}"/>
                </a:ext>
              </a:extLst>
            </p:cNvPr>
            <p:cNvSpPr/>
            <p:nvPr/>
          </p:nvSpPr>
          <p:spPr>
            <a:xfrm rot="18857659">
              <a:off x="5609322" y="5430632"/>
              <a:ext cx="408581" cy="595375"/>
            </a:xfrm>
            <a:custGeom>
              <a:avLst/>
              <a:gdLst>
                <a:gd name="connsiteX0" fmla="*/ 0 w 528579"/>
                <a:gd name="connsiteY0" fmla="*/ 384721 h 769441"/>
                <a:gd name="connsiteX1" fmla="*/ 264290 w 528579"/>
                <a:gd name="connsiteY1" fmla="*/ 0 h 769441"/>
                <a:gd name="connsiteX2" fmla="*/ 528580 w 528579"/>
                <a:gd name="connsiteY2" fmla="*/ 384721 h 769441"/>
                <a:gd name="connsiteX3" fmla="*/ 264290 w 528579"/>
                <a:gd name="connsiteY3" fmla="*/ 769442 h 769441"/>
                <a:gd name="connsiteX4" fmla="*/ 0 w 528579"/>
                <a:gd name="connsiteY4" fmla="*/ 384721 h 769441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  <a:gd name="connsiteX0" fmla="*/ 0 w 528580"/>
                <a:gd name="connsiteY0" fmla="*/ 385514 h 770235"/>
                <a:gd name="connsiteX1" fmla="*/ 264290 w 528580"/>
                <a:gd name="connsiteY1" fmla="*/ 793 h 770235"/>
                <a:gd name="connsiteX2" fmla="*/ 528580 w 528580"/>
                <a:gd name="connsiteY2" fmla="*/ 385514 h 770235"/>
                <a:gd name="connsiteX3" fmla="*/ 264290 w 528580"/>
                <a:gd name="connsiteY3" fmla="*/ 770235 h 770235"/>
                <a:gd name="connsiteX4" fmla="*/ 0 w 528580"/>
                <a:gd name="connsiteY4" fmla="*/ 385514 h 77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80" h="770235">
                  <a:moveTo>
                    <a:pt x="0" y="385514"/>
                  </a:moveTo>
                  <a:cubicBezTo>
                    <a:pt x="0" y="173038"/>
                    <a:pt x="234441" y="-13722"/>
                    <a:pt x="264290" y="793"/>
                  </a:cubicBezTo>
                  <a:cubicBezTo>
                    <a:pt x="294139" y="15308"/>
                    <a:pt x="528580" y="173038"/>
                    <a:pt x="528580" y="385514"/>
                  </a:cubicBezTo>
                  <a:cubicBezTo>
                    <a:pt x="528580" y="597990"/>
                    <a:pt x="308653" y="770235"/>
                    <a:pt x="264290" y="770235"/>
                  </a:cubicBezTo>
                  <a:cubicBezTo>
                    <a:pt x="219927" y="770235"/>
                    <a:pt x="0" y="597990"/>
                    <a:pt x="0" y="38551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76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266980" y="1174702"/>
            <a:ext cx="3392904" cy="1293583"/>
            <a:chOff x="1437352" y="1240018"/>
            <a:chExt cx="5634620" cy="129358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8"/>
              <a:ext cx="524457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52445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صفي ما تشاهدين في الصورة ؟</a:t>
              </a: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/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23730" y="4090151"/>
              <a:ext cx="647103" cy="452115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id="{A72CED61-0F7B-4390-BD5C-535708A78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9746" y="4426896"/>
            <a:ext cx="1260143" cy="2179707"/>
          </a:xfrm>
          <a:prstGeom prst="rect">
            <a:avLst/>
          </a:prstGeom>
        </p:spPr>
      </p:pic>
      <p:sp>
        <p:nvSpPr>
          <p:cNvPr id="32" name="Freeform: Shape 108">
            <a:extLst>
              <a:ext uri="{FF2B5EF4-FFF2-40B4-BE49-F238E27FC236}">
                <a16:creationId xmlns:a16="http://schemas.microsoft.com/office/drawing/2014/main" id="{E4033C49-E83E-4326-BDE8-BC14F6B04C44}"/>
              </a:ext>
            </a:extLst>
          </p:cNvPr>
          <p:cNvSpPr/>
          <p:nvPr/>
        </p:nvSpPr>
        <p:spPr>
          <a:xfrm rot="950947">
            <a:off x="6282960" y="4458195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Cloud 109">
            <a:extLst>
              <a:ext uri="{FF2B5EF4-FFF2-40B4-BE49-F238E27FC236}">
                <a16:creationId xmlns:a16="http://schemas.microsoft.com/office/drawing/2014/main" id="{4AE5AAB0-3DB3-43D0-9C11-A2D6C75705A3}"/>
              </a:ext>
            </a:extLst>
          </p:cNvPr>
          <p:cNvSpPr/>
          <p:nvPr/>
        </p:nvSpPr>
        <p:spPr>
          <a:xfrm>
            <a:off x="2546294" y="2523163"/>
            <a:ext cx="3590923" cy="25093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أرض جافة متشققة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149AF1-5846-4D5C-AC6C-384C739FF7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7543" y="319028"/>
            <a:ext cx="2794133" cy="19326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B49731-1235-40C4-9559-4147CB452EC0}"/>
              </a:ext>
            </a:extLst>
          </p:cNvPr>
          <p:cNvCxnSpPr>
            <a:stCxn id="3" idx="0"/>
          </p:cNvCxnSpPr>
          <p:nvPr/>
        </p:nvCxnSpPr>
        <p:spPr>
          <a:xfrm flipH="1" flipV="1">
            <a:off x="4334609" y="-435429"/>
            <a:ext cx="1" cy="7544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5" cy="672825"/>
            <a:chOff x="1437362" y="1240009"/>
            <a:chExt cx="16395244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240009"/>
              <a:ext cx="115779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تخيلي العالم بلا ماء أو غذاء ، ارسمي خريطة ذهنية لما سيحدث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44188" y="4214432"/>
              <a:ext cx="618121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67D5F6-92E3-4604-9285-70D9C9B394F6}"/>
              </a:ext>
            </a:extLst>
          </p:cNvPr>
          <p:cNvSpPr/>
          <p:nvPr/>
        </p:nvSpPr>
        <p:spPr>
          <a:xfrm>
            <a:off x="5445077" y="3854759"/>
            <a:ext cx="1993991" cy="841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عالم بلا ماء أو غذاء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64BAD0-6A64-4F44-9785-4FDB0D380741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6442073" y="3445669"/>
            <a:ext cx="0" cy="409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12005EC-E6A2-4A52-A354-9AF4F0138B6F}"/>
              </a:ext>
            </a:extLst>
          </p:cNvPr>
          <p:cNvCxnSpPr>
            <a:cxnSpLocks/>
          </p:cNvCxnSpPr>
          <p:nvPr/>
        </p:nvCxnSpPr>
        <p:spPr>
          <a:xfrm>
            <a:off x="6419850" y="4664280"/>
            <a:ext cx="0" cy="409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FD6AF00-FA71-4F7B-AA0A-0DF91834AAD9}"/>
              </a:ext>
            </a:extLst>
          </p:cNvPr>
          <p:cNvCxnSpPr>
            <a:cxnSpLocks/>
          </p:cNvCxnSpPr>
          <p:nvPr/>
        </p:nvCxnSpPr>
        <p:spPr>
          <a:xfrm flipV="1">
            <a:off x="7200043" y="3477689"/>
            <a:ext cx="439007" cy="338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FEF8A3-C162-4FA5-911D-FBBC6CC938E9}"/>
              </a:ext>
            </a:extLst>
          </p:cNvPr>
          <p:cNvCxnSpPr>
            <a:cxnSpLocks/>
          </p:cNvCxnSpPr>
          <p:nvPr/>
        </p:nvCxnSpPr>
        <p:spPr>
          <a:xfrm flipH="1" flipV="1">
            <a:off x="5292190" y="3386138"/>
            <a:ext cx="357433" cy="43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1CD0C7D-EAB8-48F0-88B4-F58B006812A1}"/>
              </a:ext>
            </a:extLst>
          </p:cNvPr>
          <p:cNvCxnSpPr>
            <a:cxnSpLocks/>
          </p:cNvCxnSpPr>
          <p:nvPr/>
        </p:nvCxnSpPr>
        <p:spPr>
          <a:xfrm>
            <a:off x="7200043" y="4735214"/>
            <a:ext cx="382108" cy="265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2247B94-EAA8-4536-A149-6E0B659C61BE}"/>
              </a:ext>
            </a:extLst>
          </p:cNvPr>
          <p:cNvCxnSpPr>
            <a:cxnSpLocks/>
          </p:cNvCxnSpPr>
          <p:nvPr/>
        </p:nvCxnSpPr>
        <p:spPr>
          <a:xfrm flipH="1">
            <a:off x="5205385" y="4741873"/>
            <a:ext cx="444239" cy="331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2F6BB76-B242-49BC-92AD-F1328707D823}"/>
              </a:ext>
            </a:extLst>
          </p:cNvPr>
          <p:cNvSpPr/>
          <p:nvPr/>
        </p:nvSpPr>
        <p:spPr>
          <a:xfrm>
            <a:off x="7731360" y="3206982"/>
            <a:ext cx="1482600" cy="3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موت البشر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64DA724-8BF8-4E3B-9FFC-4BEAB421A337}"/>
              </a:ext>
            </a:extLst>
          </p:cNvPr>
          <p:cNvSpPr/>
          <p:nvPr/>
        </p:nvSpPr>
        <p:spPr>
          <a:xfrm>
            <a:off x="5763495" y="2869735"/>
            <a:ext cx="1482600" cy="3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يكثر الجوع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05599AE-6942-439E-B327-87FFA26A0E7C}"/>
              </a:ext>
            </a:extLst>
          </p:cNvPr>
          <p:cNvSpPr/>
          <p:nvPr/>
        </p:nvSpPr>
        <p:spPr>
          <a:xfrm>
            <a:off x="3735866" y="3259922"/>
            <a:ext cx="1482600" cy="3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موت النباتات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F13581-3530-4C75-8699-C417EE28EF15}"/>
              </a:ext>
            </a:extLst>
          </p:cNvPr>
          <p:cNvSpPr/>
          <p:nvPr/>
        </p:nvSpPr>
        <p:spPr>
          <a:xfrm>
            <a:off x="7631657" y="4870461"/>
            <a:ext cx="1482600" cy="3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موت الحيوانات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BF25F1A-C88D-46FD-B95A-E2484B697A24}"/>
              </a:ext>
            </a:extLst>
          </p:cNvPr>
          <p:cNvSpPr/>
          <p:nvPr/>
        </p:nvSpPr>
        <p:spPr>
          <a:xfrm>
            <a:off x="2918764" y="4923401"/>
            <a:ext cx="2199999" cy="3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جفاف الأرض و تشققها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E6FBAC8-564F-4327-88D9-F18DDC9EE208}"/>
              </a:ext>
            </a:extLst>
          </p:cNvPr>
          <p:cNvSpPr/>
          <p:nvPr/>
        </p:nvSpPr>
        <p:spPr>
          <a:xfrm>
            <a:off x="5763495" y="5178644"/>
            <a:ext cx="1482600" cy="3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/>
              <a:t>تنتشر الأمراض</a:t>
            </a:r>
          </a:p>
        </p:txBody>
      </p:sp>
    </p:spTree>
    <p:extLst>
      <p:ext uri="{BB962C8B-B14F-4D97-AF65-F5344CB8AC3E}">
        <p14:creationId xmlns:p14="http://schemas.microsoft.com/office/powerpoint/2010/main" val="24705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2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4148622" y="1174697"/>
            <a:ext cx="7511260" cy="678035"/>
            <a:chOff x="1437356" y="1240013"/>
            <a:chExt cx="12474003" cy="67803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3"/>
              <a:ext cx="503712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6" y="1517938"/>
              <a:ext cx="12083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يوم  الغذاء  العالمي :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 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81273" y="4231531"/>
              <a:ext cx="578117" cy="403916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55FFACE-CB71-4D16-9259-8D2380FEE6B3}"/>
              </a:ext>
            </a:extLst>
          </p:cNvPr>
          <p:cNvGrpSpPr/>
          <p:nvPr/>
        </p:nvGrpSpPr>
        <p:grpSpPr>
          <a:xfrm flipH="1">
            <a:off x="4099288" y="1941091"/>
            <a:ext cx="7585400" cy="635091"/>
            <a:chOff x="1437360" y="1240010"/>
            <a:chExt cx="12597127" cy="63509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868228D-C50D-4279-89F5-676F4122D6F4}"/>
                </a:ext>
              </a:extLst>
            </p:cNvPr>
            <p:cNvSpPr/>
            <p:nvPr/>
          </p:nvSpPr>
          <p:spPr>
            <a:xfrm flipV="1">
              <a:off x="1437360" y="1240010"/>
              <a:ext cx="1247400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0D0E8EB-3774-42C5-96A2-06CCD29B658D}"/>
                </a:ext>
              </a:extLst>
            </p:cNvPr>
            <p:cNvSpPr txBox="1"/>
            <p:nvPr/>
          </p:nvSpPr>
          <p:spPr>
            <a:xfrm>
              <a:off x="1950535" y="1468510"/>
              <a:ext cx="12083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حدد في 16 أكتوبر من كل عام 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C9793E8-7D0C-4157-8DF4-C9DB3DAEAF55}"/>
              </a:ext>
            </a:extLst>
          </p:cNvPr>
          <p:cNvGrpSpPr/>
          <p:nvPr/>
        </p:nvGrpSpPr>
        <p:grpSpPr>
          <a:xfrm flipH="1">
            <a:off x="4118338" y="2874541"/>
            <a:ext cx="7585400" cy="635091"/>
            <a:chOff x="1437360" y="1240010"/>
            <a:chExt cx="12597127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E34669-52E0-49C0-BDC0-23588EBEAFD9}"/>
                </a:ext>
              </a:extLst>
            </p:cNvPr>
            <p:cNvSpPr/>
            <p:nvPr/>
          </p:nvSpPr>
          <p:spPr>
            <a:xfrm flipV="1">
              <a:off x="1437360" y="1240010"/>
              <a:ext cx="1247400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B991779-7BB2-4852-9B0D-B5DD4058D6AD}"/>
                </a:ext>
              </a:extLst>
            </p:cNvPr>
            <p:cNvSpPr txBox="1"/>
            <p:nvPr/>
          </p:nvSpPr>
          <p:spPr>
            <a:xfrm>
              <a:off x="1950535" y="1468510"/>
              <a:ext cx="12083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يعتمد يوم الغذاء العالمي موضوعا مختلفا كل عام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764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20"/>
            <a:ext cx="8913324" cy="672824"/>
            <a:chOff x="1437364" y="1240010"/>
            <a:chExt cx="16395242" cy="67282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10"/>
              <a:ext cx="1063670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حددي يوم الغذاء العالمي باليوم و التاريخ الهجري لهذا العام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44188" y="4214432"/>
              <a:ext cx="618121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888" y="4692924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5322102" y="4663263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3190167" y="2869735"/>
            <a:ext cx="2513961" cy="20281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الأربعاء 17-2-1441ه</a:t>
            </a:r>
          </a:p>
        </p:txBody>
      </p:sp>
    </p:spTree>
    <p:extLst>
      <p:ext uri="{BB962C8B-B14F-4D97-AF65-F5344CB8AC3E}">
        <p14:creationId xmlns:p14="http://schemas.microsoft.com/office/powerpoint/2010/main" val="245401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AB0F0A1-61F4-47B5-8231-2F7D29F8837C}"/>
              </a:ext>
            </a:extLst>
          </p:cNvPr>
          <p:cNvSpPr/>
          <p:nvPr/>
        </p:nvSpPr>
        <p:spPr>
          <a:xfrm>
            <a:off x="2106141" y="368178"/>
            <a:ext cx="10058400" cy="5978769"/>
          </a:xfrm>
          <a:prstGeom prst="roundRect">
            <a:avLst>
              <a:gd name="adj" fmla="val 3491"/>
            </a:avLst>
          </a:prstGeom>
          <a:solidFill>
            <a:srgbClr val="FAFAFA"/>
          </a:solidFill>
          <a:ln>
            <a:noFill/>
          </a:ln>
          <a:effectLst>
            <a:outerShdw blurRad="114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 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81273" y="4231531"/>
              <a:ext cx="578117" cy="403916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EDFAEB6-D5B9-4D16-AA39-64CAD7A1437F}"/>
              </a:ext>
            </a:extLst>
          </p:cNvPr>
          <p:cNvSpPr/>
          <p:nvPr/>
        </p:nvSpPr>
        <p:spPr>
          <a:xfrm>
            <a:off x="2512541" y="85021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35228F-8EBF-4869-A9B6-7DDB078E08B9}"/>
              </a:ext>
            </a:extLst>
          </p:cNvPr>
          <p:cNvSpPr/>
          <p:nvPr/>
        </p:nvSpPr>
        <p:spPr>
          <a:xfrm>
            <a:off x="2802827" y="50187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7A7441B-015C-4C83-9AA3-A790B82AD8B5}"/>
              </a:ext>
            </a:extLst>
          </p:cNvPr>
          <p:cNvSpPr/>
          <p:nvPr/>
        </p:nvSpPr>
        <p:spPr>
          <a:xfrm>
            <a:off x="2512541" y="385760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915EE6D-33AF-498A-AC00-92B99FD6D44E}"/>
              </a:ext>
            </a:extLst>
          </p:cNvPr>
          <p:cNvSpPr/>
          <p:nvPr/>
        </p:nvSpPr>
        <p:spPr>
          <a:xfrm>
            <a:off x="11250141" y="52364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3CAC45E-699E-4BAE-A6C7-97DC346CF6BA}"/>
              </a:ext>
            </a:extLst>
          </p:cNvPr>
          <p:cNvSpPr/>
          <p:nvPr/>
        </p:nvSpPr>
        <p:spPr>
          <a:xfrm>
            <a:off x="11366255" y="40027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EED49D1-9140-42F0-8D7B-127332E3B204}"/>
              </a:ext>
            </a:extLst>
          </p:cNvPr>
          <p:cNvSpPr txBox="1"/>
          <p:nvPr/>
        </p:nvSpPr>
        <p:spPr>
          <a:xfrm>
            <a:off x="5168036" y="1052448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أهداف يوم الغذاء العالمي زيادة الوعي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6F5F0D-F439-4B8C-8670-50D9D4059075}"/>
              </a:ext>
            </a:extLst>
          </p:cNvPr>
          <p:cNvGrpSpPr/>
          <p:nvPr/>
        </p:nvGrpSpPr>
        <p:grpSpPr>
          <a:xfrm>
            <a:off x="9102029" y="632502"/>
            <a:ext cx="1748974" cy="1262744"/>
            <a:chOff x="8011888" y="943428"/>
            <a:chExt cx="1748974" cy="126274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A813C6B-2946-4BC4-8DC3-0F05B8B19843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7474F03-7C17-4CB9-8648-98A23EF4CF39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9693B75-AF9F-40F1-AC02-013C06B7C568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5E860321-6559-47F9-87D2-D7359E7A94B6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DA5D557F-BEC4-463F-B9E6-36A5D82F85B4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ight Triangle 108">
                  <a:extLst>
                    <a:ext uri="{FF2B5EF4-FFF2-40B4-BE49-F238E27FC236}">
                      <a16:creationId xmlns:a16="http://schemas.microsoft.com/office/drawing/2014/main" id="{A1ED19B1-0C33-4CE5-B039-75D63F074F6C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ight Triangle 109">
                  <a:extLst>
                    <a:ext uri="{FF2B5EF4-FFF2-40B4-BE49-F238E27FC236}">
                      <a16:creationId xmlns:a16="http://schemas.microsoft.com/office/drawing/2014/main" id="{D7952F79-BE2F-4C0B-A9E7-F654FCAB248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ight Triangle 110">
                  <a:extLst>
                    <a:ext uri="{FF2B5EF4-FFF2-40B4-BE49-F238E27FC236}">
                      <a16:creationId xmlns:a16="http://schemas.microsoft.com/office/drawing/2014/main" id="{FF414C16-26D1-4FBD-A146-90257703C118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ight Triangle 111">
                  <a:extLst>
                    <a:ext uri="{FF2B5EF4-FFF2-40B4-BE49-F238E27FC236}">
                      <a16:creationId xmlns:a16="http://schemas.microsoft.com/office/drawing/2014/main" id="{331E8B30-4EF0-4B73-AE98-6DCBAB2E51F8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C370C8F-1F60-4D69-83D2-C673586CDF47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81126D1-7A0A-4E6A-93F7-6BE121C2D188}"/>
              </a:ext>
            </a:extLst>
          </p:cNvPr>
          <p:cNvSpPr/>
          <p:nvPr/>
        </p:nvSpPr>
        <p:spPr>
          <a:xfrm>
            <a:off x="2512541" y="2243589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300E67D9-388B-4B5C-B9F8-0A17120FDDDF}"/>
              </a:ext>
            </a:extLst>
          </p:cNvPr>
          <p:cNvSpPr/>
          <p:nvPr/>
        </p:nvSpPr>
        <p:spPr>
          <a:xfrm>
            <a:off x="2802827" y="189524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039DBCA-05AD-471F-B5C5-F5B28E489C09}"/>
              </a:ext>
            </a:extLst>
          </p:cNvPr>
          <p:cNvSpPr/>
          <p:nvPr/>
        </p:nvSpPr>
        <p:spPr>
          <a:xfrm>
            <a:off x="2512541" y="1779132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7B05F0D-66FF-408D-B02D-C4C6CCBF5681}"/>
              </a:ext>
            </a:extLst>
          </p:cNvPr>
          <p:cNvSpPr/>
          <p:nvPr/>
        </p:nvSpPr>
        <p:spPr>
          <a:xfrm>
            <a:off x="11250141" y="191701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A3400D3-6345-4BF2-ADF6-4161DAC54587}"/>
              </a:ext>
            </a:extLst>
          </p:cNvPr>
          <p:cNvSpPr/>
          <p:nvPr/>
        </p:nvSpPr>
        <p:spPr>
          <a:xfrm>
            <a:off x="11366255" y="1793648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1CAC935-FAAD-4776-983E-8EAB9A233BA5}"/>
              </a:ext>
            </a:extLst>
          </p:cNvPr>
          <p:cNvSpPr txBox="1"/>
          <p:nvPr/>
        </p:nvSpPr>
        <p:spPr>
          <a:xfrm>
            <a:off x="4272686" y="2445820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بمشكلة الجوع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DB005DA-1835-4589-A38A-AD9D06C16CD8}"/>
              </a:ext>
            </a:extLst>
          </p:cNvPr>
          <p:cNvGrpSpPr/>
          <p:nvPr/>
        </p:nvGrpSpPr>
        <p:grpSpPr>
          <a:xfrm>
            <a:off x="3367657" y="2025874"/>
            <a:ext cx="1748974" cy="1262744"/>
            <a:chOff x="8011888" y="943428"/>
            <a:chExt cx="1748974" cy="1262744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219AEC7-CFAE-4892-9BFF-8873879C1688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334E8371-23D8-4EEA-86BD-B09807786A2B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3A88A03D-79FE-491A-B005-E464E3FF1B3C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7712D554-A0F4-42F4-BA92-BB44108FB482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1858D5E2-5500-433D-8A2C-19C802D697B9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ight Triangle 125">
                  <a:extLst>
                    <a:ext uri="{FF2B5EF4-FFF2-40B4-BE49-F238E27FC236}">
                      <a16:creationId xmlns:a16="http://schemas.microsoft.com/office/drawing/2014/main" id="{6F7836C7-A522-4C2E-80EE-57A98935A5FF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ight Triangle 126">
                  <a:extLst>
                    <a:ext uri="{FF2B5EF4-FFF2-40B4-BE49-F238E27FC236}">
                      <a16:creationId xmlns:a16="http://schemas.microsoft.com/office/drawing/2014/main" id="{12302763-8BAB-40FB-AC3A-15DD72B388CA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ight Triangle 127">
                  <a:extLst>
                    <a:ext uri="{FF2B5EF4-FFF2-40B4-BE49-F238E27FC236}">
                      <a16:creationId xmlns:a16="http://schemas.microsoft.com/office/drawing/2014/main" id="{59B458B1-37B2-4D93-B508-38B9F728C17F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ight Triangle 128">
                  <a:extLst>
                    <a:ext uri="{FF2B5EF4-FFF2-40B4-BE49-F238E27FC236}">
                      <a16:creationId xmlns:a16="http://schemas.microsoft.com/office/drawing/2014/main" id="{5926BA23-3E3C-4229-8890-C81E325A4BC4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E3D2B24-61E5-48B0-A3D2-767DDCA8CBB5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17FA91B-BD88-470F-BAA6-9E10F14DDD79}"/>
              </a:ext>
            </a:extLst>
          </p:cNvPr>
          <p:cNvSpPr/>
          <p:nvPr/>
        </p:nvSpPr>
        <p:spPr>
          <a:xfrm>
            <a:off x="2507370" y="3669059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326D402F-AFF7-4EAE-995C-83769244C620}"/>
              </a:ext>
            </a:extLst>
          </p:cNvPr>
          <p:cNvSpPr/>
          <p:nvPr/>
        </p:nvSpPr>
        <p:spPr>
          <a:xfrm>
            <a:off x="2797656" y="33207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A656834-486B-413D-AE1C-3BA8DCC123EE}"/>
              </a:ext>
            </a:extLst>
          </p:cNvPr>
          <p:cNvSpPr/>
          <p:nvPr/>
        </p:nvSpPr>
        <p:spPr>
          <a:xfrm>
            <a:off x="2507370" y="3204602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578C26F7-CE63-43C8-996C-3FCADF6BE335}"/>
              </a:ext>
            </a:extLst>
          </p:cNvPr>
          <p:cNvSpPr/>
          <p:nvPr/>
        </p:nvSpPr>
        <p:spPr>
          <a:xfrm>
            <a:off x="11244970" y="334248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4D51B55-79B2-458E-88E1-C415257FE46C}"/>
              </a:ext>
            </a:extLst>
          </p:cNvPr>
          <p:cNvSpPr/>
          <p:nvPr/>
        </p:nvSpPr>
        <p:spPr>
          <a:xfrm>
            <a:off x="11361084" y="3219118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7DA03E4-8140-4A19-8CEE-178C1C98C580}"/>
              </a:ext>
            </a:extLst>
          </p:cNvPr>
          <p:cNvSpPr txBox="1"/>
          <p:nvPr/>
        </p:nvSpPr>
        <p:spPr>
          <a:xfrm>
            <a:off x="5162865" y="3871290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بمشكلة سوء التغذية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8B585DD-1297-45C2-A458-7095CCFA7E6A}"/>
              </a:ext>
            </a:extLst>
          </p:cNvPr>
          <p:cNvGrpSpPr/>
          <p:nvPr/>
        </p:nvGrpSpPr>
        <p:grpSpPr>
          <a:xfrm>
            <a:off x="9096858" y="3451344"/>
            <a:ext cx="1748974" cy="1262744"/>
            <a:chOff x="8011888" y="943428"/>
            <a:chExt cx="1748974" cy="1262744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6C69901F-3162-4782-B3D0-8CECB2953545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C9DA8F49-FD8D-452B-94EB-5C3E046E5AC3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89CF1867-7B58-48ED-8B16-757F7670D720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1578B-4DE9-4C3A-941D-469E28D4FF21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96E1468B-15FF-44D5-BAF7-AF9E3599C41B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Right Triangle 142">
                  <a:extLst>
                    <a:ext uri="{FF2B5EF4-FFF2-40B4-BE49-F238E27FC236}">
                      <a16:creationId xmlns:a16="http://schemas.microsoft.com/office/drawing/2014/main" id="{B792E79B-FC37-4CAD-857E-FD45B9433DB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ight Triangle 143">
                  <a:extLst>
                    <a:ext uri="{FF2B5EF4-FFF2-40B4-BE49-F238E27FC236}">
                      <a16:creationId xmlns:a16="http://schemas.microsoft.com/office/drawing/2014/main" id="{C7020E90-4986-4A36-8BF3-569FAF674231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ight Triangle 144">
                  <a:extLst>
                    <a:ext uri="{FF2B5EF4-FFF2-40B4-BE49-F238E27FC236}">
                      <a16:creationId xmlns:a16="http://schemas.microsoft.com/office/drawing/2014/main" id="{9C032F7D-49BE-4478-9259-23D277E7F8C5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ight Triangle 145">
                  <a:extLst>
                    <a:ext uri="{FF2B5EF4-FFF2-40B4-BE49-F238E27FC236}">
                      <a16:creationId xmlns:a16="http://schemas.microsoft.com/office/drawing/2014/main" id="{31BCFD13-ECBB-4425-A5DC-6D9FD11DDD5A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F404ECE-C959-4D23-A484-B7E6E8DDF15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3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7.40741E-7 L -0.47344 7.40741E-7 " pathEditMode="relative" rAng="0" ptsTypes="AA" p14:bounceEnd="33000">
                                          <p:cBhvr>
                                            <p:cTn id="2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5.55112E-17 L 0.47135 5.55112E-17 " pathEditMode="relative" rAng="0" ptsTypes="AA" p14:bounceEnd="41000">
                                          <p:cBhvr>
                                            <p:cTn id="33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3.7037E-7 L -0.47344 -3.7037E-7 " pathEditMode="relative" rAng="0" ptsTypes="AA" p14:bounceEnd="33000">
                                          <p:cBhvr>
                                            <p:cTn id="4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animBg="1"/>
          <p:bldP spid="74" grpId="0"/>
          <p:bldP spid="118" grpId="0"/>
          <p:bldP spid="1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7.40741E-7 L -0.47344 7.40741E-7 " pathEditMode="relative" rAng="0" ptsTypes="AA">
                                          <p:cBhvr>
                                            <p:cTn id="2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-1.85185E-6 L 0.47135 -1.85185E-6 " pathEditMode="relative" rAng="0" ptsTypes="AA">
                                          <p:cBhvr>
                                            <p:cTn id="33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47344 -2.22222E-6 " pathEditMode="relative" rAng="0" ptsTypes="AA">
                                          <p:cBhvr>
                                            <p:cTn id="4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-2.96296E-6 L 0.47135 -2.96296E-6 " pathEditMode="relative" rAng="0" ptsTypes="AA">
                                          <p:cBhvr>
                                            <p:cTn id="47" dur="10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animBg="1"/>
          <p:bldP spid="74" grpId="0"/>
          <p:bldP spid="118" grpId="0"/>
          <p:bldP spid="135" grpId="0"/>
          <p:bldP spid="152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AB0F0A1-61F4-47B5-8231-2F7D29F8837C}"/>
              </a:ext>
            </a:extLst>
          </p:cNvPr>
          <p:cNvSpPr/>
          <p:nvPr/>
        </p:nvSpPr>
        <p:spPr>
          <a:xfrm>
            <a:off x="2106141" y="368178"/>
            <a:ext cx="10058400" cy="5978769"/>
          </a:xfrm>
          <a:prstGeom prst="roundRect">
            <a:avLst>
              <a:gd name="adj" fmla="val 3491"/>
            </a:avLst>
          </a:prstGeom>
          <a:solidFill>
            <a:srgbClr val="FAFAFA"/>
          </a:solidFill>
          <a:ln>
            <a:noFill/>
          </a:ln>
          <a:effectLst>
            <a:outerShdw blurRad="1143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 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81273" y="4231531"/>
              <a:ext cx="578117" cy="403916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EDFAEB6-D5B9-4D16-AA39-64CAD7A1437F}"/>
              </a:ext>
            </a:extLst>
          </p:cNvPr>
          <p:cNvSpPr/>
          <p:nvPr/>
        </p:nvSpPr>
        <p:spPr>
          <a:xfrm>
            <a:off x="2512541" y="85021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35228F-8EBF-4869-A9B6-7DDB078E08B9}"/>
              </a:ext>
            </a:extLst>
          </p:cNvPr>
          <p:cNvSpPr/>
          <p:nvPr/>
        </p:nvSpPr>
        <p:spPr>
          <a:xfrm>
            <a:off x="2802827" y="50187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7A7441B-015C-4C83-9AA3-A790B82AD8B5}"/>
              </a:ext>
            </a:extLst>
          </p:cNvPr>
          <p:cNvSpPr/>
          <p:nvPr/>
        </p:nvSpPr>
        <p:spPr>
          <a:xfrm>
            <a:off x="2512541" y="385760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915EE6D-33AF-498A-AC00-92B99FD6D44E}"/>
              </a:ext>
            </a:extLst>
          </p:cNvPr>
          <p:cNvSpPr/>
          <p:nvPr/>
        </p:nvSpPr>
        <p:spPr>
          <a:xfrm>
            <a:off x="11250141" y="52364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3CAC45E-699E-4BAE-A6C7-97DC346CF6BA}"/>
              </a:ext>
            </a:extLst>
          </p:cNvPr>
          <p:cNvSpPr/>
          <p:nvPr/>
        </p:nvSpPr>
        <p:spPr>
          <a:xfrm>
            <a:off x="11366255" y="40027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EED49D1-9140-42F0-8D7B-127332E3B204}"/>
              </a:ext>
            </a:extLst>
          </p:cNvPr>
          <p:cNvSpPr txBox="1"/>
          <p:nvPr/>
        </p:nvSpPr>
        <p:spPr>
          <a:xfrm>
            <a:off x="5168036" y="1052448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أهداف يوم الغذاء العالمي زيادة الوعي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6F5F0D-F439-4B8C-8670-50D9D4059075}"/>
              </a:ext>
            </a:extLst>
          </p:cNvPr>
          <p:cNvGrpSpPr/>
          <p:nvPr/>
        </p:nvGrpSpPr>
        <p:grpSpPr>
          <a:xfrm>
            <a:off x="9102029" y="632502"/>
            <a:ext cx="1748974" cy="1262744"/>
            <a:chOff x="8011888" y="943428"/>
            <a:chExt cx="1748974" cy="126274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A813C6B-2946-4BC4-8DC3-0F05B8B19843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7474F03-7C17-4CB9-8648-98A23EF4CF39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9693B75-AF9F-40F1-AC02-013C06B7C568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5E860321-6559-47F9-87D2-D7359E7A94B6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DA5D557F-BEC4-463F-B9E6-36A5D82F85B4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ight Triangle 108">
                  <a:extLst>
                    <a:ext uri="{FF2B5EF4-FFF2-40B4-BE49-F238E27FC236}">
                      <a16:creationId xmlns:a16="http://schemas.microsoft.com/office/drawing/2014/main" id="{A1ED19B1-0C33-4CE5-B039-75D63F074F6C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ight Triangle 109">
                  <a:extLst>
                    <a:ext uri="{FF2B5EF4-FFF2-40B4-BE49-F238E27FC236}">
                      <a16:creationId xmlns:a16="http://schemas.microsoft.com/office/drawing/2014/main" id="{D7952F79-BE2F-4C0B-A9E7-F654FCAB248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ight Triangle 110">
                  <a:extLst>
                    <a:ext uri="{FF2B5EF4-FFF2-40B4-BE49-F238E27FC236}">
                      <a16:creationId xmlns:a16="http://schemas.microsoft.com/office/drawing/2014/main" id="{FF414C16-26D1-4FBD-A146-90257703C118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ight Triangle 111">
                  <a:extLst>
                    <a:ext uri="{FF2B5EF4-FFF2-40B4-BE49-F238E27FC236}">
                      <a16:creationId xmlns:a16="http://schemas.microsoft.com/office/drawing/2014/main" id="{331E8B30-4EF0-4B73-AE98-6DCBAB2E51F8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C370C8F-1F60-4D69-83D2-C673586CDF47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81126D1-7A0A-4E6A-93F7-6BE121C2D188}"/>
              </a:ext>
            </a:extLst>
          </p:cNvPr>
          <p:cNvSpPr/>
          <p:nvPr/>
        </p:nvSpPr>
        <p:spPr>
          <a:xfrm>
            <a:off x="2512541" y="2243589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300E67D9-388B-4B5C-B9F8-0A17120FDDDF}"/>
              </a:ext>
            </a:extLst>
          </p:cNvPr>
          <p:cNvSpPr/>
          <p:nvPr/>
        </p:nvSpPr>
        <p:spPr>
          <a:xfrm>
            <a:off x="2802827" y="189524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039DBCA-05AD-471F-B5C5-F5B28E489C09}"/>
              </a:ext>
            </a:extLst>
          </p:cNvPr>
          <p:cNvSpPr/>
          <p:nvPr/>
        </p:nvSpPr>
        <p:spPr>
          <a:xfrm>
            <a:off x="2512541" y="1779132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7B05F0D-66FF-408D-B02D-C4C6CCBF5681}"/>
              </a:ext>
            </a:extLst>
          </p:cNvPr>
          <p:cNvSpPr/>
          <p:nvPr/>
        </p:nvSpPr>
        <p:spPr>
          <a:xfrm>
            <a:off x="11250141" y="191701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A3400D3-6345-4BF2-ADF6-4161DAC54587}"/>
              </a:ext>
            </a:extLst>
          </p:cNvPr>
          <p:cNvSpPr/>
          <p:nvPr/>
        </p:nvSpPr>
        <p:spPr>
          <a:xfrm>
            <a:off x="11366255" y="1793648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1CAC935-FAAD-4776-983E-8EAB9A233BA5}"/>
              </a:ext>
            </a:extLst>
          </p:cNvPr>
          <p:cNvSpPr txBox="1"/>
          <p:nvPr/>
        </p:nvSpPr>
        <p:spPr>
          <a:xfrm>
            <a:off x="4272686" y="2445820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بمشكلة الفقر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DB005DA-1835-4589-A38A-AD9D06C16CD8}"/>
              </a:ext>
            </a:extLst>
          </p:cNvPr>
          <p:cNvGrpSpPr/>
          <p:nvPr/>
        </p:nvGrpSpPr>
        <p:grpSpPr>
          <a:xfrm>
            <a:off x="3367657" y="2025874"/>
            <a:ext cx="1748974" cy="1262744"/>
            <a:chOff x="8011888" y="943428"/>
            <a:chExt cx="1748974" cy="1262744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219AEC7-CFAE-4892-9BFF-8873879C1688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334E8371-23D8-4EEA-86BD-B09807786A2B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3A88A03D-79FE-491A-B005-E464E3FF1B3C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7712D554-A0F4-42F4-BA92-BB44108FB482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1858D5E2-5500-433D-8A2C-19C802D697B9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ight Triangle 125">
                  <a:extLst>
                    <a:ext uri="{FF2B5EF4-FFF2-40B4-BE49-F238E27FC236}">
                      <a16:creationId xmlns:a16="http://schemas.microsoft.com/office/drawing/2014/main" id="{6F7836C7-A522-4C2E-80EE-57A98935A5FF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ight Triangle 126">
                  <a:extLst>
                    <a:ext uri="{FF2B5EF4-FFF2-40B4-BE49-F238E27FC236}">
                      <a16:creationId xmlns:a16="http://schemas.microsoft.com/office/drawing/2014/main" id="{12302763-8BAB-40FB-AC3A-15DD72B388CA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ight Triangle 127">
                  <a:extLst>
                    <a:ext uri="{FF2B5EF4-FFF2-40B4-BE49-F238E27FC236}">
                      <a16:creationId xmlns:a16="http://schemas.microsoft.com/office/drawing/2014/main" id="{59B458B1-37B2-4D93-B508-38B9F728C17F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ight Triangle 128">
                  <a:extLst>
                    <a:ext uri="{FF2B5EF4-FFF2-40B4-BE49-F238E27FC236}">
                      <a16:creationId xmlns:a16="http://schemas.microsoft.com/office/drawing/2014/main" id="{5926BA23-3E3C-4229-8890-C81E325A4BC4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E3D2B24-61E5-48B0-A3D2-767DDCA8CBB5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17FA91B-BD88-470F-BAA6-9E10F14DDD79}"/>
              </a:ext>
            </a:extLst>
          </p:cNvPr>
          <p:cNvSpPr/>
          <p:nvPr/>
        </p:nvSpPr>
        <p:spPr>
          <a:xfrm>
            <a:off x="2507370" y="3669059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326D402F-AFF7-4EAE-995C-83769244C620}"/>
              </a:ext>
            </a:extLst>
          </p:cNvPr>
          <p:cNvSpPr/>
          <p:nvPr/>
        </p:nvSpPr>
        <p:spPr>
          <a:xfrm>
            <a:off x="2797656" y="33207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A656834-486B-413D-AE1C-3BA8DCC123EE}"/>
              </a:ext>
            </a:extLst>
          </p:cNvPr>
          <p:cNvSpPr/>
          <p:nvPr/>
        </p:nvSpPr>
        <p:spPr>
          <a:xfrm>
            <a:off x="2507370" y="3204602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578C26F7-CE63-43C8-996C-3FCADF6BE335}"/>
              </a:ext>
            </a:extLst>
          </p:cNvPr>
          <p:cNvSpPr/>
          <p:nvPr/>
        </p:nvSpPr>
        <p:spPr>
          <a:xfrm>
            <a:off x="11244970" y="3342488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4D51B55-79B2-458E-88E1-C415257FE46C}"/>
              </a:ext>
            </a:extLst>
          </p:cNvPr>
          <p:cNvSpPr/>
          <p:nvPr/>
        </p:nvSpPr>
        <p:spPr>
          <a:xfrm>
            <a:off x="11361084" y="3219118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7DA03E4-8140-4A19-8CEE-178C1C98C580}"/>
              </a:ext>
            </a:extLst>
          </p:cNvPr>
          <p:cNvSpPr txBox="1"/>
          <p:nvPr/>
        </p:nvSpPr>
        <p:spPr>
          <a:xfrm>
            <a:off x="5162865" y="3871290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الاهتمام بالإنتاج الزراعي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8B585DD-1297-45C2-A458-7095CCFA7E6A}"/>
              </a:ext>
            </a:extLst>
          </p:cNvPr>
          <p:cNvGrpSpPr/>
          <p:nvPr/>
        </p:nvGrpSpPr>
        <p:grpSpPr>
          <a:xfrm>
            <a:off x="9096858" y="3451344"/>
            <a:ext cx="1748974" cy="1262744"/>
            <a:chOff x="8011888" y="943428"/>
            <a:chExt cx="1748974" cy="1262744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6C69901F-3162-4782-B3D0-8CECB2953545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C9DA8F49-FD8D-452B-94EB-5C3E046E5AC3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89CF1867-7B58-48ED-8B16-757F7670D720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1578B-4DE9-4C3A-941D-469E28D4FF21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96E1468B-15FF-44D5-BAF7-AF9E3599C41B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Right Triangle 142">
                  <a:extLst>
                    <a:ext uri="{FF2B5EF4-FFF2-40B4-BE49-F238E27FC236}">
                      <a16:creationId xmlns:a16="http://schemas.microsoft.com/office/drawing/2014/main" id="{B792E79B-FC37-4CAD-857E-FD45B9433DB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ight Triangle 143">
                  <a:extLst>
                    <a:ext uri="{FF2B5EF4-FFF2-40B4-BE49-F238E27FC236}">
                      <a16:creationId xmlns:a16="http://schemas.microsoft.com/office/drawing/2014/main" id="{C7020E90-4986-4A36-8BF3-569FAF674231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ight Triangle 144">
                  <a:extLst>
                    <a:ext uri="{FF2B5EF4-FFF2-40B4-BE49-F238E27FC236}">
                      <a16:creationId xmlns:a16="http://schemas.microsoft.com/office/drawing/2014/main" id="{9C032F7D-49BE-4478-9259-23D277E7F8C5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ight Triangle 145">
                  <a:extLst>
                    <a:ext uri="{FF2B5EF4-FFF2-40B4-BE49-F238E27FC236}">
                      <a16:creationId xmlns:a16="http://schemas.microsoft.com/office/drawing/2014/main" id="{31BCFD13-ECBB-4425-A5DC-6D9FD11DDD5A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F404ECE-C959-4D23-A484-B7E6E8DDF15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75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7.40741E-7 L -0.47344 7.40741E-7 " pathEditMode="relative" rAng="0" ptsTypes="AA" p14:bounceEnd="33000">
                                          <p:cBhvr>
                                            <p:cTn id="2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5.55112E-17 L 0.47135 5.55112E-17 " pathEditMode="relative" rAng="0" ptsTypes="AA" p14:bounceEnd="41000">
                                          <p:cBhvr>
                                            <p:cTn id="33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3.7037E-7 L -0.47344 -3.7037E-7 " pathEditMode="relative" rAng="0" ptsTypes="AA" p14:bounceEnd="33000">
                                          <p:cBhvr>
                                            <p:cTn id="4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animBg="1"/>
          <p:bldP spid="74" grpId="0"/>
          <p:bldP spid="118" grpId="0"/>
          <p:bldP spid="1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7.40741E-7 L -0.47344 7.40741E-7 " pathEditMode="relative" rAng="0" ptsTypes="AA">
                                          <p:cBhvr>
                                            <p:cTn id="26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5.55112E-17 L 0.47135 5.55112E-17 " pathEditMode="relative" rAng="0" ptsTypes="AA">
                                          <p:cBhvr>
                                            <p:cTn id="33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3.7037E-7 L -0.47344 -3.7037E-7 " pathEditMode="relative" rAng="0" ptsTypes="AA">
                                          <p:cBhvr>
                                            <p:cTn id="4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3" dur="5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3" grpId="0" animBg="1"/>
          <p:bldP spid="74" grpId="0"/>
          <p:bldP spid="118" grpId="0"/>
          <p:bldP spid="135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4" cy="672825"/>
            <a:chOff x="1437364" y="1240009"/>
            <a:chExt cx="16395242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09"/>
              <a:ext cx="125429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اختاري اسم كارثة طبيعية وقعت في بلد ما و اذكري ما قد يحتاجه ذلك البلد.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44188" y="4214432"/>
              <a:ext cx="618121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8177" y="4546436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6719815" y="4699728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2674341" y="2563674"/>
            <a:ext cx="4234459" cy="26878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الزلزال ، يحتاج الناس في ذلك البلد إلى إسعاف المصابين و توفير مساكن آمنة و بناء مساكن لمن تهدمت منازلهم ، توفير المساعدات الغذائية و الدوائية للمتضررين</a:t>
            </a:r>
          </a:p>
        </p:txBody>
      </p:sp>
    </p:spTree>
    <p:extLst>
      <p:ext uri="{BB962C8B-B14F-4D97-AF65-F5344CB8AC3E}">
        <p14:creationId xmlns:p14="http://schemas.microsoft.com/office/powerpoint/2010/main" val="29932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18910" y="1029564"/>
            <a:ext cx="2040973" cy="656228"/>
            <a:chOff x="1437352" y="1240020"/>
            <a:chExt cx="4247313" cy="656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20"/>
              <a:ext cx="424731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57694"/>
              <a:ext cx="32617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4: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2790094" y="1796619"/>
            <a:ext cx="8913324" cy="672825"/>
            <a:chOff x="1437364" y="1240009"/>
            <a:chExt cx="16395242" cy="67282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1240009"/>
              <a:ext cx="125429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71086" y="1512724"/>
              <a:ext cx="15461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كيف يمكن الاستفادة من فائض الطعام ؟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3781" y="3413282"/>
            <a:ext cx="1887249" cy="2409683"/>
            <a:chOff x="10080963" y="2824986"/>
            <a:chExt cx="1887249" cy="2409683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0963" y="2824986"/>
              <a:ext cx="1887249" cy="2409683"/>
              <a:chOff x="392713" y="4308237"/>
              <a:chExt cx="1887249" cy="240968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مناسبتي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2713" y="4809705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يوم الغذاء العالمي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744188" y="4214432"/>
              <a:ext cx="618121" cy="43186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484378" y="121173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6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107">
            <a:extLst>
              <a:ext uri="{FF2B5EF4-FFF2-40B4-BE49-F238E27FC236}">
                <a16:creationId xmlns:a16="http://schemas.microsoft.com/office/drawing/2014/main" id="{D08BF382-400F-4FC5-AB65-8ADC0F645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8177" y="4546436"/>
            <a:ext cx="1260143" cy="2179707"/>
          </a:xfrm>
          <a:prstGeom prst="rect">
            <a:avLst/>
          </a:prstGeom>
        </p:spPr>
      </p:pic>
      <p:sp>
        <p:nvSpPr>
          <p:cNvPr id="43" name="Freeform: Shape 108">
            <a:extLst>
              <a:ext uri="{FF2B5EF4-FFF2-40B4-BE49-F238E27FC236}">
                <a16:creationId xmlns:a16="http://schemas.microsoft.com/office/drawing/2014/main" id="{2C080427-F504-405E-9ABE-440F9AE99EE2}"/>
              </a:ext>
            </a:extLst>
          </p:cNvPr>
          <p:cNvSpPr/>
          <p:nvPr/>
        </p:nvSpPr>
        <p:spPr>
          <a:xfrm rot="950947">
            <a:off x="6719815" y="4699728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Cloud 109">
            <a:extLst>
              <a:ext uri="{FF2B5EF4-FFF2-40B4-BE49-F238E27FC236}">
                <a16:creationId xmlns:a16="http://schemas.microsoft.com/office/drawing/2014/main" id="{AC32D85A-BE78-40CE-879F-615287BC875A}"/>
              </a:ext>
            </a:extLst>
          </p:cNvPr>
          <p:cNvSpPr/>
          <p:nvPr/>
        </p:nvSpPr>
        <p:spPr>
          <a:xfrm>
            <a:off x="2674341" y="2563674"/>
            <a:ext cx="4234459" cy="26878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dirty="0"/>
              <a:t>بترتيب الصالح منه و تغليفه و توزيعه على المحتاجين</a:t>
            </a:r>
          </a:p>
        </p:txBody>
      </p:sp>
    </p:spTree>
    <p:extLst>
      <p:ext uri="{BB962C8B-B14F-4D97-AF65-F5344CB8AC3E}">
        <p14:creationId xmlns:p14="http://schemas.microsoft.com/office/powerpoint/2010/main" val="21026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289</Words>
  <Application>Microsoft Office PowerPoint</Application>
  <PresentationFormat>شاشة عريضة</PresentationFormat>
  <Paragraphs>154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275</cp:revision>
  <dcterms:created xsi:type="dcterms:W3CDTF">2020-10-10T04:32:51Z</dcterms:created>
  <dcterms:modified xsi:type="dcterms:W3CDTF">2021-01-26T00:24:11Z</dcterms:modified>
</cp:coreProperties>
</file>