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458" r:id="rId3"/>
    <p:sldId id="261" r:id="rId4"/>
    <p:sldId id="473" r:id="rId5"/>
    <p:sldId id="335" r:id="rId6"/>
    <p:sldId id="474" r:id="rId7"/>
    <p:sldId id="341" r:id="rId8"/>
    <p:sldId id="319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1981">
          <p15:clr>
            <a:srgbClr val="A4A3A4"/>
          </p15:clr>
        </p15:guide>
        <p15:guide id="4" pos="3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204"/>
      </p:cViewPr>
      <p:guideLst>
        <p:guide orient="horz" pos="2183"/>
        <p:guide pos="3863"/>
        <p:guide orient="horz" pos="1981"/>
        <p:guide pos="3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السلطة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3269533" y="-1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28273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132513" y="457198"/>
            <a:ext cx="5561991" cy="1222155"/>
            <a:chOff x="1437352" y="652952"/>
            <a:chExt cx="5561991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792905" y="1240528"/>
              <a:ext cx="42064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السلطة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882348" y="2212020"/>
            <a:ext cx="8061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السلطة لها مكانة مهمة في قائمة الطعام و من الضروري تقديمها مع الوجبات المنزلية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2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السلطات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27685" y="3993710"/>
              <a:ext cx="1102774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38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A7FDB57-343A-4B6E-AEF2-171ED51BA42B}"/>
              </a:ext>
            </a:extLst>
          </p:cNvPr>
          <p:cNvSpPr/>
          <p:nvPr/>
        </p:nvSpPr>
        <p:spPr>
          <a:xfrm rot="5677799">
            <a:off x="1355032" y="-1532716"/>
            <a:ext cx="3270508" cy="6215317"/>
          </a:xfrm>
          <a:custGeom>
            <a:avLst/>
            <a:gdLst>
              <a:gd name="connsiteX0" fmla="*/ 306829 w 3270508"/>
              <a:gd name="connsiteY0" fmla="*/ 6215317 h 6215317"/>
              <a:gd name="connsiteX1" fmla="*/ 0 w 3270508"/>
              <a:gd name="connsiteY1" fmla="*/ 2426595 h 6215317"/>
              <a:gd name="connsiteX2" fmla="*/ 3217464 w 3270508"/>
              <a:gd name="connsiteY2" fmla="*/ 0 h 6215317"/>
              <a:gd name="connsiteX3" fmla="*/ 3270508 w 3270508"/>
              <a:gd name="connsiteY3" fmla="*/ 48979 h 6215317"/>
              <a:gd name="connsiteX4" fmla="*/ 3270508 w 3270508"/>
              <a:gd name="connsiteY4" fmla="*/ 5975304 h 6215317"/>
              <a:gd name="connsiteX5" fmla="*/ 306829 w 3270508"/>
              <a:gd name="connsiteY5" fmla="*/ 6215317 h 621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0508" h="6215317">
                <a:moveTo>
                  <a:pt x="306829" y="6215317"/>
                </a:moveTo>
                <a:lnTo>
                  <a:pt x="0" y="2426595"/>
                </a:lnTo>
                <a:lnTo>
                  <a:pt x="3217464" y="0"/>
                </a:lnTo>
                <a:lnTo>
                  <a:pt x="3270508" y="48979"/>
                </a:lnTo>
                <a:lnTo>
                  <a:pt x="3270508" y="5975304"/>
                </a:lnTo>
                <a:lnTo>
                  <a:pt x="306829" y="6215317"/>
                </a:lnTo>
                <a:close/>
              </a:path>
            </a:pathLst>
          </a:custGeom>
          <a:solidFill>
            <a:srgbClr val="FE2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5FD4136-AD1A-45A1-9EE1-FFF0A0028F79}"/>
              </a:ext>
            </a:extLst>
          </p:cNvPr>
          <p:cNvGrpSpPr/>
          <p:nvPr/>
        </p:nvGrpSpPr>
        <p:grpSpPr>
          <a:xfrm>
            <a:off x="6372092" y="-222353"/>
            <a:ext cx="5989016" cy="3947823"/>
            <a:chOff x="6372092" y="-222353"/>
            <a:chExt cx="5989016" cy="394782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F8AE35D-E623-49DE-B884-4A2D0E489A7E}"/>
                </a:ext>
              </a:extLst>
            </p:cNvPr>
            <p:cNvSpPr/>
            <p:nvPr/>
          </p:nvSpPr>
          <p:spPr>
            <a:xfrm rot="5677799">
              <a:off x="7392688" y="-1242949"/>
              <a:ext cx="3947823" cy="5989016"/>
            </a:xfrm>
            <a:custGeom>
              <a:avLst/>
              <a:gdLst>
                <a:gd name="connsiteX0" fmla="*/ 179812 w 3947823"/>
                <a:gd name="connsiteY0" fmla="*/ 2540039 h 5989016"/>
                <a:gd name="connsiteX1" fmla="*/ 0 w 3947823"/>
                <a:gd name="connsiteY1" fmla="*/ 319714 h 5989016"/>
                <a:gd name="connsiteX2" fmla="*/ 3947823 w 3947823"/>
                <a:gd name="connsiteY2" fmla="*/ 0 h 5989016"/>
                <a:gd name="connsiteX3" fmla="*/ 3947823 w 3947823"/>
                <a:gd name="connsiteY3" fmla="*/ 5964229 h 5989016"/>
                <a:gd name="connsiteX4" fmla="*/ 3914958 w 3947823"/>
                <a:gd name="connsiteY4" fmla="*/ 5989016 h 5989016"/>
                <a:gd name="connsiteX5" fmla="*/ 179812 w 3947823"/>
                <a:gd name="connsiteY5" fmla="*/ 2540039 h 598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7823" h="5989016">
                  <a:moveTo>
                    <a:pt x="179812" y="2540039"/>
                  </a:moveTo>
                  <a:lnTo>
                    <a:pt x="0" y="319714"/>
                  </a:lnTo>
                  <a:lnTo>
                    <a:pt x="3947823" y="0"/>
                  </a:lnTo>
                  <a:lnTo>
                    <a:pt x="3947823" y="5964229"/>
                  </a:lnTo>
                  <a:lnTo>
                    <a:pt x="3914958" y="5989016"/>
                  </a:lnTo>
                  <a:lnTo>
                    <a:pt x="179812" y="2540039"/>
                  </a:lnTo>
                  <a:close/>
                </a:path>
              </a:pathLst>
            </a:custGeom>
            <a:solidFill>
              <a:srgbClr val="FEF2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660E38A-B190-4D00-A004-CA10D0352A2A}"/>
                </a:ext>
              </a:extLst>
            </p:cNvPr>
            <p:cNvGrpSpPr/>
            <p:nvPr/>
          </p:nvGrpSpPr>
          <p:grpSpPr>
            <a:xfrm>
              <a:off x="7400523" y="2434673"/>
              <a:ext cx="2947437" cy="971819"/>
              <a:chOff x="7400523" y="2434673"/>
              <a:chExt cx="2947437" cy="971819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9DD0DD7-B0D6-46A8-9B83-45985AC5BB4D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ذات قيمة غذائية عالية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04E828B-E899-4E2B-B71E-0234F9AD022E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تحتوي على الأملاح المعدنية و الفيتامينات و الكربوهيدرات و الدهون</a:t>
                </a:r>
                <a:endParaRPr lang="en-US" dirty="0"/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CA52215-8554-40F5-A0AD-8E141B634BE3}"/>
              </a:ext>
            </a:extLst>
          </p:cNvPr>
          <p:cNvGrpSpPr/>
          <p:nvPr/>
        </p:nvGrpSpPr>
        <p:grpSpPr>
          <a:xfrm>
            <a:off x="6236637" y="3909708"/>
            <a:ext cx="6062147" cy="3014369"/>
            <a:chOff x="6236637" y="3909708"/>
            <a:chExt cx="6062147" cy="3014369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011C8B3-7F8D-45F8-8E1B-E57C85608444}"/>
                </a:ext>
              </a:extLst>
            </p:cNvPr>
            <p:cNvSpPr/>
            <p:nvPr/>
          </p:nvSpPr>
          <p:spPr>
            <a:xfrm rot="5677799">
              <a:off x="7760526" y="2385819"/>
              <a:ext cx="3014369" cy="6062147"/>
            </a:xfrm>
            <a:custGeom>
              <a:avLst/>
              <a:gdLst>
                <a:gd name="connsiteX0" fmla="*/ 0 w 3014369"/>
                <a:gd name="connsiteY0" fmla="*/ 6062147 h 6062147"/>
                <a:gd name="connsiteX1" fmla="*/ 0 w 3014369"/>
                <a:gd name="connsiteY1" fmla="*/ 219269 h 6062147"/>
                <a:gd name="connsiteX2" fmla="*/ 2707539 w 3014369"/>
                <a:gd name="connsiteY2" fmla="*/ 0 h 6062147"/>
                <a:gd name="connsiteX3" fmla="*/ 3014369 w 3014369"/>
                <a:gd name="connsiteY3" fmla="*/ 3788726 h 6062147"/>
                <a:gd name="connsiteX4" fmla="*/ 0 w 3014369"/>
                <a:gd name="connsiteY4" fmla="*/ 6062147 h 6062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4369" h="6062147">
                  <a:moveTo>
                    <a:pt x="0" y="6062147"/>
                  </a:moveTo>
                  <a:lnTo>
                    <a:pt x="0" y="219269"/>
                  </a:lnTo>
                  <a:lnTo>
                    <a:pt x="2707539" y="0"/>
                  </a:lnTo>
                  <a:lnTo>
                    <a:pt x="3014369" y="3788726"/>
                  </a:lnTo>
                  <a:lnTo>
                    <a:pt x="0" y="6062147"/>
                  </a:lnTo>
                  <a:close/>
                </a:path>
              </a:pathLst>
            </a:custGeom>
            <a:solidFill>
              <a:srgbClr val="41C5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BC59B3-6C7B-457D-B258-F248B5BA6B8D}"/>
                </a:ext>
              </a:extLst>
            </p:cNvPr>
            <p:cNvGrpSpPr/>
            <p:nvPr/>
          </p:nvGrpSpPr>
          <p:grpSpPr>
            <a:xfrm>
              <a:off x="7400523" y="4081546"/>
              <a:ext cx="2947437" cy="694820"/>
              <a:chOff x="7400523" y="2434673"/>
              <a:chExt cx="2947437" cy="694820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DFEDCB6-D897-441E-A7AD-35167221873E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مكمل غذائي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8A5350-8D68-4107-8CBE-C316D10B773A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فهي تمد الجسم بالألياف</a:t>
                </a:r>
                <a:endParaRPr lang="en-US" dirty="0"/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0ED725C-ABED-4428-A360-D99E77532CD6}"/>
              </a:ext>
            </a:extLst>
          </p:cNvPr>
          <p:cNvGrpSpPr/>
          <p:nvPr/>
        </p:nvGrpSpPr>
        <p:grpSpPr>
          <a:xfrm>
            <a:off x="2651354" y="3601988"/>
            <a:ext cx="5614138" cy="3488291"/>
            <a:chOff x="2651354" y="3601988"/>
            <a:chExt cx="5614138" cy="3488291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C245FC7-CC71-4CAD-80ED-6D9E1EA95CAA}"/>
                </a:ext>
              </a:extLst>
            </p:cNvPr>
            <p:cNvSpPr/>
            <p:nvPr/>
          </p:nvSpPr>
          <p:spPr>
            <a:xfrm rot="5677799">
              <a:off x="3714277" y="2539065"/>
              <a:ext cx="3488291" cy="5614138"/>
            </a:xfrm>
            <a:custGeom>
              <a:avLst/>
              <a:gdLst>
                <a:gd name="connsiteX0" fmla="*/ 0 w 3488291"/>
                <a:gd name="connsiteY0" fmla="*/ 2393103 h 5614138"/>
                <a:gd name="connsiteX1" fmla="*/ 0 w 3488291"/>
                <a:gd name="connsiteY1" fmla="*/ 2287949 h 5614138"/>
                <a:gd name="connsiteX2" fmla="*/ 3033631 w 3488291"/>
                <a:gd name="connsiteY2" fmla="*/ 0 h 5614138"/>
                <a:gd name="connsiteX3" fmla="*/ 3488291 w 3488291"/>
                <a:gd name="connsiteY3" fmla="*/ 5614138 h 5614138"/>
                <a:gd name="connsiteX4" fmla="*/ 0 w 3488291"/>
                <a:gd name="connsiteY4" fmla="*/ 2393103 h 56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8291" h="5614138">
                  <a:moveTo>
                    <a:pt x="0" y="2393103"/>
                  </a:moveTo>
                  <a:lnTo>
                    <a:pt x="0" y="2287949"/>
                  </a:lnTo>
                  <a:lnTo>
                    <a:pt x="3033631" y="0"/>
                  </a:lnTo>
                  <a:lnTo>
                    <a:pt x="3488291" y="5614138"/>
                  </a:lnTo>
                  <a:lnTo>
                    <a:pt x="0" y="2393103"/>
                  </a:lnTo>
                  <a:close/>
                </a:path>
              </a:pathLst>
            </a:custGeom>
            <a:solidFill>
              <a:srgbClr val="FE28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8890502-4ECA-41E8-A868-ACACF1CC8A86}"/>
                </a:ext>
              </a:extLst>
            </p:cNvPr>
            <p:cNvGrpSpPr/>
            <p:nvPr/>
          </p:nvGrpSpPr>
          <p:grpSpPr>
            <a:xfrm>
              <a:off x="4622281" y="5102586"/>
              <a:ext cx="2947437" cy="971819"/>
              <a:chOff x="7400523" y="2434673"/>
              <a:chExt cx="2947437" cy="971819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6491B8F-E453-4241-B374-EEAF727A81A3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تفتح الشهية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C1D3196-C80A-4B8B-A484-1F7B6968D7C2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فهي تحتوي على نكهات متميزة و طعم لذيذ</a:t>
                </a:r>
                <a:endParaRPr lang="en-US" dirty="0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411311D-D2A9-48FE-9FFB-66EBE7DE7D15}"/>
              </a:ext>
            </a:extLst>
          </p:cNvPr>
          <p:cNvGrpSpPr/>
          <p:nvPr/>
        </p:nvGrpSpPr>
        <p:grpSpPr>
          <a:xfrm>
            <a:off x="-158373" y="3380089"/>
            <a:ext cx="5745279" cy="3691684"/>
            <a:chOff x="-158373" y="3380089"/>
            <a:chExt cx="5745279" cy="3691684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D5159FC-B402-4CAD-8456-7D6B94E06A04}"/>
                </a:ext>
              </a:extLst>
            </p:cNvPr>
            <p:cNvSpPr/>
            <p:nvPr/>
          </p:nvSpPr>
          <p:spPr>
            <a:xfrm rot="5677799">
              <a:off x="868425" y="2353291"/>
              <a:ext cx="3691684" cy="5745279"/>
            </a:xfrm>
            <a:custGeom>
              <a:avLst/>
              <a:gdLst>
                <a:gd name="connsiteX0" fmla="*/ 0 w 3691684"/>
                <a:gd name="connsiteY0" fmla="*/ 5745279 h 5745279"/>
                <a:gd name="connsiteX1" fmla="*/ 0 w 3691684"/>
                <a:gd name="connsiteY1" fmla="*/ 0 h 5745279"/>
                <a:gd name="connsiteX2" fmla="*/ 3513344 w 3691684"/>
                <a:gd name="connsiteY2" fmla="*/ 3244169 h 5745279"/>
                <a:gd name="connsiteX3" fmla="*/ 3691684 w 3691684"/>
                <a:gd name="connsiteY3" fmla="*/ 5446308 h 5745279"/>
                <a:gd name="connsiteX4" fmla="*/ 0 w 3691684"/>
                <a:gd name="connsiteY4" fmla="*/ 5745279 h 5745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91684" h="5745279">
                  <a:moveTo>
                    <a:pt x="0" y="5745279"/>
                  </a:moveTo>
                  <a:lnTo>
                    <a:pt x="0" y="0"/>
                  </a:lnTo>
                  <a:lnTo>
                    <a:pt x="3513344" y="3244169"/>
                  </a:lnTo>
                  <a:lnTo>
                    <a:pt x="3691684" y="5446308"/>
                  </a:lnTo>
                  <a:lnTo>
                    <a:pt x="0" y="5745279"/>
                  </a:lnTo>
                  <a:close/>
                </a:path>
              </a:pathLst>
            </a:custGeom>
            <a:solidFill>
              <a:srgbClr val="41C5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759956B-0876-4AE2-804B-79E871BBE066}"/>
                </a:ext>
              </a:extLst>
            </p:cNvPr>
            <p:cNvGrpSpPr/>
            <p:nvPr/>
          </p:nvGrpSpPr>
          <p:grpSpPr>
            <a:xfrm>
              <a:off x="1840834" y="3653626"/>
              <a:ext cx="2947437" cy="828030"/>
              <a:chOff x="7397317" y="2434673"/>
              <a:chExt cx="2947437" cy="828030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929973-3101-4E8C-B219-5B156FB1FACD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تفتح الشهية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BD92D36-CDA2-48E5-BDF9-BAC4B7A64311}"/>
                  </a:ext>
                </a:extLst>
              </p:cNvPr>
              <p:cNvSpPr txBox="1"/>
              <p:nvPr/>
            </p:nvSpPr>
            <p:spPr>
              <a:xfrm>
                <a:off x="7397317" y="2616372"/>
                <a:ext cx="294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فهي تحتوي على خضراوات و فواكه ذات ألوان جميلة و زاهية</a:t>
                </a:r>
                <a:endParaRPr lang="en-US" dirty="0"/>
              </a:p>
            </p:txBody>
          </p:sp>
        </p:grpSp>
      </p:grp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66B4647-909F-4182-BC3C-B7666C907E5F}"/>
              </a:ext>
            </a:extLst>
          </p:cNvPr>
          <p:cNvSpPr/>
          <p:nvPr/>
        </p:nvSpPr>
        <p:spPr>
          <a:xfrm rot="5677799">
            <a:off x="4952593" y="-1259871"/>
            <a:ext cx="3539472" cy="5595956"/>
          </a:xfrm>
          <a:custGeom>
            <a:avLst/>
            <a:gdLst>
              <a:gd name="connsiteX0" fmla="*/ 453187 w 3539472"/>
              <a:gd name="connsiteY0" fmla="*/ 5595956 h 5595956"/>
              <a:gd name="connsiteX1" fmla="*/ 0 w 3539472"/>
              <a:gd name="connsiteY1" fmla="*/ 0 h 5595956"/>
              <a:gd name="connsiteX2" fmla="*/ 3539472 w 3539472"/>
              <a:gd name="connsiteY2" fmla="*/ 3268296 h 5595956"/>
              <a:gd name="connsiteX3" fmla="*/ 453187 w 3539472"/>
              <a:gd name="connsiteY3" fmla="*/ 5595956 h 559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9472" h="5595956">
                <a:moveTo>
                  <a:pt x="453187" y="5595956"/>
                </a:moveTo>
                <a:lnTo>
                  <a:pt x="0" y="0"/>
                </a:lnTo>
                <a:lnTo>
                  <a:pt x="3539472" y="3268296"/>
                </a:lnTo>
                <a:lnTo>
                  <a:pt x="453187" y="5595956"/>
                </a:lnTo>
                <a:close/>
              </a:path>
            </a:pathLst>
          </a:custGeom>
          <a:solidFill>
            <a:srgbClr val="012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C352087-8446-42B8-9B2E-608DEBA412E9}"/>
              </a:ext>
            </a:extLst>
          </p:cNvPr>
          <p:cNvGrpSpPr/>
          <p:nvPr/>
        </p:nvGrpSpPr>
        <p:grpSpPr>
          <a:xfrm>
            <a:off x="4955474" y="2288474"/>
            <a:ext cx="2281053" cy="2281053"/>
            <a:chOff x="4955474" y="2288474"/>
            <a:chExt cx="2281053" cy="228105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9C4F142-6618-4BCB-BDC7-4124EAECD736}"/>
                </a:ext>
              </a:extLst>
            </p:cNvPr>
            <p:cNvSpPr/>
            <p:nvPr/>
          </p:nvSpPr>
          <p:spPr>
            <a:xfrm>
              <a:off x="4955474" y="2288474"/>
              <a:ext cx="2281053" cy="2281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186F325-DAB0-4F97-8979-775C8D2F91E6}"/>
                </a:ext>
              </a:extLst>
            </p:cNvPr>
            <p:cNvSpPr txBox="1"/>
            <p:nvPr/>
          </p:nvSpPr>
          <p:spPr>
            <a:xfrm>
              <a:off x="4986463" y="3132547"/>
              <a:ext cx="218681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3600" dirty="0">
                  <a:solidFill>
                    <a:srgbClr val="012255"/>
                  </a:solidFill>
                  <a:latin typeface="Oswald" panose="02000503000000000000" pitchFamily="2" charset="0"/>
                </a:rPr>
                <a:t>أهمية السلطة </a:t>
              </a:r>
              <a:endParaRPr lang="en-US" sz="3600" dirty="0">
                <a:solidFill>
                  <a:srgbClr val="012255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317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735C2B48-F1D9-4130-B4B7-DE0B6B313251}"/>
              </a:ext>
            </a:extLst>
          </p:cNvPr>
          <p:cNvGrpSpPr/>
          <p:nvPr/>
        </p:nvGrpSpPr>
        <p:grpSpPr>
          <a:xfrm>
            <a:off x="-117373" y="-60311"/>
            <a:ext cx="6215317" cy="3270508"/>
            <a:chOff x="-117373" y="-60311"/>
            <a:chExt cx="6215317" cy="327050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A7FDB57-343A-4B6E-AEF2-171ED51BA42B}"/>
                </a:ext>
              </a:extLst>
            </p:cNvPr>
            <p:cNvSpPr/>
            <p:nvPr/>
          </p:nvSpPr>
          <p:spPr>
            <a:xfrm rot="5677799">
              <a:off x="1355032" y="-1532716"/>
              <a:ext cx="3270508" cy="6215317"/>
            </a:xfrm>
            <a:custGeom>
              <a:avLst/>
              <a:gdLst>
                <a:gd name="connsiteX0" fmla="*/ 306829 w 3270508"/>
                <a:gd name="connsiteY0" fmla="*/ 6215317 h 6215317"/>
                <a:gd name="connsiteX1" fmla="*/ 0 w 3270508"/>
                <a:gd name="connsiteY1" fmla="*/ 2426595 h 6215317"/>
                <a:gd name="connsiteX2" fmla="*/ 3217464 w 3270508"/>
                <a:gd name="connsiteY2" fmla="*/ 0 h 6215317"/>
                <a:gd name="connsiteX3" fmla="*/ 3270508 w 3270508"/>
                <a:gd name="connsiteY3" fmla="*/ 48979 h 6215317"/>
                <a:gd name="connsiteX4" fmla="*/ 3270508 w 3270508"/>
                <a:gd name="connsiteY4" fmla="*/ 5975304 h 6215317"/>
                <a:gd name="connsiteX5" fmla="*/ 306829 w 3270508"/>
                <a:gd name="connsiteY5" fmla="*/ 6215317 h 6215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0508" h="6215317">
                  <a:moveTo>
                    <a:pt x="306829" y="6215317"/>
                  </a:moveTo>
                  <a:lnTo>
                    <a:pt x="0" y="2426595"/>
                  </a:lnTo>
                  <a:lnTo>
                    <a:pt x="3217464" y="0"/>
                  </a:lnTo>
                  <a:lnTo>
                    <a:pt x="3270508" y="48979"/>
                  </a:lnTo>
                  <a:lnTo>
                    <a:pt x="3270508" y="5975304"/>
                  </a:lnTo>
                  <a:lnTo>
                    <a:pt x="306829" y="6215317"/>
                  </a:lnTo>
                  <a:close/>
                </a:path>
              </a:pathLst>
            </a:custGeom>
            <a:solidFill>
              <a:srgbClr val="FE28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10EAE3B-D503-42BB-94F7-1424504222B7}"/>
                </a:ext>
              </a:extLst>
            </p:cNvPr>
            <p:cNvGrpSpPr/>
            <p:nvPr/>
          </p:nvGrpSpPr>
          <p:grpSpPr>
            <a:xfrm>
              <a:off x="2008037" y="1770523"/>
              <a:ext cx="2947437" cy="694820"/>
              <a:chOff x="7400523" y="2434673"/>
              <a:chExt cx="2947437" cy="694820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CECFF67-AC6D-4823-A172-2C986C97AB13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سلطة الفاكهة الطازجة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F4B1EB-AB09-430D-90A1-E3E50C59E1A6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dirty="0"/>
                  <a:t>سلطة حلوة غالبا تقدم بشكل مستقل </a:t>
                </a:r>
                <a:endParaRPr lang="en-US" dirty="0"/>
              </a:p>
            </p:txBody>
          </p:sp>
        </p:grp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E8437BDA-3BB4-4635-8B80-59B21B52D3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44" r="7444"/>
            <a:stretch/>
          </p:blipFill>
          <p:spPr>
            <a:xfrm>
              <a:off x="268802" y="360092"/>
              <a:ext cx="1572032" cy="1385272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5FD4136-AD1A-45A1-9EE1-FFF0A0028F79}"/>
              </a:ext>
            </a:extLst>
          </p:cNvPr>
          <p:cNvGrpSpPr/>
          <p:nvPr/>
        </p:nvGrpSpPr>
        <p:grpSpPr>
          <a:xfrm>
            <a:off x="6372092" y="-222353"/>
            <a:ext cx="5989016" cy="3947823"/>
            <a:chOff x="6372092" y="-222353"/>
            <a:chExt cx="5989016" cy="394782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F8AE35D-E623-49DE-B884-4A2D0E489A7E}"/>
                </a:ext>
              </a:extLst>
            </p:cNvPr>
            <p:cNvSpPr/>
            <p:nvPr/>
          </p:nvSpPr>
          <p:spPr>
            <a:xfrm rot="5677799">
              <a:off x="7392688" y="-1242949"/>
              <a:ext cx="3947823" cy="5989016"/>
            </a:xfrm>
            <a:custGeom>
              <a:avLst/>
              <a:gdLst>
                <a:gd name="connsiteX0" fmla="*/ 179812 w 3947823"/>
                <a:gd name="connsiteY0" fmla="*/ 2540039 h 5989016"/>
                <a:gd name="connsiteX1" fmla="*/ 0 w 3947823"/>
                <a:gd name="connsiteY1" fmla="*/ 319714 h 5989016"/>
                <a:gd name="connsiteX2" fmla="*/ 3947823 w 3947823"/>
                <a:gd name="connsiteY2" fmla="*/ 0 h 5989016"/>
                <a:gd name="connsiteX3" fmla="*/ 3947823 w 3947823"/>
                <a:gd name="connsiteY3" fmla="*/ 5964229 h 5989016"/>
                <a:gd name="connsiteX4" fmla="*/ 3914958 w 3947823"/>
                <a:gd name="connsiteY4" fmla="*/ 5989016 h 5989016"/>
                <a:gd name="connsiteX5" fmla="*/ 179812 w 3947823"/>
                <a:gd name="connsiteY5" fmla="*/ 2540039 h 598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7823" h="5989016">
                  <a:moveTo>
                    <a:pt x="179812" y="2540039"/>
                  </a:moveTo>
                  <a:lnTo>
                    <a:pt x="0" y="319714"/>
                  </a:lnTo>
                  <a:lnTo>
                    <a:pt x="3947823" y="0"/>
                  </a:lnTo>
                  <a:lnTo>
                    <a:pt x="3947823" y="5964229"/>
                  </a:lnTo>
                  <a:lnTo>
                    <a:pt x="3914958" y="5989016"/>
                  </a:lnTo>
                  <a:lnTo>
                    <a:pt x="179812" y="2540039"/>
                  </a:lnTo>
                  <a:close/>
                </a:path>
              </a:pathLst>
            </a:custGeom>
            <a:solidFill>
              <a:srgbClr val="FEF2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660E38A-B190-4D00-A004-CA10D0352A2A}"/>
                </a:ext>
              </a:extLst>
            </p:cNvPr>
            <p:cNvGrpSpPr/>
            <p:nvPr/>
          </p:nvGrpSpPr>
          <p:grpSpPr>
            <a:xfrm>
              <a:off x="7400523" y="2434673"/>
              <a:ext cx="2947437" cy="971819"/>
              <a:chOff x="7400523" y="2434673"/>
              <a:chExt cx="2947437" cy="971819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9DD0DD7-B0D6-46A8-9B83-45985AC5BB4D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السلطة الخضراء 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04E828B-E899-4E2B-B71E-0234F9AD022E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تقدم كطبق مستقل مكمل للوجبة (جميع أشكال الطعام و أنواعه)</a:t>
                </a:r>
                <a:endParaRPr lang="en-US" dirty="0"/>
              </a:p>
            </p:txBody>
          </p:sp>
        </p:grp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D06FF05A-9ED3-46EC-B929-DE23FCD34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873" b="4873"/>
            <a:stretch/>
          </p:blipFill>
          <p:spPr>
            <a:xfrm>
              <a:off x="10131652" y="747890"/>
              <a:ext cx="1206163" cy="1088602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CA52215-8554-40F5-A0AD-8E141B634BE3}"/>
              </a:ext>
            </a:extLst>
          </p:cNvPr>
          <p:cNvGrpSpPr/>
          <p:nvPr/>
        </p:nvGrpSpPr>
        <p:grpSpPr>
          <a:xfrm>
            <a:off x="6236637" y="3909708"/>
            <a:ext cx="6062147" cy="3014369"/>
            <a:chOff x="6236637" y="3909708"/>
            <a:chExt cx="6062147" cy="3014369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011C8B3-7F8D-45F8-8E1B-E57C85608444}"/>
                </a:ext>
              </a:extLst>
            </p:cNvPr>
            <p:cNvSpPr/>
            <p:nvPr/>
          </p:nvSpPr>
          <p:spPr>
            <a:xfrm rot="5677799">
              <a:off x="7760526" y="2385819"/>
              <a:ext cx="3014369" cy="6062147"/>
            </a:xfrm>
            <a:custGeom>
              <a:avLst/>
              <a:gdLst>
                <a:gd name="connsiteX0" fmla="*/ 0 w 3014369"/>
                <a:gd name="connsiteY0" fmla="*/ 6062147 h 6062147"/>
                <a:gd name="connsiteX1" fmla="*/ 0 w 3014369"/>
                <a:gd name="connsiteY1" fmla="*/ 219269 h 6062147"/>
                <a:gd name="connsiteX2" fmla="*/ 2707539 w 3014369"/>
                <a:gd name="connsiteY2" fmla="*/ 0 h 6062147"/>
                <a:gd name="connsiteX3" fmla="*/ 3014369 w 3014369"/>
                <a:gd name="connsiteY3" fmla="*/ 3788726 h 6062147"/>
                <a:gd name="connsiteX4" fmla="*/ 0 w 3014369"/>
                <a:gd name="connsiteY4" fmla="*/ 6062147 h 6062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4369" h="6062147">
                  <a:moveTo>
                    <a:pt x="0" y="6062147"/>
                  </a:moveTo>
                  <a:lnTo>
                    <a:pt x="0" y="219269"/>
                  </a:lnTo>
                  <a:lnTo>
                    <a:pt x="2707539" y="0"/>
                  </a:lnTo>
                  <a:lnTo>
                    <a:pt x="3014369" y="3788726"/>
                  </a:lnTo>
                  <a:lnTo>
                    <a:pt x="0" y="6062147"/>
                  </a:lnTo>
                  <a:close/>
                </a:path>
              </a:pathLst>
            </a:custGeom>
            <a:solidFill>
              <a:srgbClr val="41C5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BC59B3-6C7B-457D-B258-F248B5BA6B8D}"/>
                </a:ext>
              </a:extLst>
            </p:cNvPr>
            <p:cNvGrpSpPr/>
            <p:nvPr/>
          </p:nvGrpSpPr>
          <p:grpSpPr>
            <a:xfrm>
              <a:off x="7400523" y="4081546"/>
              <a:ext cx="2947437" cy="1248818"/>
              <a:chOff x="7400523" y="2434673"/>
              <a:chExt cx="2947437" cy="1248818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DFEDCB6-D897-441E-A7AD-35167221873E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سلطة الطحينة 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8A5350-8D68-4107-8CBE-C316D10B773A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طبق مصاحب للصنف الرئيسي (كالأسماك و جميع المأكولات البحرية)</a:t>
                </a:r>
                <a:endParaRPr lang="en-US" dirty="0"/>
              </a:p>
            </p:txBody>
          </p:sp>
        </p:grp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FBF2B0FE-5748-41E6-A72D-AF0CAF7EDA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16" r="8316"/>
            <a:stretch/>
          </p:blipFill>
          <p:spPr>
            <a:xfrm>
              <a:off x="9654031" y="5302641"/>
              <a:ext cx="1521501" cy="1216707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0ED725C-ABED-4428-A360-D99E77532CD6}"/>
              </a:ext>
            </a:extLst>
          </p:cNvPr>
          <p:cNvGrpSpPr/>
          <p:nvPr/>
        </p:nvGrpSpPr>
        <p:grpSpPr>
          <a:xfrm>
            <a:off x="2651354" y="3601988"/>
            <a:ext cx="5614138" cy="3488291"/>
            <a:chOff x="2651354" y="3601988"/>
            <a:chExt cx="5614138" cy="3488291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C245FC7-CC71-4CAD-80ED-6D9E1EA95CAA}"/>
                </a:ext>
              </a:extLst>
            </p:cNvPr>
            <p:cNvSpPr/>
            <p:nvPr/>
          </p:nvSpPr>
          <p:spPr>
            <a:xfrm rot="5677799">
              <a:off x="3714277" y="2539065"/>
              <a:ext cx="3488291" cy="5614138"/>
            </a:xfrm>
            <a:custGeom>
              <a:avLst/>
              <a:gdLst>
                <a:gd name="connsiteX0" fmla="*/ 0 w 3488291"/>
                <a:gd name="connsiteY0" fmla="*/ 2393103 h 5614138"/>
                <a:gd name="connsiteX1" fmla="*/ 0 w 3488291"/>
                <a:gd name="connsiteY1" fmla="*/ 2287949 h 5614138"/>
                <a:gd name="connsiteX2" fmla="*/ 3033631 w 3488291"/>
                <a:gd name="connsiteY2" fmla="*/ 0 h 5614138"/>
                <a:gd name="connsiteX3" fmla="*/ 3488291 w 3488291"/>
                <a:gd name="connsiteY3" fmla="*/ 5614138 h 5614138"/>
                <a:gd name="connsiteX4" fmla="*/ 0 w 3488291"/>
                <a:gd name="connsiteY4" fmla="*/ 2393103 h 56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8291" h="5614138">
                  <a:moveTo>
                    <a:pt x="0" y="2393103"/>
                  </a:moveTo>
                  <a:lnTo>
                    <a:pt x="0" y="2287949"/>
                  </a:lnTo>
                  <a:lnTo>
                    <a:pt x="3033631" y="0"/>
                  </a:lnTo>
                  <a:lnTo>
                    <a:pt x="3488291" y="5614138"/>
                  </a:lnTo>
                  <a:lnTo>
                    <a:pt x="0" y="2393103"/>
                  </a:lnTo>
                  <a:close/>
                </a:path>
              </a:pathLst>
            </a:custGeom>
            <a:solidFill>
              <a:srgbClr val="FE28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8890502-4ECA-41E8-A868-ACACF1CC8A86}"/>
                </a:ext>
              </a:extLst>
            </p:cNvPr>
            <p:cNvGrpSpPr/>
            <p:nvPr/>
          </p:nvGrpSpPr>
          <p:grpSpPr>
            <a:xfrm>
              <a:off x="4622281" y="5102586"/>
              <a:ext cx="2947437" cy="971819"/>
              <a:chOff x="7400523" y="2434673"/>
              <a:chExt cx="2947437" cy="971819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6491B8F-E453-4241-B374-EEAF727A81A3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السلطة الحارة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C1D3196-C80A-4B8B-A484-1F7B6968D7C2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نوع من المشهيات (جميع أشكال المكرونات)</a:t>
                </a:r>
                <a:endParaRPr lang="en-US" dirty="0"/>
              </a:p>
            </p:txBody>
          </p:sp>
        </p:grp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0556E414-985A-4436-8EAF-C10EBDC08E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01" t="5265" r="19232"/>
            <a:stretch/>
          </p:blipFill>
          <p:spPr>
            <a:xfrm>
              <a:off x="3790627" y="5815772"/>
              <a:ext cx="921074" cy="782429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411311D-D2A9-48FE-9FFB-66EBE7DE7D15}"/>
              </a:ext>
            </a:extLst>
          </p:cNvPr>
          <p:cNvGrpSpPr/>
          <p:nvPr/>
        </p:nvGrpSpPr>
        <p:grpSpPr>
          <a:xfrm>
            <a:off x="-158373" y="3380089"/>
            <a:ext cx="5745279" cy="3691684"/>
            <a:chOff x="-158373" y="3380089"/>
            <a:chExt cx="5745279" cy="3691684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D5159FC-B402-4CAD-8456-7D6B94E06A04}"/>
                </a:ext>
              </a:extLst>
            </p:cNvPr>
            <p:cNvSpPr/>
            <p:nvPr/>
          </p:nvSpPr>
          <p:spPr>
            <a:xfrm rot="5677799">
              <a:off x="868425" y="2353291"/>
              <a:ext cx="3691684" cy="5745279"/>
            </a:xfrm>
            <a:custGeom>
              <a:avLst/>
              <a:gdLst>
                <a:gd name="connsiteX0" fmla="*/ 0 w 3691684"/>
                <a:gd name="connsiteY0" fmla="*/ 5745279 h 5745279"/>
                <a:gd name="connsiteX1" fmla="*/ 0 w 3691684"/>
                <a:gd name="connsiteY1" fmla="*/ 0 h 5745279"/>
                <a:gd name="connsiteX2" fmla="*/ 3513344 w 3691684"/>
                <a:gd name="connsiteY2" fmla="*/ 3244169 h 5745279"/>
                <a:gd name="connsiteX3" fmla="*/ 3691684 w 3691684"/>
                <a:gd name="connsiteY3" fmla="*/ 5446308 h 5745279"/>
                <a:gd name="connsiteX4" fmla="*/ 0 w 3691684"/>
                <a:gd name="connsiteY4" fmla="*/ 5745279 h 5745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91684" h="5745279">
                  <a:moveTo>
                    <a:pt x="0" y="5745279"/>
                  </a:moveTo>
                  <a:lnTo>
                    <a:pt x="0" y="0"/>
                  </a:lnTo>
                  <a:lnTo>
                    <a:pt x="3513344" y="3244169"/>
                  </a:lnTo>
                  <a:lnTo>
                    <a:pt x="3691684" y="5446308"/>
                  </a:lnTo>
                  <a:lnTo>
                    <a:pt x="0" y="5745279"/>
                  </a:lnTo>
                  <a:close/>
                </a:path>
              </a:pathLst>
            </a:custGeom>
            <a:solidFill>
              <a:srgbClr val="41C5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759956B-0876-4AE2-804B-79E871BBE066}"/>
                </a:ext>
              </a:extLst>
            </p:cNvPr>
            <p:cNvGrpSpPr/>
            <p:nvPr/>
          </p:nvGrpSpPr>
          <p:grpSpPr>
            <a:xfrm>
              <a:off x="1844040" y="3653626"/>
              <a:ext cx="2947437" cy="694820"/>
              <a:chOff x="7400523" y="2434673"/>
              <a:chExt cx="2947437" cy="694820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929973-3101-4E8C-B219-5B156FB1FACD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سلطة البقول مع المعكرونة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BD92D36-CDA2-48E5-BDF9-BAC4B7A64311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dirty="0"/>
                  <a:t>طبق رئيسي له قيمة غذائية عالية</a:t>
                </a:r>
                <a:endParaRPr lang="en-US" dirty="0"/>
              </a:p>
            </p:txBody>
          </p:sp>
        </p:grp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C5D35C57-7032-48B8-9D16-E58332889B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28" r="6928"/>
            <a:stretch/>
          </p:blipFill>
          <p:spPr>
            <a:xfrm>
              <a:off x="268802" y="4813014"/>
              <a:ext cx="1316573" cy="1230119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2796FFB-55C2-4471-A9E9-30589D0BA9E1}"/>
              </a:ext>
            </a:extLst>
          </p:cNvPr>
          <p:cNvGrpSpPr/>
          <p:nvPr/>
        </p:nvGrpSpPr>
        <p:grpSpPr>
          <a:xfrm>
            <a:off x="3924351" y="-231629"/>
            <a:ext cx="5595956" cy="3539472"/>
            <a:chOff x="3924351" y="-231629"/>
            <a:chExt cx="5595956" cy="353947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66B4647-909F-4182-BC3C-B7666C907E5F}"/>
                </a:ext>
              </a:extLst>
            </p:cNvPr>
            <p:cNvSpPr/>
            <p:nvPr/>
          </p:nvSpPr>
          <p:spPr>
            <a:xfrm rot="5677799">
              <a:off x="4952593" y="-1259871"/>
              <a:ext cx="3539472" cy="5595956"/>
            </a:xfrm>
            <a:custGeom>
              <a:avLst/>
              <a:gdLst>
                <a:gd name="connsiteX0" fmla="*/ 453187 w 3539472"/>
                <a:gd name="connsiteY0" fmla="*/ 5595956 h 5595956"/>
                <a:gd name="connsiteX1" fmla="*/ 0 w 3539472"/>
                <a:gd name="connsiteY1" fmla="*/ 0 h 5595956"/>
                <a:gd name="connsiteX2" fmla="*/ 3539472 w 3539472"/>
                <a:gd name="connsiteY2" fmla="*/ 3268296 h 5595956"/>
                <a:gd name="connsiteX3" fmla="*/ 453187 w 3539472"/>
                <a:gd name="connsiteY3" fmla="*/ 5595956 h 5595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9472" h="5595956">
                  <a:moveTo>
                    <a:pt x="453187" y="5595956"/>
                  </a:moveTo>
                  <a:lnTo>
                    <a:pt x="0" y="0"/>
                  </a:lnTo>
                  <a:lnTo>
                    <a:pt x="3539472" y="3268296"/>
                  </a:lnTo>
                  <a:lnTo>
                    <a:pt x="453187" y="5595956"/>
                  </a:lnTo>
                  <a:close/>
                </a:path>
              </a:pathLst>
            </a:custGeom>
            <a:solidFill>
              <a:srgbClr val="012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5D645AF-81AF-43E6-A12B-5023FE6E7D50}"/>
                </a:ext>
              </a:extLst>
            </p:cNvPr>
            <p:cNvGrpSpPr/>
            <p:nvPr/>
          </p:nvGrpSpPr>
          <p:grpSpPr>
            <a:xfrm>
              <a:off x="5093049" y="338543"/>
              <a:ext cx="2947437" cy="1485949"/>
              <a:chOff x="7400523" y="1920543"/>
              <a:chExt cx="2947437" cy="1485949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F7DE195-CAFD-42CC-9425-3786068EB879}"/>
                  </a:ext>
                </a:extLst>
              </p:cNvPr>
              <p:cNvSpPr txBox="1"/>
              <p:nvPr/>
            </p:nvSpPr>
            <p:spPr>
              <a:xfrm>
                <a:off x="7517438" y="1920543"/>
                <a:ext cx="246018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solidFill>
                      <a:schemeClr val="bg1"/>
                    </a:solidFill>
                    <a:latin typeface="Oswald" panose="02000503000000000000" pitchFamily="2" charset="0"/>
                  </a:rPr>
                  <a:t>سلطة الخضراوات بالجيلاتين</a:t>
                </a:r>
                <a:endParaRPr lang="en-US" sz="2000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836471B-5416-4B8A-9C82-C209BE3B4953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</a:rPr>
                  <a:t>سلطة راقية مضاف إليها جيلاتين غير محلي 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393818D0-9E21-4673-94FA-88F2CAB8BF2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" r="2535"/>
            <a:stretch/>
          </p:blipFill>
          <p:spPr>
            <a:xfrm>
              <a:off x="7718980" y="225082"/>
              <a:ext cx="892894" cy="766400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C352087-8446-42B8-9B2E-608DEBA412E9}"/>
              </a:ext>
            </a:extLst>
          </p:cNvPr>
          <p:cNvGrpSpPr/>
          <p:nvPr/>
        </p:nvGrpSpPr>
        <p:grpSpPr>
          <a:xfrm>
            <a:off x="4955474" y="2288474"/>
            <a:ext cx="2331015" cy="2281053"/>
            <a:chOff x="4955474" y="2288474"/>
            <a:chExt cx="2331015" cy="228105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9C4F142-6618-4BCB-BDC7-4124EAECD736}"/>
                </a:ext>
              </a:extLst>
            </p:cNvPr>
            <p:cNvSpPr/>
            <p:nvPr/>
          </p:nvSpPr>
          <p:spPr>
            <a:xfrm>
              <a:off x="4955474" y="2288474"/>
              <a:ext cx="2281053" cy="2281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186F325-DAB0-4F97-8979-775C8D2F91E6}"/>
                </a:ext>
              </a:extLst>
            </p:cNvPr>
            <p:cNvSpPr txBox="1"/>
            <p:nvPr/>
          </p:nvSpPr>
          <p:spPr>
            <a:xfrm>
              <a:off x="4982653" y="3132547"/>
              <a:ext cx="23038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3600" dirty="0">
                  <a:solidFill>
                    <a:srgbClr val="012255"/>
                  </a:solidFill>
                  <a:latin typeface="Oswald" panose="02000503000000000000" pitchFamily="2" charset="0"/>
                </a:rPr>
                <a:t>أنواع السلطات</a:t>
              </a:r>
              <a:endParaRPr lang="en-US" sz="3600" dirty="0">
                <a:solidFill>
                  <a:srgbClr val="012255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75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9517A70C-65D4-45EA-A314-3B349FA2EF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56A7561-A90B-4ACB-8D51-73B68C78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65BC81F4-4C56-4AB1-B5D4-92831D23517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EA7F5E1-7758-4468-95A9-5582DDAA1AD8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D8013B37-1306-4D6E-AFE1-BC2D37695F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735C2B48-F1D9-4130-B4B7-DE0B6B313251}"/>
              </a:ext>
            </a:extLst>
          </p:cNvPr>
          <p:cNvGrpSpPr/>
          <p:nvPr/>
        </p:nvGrpSpPr>
        <p:grpSpPr>
          <a:xfrm>
            <a:off x="-117373" y="-60311"/>
            <a:ext cx="6215317" cy="3270508"/>
            <a:chOff x="-117373" y="-60311"/>
            <a:chExt cx="6215317" cy="327050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A7FDB57-343A-4B6E-AEF2-171ED51BA42B}"/>
                </a:ext>
              </a:extLst>
            </p:cNvPr>
            <p:cNvSpPr/>
            <p:nvPr/>
          </p:nvSpPr>
          <p:spPr>
            <a:xfrm rot="5677799">
              <a:off x="1355032" y="-1532716"/>
              <a:ext cx="3270508" cy="6215317"/>
            </a:xfrm>
            <a:custGeom>
              <a:avLst/>
              <a:gdLst>
                <a:gd name="connsiteX0" fmla="*/ 306829 w 3270508"/>
                <a:gd name="connsiteY0" fmla="*/ 6215317 h 6215317"/>
                <a:gd name="connsiteX1" fmla="*/ 0 w 3270508"/>
                <a:gd name="connsiteY1" fmla="*/ 2426595 h 6215317"/>
                <a:gd name="connsiteX2" fmla="*/ 3217464 w 3270508"/>
                <a:gd name="connsiteY2" fmla="*/ 0 h 6215317"/>
                <a:gd name="connsiteX3" fmla="*/ 3270508 w 3270508"/>
                <a:gd name="connsiteY3" fmla="*/ 48979 h 6215317"/>
                <a:gd name="connsiteX4" fmla="*/ 3270508 w 3270508"/>
                <a:gd name="connsiteY4" fmla="*/ 5975304 h 6215317"/>
                <a:gd name="connsiteX5" fmla="*/ 306829 w 3270508"/>
                <a:gd name="connsiteY5" fmla="*/ 6215317 h 6215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0508" h="6215317">
                  <a:moveTo>
                    <a:pt x="306829" y="6215317"/>
                  </a:moveTo>
                  <a:lnTo>
                    <a:pt x="0" y="2426595"/>
                  </a:lnTo>
                  <a:lnTo>
                    <a:pt x="3217464" y="0"/>
                  </a:lnTo>
                  <a:lnTo>
                    <a:pt x="3270508" y="48979"/>
                  </a:lnTo>
                  <a:lnTo>
                    <a:pt x="3270508" y="5975304"/>
                  </a:lnTo>
                  <a:lnTo>
                    <a:pt x="306829" y="6215317"/>
                  </a:lnTo>
                  <a:close/>
                </a:path>
              </a:pathLst>
            </a:custGeom>
            <a:solidFill>
              <a:srgbClr val="FE28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10EAE3B-D503-42BB-94F7-1424504222B7}"/>
                </a:ext>
              </a:extLst>
            </p:cNvPr>
            <p:cNvGrpSpPr/>
            <p:nvPr/>
          </p:nvGrpSpPr>
          <p:grpSpPr>
            <a:xfrm>
              <a:off x="2008037" y="1770523"/>
              <a:ext cx="2947437" cy="971819"/>
              <a:chOff x="7400523" y="2434673"/>
              <a:chExt cx="2947437" cy="971819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CECFF67-AC6D-4823-A172-2C986C97AB13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المادة السائلة 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F4B1EB-AB09-430D-90A1-E3E50C59E1A6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مثل : الليمون ، الزبادي ، الخل ، الطماطم </a:t>
                </a:r>
                <a:endParaRPr lang="en-US" dirty="0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5FD4136-AD1A-45A1-9EE1-FFF0A0028F79}"/>
              </a:ext>
            </a:extLst>
          </p:cNvPr>
          <p:cNvGrpSpPr/>
          <p:nvPr/>
        </p:nvGrpSpPr>
        <p:grpSpPr>
          <a:xfrm>
            <a:off x="6372010" y="-70551"/>
            <a:ext cx="5989016" cy="3947823"/>
            <a:chOff x="6372010" y="-70551"/>
            <a:chExt cx="5989016" cy="394782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F8AE35D-E623-49DE-B884-4A2D0E489A7E}"/>
                </a:ext>
              </a:extLst>
            </p:cNvPr>
            <p:cNvSpPr/>
            <p:nvPr/>
          </p:nvSpPr>
          <p:spPr>
            <a:xfrm rot="5677799">
              <a:off x="7392606" y="-1091147"/>
              <a:ext cx="3947823" cy="5989016"/>
            </a:xfrm>
            <a:custGeom>
              <a:avLst/>
              <a:gdLst>
                <a:gd name="connsiteX0" fmla="*/ 179812 w 3947823"/>
                <a:gd name="connsiteY0" fmla="*/ 2540039 h 5989016"/>
                <a:gd name="connsiteX1" fmla="*/ 0 w 3947823"/>
                <a:gd name="connsiteY1" fmla="*/ 319714 h 5989016"/>
                <a:gd name="connsiteX2" fmla="*/ 3947823 w 3947823"/>
                <a:gd name="connsiteY2" fmla="*/ 0 h 5989016"/>
                <a:gd name="connsiteX3" fmla="*/ 3947823 w 3947823"/>
                <a:gd name="connsiteY3" fmla="*/ 5964229 h 5989016"/>
                <a:gd name="connsiteX4" fmla="*/ 3914958 w 3947823"/>
                <a:gd name="connsiteY4" fmla="*/ 5989016 h 5989016"/>
                <a:gd name="connsiteX5" fmla="*/ 179812 w 3947823"/>
                <a:gd name="connsiteY5" fmla="*/ 2540039 h 598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7823" h="5989016">
                  <a:moveTo>
                    <a:pt x="179812" y="2540039"/>
                  </a:moveTo>
                  <a:lnTo>
                    <a:pt x="0" y="319714"/>
                  </a:lnTo>
                  <a:lnTo>
                    <a:pt x="3947823" y="0"/>
                  </a:lnTo>
                  <a:lnTo>
                    <a:pt x="3947823" y="5964229"/>
                  </a:lnTo>
                  <a:lnTo>
                    <a:pt x="3914958" y="5989016"/>
                  </a:lnTo>
                  <a:lnTo>
                    <a:pt x="179812" y="2540039"/>
                  </a:lnTo>
                  <a:close/>
                </a:path>
              </a:pathLst>
            </a:custGeom>
            <a:solidFill>
              <a:srgbClr val="FEF2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660E38A-B190-4D00-A004-CA10D0352A2A}"/>
                </a:ext>
              </a:extLst>
            </p:cNvPr>
            <p:cNvGrpSpPr/>
            <p:nvPr/>
          </p:nvGrpSpPr>
          <p:grpSpPr>
            <a:xfrm>
              <a:off x="7400523" y="2239061"/>
              <a:ext cx="2947437" cy="1444430"/>
              <a:chOff x="7400523" y="2239061"/>
              <a:chExt cx="2947437" cy="1444430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9DD0DD7-B0D6-46A8-9B83-45985AC5BB4D}"/>
                  </a:ext>
                </a:extLst>
              </p:cNvPr>
              <p:cNvSpPr txBox="1"/>
              <p:nvPr/>
            </p:nvSpPr>
            <p:spPr>
              <a:xfrm>
                <a:off x="7719150" y="2239061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الخضراوات و الفواكه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04E828B-E899-4E2B-B71E-0234F9AD022E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الخضراوات مثل : الخيار و الخس و الطماطم</a:t>
                </a:r>
              </a:p>
              <a:p>
                <a:pPr algn="ctr"/>
                <a:r>
                  <a:rPr lang="ar-SY" dirty="0"/>
                  <a:t>الفواكه مثل : التفاح و الموز</a:t>
                </a:r>
                <a:endParaRPr lang="en-US" dirty="0"/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CA52215-8554-40F5-A0AD-8E141B634BE3}"/>
              </a:ext>
            </a:extLst>
          </p:cNvPr>
          <p:cNvGrpSpPr/>
          <p:nvPr/>
        </p:nvGrpSpPr>
        <p:grpSpPr>
          <a:xfrm>
            <a:off x="6236637" y="3909708"/>
            <a:ext cx="6062147" cy="3014369"/>
            <a:chOff x="6236637" y="3909708"/>
            <a:chExt cx="6062147" cy="3014369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011C8B3-7F8D-45F8-8E1B-E57C85608444}"/>
                </a:ext>
              </a:extLst>
            </p:cNvPr>
            <p:cNvSpPr/>
            <p:nvPr/>
          </p:nvSpPr>
          <p:spPr>
            <a:xfrm rot="5677799">
              <a:off x="7760526" y="2385819"/>
              <a:ext cx="3014369" cy="6062147"/>
            </a:xfrm>
            <a:custGeom>
              <a:avLst/>
              <a:gdLst>
                <a:gd name="connsiteX0" fmla="*/ 0 w 3014369"/>
                <a:gd name="connsiteY0" fmla="*/ 6062147 h 6062147"/>
                <a:gd name="connsiteX1" fmla="*/ 0 w 3014369"/>
                <a:gd name="connsiteY1" fmla="*/ 219269 h 6062147"/>
                <a:gd name="connsiteX2" fmla="*/ 2707539 w 3014369"/>
                <a:gd name="connsiteY2" fmla="*/ 0 h 6062147"/>
                <a:gd name="connsiteX3" fmla="*/ 3014369 w 3014369"/>
                <a:gd name="connsiteY3" fmla="*/ 3788726 h 6062147"/>
                <a:gd name="connsiteX4" fmla="*/ 0 w 3014369"/>
                <a:gd name="connsiteY4" fmla="*/ 6062147 h 6062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4369" h="6062147">
                  <a:moveTo>
                    <a:pt x="0" y="6062147"/>
                  </a:moveTo>
                  <a:lnTo>
                    <a:pt x="0" y="219269"/>
                  </a:lnTo>
                  <a:lnTo>
                    <a:pt x="2707539" y="0"/>
                  </a:lnTo>
                  <a:lnTo>
                    <a:pt x="3014369" y="3788726"/>
                  </a:lnTo>
                  <a:lnTo>
                    <a:pt x="0" y="6062147"/>
                  </a:lnTo>
                  <a:close/>
                </a:path>
              </a:pathLst>
            </a:custGeom>
            <a:solidFill>
              <a:srgbClr val="41C5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BC59B3-6C7B-457D-B258-F248B5BA6B8D}"/>
                </a:ext>
              </a:extLst>
            </p:cNvPr>
            <p:cNvGrpSpPr/>
            <p:nvPr/>
          </p:nvGrpSpPr>
          <p:grpSpPr>
            <a:xfrm>
              <a:off x="7400523" y="4081546"/>
              <a:ext cx="2947437" cy="694820"/>
              <a:chOff x="7400523" y="2434673"/>
              <a:chExt cx="2947437" cy="694820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DFEDCB6-D897-441E-A7AD-35167221873E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اللحوم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8A5350-8D68-4107-8CBE-C316D10B773A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مثل : الدجاج و شرائح اللحم و التونة</a:t>
                </a:r>
                <a:endParaRPr lang="en-US" dirty="0"/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0ED725C-ABED-4428-A360-D99E77532CD6}"/>
              </a:ext>
            </a:extLst>
          </p:cNvPr>
          <p:cNvGrpSpPr/>
          <p:nvPr/>
        </p:nvGrpSpPr>
        <p:grpSpPr>
          <a:xfrm>
            <a:off x="2651354" y="3601988"/>
            <a:ext cx="5614138" cy="3488291"/>
            <a:chOff x="2651354" y="3601988"/>
            <a:chExt cx="5614138" cy="3488291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C245FC7-CC71-4CAD-80ED-6D9E1EA95CAA}"/>
                </a:ext>
              </a:extLst>
            </p:cNvPr>
            <p:cNvSpPr/>
            <p:nvPr/>
          </p:nvSpPr>
          <p:spPr>
            <a:xfrm rot="5677799">
              <a:off x="3714277" y="2539065"/>
              <a:ext cx="3488291" cy="5614138"/>
            </a:xfrm>
            <a:custGeom>
              <a:avLst/>
              <a:gdLst>
                <a:gd name="connsiteX0" fmla="*/ 0 w 3488291"/>
                <a:gd name="connsiteY0" fmla="*/ 2393103 h 5614138"/>
                <a:gd name="connsiteX1" fmla="*/ 0 w 3488291"/>
                <a:gd name="connsiteY1" fmla="*/ 2287949 h 5614138"/>
                <a:gd name="connsiteX2" fmla="*/ 3033631 w 3488291"/>
                <a:gd name="connsiteY2" fmla="*/ 0 h 5614138"/>
                <a:gd name="connsiteX3" fmla="*/ 3488291 w 3488291"/>
                <a:gd name="connsiteY3" fmla="*/ 5614138 h 5614138"/>
                <a:gd name="connsiteX4" fmla="*/ 0 w 3488291"/>
                <a:gd name="connsiteY4" fmla="*/ 2393103 h 56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8291" h="5614138">
                  <a:moveTo>
                    <a:pt x="0" y="2393103"/>
                  </a:moveTo>
                  <a:lnTo>
                    <a:pt x="0" y="2287949"/>
                  </a:lnTo>
                  <a:lnTo>
                    <a:pt x="3033631" y="0"/>
                  </a:lnTo>
                  <a:lnTo>
                    <a:pt x="3488291" y="5614138"/>
                  </a:lnTo>
                  <a:lnTo>
                    <a:pt x="0" y="2393103"/>
                  </a:lnTo>
                  <a:close/>
                </a:path>
              </a:pathLst>
            </a:custGeom>
            <a:solidFill>
              <a:srgbClr val="FE28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8890502-4ECA-41E8-A868-ACACF1CC8A86}"/>
                </a:ext>
              </a:extLst>
            </p:cNvPr>
            <p:cNvGrpSpPr/>
            <p:nvPr/>
          </p:nvGrpSpPr>
          <p:grpSpPr>
            <a:xfrm>
              <a:off x="4622281" y="5102586"/>
              <a:ext cx="2947437" cy="694820"/>
              <a:chOff x="7400523" y="2434673"/>
              <a:chExt cx="2947437" cy="694820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6491B8F-E453-4241-B374-EEAF727A81A3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المتبلات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C1D3196-C80A-4B8B-A484-1F7B6968D7C2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مثل : كمون ، فلفل</a:t>
                </a:r>
                <a:endParaRPr lang="en-US" dirty="0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411311D-D2A9-48FE-9FFB-66EBE7DE7D15}"/>
              </a:ext>
            </a:extLst>
          </p:cNvPr>
          <p:cNvGrpSpPr/>
          <p:nvPr/>
        </p:nvGrpSpPr>
        <p:grpSpPr>
          <a:xfrm>
            <a:off x="-158373" y="3380089"/>
            <a:ext cx="5745279" cy="3691684"/>
            <a:chOff x="-158373" y="3380089"/>
            <a:chExt cx="5745279" cy="3691684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D5159FC-B402-4CAD-8456-7D6B94E06A04}"/>
                </a:ext>
              </a:extLst>
            </p:cNvPr>
            <p:cNvSpPr/>
            <p:nvPr/>
          </p:nvSpPr>
          <p:spPr>
            <a:xfrm rot="5677799">
              <a:off x="868425" y="2353291"/>
              <a:ext cx="3691684" cy="5745279"/>
            </a:xfrm>
            <a:custGeom>
              <a:avLst/>
              <a:gdLst>
                <a:gd name="connsiteX0" fmla="*/ 0 w 3691684"/>
                <a:gd name="connsiteY0" fmla="*/ 5745279 h 5745279"/>
                <a:gd name="connsiteX1" fmla="*/ 0 w 3691684"/>
                <a:gd name="connsiteY1" fmla="*/ 0 h 5745279"/>
                <a:gd name="connsiteX2" fmla="*/ 3513344 w 3691684"/>
                <a:gd name="connsiteY2" fmla="*/ 3244169 h 5745279"/>
                <a:gd name="connsiteX3" fmla="*/ 3691684 w 3691684"/>
                <a:gd name="connsiteY3" fmla="*/ 5446308 h 5745279"/>
                <a:gd name="connsiteX4" fmla="*/ 0 w 3691684"/>
                <a:gd name="connsiteY4" fmla="*/ 5745279 h 5745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91684" h="5745279">
                  <a:moveTo>
                    <a:pt x="0" y="5745279"/>
                  </a:moveTo>
                  <a:lnTo>
                    <a:pt x="0" y="0"/>
                  </a:lnTo>
                  <a:lnTo>
                    <a:pt x="3513344" y="3244169"/>
                  </a:lnTo>
                  <a:lnTo>
                    <a:pt x="3691684" y="5446308"/>
                  </a:lnTo>
                  <a:lnTo>
                    <a:pt x="0" y="5745279"/>
                  </a:lnTo>
                  <a:close/>
                </a:path>
              </a:pathLst>
            </a:custGeom>
            <a:solidFill>
              <a:srgbClr val="41C5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759956B-0876-4AE2-804B-79E871BBE066}"/>
                </a:ext>
              </a:extLst>
            </p:cNvPr>
            <p:cNvGrpSpPr/>
            <p:nvPr/>
          </p:nvGrpSpPr>
          <p:grpSpPr>
            <a:xfrm>
              <a:off x="1844040" y="3653626"/>
              <a:ext cx="2947437" cy="694820"/>
              <a:chOff x="7400523" y="2434673"/>
              <a:chExt cx="2947437" cy="694820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929973-3101-4E8C-B219-5B156FB1FACD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البقول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BD92D36-CDA2-48E5-BDF9-BAC4B7A64311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dirty="0"/>
                  <a:t>مثل : المكرونة ، العدس ، الحمص</a:t>
                </a:r>
                <a:endParaRPr lang="en-US" dirty="0"/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2796FFB-55C2-4471-A9E9-30589D0BA9E1}"/>
              </a:ext>
            </a:extLst>
          </p:cNvPr>
          <p:cNvGrpSpPr/>
          <p:nvPr/>
        </p:nvGrpSpPr>
        <p:grpSpPr>
          <a:xfrm>
            <a:off x="3924351" y="-231629"/>
            <a:ext cx="5595956" cy="3539472"/>
            <a:chOff x="3924351" y="-231629"/>
            <a:chExt cx="5595956" cy="353947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66B4647-909F-4182-BC3C-B7666C907E5F}"/>
                </a:ext>
              </a:extLst>
            </p:cNvPr>
            <p:cNvSpPr/>
            <p:nvPr/>
          </p:nvSpPr>
          <p:spPr>
            <a:xfrm rot="5677799">
              <a:off x="4952593" y="-1259871"/>
              <a:ext cx="3539472" cy="5595956"/>
            </a:xfrm>
            <a:custGeom>
              <a:avLst/>
              <a:gdLst>
                <a:gd name="connsiteX0" fmla="*/ 453187 w 3539472"/>
                <a:gd name="connsiteY0" fmla="*/ 5595956 h 5595956"/>
                <a:gd name="connsiteX1" fmla="*/ 0 w 3539472"/>
                <a:gd name="connsiteY1" fmla="*/ 0 h 5595956"/>
                <a:gd name="connsiteX2" fmla="*/ 3539472 w 3539472"/>
                <a:gd name="connsiteY2" fmla="*/ 3268296 h 5595956"/>
                <a:gd name="connsiteX3" fmla="*/ 453187 w 3539472"/>
                <a:gd name="connsiteY3" fmla="*/ 5595956 h 5595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9472" h="5595956">
                  <a:moveTo>
                    <a:pt x="453187" y="5595956"/>
                  </a:moveTo>
                  <a:lnTo>
                    <a:pt x="0" y="0"/>
                  </a:lnTo>
                  <a:lnTo>
                    <a:pt x="3539472" y="3268296"/>
                  </a:lnTo>
                  <a:lnTo>
                    <a:pt x="453187" y="5595956"/>
                  </a:lnTo>
                  <a:close/>
                </a:path>
              </a:pathLst>
            </a:custGeom>
            <a:solidFill>
              <a:srgbClr val="012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5D645AF-81AF-43E6-A12B-5023FE6E7D50}"/>
                </a:ext>
              </a:extLst>
            </p:cNvPr>
            <p:cNvGrpSpPr/>
            <p:nvPr/>
          </p:nvGrpSpPr>
          <p:grpSpPr>
            <a:xfrm>
              <a:off x="5093049" y="338543"/>
              <a:ext cx="2947437" cy="1208950"/>
              <a:chOff x="7400523" y="1920543"/>
              <a:chExt cx="2947437" cy="1208950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F7DE195-CAFD-42CC-9425-3786068EB879}"/>
                  </a:ext>
                </a:extLst>
              </p:cNvPr>
              <p:cNvSpPr txBox="1"/>
              <p:nvPr/>
            </p:nvSpPr>
            <p:spPr>
              <a:xfrm>
                <a:off x="7517438" y="192054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solidFill>
                      <a:schemeClr val="bg1"/>
                    </a:solidFill>
                    <a:latin typeface="Oswald" panose="02000503000000000000" pitchFamily="2" charset="0"/>
                  </a:rPr>
                  <a:t>المادة الدهنية</a:t>
                </a:r>
                <a:endParaRPr lang="en-US" sz="2000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836471B-5416-4B8A-9C82-C209BE3B4953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</a:rPr>
                  <a:t>مثل : زيت الزيتون ، المايونيز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C352087-8446-42B8-9B2E-608DEBA412E9}"/>
              </a:ext>
            </a:extLst>
          </p:cNvPr>
          <p:cNvGrpSpPr/>
          <p:nvPr/>
        </p:nvGrpSpPr>
        <p:grpSpPr>
          <a:xfrm>
            <a:off x="4955474" y="2288474"/>
            <a:ext cx="2291985" cy="2281053"/>
            <a:chOff x="4955474" y="2288474"/>
            <a:chExt cx="2291985" cy="228105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9C4F142-6618-4BCB-BDC7-4124EAECD736}"/>
                </a:ext>
              </a:extLst>
            </p:cNvPr>
            <p:cNvSpPr/>
            <p:nvPr/>
          </p:nvSpPr>
          <p:spPr>
            <a:xfrm>
              <a:off x="4955474" y="2288474"/>
              <a:ext cx="2281053" cy="2281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186F325-DAB0-4F97-8979-775C8D2F91E6}"/>
                </a:ext>
              </a:extLst>
            </p:cNvPr>
            <p:cNvSpPr txBox="1"/>
            <p:nvPr/>
          </p:nvSpPr>
          <p:spPr>
            <a:xfrm>
              <a:off x="5039803" y="3132547"/>
              <a:ext cx="220765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dirty="0">
                  <a:solidFill>
                    <a:srgbClr val="012255"/>
                  </a:solidFill>
                  <a:latin typeface="Oswald" panose="02000503000000000000" pitchFamily="2" charset="0"/>
                </a:rPr>
                <a:t>المكونات الرئيسية</a:t>
              </a:r>
            </a:p>
            <a:p>
              <a:pPr algn="ctr"/>
              <a:r>
                <a:rPr lang="ar-SY" sz="2800" dirty="0">
                  <a:solidFill>
                    <a:srgbClr val="012255"/>
                  </a:solidFill>
                  <a:latin typeface="Oswald" panose="02000503000000000000" pitchFamily="2" charset="0"/>
                </a:rPr>
                <a:t> للسلطة</a:t>
              </a:r>
              <a:endParaRPr lang="en-US" sz="2800" dirty="0">
                <a:solidFill>
                  <a:srgbClr val="012255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924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نشاط</a:t>
                </a:r>
              </a:p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أ</a:t>
                </a:r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3"/>
              <a:ext cx="6189789" cy="1128959"/>
              <a:chOff x="2350490" y="22303"/>
              <a:chExt cx="6189789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350490" y="165530"/>
                <a:ext cx="6145810" cy="850557"/>
                <a:chOff x="4132841" y="1484950"/>
                <a:chExt cx="6145810" cy="85055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132841" y="1812287"/>
                  <a:ext cx="614581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ar-SY" sz="2800" b="1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287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3036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1053529"/>
            <a:ext cx="2835829" cy="4742951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1135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اكتبي رسالة قصيرة تنصحين فيها زميلاتك بضرورة تناول السلطة مع الوجبات اليومية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935227"/>
            <a:ext cx="4408335" cy="2244444"/>
            <a:chOff x="1734079" y="-362160"/>
            <a:chExt cx="2683463" cy="2164690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1"/>
              <a:ext cx="2635009" cy="1923070"/>
            </a:xfrm>
            <a:custGeom>
              <a:avLst/>
              <a:gdLst>
                <a:gd name="connsiteX0" fmla="*/ 0 w 2635009"/>
                <a:gd name="connsiteY0" fmla="*/ 221262 h 1923070"/>
                <a:gd name="connsiteX1" fmla="*/ 439176 w 2635009"/>
                <a:gd name="connsiteY1" fmla="*/ 0 h 1923070"/>
                <a:gd name="connsiteX2" fmla="*/ 1352636 w 2635009"/>
                <a:gd name="connsiteY2" fmla="*/ 0 h 1923070"/>
                <a:gd name="connsiteX3" fmla="*/ 2195832 w 2635009"/>
                <a:gd name="connsiteY3" fmla="*/ 0 h 1923070"/>
                <a:gd name="connsiteX4" fmla="*/ 2635009 w 2635009"/>
                <a:gd name="connsiteY4" fmla="*/ 221262 h 1923070"/>
                <a:gd name="connsiteX5" fmla="*/ 2635009 w 2635009"/>
                <a:gd name="connsiteY5" fmla="*/ 561787 h 1923070"/>
                <a:gd name="connsiteX6" fmla="*/ 2635009 w 2635009"/>
                <a:gd name="connsiteY6" fmla="*/ 887507 h 1923070"/>
                <a:gd name="connsiteX7" fmla="*/ 2635009 w 2635009"/>
                <a:gd name="connsiteY7" fmla="*/ 1287254 h 1923070"/>
                <a:gd name="connsiteX8" fmla="*/ 2635009 w 2635009"/>
                <a:gd name="connsiteY8" fmla="*/ 1701806 h 1923070"/>
                <a:gd name="connsiteX9" fmla="*/ 2195832 w 2635009"/>
                <a:gd name="connsiteY9" fmla="*/ 1923069 h 1923070"/>
                <a:gd name="connsiteX10" fmla="*/ 1317505 w 2635009"/>
                <a:gd name="connsiteY10" fmla="*/ 1923069 h 1923070"/>
                <a:gd name="connsiteX11" fmla="*/ 439176 w 2635009"/>
                <a:gd name="connsiteY11" fmla="*/ 1923069 h 1923070"/>
                <a:gd name="connsiteX12" fmla="*/ 0 w 2635009"/>
                <a:gd name="connsiteY12" fmla="*/ 1701806 h 1923070"/>
                <a:gd name="connsiteX13" fmla="*/ 0 w 2635009"/>
                <a:gd name="connsiteY13" fmla="*/ 1302059 h 1923070"/>
                <a:gd name="connsiteX14" fmla="*/ 0 w 2635009"/>
                <a:gd name="connsiteY14" fmla="*/ 902312 h 1923070"/>
                <a:gd name="connsiteX15" fmla="*/ 0 w 2635009"/>
                <a:gd name="connsiteY15" fmla="*/ 576593 h 1923070"/>
                <a:gd name="connsiteX16" fmla="*/ 0 w 2635009"/>
                <a:gd name="connsiteY16" fmla="*/ 221262 h 1923070"/>
                <a:gd name="connsiteX0" fmla="*/ 0 w 2635009"/>
                <a:gd name="connsiteY0" fmla="*/ 221262 h 1923070"/>
                <a:gd name="connsiteX1" fmla="*/ 439176 w 2635009"/>
                <a:gd name="connsiteY1" fmla="*/ 0 h 1923070"/>
                <a:gd name="connsiteX2" fmla="*/ 1352636 w 2635009"/>
                <a:gd name="connsiteY2" fmla="*/ 0 h 1923070"/>
                <a:gd name="connsiteX3" fmla="*/ 2195832 w 2635009"/>
                <a:gd name="connsiteY3" fmla="*/ 0 h 1923070"/>
                <a:gd name="connsiteX4" fmla="*/ 2635009 w 2635009"/>
                <a:gd name="connsiteY4" fmla="*/ 221262 h 1923070"/>
                <a:gd name="connsiteX5" fmla="*/ 2635009 w 2635009"/>
                <a:gd name="connsiteY5" fmla="*/ 561787 h 1923070"/>
                <a:gd name="connsiteX6" fmla="*/ 2635009 w 2635009"/>
                <a:gd name="connsiteY6" fmla="*/ 887507 h 1923070"/>
                <a:gd name="connsiteX7" fmla="*/ 2635009 w 2635009"/>
                <a:gd name="connsiteY7" fmla="*/ 1213226 h 1923070"/>
                <a:gd name="connsiteX8" fmla="*/ 2635009 w 2635009"/>
                <a:gd name="connsiteY8" fmla="*/ 1701806 h 1923070"/>
                <a:gd name="connsiteX9" fmla="*/ 2195832 w 2635009"/>
                <a:gd name="connsiteY9" fmla="*/ 1923069 h 1923070"/>
                <a:gd name="connsiteX10" fmla="*/ 1352636 w 2635009"/>
                <a:gd name="connsiteY10" fmla="*/ 1923069 h 1923070"/>
                <a:gd name="connsiteX11" fmla="*/ 439176 w 2635009"/>
                <a:gd name="connsiteY11" fmla="*/ 1923069 h 1923070"/>
                <a:gd name="connsiteX12" fmla="*/ 0 w 2635009"/>
                <a:gd name="connsiteY12" fmla="*/ 1701806 h 1923070"/>
                <a:gd name="connsiteX13" fmla="*/ 0 w 2635009"/>
                <a:gd name="connsiteY13" fmla="*/ 1361281 h 1923070"/>
                <a:gd name="connsiteX14" fmla="*/ 0 w 2635009"/>
                <a:gd name="connsiteY14" fmla="*/ 976340 h 1923070"/>
                <a:gd name="connsiteX15" fmla="*/ 0 w 2635009"/>
                <a:gd name="connsiteY15" fmla="*/ 650620 h 1923070"/>
                <a:gd name="connsiteX16" fmla="*/ 0 w 2635009"/>
                <a:gd name="connsiteY16" fmla="*/ 221262 h 1923070"/>
                <a:gd name="connsiteX0" fmla="*/ 0 w 2635009"/>
                <a:gd name="connsiteY0" fmla="*/ 221262 h 1923070"/>
                <a:gd name="connsiteX1" fmla="*/ 439176 w 2635009"/>
                <a:gd name="connsiteY1" fmla="*/ 0 h 1923070"/>
                <a:gd name="connsiteX2" fmla="*/ 1352636 w 2635009"/>
                <a:gd name="connsiteY2" fmla="*/ 0 h 1923070"/>
                <a:gd name="connsiteX3" fmla="*/ 2195832 w 2635009"/>
                <a:gd name="connsiteY3" fmla="*/ 0 h 1923070"/>
                <a:gd name="connsiteX4" fmla="*/ 2635009 w 2635009"/>
                <a:gd name="connsiteY4" fmla="*/ 221262 h 1923070"/>
                <a:gd name="connsiteX5" fmla="*/ 2635009 w 2635009"/>
                <a:gd name="connsiteY5" fmla="*/ 561787 h 1923070"/>
                <a:gd name="connsiteX6" fmla="*/ 2635009 w 2635009"/>
                <a:gd name="connsiteY6" fmla="*/ 887507 h 1923070"/>
                <a:gd name="connsiteX7" fmla="*/ 2635009 w 2635009"/>
                <a:gd name="connsiteY7" fmla="*/ 1287254 h 1923070"/>
                <a:gd name="connsiteX8" fmla="*/ 2635009 w 2635009"/>
                <a:gd name="connsiteY8" fmla="*/ 1701806 h 1923070"/>
                <a:gd name="connsiteX9" fmla="*/ 2195832 w 2635009"/>
                <a:gd name="connsiteY9" fmla="*/ 1923069 h 1923070"/>
                <a:gd name="connsiteX10" fmla="*/ 1317505 w 2635009"/>
                <a:gd name="connsiteY10" fmla="*/ 1923069 h 1923070"/>
                <a:gd name="connsiteX11" fmla="*/ 439176 w 2635009"/>
                <a:gd name="connsiteY11" fmla="*/ 1923069 h 1923070"/>
                <a:gd name="connsiteX12" fmla="*/ 0 w 2635009"/>
                <a:gd name="connsiteY12" fmla="*/ 1701806 h 1923070"/>
                <a:gd name="connsiteX13" fmla="*/ 0 w 2635009"/>
                <a:gd name="connsiteY13" fmla="*/ 1302059 h 1923070"/>
                <a:gd name="connsiteX14" fmla="*/ 0 w 2635009"/>
                <a:gd name="connsiteY14" fmla="*/ 902312 h 1923070"/>
                <a:gd name="connsiteX15" fmla="*/ 0 w 2635009"/>
                <a:gd name="connsiteY15" fmla="*/ 576593 h 1923070"/>
                <a:gd name="connsiteX16" fmla="*/ 0 w 2635009"/>
                <a:gd name="connsiteY16" fmla="*/ 221262 h 1923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35009" h="1923070" fill="none" extrusionOk="0">
                  <a:moveTo>
                    <a:pt x="0" y="221262"/>
                  </a:moveTo>
                  <a:cubicBezTo>
                    <a:pt x="73457" y="121727"/>
                    <a:pt x="168017" y="15562"/>
                    <a:pt x="439176" y="0"/>
                  </a:cubicBezTo>
                  <a:cubicBezTo>
                    <a:pt x="726510" y="62377"/>
                    <a:pt x="1007006" y="-105681"/>
                    <a:pt x="1352636" y="0"/>
                  </a:cubicBezTo>
                  <a:cubicBezTo>
                    <a:pt x="1670147" y="-25120"/>
                    <a:pt x="1827878" y="106146"/>
                    <a:pt x="2195832" y="0"/>
                  </a:cubicBezTo>
                  <a:cubicBezTo>
                    <a:pt x="2501773" y="35171"/>
                    <a:pt x="2639964" y="97007"/>
                    <a:pt x="2635009" y="221262"/>
                  </a:cubicBezTo>
                  <a:cubicBezTo>
                    <a:pt x="2683187" y="281442"/>
                    <a:pt x="2607595" y="435094"/>
                    <a:pt x="2635009" y="561787"/>
                  </a:cubicBezTo>
                  <a:cubicBezTo>
                    <a:pt x="2682589" y="678301"/>
                    <a:pt x="2609404" y="700665"/>
                    <a:pt x="2635009" y="887507"/>
                  </a:cubicBezTo>
                  <a:cubicBezTo>
                    <a:pt x="2655687" y="1059793"/>
                    <a:pt x="2624128" y="1087730"/>
                    <a:pt x="2635009" y="1287254"/>
                  </a:cubicBezTo>
                  <a:cubicBezTo>
                    <a:pt x="2622276" y="1464726"/>
                    <a:pt x="2545779" y="1621246"/>
                    <a:pt x="2635009" y="1701806"/>
                  </a:cubicBezTo>
                  <a:cubicBezTo>
                    <a:pt x="2516900" y="1786716"/>
                    <a:pt x="2325843" y="1892247"/>
                    <a:pt x="2195832" y="1923069"/>
                  </a:cubicBezTo>
                  <a:cubicBezTo>
                    <a:pt x="1948072" y="1900628"/>
                    <a:pt x="1601208" y="1860296"/>
                    <a:pt x="1317505" y="1923069"/>
                  </a:cubicBezTo>
                  <a:cubicBezTo>
                    <a:pt x="966085" y="1952135"/>
                    <a:pt x="850382" y="1902737"/>
                    <a:pt x="439176" y="1923069"/>
                  </a:cubicBezTo>
                  <a:cubicBezTo>
                    <a:pt x="191629" y="1910924"/>
                    <a:pt x="13340" y="1879833"/>
                    <a:pt x="0" y="1701806"/>
                  </a:cubicBezTo>
                  <a:cubicBezTo>
                    <a:pt x="-127137" y="1674185"/>
                    <a:pt x="-39266" y="1499474"/>
                    <a:pt x="0" y="1302059"/>
                  </a:cubicBezTo>
                  <a:cubicBezTo>
                    <a:pt x="-3049" y="1107375"/>
                    <a:pt x="89260" y="1053682"/>
                    <a:pt x="0" y="902312"/>
                  </a:cubicBezTo>
                  <a:cubicBezTo>
                    <a:pt x="-71017" y="730054"/>
                    <a:pt x="34242" y="717834"/>
                    <a:pt x="0" y="576593"/>
                  </a:cubicBezTo>
                  <a:cubicBezTo>
                    <a:pt x="-89923" y="496528"/>
                    <a:pt x="63411" y="307776"/>
                    <a:pt x="0" y="221262"/>
                  </a:cubicBezTo>
                  <a:close/>
                </a:path>
                <a:path w="2635009" h="1923070" stroke="0" extrusionOk="0">
                  <a:moveTo>
                    <a:pt x="0" y="221262"/>
                  </a:moveTo>
                  <a:cubicBezTo>
                    <a:pt x="54401" y="158786"/>
                    <a:pt x="229610" y="74823"/>
                    <a:pt x="439176" y="0"/>
                  </a:cubicBezTo>
                  <a:cubicBezTo>
                    <a:pt x="809485" y="-68097"/>
                    <a:pt x="1016373" y="-31744"/>
                    <a:pt x="1352636" y="0"/>
                  </a:cubicBezTo>
                  <a:cubicBezTo>
                    <a:pt x="1543326" y="-56160"/>
                    <a:pt x="1988227" y="-19015"/>
                    <a:pt x="2195832" y="0"/>
                  </a:cubicBezTo>
                  <a:cubicBezTo>
                    <a:pt x="2437048" y="4567"/>
                    <a:pt x="2666564" y="116637"/>
                    <a:pt x="2635009" y="221262"/>
                  </a:cubicBezTo>
                  <a:cubicBezTo>
                    <a:pt x="2663904" y="333076"/>
                    <a:pt x="2583263" y="508369"/>
                    <a:pt x="2635009" y="561787"/>
                  </a:cubicBezTo>
                  <a:cubicBezTo>
                    <a:pt x="2687127" y="609842"/>
                    <a:pt x="2503012" y="784070"/>
                    <a:pt x="2635009" y="887507"/>
                  </a:cubicBezTo>
                  <a:cubicBezTo>
                    <a:pt x="2696207" y="1022899"/>
                    <a:pt x="2547301" y="1124184"/>
                    <a:pt x="2635009" y="1213226"/>
                  </a:cubicBezTo>
                  <a:cubicBezTo>
                    <a:pt x="2683636" y="1339509"/>
                    <a:pt x="2585588" y="1597347"/>
                    <a:pt x="2635009" y="1701806"/>
                  </a:cubicBezTo>
                  <a:cubicBezTo>
                    <a:pt x="2652674" y="1880603"/>
                    <a:pt x="2485787" y="1994985"/>
                    <a:pt x="2195832" y="1923069"/>
                  </a:cubicBezTo>
                  <a:cubicBezTo>
                    <a:pt x="1812046" y="2047142"/>
                    <a:pt x="1613384" y="1900879"/>
                    <a:pt x="1352636" y="1923069"/>
                  </a:cubicBezTo>
                  <a:cubicBezTo>
                    <a:pt x="1184167" y="2066603"/>
                    <a:pt x="920255" y="1859379"/>
                    <a:pt x="439176" y="1923069"/>
                  </a:cubicBezTo>
                  <a:cubicBezTo>
                    <a:pt x="184516" y="1839744"/>
                    <a:pt x="2666" y="1844217"/>
                    <a:pt x="0" y="1701806"/>
                  </a:cubicBezTo>
                  <a:cubicBezTo>
                    <a:pt x="16891" y="1575269"/>
                    <a:pt x="26330" y="1448853"/>
                    <a:pt x="0" y="1361281"/>
                  </a:cubicBezTo>
                  <a:cubicBezTo>
                    <a:pt x="-5655" y="1204217"/>
                    <a:pt x="70831" y="1184616"/>
                    <a:pt x="0" y="976340"/>
                  </a:cubicBezTo>
                  <a:cubicBezTo>
                    <a:pt x="-106055" y="796378"/>
                    <a:pt x="80466" y="779710"/>
                    <a:pt x="0" y="650620"/>
                  </a:cubicBezTo>
                  <a:cubicBezTo>
                    <a:pt x="-30083" y="528791"/>
                    <a:pt x="-7901" y="367077"/>
                    <a:pt x="0" y="221262"/>
                  </a:cubicBezTo>
                  <a:close/>
                </a:path>
                <a:path w="2635009" h="1923070" fill="none" stroke="0" extrusionOk="0">
                  <a:moveTo>
                    <a:pt x="0" y="221262"/>
                  </a:moveTo>
                  <a:cubicBezTo>
                    <a:pt x="68170" y="30538"/>
                    <a:pt x="269191" y="-12340"/>
                    <a:pt x="439176" y="0"/>
                  </a:cubicBezTo>
                  <a:cubicBezTo>
                    <a:pt x="738861" y="-107296"/>
                    <a:pt x="1013392" y="57647"/>
                    <a:pt x="1352636" y="0"/>
                  </a:cubicBezTo>
                  <a:cubicBezTo>
                    <a:pt x="1647718" y="69998"/>
                    <a:pt x="1907082" y="31319"/>
                    <a:pt x="2195832" y="0"/>
                  </a:cubicBezTo>
                  <a:cubicBezTo>
                    <a:pt x="2446715" y="15380"/>
                    <a:pt x="2632818" y="94927"/>
                    <a:pt x="2635009" y="221262"/>
                  </a:cubicBezTo>
                  <a:cubicBezTo>
                    <a:pt x="2680361" y="313348"/>
                    <a:pt x="2610588" y="476675"/>
                    <a:pt x="2635009" y="561787"/>
                  </a:cubicBezTo>
                  <a:cubicBezTo>
                    <a:pt x="2672465" y="708955"/>
                    <a:pt x="2605281" y="748179"/>
                    <a:pt x="2635009" y="887507"/>
                  </a:cubicBezTo>
                  <a:cubicBezTo>
                    <a:pt x="2661769" y="1028462"/>
                    <a:pt x="2619891" y="1090055"/>
                    <a:pt x="2635009" y="1287254"/>
                  </a:cubicBezTo>
                  <a:cubicBezTo>
                    <a:pt x="2655822" y="1466630"/>
                    <a:pt x="2574306" y="1574060"/>
                    <a:pt x="2635009" y="1701806"/>
                  </a:cubicBezTo>
                  <a:cubicBezTo>
                    <a:pt x="2577241" y="1827875"/>
                    <a:pt x="2430434" y="1813018"/>
                    <a:pt x="2195832" y="1923069"/>
                  </a:cubicBezTo>
                  <a:cubicBezTo>
                    <a:pt x="1918233" y="1845135"/>
                    <a:pt x="1705439" y="1779475"/>
                    <a:pt x="1317505" y="1923069"/>
                  </a:cubicBezTo>
                  <a:cubicBezTo>
                    <a:pt x="946071" y="1845543"/>
                    <a:pt x="809659" y="1872551"/>
                    <a:pt x="439176" y="1923069"/>
                  </a:cubicBezTo>
                  <a:cubicBezTo>
                    <a:pt x="111900" y="1963940"/>
                    <a:pt x="-2285" y="1837239"/>
                    <a:pt x="0" y="1701806"/>
                  </a:cubicBezTo>
                  <a:cubicBezTo>
                    <a:pt x="-78004" y="1578538"/>
                    <a:pt x="55920" y="1471084"/>
                    <a:pt x="0" y="1302059"/>
                  </a:cubicBezTo>
                  <a:cubicBezTo>
                    <a:pt x="-12907" y="1064572"/>
                    <a:pt x="94941" y="1029140"/>
                    <a:pt x="0" y="902312"/>
                  </a:cubicBezTo>
                  <a:cubicBezTo>
                    <a:pt x="-62886" y="753667"/>
                    <a:pt x="36686" y="704428"/>
                    <a:pt x="0" y="576593"/>
                  </a:cubicBezTo>
                  <a:cubicBezTo>
                    <a:pt x="-15251" y="461676"/>
                    <a:pt x="66273" y="366289"/>
                    <a:pt x="0" y="221262"/>
                  </a:cubicBezTo>
                  <a:close/>
                </a:path>
                <a:path w="2635009" h="1923070" fill="none" stroke="0" extrusionOk="0">
                  <a:moveTo>
                    <a:pt x="0" y="221262"/>
                  </a:moveTo>
                  <a:cubicBezTo>
                    <a:pt x="67509" y="98069"/>
                    <a:pt x="196246" y="-404"/>
                    <a:pt x="439176" y="0"/>
                  </a:cubicBezTo>
                  <a:cubicBezTo>
                    <a:pt x="752052" y="-27701"/>
                    <a:pt x="980496" y="-66040"/>
                    <a:pt x="1352636" y="0"/>
                  </a:cubicBezTo>
                  <a:cubicBezTo>
                    <a:pt x="1688726" y="15704"/>
                    <a:pt x="1896404" y="41866"/>
                    <a:pt x="2195832" y="0"/>
                  </a:cubicBezTo>
                  <a:cubicBezTo>
                    <a:pt x="2471417" y="43981"/>
                    <a:pt x="2630868" y="113771"/>
                    <a:pt x="2635009" y="221262"/>
                  </a:cubicBezTo>
                  <a:cubicBezTo>
                    <a:pt x="2694664" y="307383"/>
                    <a:pt x="2598670" y="444728"/>
                    <a:pt x="2635009" y="561787"/>
                  </a:cubicBezTo>
                  <a:cubicBezTo>
                    <a:pt x="2679520" y="691854"/>
                    <a:pt x="2616768" y="730730"/>
                    <a:pt x="2635009" y="887507"/>
                  </a:cubicBezTo>
                  <a:cubicBezTo>
                    <a:pt x="2656454" y="1045920"/>
                    <a:pt x="2635965" y="1098338"/>
                    <a:pt x="2635009" y="1287254"/>
                  </a:cubicBezTo>
                  <a:cubicBezTo>
                    <a:pt x="2667917" y="1470560"/>
                    <a:pt x="2598578" y="1587820"/>
                    <a:pt x="2635009" y="1701806"/>
                  </a:cubicBezTo>
                  <a:cubicBezTo>
                    <a:pt x="2531667" y="1770407"/>
                    <a:pt x="2366312" y="1878913"/>
                    <a:pt x="2195832" y="1923069"/>
                  </a:cubicBezTo>
                  <a:cubicBezTo>
                    <a:pt x="1952243" y="1856137"/>
                    <a:pt x="1621540" y="1863857"/>
                    <a:pt x="1317505" y="1923069"/>
                  </a:cubicBezTo>
                  <a:cubicBezTo>
                    <a:pt x="956237" y="1918340"/>
                    <a:pt x="820533" y="1880477"/>
                    <a:pt x="439176" y="1923069"/>
                  </a:cubicBezTo>
                  <a:cubicBezTo>
                    <a:pt x="146587" y="1919152"/>
                    <a:pt x="19698" y="1843193"/>
                    <a:pt x="0" y="1701806"/>
                  </a:cubicBezTo>
                  <a:cubicBezTo>
                    <a:pt x="-58394" y="1610725"/>
                    <a:pt x="50069" y="1470679"/>
                    <a:pt x="0" y="1302059"/>
                  </a:cubicBezTo>
                  <a:cubicBezTo>
                    <a:pt x="-8501" y="1107726"/>
                    <a:pt x="92834" y="1025654"/>
                    <a:pt x="0" y="902312"/>
                  </a:cubicBezTo>
                  <a:cubicBezTo>
                    <a:pt x="-41947" y="747006"/>
                    <a:pt x="36315" y="709547"/>
                    <a:pt x="0" y="576593"/>
                  </a:cubicBezTo>
                  <a:cubicBezTo>
                    <a:pt x="-50498" y="472818"/>
                    <a:pt x="61987" y="326658"/>
                    <a:pt x="0" y="221262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29415 h 1993922"/>
                        <a:gd name="connsiteX1" fmla="*/ 721469 w 4328736"/>
                        <a:gd name="connsiteY1" fmla="*/ 0 h 1993922"/>
                        <a:gd name="connsiteX2" fmla="*/ 2222082 w 4328736"/>
                        <a:gd name="connsiteY2" fmla="*/ 0 h 1993922"/>
                        <a:gd name="connsiteX3" fmla="*/ 3607266 w 4328736"/>
                        <a:gd name="connsiteY3" fmla="*/ 0 h 1993922"/>
                        <a:gd name="connsiteX4" fmla="*/ 4328736 w 4328736"/>
                        <a:gd name="connsiteY4" fmla="*/ 229415 h 1993922"/>
                        <a:gd name="connsiteX5" fmla="*/ 4328736 w 4328736"/>
                        <a:gd name="connsiteY5" fmla="*/ 582486 h 1993922"/>
                        <a:gd name="connsiteX6" fmla="*/ 4328736 w 4328736"/>
                        <a:gd name="connsiteY6" fmla="*/ 920206 h 1993922"/>
                        <a:gd name="connsiteX7" fmla="*/ 4328736 w 4328736"/>
                        <a:gd name="connsiteY7" fmla="*/ 1334681 h 1993922"/>
                        <a:gd name="connsiteX8" fmla="*/ 4328736 w 4328736"/>
                        <a:gd name="connsiteY8" fmla="*/ 1764506 h 1993922"/>
                        <a:gd name="connsiteX9" fmla="*/ 3607266 w 4328736"/>
                        <a:gd name="connsiteY9" fmla="*/ 1993921 h 1993922"/>
                        <a:gd name="connsiteX10" fmla="*/ 2164369 w 4328736"/>
                        <a:gd name="connsiteY10" fmla="*/ 1993921 h 1993922"/>
                        <a:gd name="connsiteX11" fmla="*/ 721469 w 4328736"/>
                        <a:gd name="connsiteY11" fmla="*/ 1993921 h 1993922"/>
                        <a:gd name="connsiteX12" fmla="*/ 0 w 4328736"/>
                        <a:gd name="connsiteY12" fmla="*/ 1764506 h 1993922"/>
                        <a:gd name="connsiteX13" fmla="*/ 0 w 4328736"/>
                        <a:gd name="connsiteY13" fmla="*/ 1350031 h 1993922"/>
                        <a:gd name="connsiteX14" fmla="*/ 0 w 4328736"/>
                        <a:gd name="connsiteY14" fmla="*/ 935557 h 1993922"/>
                        <a:gd name="connsiteX15" fmla="*/ 0 w 4328736"/>
                        <a:gd name="connsiteY15" fmla="*/ 597837 h 1993922"/>
                        <a:gd name="connsiteX16" fmla="*/ 0 w 4328736"/>
                        <a:gd name="connsiteY16" fmla="*/ 229415 h 1993922"/>
                        <a:gd name="connsiteX0" fmla="*/ 0 w 4328736"/>
                        <a:gd name="connsiteY0" fmla="*/ 229415 h 1993922"/>
                        <a:gd name="connsiteX1" fmla="*/ 721469 w 4328736"/>
                        <a:gd name="connsiteY1" fmla="*/ 0 h 1993922"/>
                        <a:gd name="connsiteX2" fmla="*/ 2222082 w 4328736"/>
                        <a:gd name="connsiteY2" fmla="*/ 0 h 1993922"/>
                        <a:gd name="connsiteX3" fmla="*/ 3607266 w 4328736"/>
                        <a:gd name="connsiteY3" fmla="*/ 0 h 1993922"/>
                        <a:gd name="connsiteX4" fmla="*/ 4328736 w 4328736"/>
                        <a:gd name="connsiteY4" fmla="*/ 229415 h 1993922"/>
                        <a:gd name="connsiteX5" fmla="*/ 4328736 w 4328736"/>
                        <a:gd name="connsiteY5" fmla="*/ 582486 h 1993922"/>
                        <a:gd name="connsiteX6" fmla="*/ 4328736 w 4328736"/>
                        <a:gd name="connsiteY6" fmla="*/ 920206 h 1993922"/>
                        <a:gd name="connsiteX7" fmla="*/ 4328736 w 4328736"/>
                        <a:gd name="connsiteY7" fmla="*/ 1257926 h 1993922"/>
                        <a:gd name="connsiteX8" fmla="*/ 4328736 w 4328736"/>
                        <a:gd name="connsiteY8" fmla="*/ 1764506 h 1993922"/>
                        <a:gd name="connsiteX9" fmla="*/ 3607266 w 4328736"/>
                        <a:gd name="connsiteY9" fmla="*/ 1993921 h 1993922"/>
                        <a:gd name="connsiteX10" fmla="*/ 2222082 w 4328736"/>
                        <a:gd name="connsiteY10" fmla="*/ 1993921 h 1993922"/>
                        <a:gd name="connsiteX11" fmla="*/ 721469 w 4328736"/>
                        <a:gd name="connsiteY11" fmla="*/ 1993921 h 1993922"/>
                        <a:gd name="connsiteX12" fmla="*/ 0 w 4328736"/>
                        <a:gd name="connsiteY12" fmla="*/ 1764506 h 1993922"/>
                        <a:gd name="connsiteX13" fmla="*/ 0 w 4328736"/>
                        <a:gd name="connsiteY13" fmla="*/ 1411435 h 1993922"/>
                        <a:gd name="connsiteX14" fmla="*/ 0 w 4328736"/>
                        <a:gd name="connsiteY14" fmla="*/ 1012312 h 1993922"/>
                        <a:gd name="connsiteX15" fmla="*/ 0 w 4328736"/>
                        <a:gd name="connsiteY15" fmla="*/ 674591 h 1993922"/>
                        <a:gd name="connsiteX16" fmla="*/ 0 w 4328736"/>
                        <a:gd name="connsiteY16" fmla="*/ 229415 h 199392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328736" h="1993922" fill="none" extrusionOk="0">
                          <a:moveTo>
                            <a:pt x="0" y="229415"/>
                          </a:moveTo>
                          <a:cubicBezTo>
                            <a:pt x="83206" y="115054"/>
                            <a:pt x="300525" y="13233"/>
                            <a:pt x="721469" y="0"/>
                          </a:cubicBezTo>
                          <a:cubicBezTo>
                            <a:pt x="1244795" y="-14522"/>
                            <a:pt x="1687631" y="-76723"/>
                            <a:pt x="2222082" y="0"/>
                          </a:cubicBezTo>
                          <a:cubicBezTo>
                            <a:pt x="2716857" y="-21796"/>
                            <a:pt x="3050915" y="79122"/>
                            <a:pt x="3607266" y="0"/>
                          </a:cubicBezTo>
                          <a:cubicBezTo>
                            <a:pt x="4097748" y="24343"/>
                            <a:pt x="4315609" y="106226"/>
                            <a:pt x="4328736" y="229415"/>
                          </a:cubicBezTo>
                          <a:cubicBezTo>
                            <a:pt x="4404994" y="294683"/>
                            <a:pt x="4265020" y="443680"/>
                            <a:pt x="4328736" y="582486"/>
                          </a:cubicBezTo>
                          <a:cubicBezTo>
                            <a:pt x="4403024" y="715330"/>
                            <a:pt x="4296913" y="736785"/>
                            <a:pt x="4328736" y="920206"/>
                          </a:cubicBezTo>
                          <a:cubicBezTo>
                            <a:pt x="4351938" y="1089069"/>
                            <a:pt x="4314943" y="1129041"/>
                            <a:pt x="4328736" y="1334681"/>
                          </a:cubicBezTo>
                          <a:cubicBezTo>
                            <a:pt x="4324629" y="1526995"/>
                            <a:pt x="4219700" y="1652539"/>
                            <a:pt x="4328736" y="1764506"/>
                          </a:cubicBezTo>
                          <a:cubicBezTo>
                            <a:pt x="4154061" y="1855717"/>
                            <a:pt x="3862954" y="1966028"/>
                            <a:pt x="3607266" y="1993921"/>
                          </a:cubicBezTo>
                          <a:cubicBezTo>
                            <a:pt x="3289407" y="1994729"/>
                            <a:pt x="2663381" y="1939402"/>
                            <a:pt x="2164369" y="1993921"/>
                          </a:cubicBezTo>
                          <a:cubicBezTo>
                            <a:pt x="1577180" y="2015425"/>
                            <a:pt x="1373344" y="1972651"/>
                            <a:pt x="721469" y="1993921"/>
                          </a:cubicBezTo>
                          <a:cubicBezTo>
                            <a:pt x="250105" y="1980316"/>
                            <a:pt x="13093" y="1909207"/>
                            <a:pt x="0" y="1764506"/>
                          </a:cubicBezTo>
                          <a:cubicBezTo>
                            <a:pt x="-165129" y="1690047"/>
                            <a:pt x="12555" y="1545464"/>
                            <a:pt x="0" y="1350031"/>
                          </a:cubicBezTo>
                          <a:cubicBezTo>
                            <a:pt x="-14458" y="1150928"/>
                            <a:pt x="135583" y="1093740"/>
                            <a:pt x="0" y="935557"/>
                          </a:cubicBezTo>
                          <a:cubicBezTo>
                            <a:pt x="-106342" y="766134"/>
                            <a:pt x="69856" y="736098"/>
                            <a:pt x="0" y="597837"/>
                          </a:cubicBezTo>
                          <a:cubicBezTo>
                            <a:pt x="-106185" y="491912"/>
                            <a:pt x="86286" y="339334"/>
                            <a:pt x="0" y="229415"/>
                          </a:cubicBezTo>
                          <a:close/>
                        </a:path>
                        <a:path w="4328736" h="1993922" stroke="0" extrusionOk="0">
                          <a:moveTo>
                            <a:pt x="0" y="229415"/>
                          </a:moveTo>
                          <a:cubicBezTo>
                            <a:pt x="69284" y="119094"/>
                            <a:pt x="353386" y="34213"/>
                            <a:pt x="721469" y="0"/>
                          </a:cubicBezTo>
                          <a:cubicBezTo>
                            <a:pt x="1350887" y="-49072"/>
                            <a:pt x="1707075" y="-25469"/>
                            <a:pt x="2222082" y="0"/>
                          </a:cubicBezTo>
                          <a:cubicBezTo>
                            <a:pt x="2606211" y="-29678"/>
                            <a:pt x="3213487" y="1323"/>
                            <a:pt x="3607266" y="0"/>
                          </a:cubicBezTo>
                          <a:cubicBezTo>
                            <a:pt x="3982908" y="7751"/>
                            <a:pt x="4351872" y="115703"/>
                            <a:pt x="4328736" y="229415"/>
                          </a:cubicBezTo>
                          <a:cubicBezTo>
                            <a:pt x="4404600" y="360475"/>
                            <a:pt x="4249941" y="508067"/>
                            <a:pt x="4328736" y="582486"/>
                          </a:cubicBezTo>
                          <a:cubicBezTo>
                            <a:pt x="4404817" y="668218"/>
                            <a:pt x="4174199" y="788498"/>
                            <a:pt x="4328736" y="920206"/>
                          </a:cubicBezTo>
                          <a:cubicBezTo>
                            <a:pt x="4440205" y="1064150"/>
                            <a:pt x="4221265" y="1133906"/>
                            <a:pt x="4328736" y="1257926"/>
                          </a:cubicBezTo>
                          <a:cubicBezTo>
                            <a:pt x="4426389" y="1387188"/>
                            <a:pt x="4279956" y="1627077"/>
                            <a:pt x="4328736" y="1764506"/>
                          </a:cubicBezTo>
                          <a:cubicBezTo>
                            <a:pt x="4358383" y="1933537"/>
                            <a:pt x="4048281" y="2032736"/>
                            <a:pt x="3607266" y="1993921"/>
                          </a:cubicBezTo>
                          <a:cubicBezTo>
                            <a:pt x="3039425" y="2080177"/>
                            <a:pt x="2614928" y="1975601"/>
                            <a:pt x="2222082" y="1993921"/>
                          </a:cubicBezTo>
                          <a:cubicBezTo>
                            <a:pt x="1919844" y="2102345"/>
                            <a:pt x="1439124" y="1963266"/>
                            <a:pt x="721469" y="1993921"/>
                          </a:cubicBezTo>
                          <a:cubicBezTo>
                            <a:pt x="286348" y="1929625"/>
                            <a:pt x="-9151" y="1912926"/>
                            <a:pt x="0" y="1764506"/>
                          </a:cubicBezTo>
                          <a:cubicBezTo>
                            <a:pt x="3217" y="1654423"/>
                            <a:pt x="48524" y="1511663"/>
                            <a:pt x="0" y="1411435"/>
                          </a:cubicBezTo>
                          <a:cubicBezTo>
                            <a:pt x="-18647" y="1253094"/>
                            <a:pt x="116013" y="1201358"/>
                            <a:pt x="0" y="1012312"/>
                          </a:cubicBezTo>
                          <a:cubicBezTo>
                            <a:pt x="-124511" y="831388"/>
                            <a:pt x="115580" y="830363"/>
                            <a:pt x="0" y="674591"/>
                          </a:cubicBezTo>
                          <a:cubicBezTo>
                            <a:pt x="-106417" y="520386"/>
                            <a:pt x="11727" y="383626"/>
                            <a:pt x="0" y="229415"/>
                          </a:cubicBezTo>
                          <a:close/>
                        </a:path>
                        <a:path w="4328736" h="1993922" fill="none" stroke="0" extrusionOk="0">
                          <a:moveTo>
                            <a:pt x="0" y="229415"/>
                          </a:moveTo>
                          <a:cubicBezTo>
                            <a:pt x="93201" y="70025"/>
                            <a:pt x="421783" y="-45402"/>
                            <a:pt x="721469" y="0"/>
                          </a:cubicBezTo>
                          <a:cubicBezTo>
                            <a:pt x="1212858" y="-117935"/>
                            <a:pt x="1627723" y="37089"/>
                            <a:pt x="2222082" y="0"/>
                          </a:cubicBezTo>
                          <a:cubicBezTo>
                            <a:pt x="2773846" y="64466"/>
                            <a:pt x="3096493" y="34399"/>
                            <a:pt x="3607266" y="0"/>
                          </a:cubicBezTo>
                          <a:cubicBezTo>
                            <a:pt x="4069587" y="2326"/>
                            <a:pt x="4309450" y="113770"/>
                            <a:pt x="4328736" y="229415"/>
                          </a:cubicBezTo>
                          <a:cubicBezTo>
                            <a:pt x="4408469" y="318066"/>
                            <a:pt x="4262914" y="480972"/>
                            <a:pt x="4328736" y="582486"/>
                          </a:cubicBezTo>
                          <a:cubicBezTo>
                            <a:pt x="4398906" y="731573"/>
                            <a:pt x="4311991" y="781858"/>
                            <a:pt x="4328736" y="920206"/>
                          </a:cubicBezTo>
                          <a:cubicBezTo>
                            <a:pt x="4359162" y="1074128"/>
                            <a:pt x="4321556" y="1134512"/>
                            <a:pt x="4328736" y="1334681"/>
                          </a:cubicBezTo>
                          <a:cubicBezTo>
                            <a:pt x="4372315" y="1537275"/>
                            <a:pt x="4253969" y="1637628"/>
                            <a:pt x="4328736" y="1764506"/>
                          </a:cubicBezTo>
                          <a:cubicBezTo>
                            <a:pt x="4239005" y="1862396"/>
                            <a:pt x="4002319" y="1908729"/>
                            <a:pt x="3607266" y="1993921"/>
                          </a:cubicBezTo>
                          <a:cubicBezTo>
                            <a:pt x="3221325" y="1879225"/>
                            <a:pt x="2770537" y="1857136"/>
                            <a:pt x="2164369" y="1993921"/>
                          </a:cubicBezTo>
                          <a:cubicBezTo>
                            <a:pt x="1553600" y="1929486"/>
                            <a:pt x="1312989" y="1959817"/>
                            <a:pt x="721469" y="1993921"/>
                          </a:cubicBezTo>
                          <a:cubicBezTo>
                            <a:pt x="216733" y="2012535"/>
                            <a:pt x="29245" y="1898971"/>
                            <a:pt x="0" y="1764506"/>
                          </a:cubicBezTo>
                          <a:cubicBezTo>
                            <a:pt x="-128035" y="1647070"/>
                            <a:pt x="73979" y="1521361"/>
                            <a:pt x="0" y="1350031"/>
                          </a:cubicBezTo>
                          <a:cubicBezTo>
                            <a:pt x="-23906" y="1116128"/>
                            <a:pt x="111880" y="1073080"/>
                            <a:pt x="0" y="935557"/>
                          </a:cubicBezTo>
                          <a:cubicBezTo>
                            <a:pt x="-88999" y="776316"/>
                            <a:pt x="44739" y="726951"/>
                            <a:pt x="0" y="597837"/>
                          </a:cubicBezTo>
                          <a:cubicBezTo>
                            <a:pt x="-44291" y="462891"/>
                            <a:pt x="106274" y="353955"/>
                            <a:pt x="0" y="229415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0"/>
              <a:ext cx="2672962" cy="2164690"/>
            </a:xfrm>
            <a:custGeom>
              <a:avLst/>
              <a:gdLst>
                <a:gd name="connsiteX0" fmla="*/ 0 w 2672962"/>
                <a:gd name="connsiteY0" fmla="*/ 249062 h 2164690"/>
                <a:gd name="connsiteX1" fmla="*/ 445501 w 2672962"/>
                <a:gd name="connsiteY1" fmla="*/ 0 h 2164690"/>
                <a:gd name="connsiteX2" fmla="*/ 1075127 w 2672962"/>
                <a:gd name="connsiteY2" fmla="*/ 0 h 2164690"/>
                <a:gd name="connsiteX3" fmla="*/ 1633472 w 2672962"/>
                <a:gd name="connsiteY3" fmla="*/ 0 h 2164690"/>
                <a:gd name="connsiteX4" fmla="*/ 2227460 w 2672962"/>
                <a:gd name="connsiteY4" fmla="*/ 0 h 2164690"/>
                <a:gd name="connsiteX5" fmla="*/ 2672962 w 2672962"/>
                <a:gd name="connsiteY5" fmla="*/ 249062 h 2164690"/>
                <a:gd name="connsiteX6" fmla="*/ 2672962 w 2672962"/>
                <a:gd name="connsiteY6" fmla="*/ 682369 h 2164690"/>
                <a:gd name="connsiteX7" fmla="*/ 2672962 w 2672962"/>
                <a:gd name="connsiteY7" fmla="*/ 1049013 h 2164690"/>
                <a:gd name="connsiteX8" fmla="*/ 2672962 w 2672962"/>
                <a:gd name="connsiteY8" fmla="*/ 1465653 h 2164690"/>
                <a:gd name="connsiteX9" fmla="*/ 2672962 w 2672962"/>
                <a:gd name="connsiteY9" fmla="*/ 1915626 h 2164690"/>
                <a:gd name="connsiteX10" fmla="*/ 2227460 w 2672962"/>
                <a:gd name="connsiteY10" fmla="*/ 2164690 h 2164690"/>
                <a:gd name="connsiteX11" fmla="*/ 1686932 w 2672962"/>
                <a:gd name="connsiteY11" fmla="*/ 2164690 h 2164690"/>
                <a:gd name="connsiteX12" fmla="*/ 1146405 w 2672962"/>
                <a:gd name="connsiteY12" fmla="*/ 2164690 h 2164690"/>
                <a:gd name="connsiteX13" fmla="*/ 445501 w 2672962"/>
                <a:gd name="connsiteY13" fmla="*/ 2164690 h 2164690"/>
                <a:gd name="connsiteX14" fmla="*/ 0 w 2672962"/>
                <a:gd name="connsiteY14" fmla="*/ 1915626 h 2164690"/>
                <a:gd name="connsiteX15" fmla="*/ 0 w 2672962"/>
                <a:gd name="connsiteY15" fmla="*/ 1548982 h 2164690"/>
                <a:gd name="connsiteX16" fmla="*/ 0 w 2672962"/>
                <a:gd name="connsiteY16" fmla="*/ 1149006 h 2164690"/>
                <a:gd name="connsiteX17" fmla="*/ 0 w 2672962"/>
                <a:gd name="connsiteY17" fmla="*/ 715700 h 2164690"/>
                <a:gd name="connsiteX18" fmla="*/ 0 w 2672962"/>
                <a:gd name="connsiteY18" fmla="*/ 249062 h 2164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72962" h="2164690" extrusionOk="0">
                  <a:moveTo>
                    <a:pt x="0" y="249062"/>
                  </a:moveTo>
                  <a:cubicBezTo>
                    <a:pt x="42346" y="71462"/>
                    <a:pt x="244016" y="-36153"/>
                    <a:pt x="445501" y="0"/>
                  </a:cubicBezTo>
                  <a:cubicBezTo>
                    <a:pt x="735894" y="-50163"/>
                    <a:pt x="796414" y="35222"/>
                    <a:pt x="1075127" y="0"/>
                  </a:cubicBezTo>
                  <a:cubicBezTo>
                    <a:pt x="1354483" y="23898"/>
                    <a:pt x="1513812" y="-24390"/>
                    <a:pt x="1633472" y="0"/>
                  </a:cubicBezTo>
                  <a:cubicBezTo>
                    <a:pt x="1755131" y="25689"/>
                    <a:pt x="1970301" y="95840"/>
                    <a:pt x="2227460" y="0"/>
                  </a:cubicBezTo>
                  <a:cubicBezTo>
                    <a:pt x="2475647" y="4384"/>
                    <a:pt x="2672232" y="157627"/>
                    <a:pt x="2672962" y="249062"/>
                  </a:cubicBezTo>
                  <a:cubicBezTo>
                    <a:pt x="2686198" y="479499"/>
                    <a:pt x="2588243" y="571616"/>
                    <a:pt x="2672962" y="682369"/>
                  </a:cubicBezTo>
                  <a:cubicBezTo>
                    <a:pt x="2766317" y="828215"/>
                    <a:pt x="2643322" y="992665"/>
                    <a:pt x="2672962" y="1049013"/>
                  </a:cubicBezTo>
                  <a:cubicBezTo>
                    <a:pt x="2731129" y="1123377"/>
                    <a:pt x="2696553" y="1267348"/>
                    <a:pt x="2672962" y="1465653"/>
                  </a:cubicBezTo>
                  <a:cubicBezTo>
                    <a:pt x="2702839" y="1593790"/>
                    <a:pt x="2685746" y="1728606"/>
                    <a:pt x="2672962" y="1915626"/>
                  </a:cubicBezTo>
                  <a:cubicBezTo>
                    <a:pt x="2709795" y="2019208"/>
                    <a:pt x="2404068" y="2123893"/>
                    <a:pt x="2227460" y="2164690"/>
                  </a:cubicBezTo>
                  <a:cubicBezTo>
                    <a:pt x="2072157" y="2152391"/>
                    <a:pt x="1783172" y="2100220"/>
                    <a:pt x="1686932" y="2164690"/>
                  </a:cubicBezTo>
                  <a:cubicBezTo>
                    <a:pt x="1538714" y="2210398"/>
                    <a:pt x="1455023" y="2143442"/>
                    <a:pt x="1146405" y="2164690"/>
                  </a:cubicBezTo>
                  <a:cubicBezTo>
                    <a:pt x="940474" y="2168077"/>
                    <a:pt x="741713" y="2092788"/>
                    <a:pt x="445501" y="2164690"/>
                  </a:cubicBezTo>
                  <a:cubicBezTo>
                    <a:pt x="234710" y="2107092"/>
                    <a:pt x="29709" y="2008990"/>
                    <a:pt x="0" y="1915626"/>
                  </a:cubicBezTo>
                  <a:cubicBezTo>
                    <a:pt x="17471" y="1855194"/>
                    <a:pt x="13215" y="1680396"/>
                    <a:pt x="0" y="1548982"/>
                  </a:cubicBezTo>
                  <a:cubicBezTo>
                    <a:pt x="-22901" y="1411142"/>
                    <a:pt x="81916" y="1229440"/>
                    <a:pt x="0" y="1149006"/>
                  </a:cubicBezTo>
                  <a:cubicBezTo>
                    <a:pt x="-12677" y="1088425"/>
                    <a:pt x="4212" y="872180"/>
                    <a:pt x="0" y="715700"/>
                  </a:cubicBezTo>
                  <a:cubicBezTo>
                    <a:pt x="-70670" y="597076"/>
                    <a:pt x="61101" y="335819"/>
                    <a:pt x="0" y="249062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58239 h 2244444"/>
                        <a:gd name="connsiteX1" fmla="*/ 731860 w 4391084"/>
                        <a:gd name="connsiteY1" fmla="*/ 0 h 2244444"/>
                        <a:gd name="connsiteX2" fmla="*/ 1766196 w 4391084"/>
                        <a:gd name="connsiteY2" fmla="*/ 0 h 2244444"/>
                        <a:gd name="connsiteX3" fmla="*/ 2683434 w 4391084"/>
                        <a:gd name="connsiteY3" fmla="*/ 0 h 2244444"/>
                        <a:gd name="connsiteX4" fmla="*/ 3659223 w 4391084"/>
                        <a:gd name="connsiteY4" fmla="*/ 0 h 2244444"/>
                        <a:gd name="connsiteX5" fmla="*/ 4391084 w 4391084"/>
                        <a:gd name="connsiteY5" fmla="*/ 258239 h 2244444"/>
                        <a:gd name="connsiteX6" fmla="*/ 4391084 w 4391084"/>
                        <a:gd name="connsiteY6" fmla="*/ 707510 h 2244444"/>
                        <a:gd name="connsiteX7" fmla="*/ 4391084 w 4391084"/>
                        <a:gd name="connsiteY7" fmla="*/ 1087662 h 2244444"/>
                        <a:gd name="connsiteX8" fmla="*/ 4391084 w 4391084"/>
                        <a:gd name="connsiteY8" fmla="*/ 1519653 h 2244444"/>
                        <a:gd name="connsiteX9" fmla="*/ 4391084 w 4391084"/>
                        <a:gd name="connsiteY9" fmla="*/ 1986204 h 2244444"/>
                        <a:gd name="connsiteX10" fmla="*/ 3659223 w 4391084"/>
                        <a:gd name="connsiteY10" fmla="*/ 2244444 h 2244444"/>
                        <a:gd name="connsiteX11" fmla="*/ 2771256 w 4391084"/>
                        <a:gd name="connsiteY11" fmla="*/ 2244444 h 2244444"/>
                        <a:gd name="connsiteX12" fmla="*/ 1883290 w 4391084"/>
                        <a:gd name="connsiteY12" fmla="*/ 2244444 h 2244444"/>
                        <a:gd name="connsiteX13" fmla="*/ 731860 w 4391084"/>
                        <a:gd name="connsiteY13" fmla="*/ 2244444 h 2244444"/>
                        <a:gd name="connsiteX14" fmla="*/ 0 w 4391084"/>
                        <a:gd name="connsiteY14" fmla="*/ 1986204 h 2244444"/>
                        <a:gd name="connsiteX15" fmla="*/ 0 w 4391084"/>
                        <a:gd name="connsiteY15" fmla="*/ 1606052 h 2244444"/>
                        <a:gd name="connsiteX16" fmla="*/ 0 w 4391084"/>
                        <a:gd name="connsiteY16" fmla="*/ 1191340 h 2244444"/>
                        <a:gd name="connsiteX17" fmla="*/ 0 w 4391084"/>
                        <a:gd name="connsiteY17" fmla="*/ 742069 h 2244444"/>
                        <a:gd name="connsiteX18" fmla="*/ 0 w 4391084"/>
                        <a:gd name="connsiteY18" fmla="*/ 258239 h 22444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4391084" h="2244444" extrusionOk="0">
                          <a:moveTo>
                            <a:pt x="0" y="258239"/>
                          </a:moveTo>
                          <a:cubicBezTo>
                            <a:pt x="52773" y="82202"/>
                            <a:pt x="376896" y="-22518"/>
                            <a:pt x="731860" y="0"/>
                          </a:cubicBezTo>
                          <a:cubicBezTo>
                            <a:pt x="1218732" y="-37080"/>
                            <a:pt x="1329209" y="34281"/>
                            <a:pt x="1766196" y="0"/>
                          </a:cubicBezTo>
                          <a:cubicBezTo>
                            <a:pt x="2197623" y="6523"/>
                            <a:pt x="2459483" y="-10121"/>
                            <a:pt x="2683434" y="0"/>
                          </a:cubicBezTo>
                          <a:cubicBezTo>
                            <a:pt x="2899970" y="17245"/>
                            <a:pt x="3222696" y="73259"/>
                            <a:pt x="3659223" y="0"/>
                          </a:cubicBezTo>
                          <a:cubicBezTo>
                            <a:pt x="4062911" y="94"/>
                            <a:pt x="4385817" y="145789"/>
                            <a:pt x="4391084" y="258239"/>
                          </a:cubicBezTo>
                          <a:cubicBezTo>
                            <a:pt x="4418106" y="488043"/>
                            <a:pt x="4250489" y="576712"/>
                            <a:pt x="4391084" y="707510"/>
                          </a:cubicBezTo>
                          <a:cubicBezTo>
                            <a:pt x="4539436" y="860651"/>
                            <a:pt x="4323582" y="1017284"/>
                            <a:pt x="4391084" y="1087662"/>
                          </a:cubicBezTo>
                          <a:cubicBezTo>
                            <a:pt x="4479432" y="1165045"/>
                            <a:pt x="4394619" y="1318494"/>
                            <a:pt x="4391084" y="1519653"/>
                          </a:cubicBezTo>
                          <a:cubicBezTo>
                            <a:pt x="4433302" y="1680588"/>
                            <a:pt x="4385830" y="1811567"/>
                            <a:pt x="4391084" y="1986204"/>
                          </a:cubicBezTo>
                          <a:cubicBezTo>
                            <a:pt x="4470532" y="2109758"/>
                            <a:pt x="3948299" y="2218238"/>
                            <a:pt x="3659223" y="2244444"/>
                          </a:cubicBezTo>
                          <a:cubicBezTo>
                            <a:pt x="3405059" y="2235737"/>
                            <a:pt x="2946426" y="2192988"/>
                            <a:pt x="2771256" y="2244444"/>
                          </a:cubicBezTo>
                          <a:cubicBezTo>
                            <a:pt x="2552269" y="2266677"/>
                            <a:pt x="2352414" y="2218688"/>
                            <a:pt x="1883290" y="2244444"/>
                          </a:cubicBezTo>
                          <a:cubicBezTo>
                            <a:pt x="1527425" y="2253028"/>
                            <a:pt x="1182866" y="2180417"/>
                            <a:pt x="731860" y="2244444"/>
                          </a:cubicBezTo>
                          <a:cubicBezTo>
                            <a:pt x="378410" y="2219484"/>
                            <a:pt x="38869" y="2100797"/>
                            <a:pt x="0" y="1986204"/>
                          </a:cubicBezTo>
                          <a:cubicBezTo>
                            <a:pt x="12616" y="1919939"/>
                            <a:pt x="64570" y="1744026"/>
                            <a:pt x="0" y="1606052"/>
                          </a:cubicBezTo>
                          <a:cubicBezTo>
                            <a:pt x="-79018" y="1466115"/>
                            <a:pt x="105766" y="1275924"/>
                            <a:pt x="0" y="1191340"/>
                          </a:cubicBezTo>
                          <a:cubicBezTo>
                            <a:pt x="-62084" y="1116238"/>
                            <a:pt x="59069" y="898139"/>
                            <a:pt x="0" y="742069"/>
                          </a:cubicBezTo>
                          <a:cubicBezTo>
                            <a:pt x="-102192" y="597612"/>
                            <a:pt x="119147" y="366686"/>
                            <a:pt x="0" y="25823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1632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أختي العزيزة .....</a:t>
              </a:r>
            </a:p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إن سلطة الخضراوات هي مركز للفيتامينات التي يحتاجها الجسم فلا تتنازلين عنها لتعيشي بصحة و عافية .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12778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41369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436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2177</TotalTime>
  <Words>242</Words>
  <Application>Microsoft Office PowerPoint</Application>
  <PresentationFormat>شاشة عريضة</PresentationFormat>
  <Paragraphs>58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Hand Of Sean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596</cp:revision>
  <dcterms:created xsi:type="dcterms:W3CDTF">2020-10-10T04:32:51Z</dcterms:created>
  <dcterms:modified xsi:type="dcterms:W3CDTF">2021-01-23T12:24:48Z</dcterms:modified>
</cp:coreProperties>
</file>