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1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85F"/>
    <a:srgbClr val="FD6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0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2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3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4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9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0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E036-3757-4457-8865-576838A1DD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66CDA-9097-4A0A-9310-C864101C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4241645" y="2249714"/>
            <a:ext cx="3479954" cy="1641342"/>
          </a:xfrm>
          <a:prstGeom prst="roundRect">
            <a:avLst/>
          </a:prstGeom>
          <a:solidFill>
            <a:srgbClr val="FD6E70"/>
          </a:solidFill>
          <a:ln w="76200">
            <a:solidFill>
              <a:srgbClr val="E15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/>
              <a:t>وظائف الخلايا</a:t>
            </a:r>
            <a:endParaRPr lang="en-US" sz="4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100000" l="0" r="100000">
                        <a14:foregroundMark x1="48534" y1="77143" x2="51140" y2="55143"/>
                        <a14:foregroundMark x1="71010" y1="24857" x2="32248" y2="77714"/>
                        <a14:foregroundMark x1="47231" y1="67714" x2="39739" y2="72857"/>
                        <a14:foregroundMark x1="52443" y1="58857" x2="54072" y2="71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57"/>
            <a:ext cx="3666700" cy="29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9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4382" t="14633" r="35944" b="15922"/>
          <a:stretch/>
        </p:blipFill>
        <p:spPr>
          <a:xfrm>
            <a:off x="-1" y="0"/>
            <a:ext cx="642983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4941" t="15824" r="35721" b="14732"/>
          <a:stretch/>
        </p:blipFill>
        <p:spPr>
          <a:xfrm>
            <a:off x="6313715" y="-1"/>
            <a:ext cx="5878286" cy="68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6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5052" t="15228" r="37060" b="20287"/>
          <a:stretch/>
        </p:blipFill>
        <p:spPr>
          <a:xfrm>
            <a:off x="3730171" y="290286"/>
            <a:ext cx="4876801" cy="63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559803" y="268905"/>
            <a:ext cx="338746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Y" sz="2400" dirty="0" smtClean="0"/>
              <a:t>خلايا متخصصة لوظائف خاصة </a:t>
            </a:r>
            <a:endParaRPr lang="en-US" sz="2400" dirty="0"/>
          </a:p>
        </p:txBody>
      </p:sp>
      <p:sp>
        <p:nvSpPr>
          <p:cNvPr id="4" name="مستطيل 3"/>
          <p:cNvSpPr/>
          <p:nvPr/>
        </p:nvSpPr>
        <p:spPr>
          <a:xfrm>
            <a:off x="8978186" y="1103477"/>
            <a:ext cx="2969083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Y" sz="2800" dirty="0" smtClean="0"/>
              <a:t>أنواع خلايا جسم الإنسان</a:t>
            </a:r>
            <a:endParaRPr lang="en-US" sz="2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" y="871884"/>
            <a:ext cx="7382267" cy="5618031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8978186" y="2066547"/>
            <a:ext cx="2969083" cy="47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0702" t="22767" r="29362" b="8581"/>
          <a:stretch/>
        </p:blipFill>
        <p:spPr>
          <a:xfrm>
            <a:off x="250603" y="580963"/>
            <a:ext cx="5691290" cy="550052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6016" t="61062" r="40964" b="15922"/>
          <a:stretch/>
        </p:blipFill>
        <p:spPr>
          <a:xfrm>
            <a:off x="6096000" y="1222826"/>
            <a:ext cx="5629538" cy="220617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4" name="مستطيل 3"/>
          <p:cNvSpPr/>
          <p:nvPr/>
        </p:nvSpPr>
        <p:spPr>
          <a:xfrm>
            <a:off x="8860268" y="464849"/>
            <a:ext cx="2736647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Y" sz="3200" dirty="0" smtClean="0"/>
              <a:t>أنواع الخلايا النباتية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2201"/>
            <a:ext cx="3775624" cy="239658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87" y="3183019"/>
            <a:ext cx="2184618" cy="37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5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16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363" t="19991" r="33602" b="26439"/>
          <a:stretch/>
        </p:blipFill>
        <p:spPr>
          <a:xfrm>
            <a:off x="2032000" y="424673"/>
            <a:ext cx="7503885" cy="610255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3207808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1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3713" t="14435" r="34271" b="6597"/>
          <a:stretch/>
        </p:blipFill>
        <p:spPr>
          <a:xfrm>
            <a:off x="3744687" y="217714"/>
            <a:ext cx="6633028" cy="664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495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29486" y="464849"/>
            <a:ext cx="246742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Y" sz="3600" dirty="0" smtClean="0"/>
              <a:t>تنظيم الخلايا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8175" t="31498" r="24455" b="44494"/>
          <a:stretch/>
        </p:blipFill>
        <p:spPr>
          <a:xfrm>
            <a:off x="5950857" y="1582057"/>
            <a:ext cx="5609772" cy="202621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8064" t="61062" r="25124" b="11954"/>
          <a:stretch/>
        </p:blipFill>
        <p:spPr>
          <a:xfrm>
            <a:off x="5786623" y="4079150"/>
            <a:ext cx="5810293" cy="203136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7" y="1582057"/>
            <a:ext cx="5391738" cy="367211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94513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47100" t="24157" r="18877" b="16716"/>
          <a:stretch/>
        </p:blipFill>
        <p:spPr>
          <a:xfrm>
            <a:off x="6705600" y="1422400"/>
            <a:ext cx="4717144" cy="460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2" y="369412"/>
            <a:ext cx="3500676" cy="266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1585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/>
          <a:srcRect l="30702" t="22767" r="29362" b="8581"/>
          <a:stretch/>
        </p:blipFill>
        <p:spPr>
          <a:xfrm>
            <a:off x="3610083" y="2641992"/>
            <a:ext cx="2928040" cy="282989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" y="4557486"/>
            <a:ext cx="3314700" cy="2071460"/>
          </a:xfrm>
          <a:prstGeom prst="rect">
            <a:avLst/>
          </a:prstGeom>
          <a:ln w="76200">
            <a:solidFill>
              <a:srgbClr val="E1585F"/>
            </a:solidFill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99306" l="0" r="33906">
                        <a14:foregroundMark x1="23750" y1="14028" x2="14063" y2="93889"/>
                        <a14:foregroundMark x1="9688" y1="40694" x2="30234" y2="99583"/>
                        <a14:foregroundMark x1="30234" y1="2083" x2="9375" y2="20833"/>
                        <a14:foregroundMark x1="9375" y1="20833" x2="10547" y2="21389"/>
                        <a14:foregroundMark x1="15547" y1="7778" x2="25781" y2="34861"/>
                        <a14:foregroundMark x1="26094" y1="13611" x2="16719" y2="34861"/>
                        <a14:foregroundMark x1="15234" y1="50556" x2="6172" y2="78194"/>
                        <a14:foregroundMark x1="23750" y1="32361" x2="32813" y2="91250"/>
                        <a14:foregroundMark x1="20234" y1="3611" x2="27578" y2="26111"/>
                        <a14:foregroundMark x1="27891" y1="4167" x2="14688" y2="4167"/>
                        <a14:foregroundMark x1="13750" y1="12083" x2="29063" y2="3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03"/>
          <a:stretch/>
        </p:blipFill>
        <p:spPr>
          <a:xfrm>
            <a:off x="4244244" y="341429"/>
            <a:ext cx="1993559" cy="23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2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342861" y="2788102"/>
            <a:ext cx="5565321" cy="962025"/>
          </a:xfrm>
          <a:prstGeom prst="rect">
            <a:avLst/>
          </a:prstGeom>
          <a:solidFill>
            <a:srgbClr val="FD6E7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الخلايا الدهنية: تتكون من نواة وغشاء بلازمي وتقوم بتخزين كميات كبيرة من الدهون فتدفع النواة اتجاه الغشاء البلازمي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342861" y="4086224"/>
            <a:ext cx="5565321" cy="914400"/>
          </a:xfrm>
          <a:prstGeom prst="rect">
            <a:avLst/>
          </a:prstGeom>
          <a:solidFill>
            <a:srgbClr val="FD6E7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الخلية العصبية : تتميز بطولها و كثرة الزوائد فيها مما يسمح لها باستقبال الرسائل و ارسالها بسرعة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342861" y="5391149"/>
            <a:ext cx="5565321" cy="849993"/>
          </a:xfrm>
          <a:prstGeom prst="rect">
            <a:avLst/>
          </a:prstGeom>
          <a:solidFill>
            <a:srgbClr val="FD6E7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الخلايا الجلدية: تكون مسطحة و متراصة لحماية طبقات الجسم الداخلية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3400" y="2755443"/>
            <a:ext cx="5269710" cy="895350"/>
          </a:xfrm>
          <a:prstGeom prst="rect">
            <a:avLst/>
          </a:prstGeom>
          <a:solidFill>
            <a:srgbClr val="FD6E7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النسيج يتكون من  مجموعة خلايا</a:t>
            </a:r>
          </a:p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أما العضو فيتكون من مجموعة انسجة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449595" y="1567543"/>
            <a:ext cx="5577420" cy="1055321"/>
            <a:chOff x="6534150" y="1657350"/>
            <a:chExt cx="5231610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مستطيل مستدير الزوايا 2"/>
            <p:cNvSpPr/>
            <p:nvPr/>
          </p:nvSpPr>
          <p:spPr>
            <a:xfrm>
              <a:off x="6534150" y="1657350"/>
              <a:ext cx="4743450" cy="6858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صف ثلاث أنواع من الخلايا في جسم الإنسان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060910" y="1657350"/>
              <a:ext cx="704850" cy="685800"/>
            </a:xfrm>
            <a:prstGeom prst="ellipse">
              <a:avLst/>
            </a:prstGeom>
            <a:solidFill>
              <a:srgbClr val="E158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533400" y="1553025"/>
            <a:ext cx="5179223" cy="1148757"/>
            <a:chOff x="533400" y="1562100"/>
            <a:chExt cx="5179223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مستطيل مستدير الزوايا 7"/>
            <p:cNvSpPr/>
            <p:nvPr/>
          </p:nvSpPr>
          <p:spPr>
            <a:xfrm>
              <a:off x="533400" y="1581150"/>
              <a:ext cx="4901805" cy="6477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وضح العلاقة بين الخلايا و النسيج و بين النسيج و العضو</a:t>
              </a:r>
              <a:endPara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562100"/>
              <a:ext cx="704850" cy="685800"/>
            </a:xfrm>
            <a:prstGeom prst="ellipse">
              <a:avLst/>
            </a:prstGeom>
            <a:solidFill>
              <a:srgbClr val="E158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9306" l="0" r="33906">
                        <a14:foregroundMark x1="23750" y1="14028" x2="14063" y2="93889"/>
                        <a14:foregroundMark x1="9688" y1="40694" x2="30234" y2="99583"/>
                        <a14:foregroundMark x1="30234" y1="2083" x2="9375" y2="20833"/>
                        <a14:foregroundMark x1="9375" y1="20833" x2="10547" y2="21389"/>
                        <a14:foregroundMark x1="15547" y1="7778" x2="25781" y2="34861"/>
                        <a14:foregroundMark x1="26094" y1="13611" x2="16719" y2="34861"/>
                        <a14:foregroundMark x1="15234" y1="50556" x2="6172" y2="78194"/>
                        <a14:foregroundMark x1="23750" y1="32361" x2="32813" y2="91250"/>
                        <a14:foregroundMark x1="20234" y1="3611" x2="27578" y2="26111"/>
                        <a14:foregroundMark x1="27891" y1="4167" x2="14688" y2="4167"/>
                        <a14:foregroundMark x1="13750" y1="12083" x2="29063" y2="3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03"/>
          <a:stretch/>
        </p:blipFill>
        <p:spPr>
          <a:xfrm>
            <a:off x="-169435" y="3962400"/>
            <a:ext cx="2883639" cy="289560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33" b="90000" l="9705" r="89873">
                        <a14:foregroundMark x1="37553" y1="72000" x2="20675" y2="87000"/>
                        <a14:foregroundMark x1="32911" y1="56000" x2="33755" y2="46667"/>
                        <a14:foregroundMark x1="19409" y1="87667" x2="15190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61" y="186166"/>
            <a:ext cx="2151624" cy="16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100</Words>
  <Application>Microsoft Office PowerPoint</Application>
  <PresentationFormat>شاشة عريضة</PresentationFormat>
  <Paragraphs>17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8</cp:revision>
  <dcterms:created xsi:type="dcterms:W3CDTF">2021-01-21T22:37:34Z</dcterms:created>
  <dcterms:modified xsi:type="dcterms:W3CDTF">2021-01-21T23:32:08Z</dcterms:modified>
</cp:coreProperties>
</file>