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9" r:id="rId3"/>
    <p:sldId id="305" r:id="rId4"/>
    <p:sldId id="335" r:id="rId5"/>
    <p:sldId id="306" r:id="rId6"/>
    <p:sldId id="307" r:id="rId7"/>
    <p:sldId id="304" r:id="rId8"/>
    <p:sldId id="308" r:id="rId9"/>
    <p:sldId id="309" r:id="rId10"/>
    <p:sldId id="310" r:id="rId11"/>
    <p:sldId id="311" r:id="rId12"/>
    <p:sldId id="319" r:id="rId13"/>
    <p:sldId id="334" r:id="rId14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71" autoAdjust="0"/>
  </p:normalViewPr>
  <p:slideViewPr>
    <p:cSldViewPr snapToGrid="0">
      <p:cViewPr varScale="1">
        <p:scale>
          <a:sx n="56" d="100"/>
          <a:sy n="56" d="100"/>
        </p:scale>
        <p:origin x="102" y="15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03F6-6E51-47EF-9883-4461AA83C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17AA-117A-473A-80B8-2404F5E1D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5AB3-6A67-48DA-8CF5-FD60C83A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8CF3-3C73-4A95-A4CF-47C3873B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1C3C-51CC-4F9B-A9E7-623B6210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90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A75-5DCE-41B4-9A02-CB0F185C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D115F-E385-4E20-A9CE-661AADF8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48E5-592D-4D67-8AB0-42500FF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69AA-B6D6-487A-BAD5-0F6E8BF1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B5271-C154-497D-847F-9BD0245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65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B88D-2290-4AEB-8566-4266114E4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31C6-F5CE-4EFA-AD4A-9ADE325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4AE8-7C9A-400B-B71D-A70411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F634-1760-4C3F-B02F-5FEDC6B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6A05-4BEC-4858-943E-17479D1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75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9B4-353E-497A-BA87-61B2CE6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610D-0B0E-47DF-9247-967B2DE2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98E4-023F-4CF2-8193-C2638161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D12-4740-44EE-BE4B-1BF9479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39E4-B113-41CC-BFA8-938FE9FC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92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1CDB-2325-4700-A4B6-DD525741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6163-25D7-42AA-9157-0E6773B9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D66B-0C6D-49A1-92F6-48AA66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7BDD-6C53-4936-8515-25781E4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41AB-BD14-43ED-A7F6-D673E5C0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066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CF44-E709-4790-923E-78329931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DE7C-9ABB-43AE-BAE3-6B10E8F4F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89AE0-85DC-4929-9271-434F023D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430F-A047-4470-92D2-7F6CD99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BAF6-FB63-402C-BD90-5679D4B7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49C7-EF7C-4E67-AE92-72C73980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6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6B10-4CC1-4B04-ADEA-28693299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BB16-EAEF-4CF6-9717-ACA31EEE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1050-1BB8-47BD-A7EC-A05C3F583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0B9B-7296-4CA0-B63C-CF07B731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F9277-FF9C-4FF4-B295-42F681A3B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4BFB-247E-4078-A808-A3502734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348DD-72F6-48AA-88D8-B4C93F1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7DD1-A233-456A-9D4B-8AE3C41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998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502-D68F-4637-B654-6E071999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C443-9800-42FC-AB0E-5D5EE5A9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BF9D-8415-485C-86A4-307256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A98D9-378B-4633-B124-E1498A37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891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A4331-AF49-4B67-B963-178BBAFA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B54D6-821C-4E5D-8CA3-049566EA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75FD0-101B-4D77-A283-8F0F4896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2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C2A7-A5E5-4F8B-8FBA-CCDE5CB5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09E-1690-431E-A970-DFFC0F30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684D-073F-465C-9DB7-A52ACB3B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6D6B-6CAB-4C7E-914D-04F5CA5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88C7-DA99-4194-8D0F-D9020CA0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B81F-3236-4E0B-9F70-B0E9C142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B3B4-E777-4E1B-B2C2-9356D3A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CCA2-CD35-462A-95FD-31CCBD1FD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7E9F-D422-4FB4-86E2-3F57B3AC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811A-37D0-4CD7-B7EF-064EBE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BC91-E7A0-4710-A4B6-8522148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909C-605B-405C-BEF6-A0F677C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971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B9B05-ABCD-4E31-9987-0032A20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7C8-7CC1-4478-9C25-1B322403C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2E0F-5DA8-40F4-B789-15C8D2C1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8FCA-EE64-430F-B77B-9D8CE8D4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10981-8BFD-4958-A738-FA75F83A0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الآثار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525676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3420929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87252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87252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22971"/>
            <a:ext cx="649193" cy="558305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48949"/>
            <a:ext cx="649193" cy="558305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093161"/>
            <a:ext cx="649193" cy="558305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798392"/>
            <a:ext cx="531906" cy="457439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059537" y="864499"/>
            <a:ext cx="7048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 البحر آثار غارقة وتعد من الارث الوطني ومنها :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5043223" y="4167459"/>
            <a:ext cx="5670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 - مقتنيات تاريخية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شبه الجزيرة العربية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الآثار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838006" y="2455789"/>
            <a:ext cx="54537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 - البضائع القديمة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341497" y="5740185"/>
            <a:ext cx="8197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ج - 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بقايا حطام السفن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5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 descr="Deciduous tree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8766" y="677527"/>
            <a:ext cx="649193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 descr="House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63338" y="2403505"/>
            <a:ext cx="649193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843708" y="4894518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1021828" y="5056416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 descr="Bonfire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25090" y="5084246"/>
            <a:ext cx="649193" cy="649193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7281950" y="677527"/>
            <a:ext cx="2561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 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5158537" y="5170746"/>
            <a:ext cx="5670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 - كيف نحافظ على الآثار في رأيك ؟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شبه الجزيرة العربية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الآثار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864524" y="2455789"/>
            <a:ext cx="94272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 - لماذا نهتم بالآثار في رأيك ؟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D30808-1F66-401E-BDDC-9AC18D73E6F2}"/>
              </a:ext>
            </a:extLst>
          </p:cNvPr>
          <p:cNvSpPr txBox="1"/>
          <p:nvPr/>
        </p:nvSpPr>
        <p:spPr>
          <a:xfrm>
            <a:off x="627212" y="3190435"/>
            <a:ext cx="100941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لأن ذلك يدل على محبتنا لوطننا  المملكة العربية السعودية و تقديرنا لتاريخه العريق 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050650-F526-4211-BD8C-ED67943C0582}"/>
              </a:ext>
            </a:extLst>
          </p:cNvPr>
          <p:cNvSpPr txBox="1"/>
          <p:nvPr/>
        </p:nvSpPr>
        <p:spPr>
          <a:xfrm>
            <a:off x="-1313449" y="5766063"/>
            <a:ext cx="121147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1- بتجنب التعدي عليها أو العبث بها , 2- تنظيم رحلات سياحية للتعرف عليها</a:t>
            </a:r>
          </a:p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3- تسليمها للجهات المسؤولة عند إيجادها</a:t>
            </a:r>
          </a:p>
        </p:txBody>
      </p:sp>
    </p:spTree>
    <p:extLst>
      <p:ext uri="{BB962C8B-B14F-4D97-AF65-F5344CB8AC3E}">
        <p14:creationId xmlns:p14="http://schemas.microsoft.com/office/powerpoint/2010/main" val="361360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22971"/>
            <a:ext cx="649193" cy="558305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48949"/>
            <a:ext cx="649193" cy="558305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093161"/>
            <a:ext cx="649193" cy="558305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798392"/>
            <a:ext cx="531906" cy="457439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</a:t>
            </a:r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لآثار </a:t>
            </a:r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767215" y="4019887"/>
            <a:ext cx="9875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البحث عن الآثار ومعرفتها يكون بالتنقيب والاكتشاف من قبل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الجهات المختصة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شبه الجزيرة العربية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الآثار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875620" y="2409096"/>
            <a:ext cx="6084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الآثار هي شواهد على التاريخ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63843" y="5818424"/>
            <a:ext cx="11044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نحافظ عليها بتجنب التعدي عليها أو العبث بها وهذا دليل على محبتي لوطني وتقديرا لتاريخه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1C4BC8D-7477-4E40-9A24-4C10F6EC31EB}"/>
              </a:ext>
            </a:extLst>
          </p:cNvPr>
          <p:cNvSpPr/>
          <p:nvPr/>
        </p:nvSpPr>
        <p:spPr>
          <a:xfrm rot="5400000">
            <a:off x="3260363" y="1017531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FE31B76-CA98-46F0-AEE7-A1FE87C1E542}"/>
              </a:ext>
            </a:extLst>
          </p:cNvPr>
          <p:cNvGrpSpPr/>
          <p:nvPr/>
        </p:nvGrpSpPr>
        <p:grpSpPr>
          <a:xfrm>
            <a:off x="4301109" y="1071787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D554558-95EA-4B82-BE48-72CB97B1F5AC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10">
              <a:extLst>
                <a:ext uri="{FF2B5EF4-FFF2-40B4-BE49-F238E27FC236}">
                  <a16:creationId xmlns:a16="http://schemas.microsoft.com/office/drawing/2014/main" id="{7F0F0BDA-5BA3-4C0B-990A-B8AA8CBD15F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50AAE31-5466-4F94-B89C-3B29CEA7FC0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53A048A-12C3-4B2D-BAF6-6A111F5F51D3}"/>
              </a:ext>
            </a:extLst>
          </p:cNvPr>
          <p:cNvSpPr/>
          <p:nvPr/>
        </p:nvSpPr>
        <p:spPr>
          <a:xfrm rot="5400000">
            <a:off x="1093543" y="284259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6FDF30E-891F-470F-9428-C1C1902859DB}"/>
              </a:ext>
            </a:extLst>
          </p:cNvPr>
          <p:cNvGrpSpPr/>
          <p:nvPr/>
        </p:nvGrpSpPr>
        <p:grpSpPr>
          <a:xfrm>
            <a:off x="2134289" y="289685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3E19A8C-4D4C-4866-A399-63B7DBE88DD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10">
              <a:extLst>
                <a:ext uri="{FF2B5EF4-FFF2-40B4-BE49-F238E27FC236}">
                  <a16:creationId xmlns:a16="http://schemas.microsoft.com/office/drawing/2014/main" id="{C9668750-6A14-4264-AE6B-34F3E869B7A7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50EC562-D85A-498F-A5F8-FA3428D8894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63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1" dur="200" fill="hold"/>
                                        <p:tgtEl>
                                          <p:spTgt spid="4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4" dur="200" fill="hold"/>
                                        <p:tgtEl>
                                          <p:spTgt spid="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41" grpId="0" animBg="1"/>
      <p:bldP spid="41" grpId="1" animBg="1"/>
      <p:bldP spid="46" grpId="0" animBg="1"/>
      <p:bldP spid="4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22971"/>
            <a:ext cx="649193" cy="558305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48949"/>
            <a:ext cx="649193" cy="558305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093161"/>
            <a:ext cx="649193" cy="558305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059538" y="864499"/>
            <a:ext cx="7048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من آثار وطني التي تعود في تاريخها لآلاف السنين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399982" y="4064447"/>
            <a:ext cx="9283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ديلمون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على ساحل الخليج العربي ومكانها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القطيف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 المنطقة الشرقية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شبه الجزيرة العربية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الآثار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228984" y="2455789"/>
            <a:ext cx="9062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مدائن صالح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العلا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التي سكنها قوم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ثمود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قبل خمسة آلاف سنة من اليوم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ADD6D00-C359-4DFD-8C35-4DAFC3DF2AE0}"/>
              </a:ext>
            </a:extLst>
          </p:cNvPr>
          <p:cNvSpPr/>
          <p:nvPr/>
        </p:nvSpPr>
        <p:spPr>
          <a:xfrm rot="5400000">
            <a:off x="1542185" y="452892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B9325B5-61DD-4E71-995F-077C0DE9255A}"/>
              </a:ext>
            </a:extLst>
          </p:cNvPr>
          <p:cNvGrpSpPr/>
          <p:nvPr/>
        </p:nvGrpSpPr>
        <p:grpSpPr>
          <a:xfrm>
            <a:off x="2582931" y="458318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A789DF3-54B2-43D2-82C6-72EDCE471D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10">
              <a:extLst>
                <a:ext uri="{FF2B5EF4-FFF2-40B4-BE49-F238E27FC236}">
                  <a16:creationId xmlns:a16="http://schemas.microsoft.com/office/drawing/2014/main" id="{784275B2-7048-44AD-AFE8-643E791140EA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24F0CAA-F212-460B-9B53-130DD8DE5CD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13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1" dur="200" fill="hold"/>
                                        <p:tgtEl>
                                          <p:spTgt spid="3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5827060" y="9898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22971"/>
            <a:ext cx="649193" cy="558305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48949"/>
            <a:ext cx="649193" cy="558305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093161"/>
            <a:ext cx="649193" cy="558305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059538" y="864499"/>
            <a:ext cx="7048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من آثار وطني التي تعود في تاريخها لآلاف السنين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33662" y="4424046"/>
            <a:ext cx="105088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الفاو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عاصمة مملكة كندة منذ أكثر من ألفين وخمسمائة سنة في منطقة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الرياض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بالقرب من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وادي الدواسر .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شبه الجزيرة العربية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الآثار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214109" y="2456062"/>
            <a:ext cx="9062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بئر حمى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نجران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يعود تاريخها الى تسعة آلاف سنة .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r"/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6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22971"/>
            <a:ext cx="649193" cy="558305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48949"/>
            <a:ext cx="649193" cy="558305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059538" y="864499"/>
            <a:ext cx="7048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من آثار وطني التي تعود في تاريخها لآلاف السنين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شبه الجزيرة العربية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الآثار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228984" y="2364808"/>
            <a:ext cx="9062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أعمدة</a:t>
            </a:r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الرجاجيل 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 </a:t>
            </a:r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سكاكا بالجوف يعود زمنها الى أكثر من </a:t>
            </a:r>
          </a:p>
          <a:p>
            <a:pPr marL="457200" indent="-457200" algn="r">
              <a:buFont typeface="Arial" pitchFamily="34" charset="0"/>
              <a:buChar char="•"/>
            </a:pPr>
            <a:endParaRPr lang="ar-SY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ستة آلاف سنة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001999-6392-42C5-A8C1-8DDD80672875}"/>
              </a:ext>
            </a:extLst>
          </p:cNvPr>
          <p:cNvSpPr/>
          <p:nvPr/>
        </p:nvSpPr>
        <p:spPr>
          <a:xfrm rot="21050236">
            <a:off x="1251774" y="3251016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C2800B-7AA6-49CC-8B44-EC916F821E2A}"/>
              </a:ext>
            </a:extLst>
          </p:cNvPr>
          <p:cNvSpPr/>
          <p:nvPr/>
        </p:nvSpPr>
        <p:spPr>
          <a:xfrm rot="21050236">
            <a:off x="1459653" y="3481276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AE0B31-DAA7-44B1-BB44-71F615D37C9A}"/>
              </a:ext>
            </a:extLst>
          </p:cNvPr>
          <p:cNvSpPr/>
          <p:nvPr/>
        </p:nvSpPr>
        <p:spPr>
          <a:xfrm rot="21050236">
            <a:off x="1457795" y="3465282"/>
            <a:ext cx="2286000" cy="204909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DE8C91-8766-4017-BC16-BA9ECEC1FD5F}"/>
              </a:ext>
            </a:extLst>
          </p:cNvPr>
          <p:cNvSpPr txBox="1"/>
          <p:nvPr/>
        </p:nvSpPr>
        <p:spPr>
          <a:xfrm rot="20987463">
            <a:off x="2123157" y="5491445"/>
            <a:ext cx="17265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1800" b="1" dirty="0">
                <a:latin typeface="Century Gothic" panose="020B0502020202020204" pitchFamily="34" charset="0"/>
              </a:rPr>
              <a:t>أعمدة الرجاجيل</a:t>
            </a:r>
            <a:endParaRPr lang="ar-SY"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83099E7-4C76-413B-B6E8-EB63D00B078C}"/>
              </a:ext>
            </a:extLst>
          </p:cNvPr>
          <p:cNvSpPr/>
          <p:nvPr/>
        </p:nvSpPr>
        <p:spPr>
          <a:xfrm rot="1461957">
            <a:off x="1944416" y="2573181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0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15" grpId="0"/>
      <p:bldP spid="34" grpId="0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22971"/>
            <a:ext cx="649193" cy="558305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48949"/>
            <a:ext cx="649193" cy="558305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093161"/>
            <a:ext cx="649193" cy="558305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059536" y="574290"/>
            <a:ext cx="7151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: </a:t>
            </a:r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أحدد مواقع هذه الآثار التاريخية في المملكة العربية السعودية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5871842" y="4119235"/>
            <a:ext cx="4419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 - مدائن صالح في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16442" y="32781"/>
            <a:ext cx="1477108" cy="3065369"/>
            <a:chOff x="9283211" y="666793"/>
            <a:chExt cx="1477108" cy="3065369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62071" y="2031375"/>
              <a:ext cx="703375" cy="1700787"/>
              <a:chOff x="2823266" y="3453680"/>
              <a:chExt cx="703375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491581" y="4119408"/>
                <a:ext cx="17007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شبه الجزيرة العربية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46346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الآثار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975044" y="2403504"/>
            <a:ext cx="9316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 - أعمدة الرجاجيل في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02EEA04-75CA-4AD1-BBE4-3CBDE34F4F9A}"/>
              </a:ext>
            </a:extLst>
          </p:cNvPr>
          <p:cNvSpPr/>
          <p:nvPr/>
        </p:nvSpPr>
        <p:spPr>
          <a:xfrm rot="21050236">
            <a:off x="919655" y="3182835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0C2719B-9B4D-4DA8-B0B9-C53071F0D714}"/>
              </a:ext>
            </a:extLst>
          </p:cNvPr>
          <p:cNvSpPr/>
          <p:nvPr/>
        </p:nvSpPr>
        <p:spPr>
          <a:xfrm rot="21050236">
            <a:off x="1127534" y="3413095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A9AF16C-C3AA-4C45-8C26-13D67F6C3E9F}"/>
              </a:ext>
            </a:extLst>
          </p:cNvPr>
          <p:cNvSpPr/>
          <p:nvPr/>
        </p:nvSpPr>
        <p:spPr>
          <a:xfrm rot="21050236">
            <a:off x="1125676" y="3397101"/>
            <a:ext cx="2286000" cy="204909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B3D3D2B-81DE-4482-9730-7A9987DBD2A2}"/>
              </a:ext>
            </a:extLst>
          </p:cNvPr>
          <p:cNvSpPr/>
          <p:nvPr/>
        </p:nvSpPr>
        <p:spPr>
          <a:xfrm rot="1461957">
            <a:off x="1629734" y="2570814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1B79AD5-AF3D-45DE-A085-C41889F94952}"/>
              </a:ext>
            </a:extLst>
          </p:cNvPr>
          <p:cNvSpPr txBox="1"/>
          <p:nvPr/>
        </p:nvSpPr>
        <p:spPr>
          <a:xfrm rot="20987463">
            <a:off x="1506301" y="5466176"/>
            <a:ext cx="17265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أعمدة الرجاجيل </a:t>
            </a:r>
            <a:endParaRPr lang="ar-SY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D06AC1-7C5B-46A5-A72D-41325F997DDD}"/>
              </a:ext>
            </a:extLst>
          </p:cNvPr>
          <p:cNvSpPr/>
          <p:nvPr/>
        </p:nvSpPr>
        <p:spPr>
          <a:xfrm rot="21050236">
            <a:off x="3860966" y="3495772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4AF9407-7DE9-48C2-8D95-63E4CB64732C}"/>
              </a:ext>
            </a:extLst>
          </p:cNvPr>
          <p:cNvSpPr/>
          <p:nvPr/>
        </p:nvSpPr>
        <p:spPr>
          <a:xfrm rot="21050236">
            <a:off x="4068845" y="3726032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E15699-1EDB-4697-A13A-CB899ACEF4D3}"/>
              </a:ext>
            </a:extLst>
          </p:cNvPr>
          <p:cNvSpPr/>
          <p:nvPr/>
        </p:nvSpPr>
        <p:spPr>
          <a:xfrm rot="21050236">
            <a:off x="4066987" y="3710038"/>
            <a:ext cx="2286000" cy="204909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C8FF1C6-8643-40D1-8A71-2341479DE96E}"/>
              </a:ext>
            </a:extLst>
          </p:cNvPr>
          <p:cNvSpPr/>
          <p:nvPr/>
        </p:nvSpPr>
        <p:spPr>
          <a:xfrm rot="1461957">
            <a:off x="4571045" y="2883751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DD4EC22-7F2E-431A-BE2C-96B0A3014382}"/>
              </a:ext>
            </a:extLst>
          </p:cNvPr>
          <p:cNvSpPr txBox="1"/>
          <p:nvPr/>
        </p:nvSpPr>
        <p:spPr>
          <a:xfrm rot="20987463">
            <a:off x="4732349" y="5736201"/>
            <a:ext cx="17265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مدائن صالح </a:t>
            </a:r>
            <a:endParaRPr lang="ar-SY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B81AFEC-FABF-40AF-9BD2-D8ECE56E28FF}"/>
              </a:ext>
            </a:extLst>
          </p:cNvPr>
          <p:cNvSpPr txBox="1"/>
          <p:nvPr/>
        </p:nvSpPr>
        <p:spPr>
          <a:xfrm>
            <a:off x="5279039" y="2421018"/>
            <a:ext cx="24273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</a:rPr>
              <a:t>سكاكا \ الجوف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7366A2B-42F3-4C3D-B74D-DC1C93EEAC07}"/>
              </a:ext>
            </a:extLst>
          </p:cNvPr>
          <p:cNvSpPr txBox="1"/>
          <p:nvPr/>
        </p:nvSpPr>
        <p:spPr>
          <a:xfrm>
            <a:off x="6556208" y="4149810"/>
            <a:ext cx="16072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</a:rPr>
              <a:t>العلا</a:t>
            </a:r>
          </a:p>
        </p:txBody>
      </p:sp>
    </p:spTree>
    <p:extLst>
      <p:ext uri="{BB962C8B-B14F-4D97-AF65-F5344CB8AC3E}">
        <p14:creationId xmlns:p14="http://schemas.microsoft.com/office/powerpoint/2010/main" val="184054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  <p:bldP spid="38" grpId="0" animBg="1"/>
      <p:bldP spid="40" grpId="0"/>
      <p:bldP spid="43" grpId="0" animBg="1"/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22971"/>
            <a:ext cx="649193" cy="558305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48949"/>
            <a:ext cx="649193" cy="558305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093161"/>
            <a:ext cx="649193" cy="558305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059536" y="574290"/>
            <a:ext cx="7151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: </a:t>
            </a:r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أحدد مواقع هذه الآثار التاريخية في المملكة العربية السعودية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5989318" y="4423829"/>
            <a:ext cx="4419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 – مسجد جواثا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16442" y="32781"/>
            <a:ext cx="1477108" cy="3065369"/>
            <a:chOff x="9283211" y="666793"/>
            <a:chExt cx="1477108" cy="3065369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62071" y="2031375"/>
              <a:ext cx="703375" cy="1700787"/>
              <a:chOff x="2823266" y="3453680"/>
              <a:chExt cx="703375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491581" y="4119408"/>
                <a:ext cx="17007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شبه الجزيرة العربية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46346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الآثار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975044" y="2403504"/>
            <a:ext cx="9316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ج – الأخدود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B514D8-3F33-4202-9096-192399CBD5C9}"/>
              </a:ext>
            </a:extLst>
          </p:cNvPr>
          <p:cNvSpPr/>
          <p:nvPr/>
        </p:nvSpPr>
        <p:spPr>
          <a:xfrm rot="21050236">
            <a:off x="919655" y="3182835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BE4D46-4B4B-427D-A40C-9F8E3DE953F6}"/>
              </a:ext>
            </a:extLst>
          </p:cNvPr>
          <p:cNvSpPr/>
          <p:nvPr/>
        </p:nvSpPr>
        <p:spPr>
          <a:xfrm rot="21050236">
            <a:off x="1127534" y="3413095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332454-3354-4F22-9F25-008481E74ED1}"/>
              </a:ext>
            </a:extLst>
          </p:cNvPr>
          <p:cNvSpPr/>
          <p:nvPr/>
        </p:nvSpPr>
        <p:spPr>
          <a:xfrm rot="21050236">
            <a:off x="1125676" y="3397101"/>
            <a:ext cx="2286000" cy="204909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9BD3DF0-719D-49FD-B255-2827B42D41A3}"/>
              </a:ext>
            </a:extLst>
          </p:cNvPr>
          <p:cNvSpPr/>
          <p:nvPr/>
        </p:nvSpPr>
        <p:spPr>
          <a:xfrm rot="1461957">
            <a:off x="1629734" y="2570814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4BE73E-9E36-4D4F-8780-4EA4C5F7F729}"/>
              </a:ext>
            </a:extLst>
          </p:cNvPr>
          <p:cNvSpPr txBox="1"/>
          <p:nvPr/>
        </p:nvSpPr>
        <p:spPr>
          <a:xfrm rot="20987463">
            <a:off x="1506301" y="5466176"/>
            <a:ext cx="17265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الأخدود</a:t>
            </a:r>
            <a:endParaRPr lang="ar-SY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6C3A6A-3430-4F61-831C-362905BB6193}"/>
              </a:ext>
            </a:extLst>
          </p:cNvPr>
          <p:cNvSpPr/>
          <p:nvPr/>
        </p:nvSpPr>
        <p:spPr>
          <a:xfrm rot="21050236">
            <a:off x="3890592" y="3716718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5D3BD36-2026-4688-A911-29BBFD34D71A}"/>
              </a:ext>
            </a:extLst>
          </p:cNvPr>
          <p:cNvSpPr/>
          <p:nvPr/>
        </p:nvSpPr>
        <p:spPr>
          <a:xfrm rot="21050236">
            <a:off x="4098471" y="3946978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61372F-F982-4837-9D26-DA84273E0802}"/>
              </a:ext>
            </a:extLst>
          </p:cNvPr>
          <p:cNvSpPr/>
          <p:nvPr/>
        </p:nvSpPr>
        <p:spPr>
          <a:xfrm rot="21050236">
            <a:off x="4096613" y="3930984"/>
            <a:ext cx="2286000" cy="204909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8B7E2F2-7C5C-4750-A636-B26CF53E99B4}"/>
              </a:ext>
            </a:extLst>
          </p:cNvPr>
          <p:cNvSpPr/>
          <p:nvPr/>
        </p:nvSpPr>
        <p:spPr>
          <a:xfrm rot="1461957">
            <a:off x="4600671" y="3104697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9540429-B7C4-41C8-A388-FFE9479AA0D2}"/>
              </a:ext>
            </a:extLst>
          </p:cNvPr>
          <p:cNvSpPr txBox="1"/>
          <p:nvPr/>
        </p:nvSpPr>
        <p:spPr>
          <a:xfrm rot="20987463">
            <a:off x="4761975" y="5957147"/>
            <a:ext cx="17265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مسجد جواثا </a:t>
            </a:r>
            <a:endParaRPr lang="ar-SY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53114E-1B89-4E97-BA3C-C9795811D467}"/>
              </a:ext>
            </a:extLst>
          </p:cNvPr>
          <p:cNvSpPr txBox="1"/>
          <p:nvPr/>
        </p:nvSpPr>
        <p:spPr>
          <a:xfrm>
            <a:off x="6868605" y="2403504"/>
            <a:ext cx="16072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</a:rPr>
              <a:t>نجران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521A09A-9216-4AEC-9944-7DD10A9AF8B2}"/>
              </a:ext>
            </a:extLst>
          </p:cNvPr>
          <p:cNvSpPr txBox="1"/>
          <p:nvPr/>
        </p:nvSpPr>
        <p:spPr>
          <a:xfrm>
            <a:off x="6485079" y="4395909"/>
            <a:ext cx="16072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</a:rPr>
              <a:t>الأحساء</a:t>
            </a:r>
          </a:p>
        </p:txBody>
      </p:sp>
    </p:spTree>
    <p:extLst>
      <p:ext uri="{BB962C8B-B14F-4D97-AF65-F5344CB8AC3E}">
        <p14:creationId xmlns:p14="http://schemas.microsoft.com/office/powerpoint/2010/main" val="302081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  <p:bldP spid="36" grpId="0" animBg="1"/>
      <p:bldP spid="38" grpId="0"/>
      <p:bldP spid="41" grpId="0" animBg="1"/>
      <p:bldP spid="43" grpId="0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22971"/>
            <a:ext cx="649193" cy="558305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48949"/>
            <a:ext cx="649193" cy="558305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093161"/>
            <a:ext cx="649193" cy="558305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701712" y="552345"/>
            <a:ext cx="3948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المحافظة على الآثار :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449957" y="4003277"/>
            <a:ext cx="92452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اذا وجدت شيئا من الآثار أسلمه للجهة المسؤولة عنها في وطني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وهذا دليل على محبتي لوطني وتقديري لتاريخه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16442" y="32781"/>
            <a:ext cx="1477108" cy="3065369"/>
            <a:chOff x="9283211" y="666793"/>
            <a:chExt cx="1477108" cy="3065369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62071" y="2031375"/>
              <a:ext cx="703375" cy="1700787"/>
              <a:chOff x="2823266" y="3453680"/>
              <a:chExt cx="703375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491581" y="4119408"/>
                <a:ext cx="17007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شبه الجزيرة العربية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46346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الآثار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779836" y="2513497"/>
            <a:ext cx="6451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تجنب التعدي عليها أو العبث بها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D0BD4BE-DAF5-4F69-AAA0-626CD4808071}"/>
              </a:ext>
            </a:extLst>
          </p:cNvPr>
          <p:cNvSpPr/>
          <p:nvPr/>
        </p:nvSpPr>
        <p:spPr>
          <a:xfrm rot="5400000">
            <a:off x="3260363" y="1017531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430A2AD-3628-4C58-AE0F-A8CE453E2415}"/>
              </a:ext>
            </a:extLst>
          </p:cNvPr>
          <p:cNvGrpSpPr/>
          <p:nvPr/>
        </p:nvGrpSpPr>
        <p:grpSpPr>
          <a:xfrm>
            <a:off x="4301109" y="1071787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6787C6A-0BF6-4135-9B18-63716D23EB6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10">
              <a:extLst>
                <a:ext uri="{FF2B5EF4-FFF2-40B4-BE49-F238E27FC236}">
                  <a16:creationId xmlns:a16="http://schemas.microsoft.com/office/drawing/2014/main" id="{FBE3DDD4-4DD2-43E0-BF33-B7C1D7A2942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5A4384-644E-45C9-83B0-1252E0A4BFE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FE0E14B-42CD-4BA0-A078-87AE7B9A890D}"/>
              </a:ext>
            </a:extLst>
          </p:cNvPr>
          <p:cNvSpPr/>
          <p:nvPr/>
        </p:nvSpPr>
        <p:spPr>
          <a:xfrm rot="5400000">
            <a:off x="603140" y="2507493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7B000E3-B350-48C3-ABA0-46359E19B2EE}"/>
              </a:ext>
            </a:extLst>
          </p:cNvPr>
          <p:cNvGrpSpPr/>
          <p:nvPr/>
        </p:nvGrpSpPr>
        <p:grpSpPr>
          <a:xfrm>
            <a:off x="1643886" y="2561749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FD1742A-959A-40FE-9EB7-86A08F02024E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10">
              <a:extLst>
                <a:ext uri="{FF2B5EF4-FFF2-40B4-BE49-F238E27FC236}">
                  <a16:creationId xmlns:a16="http://schemas.microsoft.com/office/drawing/2014/main" id="{BC40A386-9C9B-4731-B565-8595EBF01209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46B8CB7-D6A3-4B8C-9D7F-0DB2704C98B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97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1" dur="200" fill="hold"/>
                                        <p:tgtEl>
                                          <p:spTgt spid="3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4" dur="200" fill="hold"/>
                                        <p:tgtEl>
                                          <p:spTgt spid="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  <p:bldP spid="33" grpId="0" animBg="1"/>
      <p:bldP spid="33" grpId="1" animBg="1"/>
      <p:bldP spid="39" grpId="0" animBg="1"/>
      <p:bldP spid="3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367</Words>
  <Application>Microsoft Office PowerPoint</Application>
  <PresentationFormat>شاشة عريضة</PresentationFormat>
  <Paragraphs>71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230</cp:revision>
  <dcterms:created xsi:type="dcterms:W3CDTF">2020-10-15T20:27:42Z</dcterms:created>
  <dcterms:modified xsi:type="dcterms:W3CDTF">2021-01-13T14:26:43Z</dcterms:modified>
</cp:coreProperties>
</file>