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3" r:id="rId2"/>
    <p:sldId id="256" r:id="rId3"/>
    <p:sldId id="481" r:id="rId4"/>
    <p:sldId id="335" r:id="rId5"/>
    <p:sldId id="482" r:id="rId6"/>
    <p:sldId id="341" r:id="rId7"/>
    <p:sldId id="484" r:id="rId8"/>
    <p:sldId id="458" r:id="rId9"/>
    <p:sldId id="258" r:id="rId10"/>
    <p:sldId id="485" r:id="rId11"/>
    <p:sldId id="480" r:id="rId12"/>
    <p:sldId id="319" r:id="rId13"/>
    <p:sldId id="334" r:id="rId14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4" y="390"/>
      </p:cViewPr>
      <p:guideLst>
        <p:guide orient="horz" pos="3158"/>
        <p:guide pos="3863"/>
        <p:guide orient="horz"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1745342" y="3013501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latin typeface="Oswald" panose="02000503000000000000" pitchFamily="2" charset="0"/>
              </a:rPr>
              <a:t>الغذاء الكامل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>
            <a:off x="-2867215" y="-1"/>
            <a:ext cx="18731066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5400000">
            <a:off x="-4128273" y="1622197"/>
            <a:ext cx="3914741" cy="36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0.87253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87253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3943350" y="-2"/>
            <a:ext cx="7751154" cy="1222155"/>
            <a:chOff x="1437352" y="652950"/>
            <a:chExt cx="7751154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2" y="652950"/>
              <a:ext cx="7751154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1874455" y="1295014"/>
              <a:ext cx="73140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يمكننا تكوين وجبات غذائية متوازنة عن طريق الهرم الغذائي :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2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67135" y="3427107"/>
            <a:ext cx="1884683" cy="2586380"/>
            <a:chOff x="10086862" y="2778613"/>
            <a:chExt cx="1884683" cy="258638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86862" y="2778613"/>
              <a:ext cx="1884683" cy="2586380"/>
              <a:chOff x="395817" y="4262072"/>
              <a:chExt cx="1884683" cy="258638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الغذاء و التغذية</a:t>
                </a:r>
                <a:endParaRPr lang="en-US" sz="2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909460"/>
                <a:ext cx="1875550" cy="193899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الغذاء الكامل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652464" y="3993710"/>
              <a:ext cx="853216" cy="1102774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D6E82-B46F-4579-A331-B34ED2A76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116" y="1807346"/>
            <a:ext cx="8520072" cy="378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نشاط</a:t>
                </a:r>
              </a:p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أ</a:t>
                </a:r>
                <a:endParaRPr lang="en-US" sz="28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3"/>
              <a:ext cx="6189789" cy="1128959"/>
              <a:chOff x="2350490" y="22303"/>
              <a:chExt cx="6189789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50490" y="165530"/>
                <a:ext cx="6145810" cy="850557"/>
                <a:chOff x="4132841" y="1484950"/>
                <a:chExt cx="6145810" cy="8505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32841" y="1812287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ar-SY" sz="2800" b="1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468599" y="1053529"/>
            <a:ext cx="3052935" cy="2638294"/>
            <a:chOff x="185621" y="-362161"/>
            <a:chExt cx="3414560" cy="2950805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305931" y="218516"/>
              <a:ext cx="3294250" cy="2370128"/>
            </a:xfrm>
            <a:custGeom>
              <a:avLst/>
              <a:gdLst>
                <a:gd name="connsiteX0" fmla="*/ 0 w 3294250"/>
                <a:gd name="connsiteY0" fmla="*/ 272699 h 2370128"/>
                <a:gd name="connsiteX1" fmla="*/ 549051 w 3294250"/>
                <a:gd name="connsiteY1" fmla="*/ 0 h 2370128"/>
                <a:gd name="connsiteX2" fmla="*/ 1691046 w 3294250"/>
                <a:gd name="connsiteY2" fmla="*/ 0 h 2370128"/>
                <a:gd name="connsiteX3" fmla="*/ 2745197 w 3294250"/>
                <a:gd name="connsiteY3" fmla="*/ 0 h 2370128"/>
                <a:gd name="connsiteX4" fmla="*/ 3294250 w 3294250"/>
                <a:gd name="connsiteY4" fmla="*/ 272699 h 2370128"/>
                <a:gd name="connsiteX5" fmla="*/ 3294250 w 3294250"/>
                <a:gd name="connsiteY5" fmla="*/ 692386 h 2370128"/>
                <a:gd name="connsiteX6" fmla="*/ 3294250 w 3294250"/>
                <a:gd name="connsiteY6" fmla="*/ 1093826 h 2370128"/>
                <a:gd name="connsiteX7" fmla="*/ 3294250 w 3294250"/>
                <a:gd name="connsiteY7" fmla="*/ 1586503 h 2370128"/>
                <a:gd name="connsiteX8" fmla="*/ 3294250 w 3294250"/>
                <a:gd name="connsiteY8" fmla="*/ 2097427 h 2370128"/>
                <a:gd name="connsiteX9" fmla="*/ 2745197 w 3294250"/>
                <a:gd name="connsiteY9" fmla="*/ 2370128 h 2370128"/>
                <a:gd name="connsiteX10" fmla="*/ 1647125 w 3294250"/>
                <a:gd name="connsiteY10" fmla="*/ 2370128 h 2370128"/>
                <a:gd name="connsiteX11" fmla="*/ 549051 w 3294250"/>
                <a:gd name="connsiteY11" fmla="*/ 2370128 h 2370128"/>
                <a:gd name="connsiteX12" fmla="*/ 0 w 3294250"/>
                <a:gd name="connsiteY12" fmla="*/ 2097427 h 2370128"/>
                <a:gd name="connsiteX13" fmla="*/ 0 w 3294250"/>
                <a:gd name="connsiteY13" fmla="*/ 1604750 h 2370128"/>
                <a:gd name="connsiteX14" fmla="*/ 0 w 3294250"/>
                <a:gd name="connsiteY14" fmla="*/ 1112074 h 2370128"/>
                <a:gd name="connsiteX15" fmla="*/ 0 w 3294250"/>
                <a:gd name="connsiteY15" fmla="*/ 710634 h 2370128"/>
                <a:gd name="connsiteX16" fmla="*/ 0 w 3294250"/>
                <a:gd name="connsiteY16" fmla="*/ 272699 h 2370128"/>
                <a:gd name="connsiteX0" fmla="*/ 0 w 3294250"/>
                <a:gd name="connsiteY0" fmla="*/ 272699 h 2370128"/>
                <a:gd name="connsiteX1" fmla="*/ 549051 w 3294250"/>
                <a:gd name="connsiteY1" fmla="*/ 0 h 2370128"/>
                <a:gd name="connsiteX2" fmla="*/ 1691046 w 3294250"/>
                <a:gd name="connsiteY2" fmla="*/ 0 h 2370128"/>
                <a:gd name="connsiteX3" fmla="*/ 2745197 w 3294250"/>
                <a:gd name="connsiteY3" fmla="*/ 0 h 2370128"/>
                <a:gd name="connsiteX4" fmla="*/ 3294250 w 3294250"/>
                <a:gd name="connsiteY4" fmla="*/ 272699 h 2370128"/>
                <a:gd name="connsiteX5" fmla="*/ 3294250 w 3294250"/>
                <a:gd name="connsiteY5" fmla="*/ 692386 h 2370128"/>
                <a:gd name="connsiteX6" fmla="*/ 3294250 w 3294250"/>
                <a:gd name="connsiteY6" fmla="*/ 1093826 h 2370128"/>
                <a:gd name="connsiteX7" fmla="*/ 3294250 w 3294250"/>
                <a:gd name="connsiteY7" fmla="*/ 1495267 h 2370128"/>
                <a:gd name="connsiteX8" fmla="*/ 3294250 w 3294250"/>
                <a:gd name="connsiteY8" fmla="*/ 2097427 h 2370128"/>
                <a:gd name="connsiteX9" fmla="*/ 2745197 w 3294250"/>
                <a:gd name="connsiteY9" fmla="*/ 2370128 h 2370128"/>
                <a:gd name="connsiteX10" fmla="*/ 1691046 w 3294250"/>
                <a:gd name="connsiteY10" fmla="*/ 2370128 h 2370128"/>
                <a:gd name="connsiteX11" fmla="*/ 549051 w 3294250"/>
                <a:gd name="connsiteY11" fmla="*/ 2370128 h 2370128"/>
                <a:gd name="connsiteX12" fmla="*/ 0 w 3294250"/>
                <a:gd name="connsiteY12" fmla="*/ 2097427 h 2370128"/>
                <a:gd name="connsiteX13" fmla="*/ 0 w 3294250"/>
                <a:gd name="connsiteY13" fmla="*/ 1677740 h 2370128"/>
                <a:gd name="connsiteX14" fmla="*/ 0 w 3294250"/>
                <a:gd name="connsiteY14" fmla="*/ 1203310 h 2370128"/>
                <a:gd name="connsiteX15" fmla="*/ 0 w 3294250"/>
                <a:gd name="connsiteY15" fmla="*/ 801870 h 2370128"/>
                <a:gd name="connsiteX16" fmla="*/ 0 w 3294250"/>
                <a:gd name="connsiteY16" fmla="*/ 272699 h 2370128"/>
                <a:gd name="connsiteX0" fmla="*/ 0 w 3294250"/>
                <a:gd name="connsiteY0" fmla="*/ 272699 h 2370128"/>
                <a:gd name="connsiteX1" fmla="*/ 549051 w 3294250"/>
                <a:gd name="connsiteY1" fmla="*/ 0 h 2370128"/>
                <a:gd name="connsiteX2" fmla="*/ 1691046 w 3294250"/>
                <a:gd name="connsiteY2" fmla="*/ 0 h 2370128"/>
                <a:gd name="connsiteX3" fmla="*/ 2745197 w 3294250"/>
                <a:gd name="connsiteY3" fmla="*/ 0 h 2370128"/>
                <a:gd name="connsiteX4" fmla="*/ 3294250 w 3294250"/>
                <a:gd name="connsiteY4" fmla="*/ 272699 h 2370128"/>
                <a:gd name="connsiteX5" fmla="*/ 3294250 w 3294250"/>
                <a:gd name="connsiteY5" fmla="*/ 692386 h 2370128"/>
                <a:gd name="connsiteX6" fmla="*/ 3294250 w 3294250"/>
                <a:gd name="connsiteY6" fmla="*/ 1093826 h 2370128"/>
                <a:gd name="connsiteX7" fmla="*/ 3294250 w 3294250"/>
                <a:gd name="connsiteY7" fmla="*/ 1586503 h 2370128"/>
                <a:gd name="connsiteX8" fmla="*/ 3294250 w 3294250"/>
                <a:gd name="connsiteY8" fmla="*/ 2097427 h 2370128"/>
                <a:gd name="connsiteX9" fmla="*/ 2745197 w 3294250"/>
                <a:gd name="connsiteY9" fmla="*/ 2370128 h 2370128"/>
                <a:gd name="connsiteX10" fmla="*/ 1647125 w 3294250"/>
                <a:gd name="connsiteY10" fmla="*/ 2370128 h 2370128"/>
                <a:gd name="connsiteX11" fmla="*/ 549051 w 3294250"/>
                <a:gd name="connsiteY11" fmla="*/ 2370128 h 2370128"/>
                <a:gd name="connsiteX12" fmla="*/ 0 w 3294250"/>
                <a:gd name="connsiteY12" fmla="*/ 2097427 h 2370128"/>
                <a:gd name="connsiteX13" fmla="*/ 0 w 3294250"/>
                <a:gd name="connsiteY13" fmla="*/ 1604750 h 2370128"/>
                <a:gd name="connsiteX14" fmla="*/ 0 w 3294250"/>
                <a:gd name="connsiteY14" fmla="*/ 1112074 h 2370128"/>
                <a:gd name="connsiteX15" fmla="*/ 0 w 3294250"/>
                <a:gd name="connsiteY15" fmla="*/ 710634 h 2370128"/>
                <a:gd name="connsiteX16" fmla="*/ 0 w 3294250"/>
                <a:gd name="connsiteY16" fmla="*/ 272699 h 237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94250" h="2370128" fill="none" extrusionOk="0">
                  <a:moveTo>
                    <a:pt x="0" y="272699"/>
                  </a:moveTo>
                  <a:cubicBezTo>
                    <a:pt x="120348" y="157571"/>
                    <a:pt x="167568" y="21062"/>
                    <a:pt x="549051" y="0"/>
                  </a:cubicBezTo>
                  <a:cubicBezTo>
                    <a:pt x="892763" y="110461"/>
                    <a:pt x="1275779" y="-64565"/>
                    <a:pt x="1691046" y="0"/>
                  </a:cubicBezTo>
                  <a:cubicBezTo>
                    <a:pt x="2142226" y="-42476"/>
                    <a:pt x="2292916" y="108898"/>
                    <a:pt x="2745197" y="0"/>
                  </a:cubicBezTo>
                  <a:cubicBezTo>
                    <a:pt x="3122173" y="21919"/>
                    <a:pt x="3324446" y="110743"/>
                    <a:pt x="3294250" y="272699"/>
                  </a:cubicBezTo>
                  <a:cubicBezTo>
                    <a:pt x="3382159" y="306732"/>
                    <a:pt x="3283114" y="548736"/>
                    <a:pt x="3294250" y="692386"/>
                  </a:cubicBezTo>
                  <a:cubicBezTo>
                    <a:pt x="3352708" y="845624"/>
                    <a:pt x="3270887" y="886559"/>
                    <a:pt x="3294250" y="1093826"/>
                  </a:cubicBezTo>
                  <a:cubicBezTo>
                    <a:pt x="3322974" y="1307287"/>
                    <a:pt x="3271352" y="1336580"/>
                    <a:pt x="3294250" y="1586503"/>
                  </a:cubicBezTo>
                  <a:cubicBezTo>
                    <a:pt x="3247460" y="1786168"/>
                    <a:pt x="3176226" y="2002257"/>
                    <a:pt x="3294250" y="2097427"/>
                  </a:cubicBezTo>
                  <a:cubicBezTo>
                    <a:pt x="3113429" y="2202590"/>
                    <a:pt x="2890459" y="2334636"/>
                    <a:pt x="2745197" y="2370128"/>
                  </a:cubicBezTo>
                  <a:cubicBezTo>
                    <a:pt x="2467874" y="2360582"/>
                    <a:pt x="2062920" y="2345712"/>
                    <a:pt x="1647125" y="2370128"/>
                  </a:cubicBezTo>
                  <a:cubicBezTo>
                    <a:pt x="1211849" y="2403756"/>
                    <a:pt x="1068061" y="2344853"/>
                    <a:pt x="549051" y="2370128"/>
                  </a:cubicBezTo>
                  <a:cubicBezTo>
                    <a:pt x="221427" y="2354584"/>
                    <a:pt x="15682" y="2304827"/>
                    <a:pt x="0" y="2097427"/>
                  </a:cubicBezTo>
                  <a:cubicBezTo>
                    <a:pt x="-155847" y="2043669"/>
                    <a:pt x="-13352" y="1840051"/>
                    <a:pt x="0" y="1604750"/>
                  </a:cubicBezTo>
                  <a:cubicBezTo>
                    <a:pt x="20393" y="1356524"/>
                    <a:pt x="142603" y="1295617"/>
                    <a:pt x="0" y="1112074"/>
                  </a:cubicBezTo>
                  <a:cubicBezTo>
                    <a:pt x="-98348" y="888430"/>
                    <a:pt x="28375" y="895580"/>
                    <a:pt x="0" y="710634"/>
                  </a:cubicBezTo>
                  <a:cubicBezTo>
                    <a:pt x="-100951" y="591523"/>
                    <a:pt x="79833" y="385046"/>
                    <a:pt x="0" y="272699"/>
                  </a:cubicBezTo>
                  <a:close/>
                </a:path>
                <a:path w="3294250" h="2370128" stroke="0" extrusionOk="0">
                  <a:moveTo>
                    <a:pt x="0" y="272699"/>
                  </a:moveTo>
                  <a:cubicBezTo>
                    <a:pt x="60680" y="156828"/>
                    <a:pt x="288716" y="80868"/>
                    <a:pt x="549051" y="0"/>
                  </a:cubicBezTo>
                  <a:cubicBezTo>
                    <a:pt x="998001" y="-92512"/>
                    <a:pt x="1335888" y="-6818"/>
                    <a:pt x="1691046" y="0"/>
                  </a:cubicBezTo>
                  <a:cubicBezTo>
                    <a:pt x="1920774" y="-63511"/>
                    <a:pt x="2548644" y="-54284"/>
                    <a:pt x="2745197" y="0"/>
                  </a:cubicBezTo>
                  <a:cubicBezTo>
                    <a:pt x="3063274" y="4186"/>
                    <a:pt x="3324317" y="139480"/>
                    <a:pt x="3294250" y="272699"/>
                  </a:cubicBezTo>
                  <a:cubicBezTo>
                    <a:pt x="3349264" y="429352"/>
                    <a:pt x="3231952" y="606149"/>
                    <a:pt x="3294250" y="692386"/>
                  </a:cubicBezTo>
                  <a:cubicBezTo>
                    <a:pt x="3356459" y="772844"/>
                    <a:pt x="3124759" y="961486"/>
                    <a:pt x="3294250" y="1093826"/>
                  </a:cubicBezTo>
                  <a:cubicBezTo>
                    <a:pt x="3358882" y="1257324"/>
                    <a:pt x="3179104" y="1391791"/>
                    <a:pt x="3294250" y="1495267"/>
                  </a:cubicBezTo>
                  <a:cubicBezTo>
                    <a:pt x="3329578" y="1654304"/>
                    <a:pt x="3234673" y="1961462"/>
                    <a:pt x="3294250" y="2097427"/>
                  </a:cubicBezTo>
                  <a:cubicBezTo>
                    <a:pt x="3315747" y="2323448"/>
                    <a:pt x="3104792" y="2431035"/>
                    <a:pt x="2745197" y="2370128"/>
                  </a:cubicBezTo>
                  <a:cubicBezTo>
                    <a:pt x="2292770" y="2466864"/>
                    <a:pt x="2092713" y="2331387"/>
                    <a:pt x="1691046" y="2370128"/>
                  </a:cubicBezTo>
                  <a:cubicBezTo>
                    <a:pt x="1483996" y="2513624"/>
                    <a:pt x="1187355" y="2267248"/>
                    <a:pt x="549051" y="2370128"/>
                  </a:cubicBezTo>
                  <a:cubicBezTo>
                    <a:pt x="218683" y="2308831"/>
                    <a:pt x="27238" y="2272310"/>
                    <a:pt x="0" y="2097427"/>
                  </a:cubicBezTo>
                  <a:cubicBezTo>
                    <a:pt x="4338" y="1974175"/>
                    <a:pt x="22532" y="1767953"/>
                    <a:pt x="0" y="1677740"/>
                  </a:cubicBezTo>
                  <a:cubicBezTo>
                    <a:pt x="-8498" y="1498135"/>
                    <a:pt x="88396" y="1437199"/>
                    <a:pt x="0" y="1203310"/>
                  </a:cubicBezTo>
                  <a:cubicBezTo>
                    <a:pt x="-141174" y="980527"/>
                    <a:pt x="95886" y="972174"/>
                    <a:pt x="0" y="801870"/>
                  </a:cubicBezTo>
                  <a:cubicBezTo>
                    <a:pt x="-41624" y="646687"/>
                    <a:pt x="-68474" y="441653"/>
                    <a:pt x="0" y="272699"/>
                  </a:cubicBezTo>
                  <a:close/>
                </a:path>
                <a:path w="3294250" h="2370128" fill="none" stroke="0" extrusionOk="0">
                  <a:moveTo>
                    <a:pt x="0" y="272699"/>
                  </a:moveTo>
                  <a:cubicBezTo>
                    <a:pt x="90003" y="39695"/>
                    <a:pt x="336409" y="5293"/>
                    <a:pt x="549051" y="0"/>
                  </a:cubicBezTo>
                  <a:cubicBezTo>
                    <a:pt x="927700" y="-59739"/>
                    <a:pt x="1307267" y="59334"/>
                    <a:pt x="1691046" y="0"/>
                  </a:cubicBezTo>
                  <a:cubicBezTo>
                    <a:pt x="2050284" y="28255"/>
                    <a:pt x="2407547" y="17801"/>
                    <a:pt x="2745197" y="0"/>
                  </a:cubicBezTo>
                  <a:cubicBezTo>
                    <a:pt x="3052886" y="28213"/>
                    <a:pt x="3290002" y="119304"/>
                    <a:pt x="3294250" y="272699"/>
                  </a:cubicBezTo>
                  <a:cubicBezTo>
                    <a:pt x="3354376" y="417355"/>
                    <a:pt x="3258049" y="573394"/>
                    <a:pt x="3294250" y="692386"/>
                  </a:cubicBezTo>
                  <a:cubicBezTo>
                    <a:pt x="3339023" y="884115"/>
                    <a:pt x="3268085" y="906480"/>
                    <a:pt x="3294250" y="1093826"/>
                  </a:cubicBezTo>
                  <a:cubicBezTo>
                    <a:pt x="3310766" y="1283541"/>
                    <a:pt x="3287893" y="1351758"/>
                    <a:pt x="3294250" y="1586503"/>
                  </a:cubicBezTo>
                  <a:cubicBezTo>
                    <a:pt x="3318918" y="1823077"/>
                    <a:pt x="3227668" y="1932068"/>
                    <a:pt x="3294250" y="2097427"/>
                  </a:cubicBezTo>
                  <a:cubicBezTo>
                    <a:pt x="3226439" y="2238738"/>
                    <a:pt x="3005169" y="2282466"/>
                    <a:pt x="2745197" y="2370128"/>
                  </a:cubicBezTo>
                  <a:cubicBezTo>
                    <a:pt x="2435974" y="2419709"/>
                    <a:pt x="2132946" y="2246743"/>
                    <a:pt x="1647125" y="2370128"/>
                  </a:cubicBezTo>
                  <a:cubicBezTo>
                    <a:pt x="1185227" y="2296430"/>
                    <a:pt x="991532" y="2312518"/>
                    <a:pt x="549051" y="2370128"/>
                  </a:cubicBezTo>
                  <a:cubicBezTo>
                    <a:pt x="135850" y="2411772"/>
                    <a:pt x="10733" y="2263409"/>
                    <a:pt x="0" y="2097427"/>
                  </a:cubicBezTo>
                  <a:cubicBezTo>
                    <a:pt x="-94231" y="1913872"/>
                    <a:pt x="117123" y="1835561"/>
                    <a:pt x="0" y="1604750"/>
                  </a:cubicBezTo>
                  <a:cubicBezTo>
                    <a:pt x="-17131" y="1337992"/>
                    <a:pt x="128512" y="1269041"/>
                    <a:pt x="0" y="1112074"/>
                  </a:cubicBezTo>
                  <a:cubicBezTo>
                    <a:pt x="-74499" y="935712"/>
                    <a:pt x="28679" y="865582"/>
                    <a:pt x="0" y="710634"/>
                  </a:cubicBezTo>
                  <a:cubicBezTo>
                    <a:pt x="-41596" y="562586"/>
                    <a:pt x="96292" y="425225"/>
                    <a:pt x="0" y="272699"/>
                  </a:cubicBezTo>
                  <a:close/>
                </a:path>
                <a:path w="3294250" h="2370128" fill="none" stroke="0" extrusionOk="0">
                  <a:moveTo>
                    <a:pt x="0" y="272699"/>
                  </a:moveTo>
                  <a:cubicBezTo>
                    <a:pt x="114668" y="135961"/>
                    <a:pt x="217397" y="9557"/>
                    <a:pt x="549051" y="0"/>
                  </a:cubicBezTo>
                  <a:cubicBezTo>
                    <a:pt x="880941" y="-15509"/>
                    <a:pt x="1219405" y="-26770"/>
                    <a:pt x="1691046" y="0"/>
                  </a:cubicBezTo>
                  <a:cubicBezTo>
                    <a:pt x="2130798" y="17731"/>
                    <a:pt x="2324634" y="78730"/>
                    <a:pt x="2745197" y="0"/>
                  </a:cubicBezTo>
                  <a:cubicBezTo>
                    <a:pt x="3106965" y="8950"/>
                    <a:pt x="3305822" y="160003"/>
                    <a:pt x="3294250" y="272699"/>
                  </a:cubicBezTo>
                  <a:cubicBezTo>
                    <a:pt x="3383923" y="354247"/>
                    <a:pt x="3250526" y="551669"/>
                    <a:pt x="3294250" y="692386"/>
                  </a:cubicBezTo>
                  <a:cubicBezTo>
                    <a:pt x="3344052" y="871125"/>
                    <a:pt x="3277776" y="904816"/>
                    <a:pt x="3294250" y="1093826"/>
                  </a:cubicBezTo>
                  <a:cubicBezTo>
                    <a:pt x="3321235" y="1288539"/>
                    <a:pt x="3278953" y="1341311"/>
                    <a:pt x="3294250" y="1586503"/>
                  </a:cubicBezTo>
                  <a:cubicBezTo>
                    <a:pt x="3319474" y="1808890"/>
                    <a:pt x="3238928" y="1959945"/>
                    <a:pt x="3294250" y="2097427"/>
                  </a:cubicBezTo>
                  <a:cubicBezTo>
                    <a:pt x="3154089" y="2201552"/>
                    <a:pt x="2937121" y="2333525"/>
                    <a:pt x="2745197" y="2370128"/>
                  </a:cubicBezTo>
                  <a:cubicBezTo>
                    <a:pt x="2487219" y="2356680"/>
                    <a:pt x="2083911" y="2268337"/>
                    <a:pt x="1647125" y="2370128"/>
                  </a:cubicBezTo>
                  <a:cubicBezTo>
                    <a:pt x="1200508" y="2353000"/>
                    <a:pt x="1051832" y="2332013"/>
                    <a:pt x="549051" y="2370128"/>
                  </a:cubicBezTo>
                  <a:cubicBezTo>
                    <a:pt x="195770" y="2376090"/>
                    <a:pt x="44757" y="2286364"/>
                    <a:pt x="0" y="2097427"/>
                  </a:cubicBezTo>
                  <a:cubicBezTo>
                    <a:pt x="-100388" y="1980997"/>
                    <a:pt x="13154" y="1832818"/>
                    <a:pt x="0" y="1604750"/>
                  </a:cubicBezTo>
                  <a:cubicBezTo>
                    <a:pt x="12762" y="1343063"/>
                    <a:pt x="124440" y="1267964"/>
                    <a:pt x="0" y="1112074"/>
                  </a:cubicBezTo>
                  <a:cubicBezTo>
                    <a:pt x="-48829" y="922024"/>
                    <a:pt x="20280" y="882521"/>
                    <a:pt x="0" y="710634"/>
                  </a:cubicBezTo>
                  <a:cubicBezTo>
                    <a:pt x="-56396" y="575729"/>
                    <a:pt x="108253" y="403349"/>
                    <a:pt x="0" y="272699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945367"/>
                        <a:gd name="connsiteY0" fmla="*/ 243819 h 2119115"/>
                        <a:gd name="connsiteX1" fmla="*/ 490903 w 2945367"/>
                        <a:gd name="connsiteY1" fmla="*/ 0 h 2119115"/>
                        <a:gd name="connsiteX2" fmla="*/ 1511953 w 2945367"/>
                        <a:gd name="connsiteY2" fmla="*/ 0 h 2119115"/>
                        <a:gd name="connsiteX3" fmla="*/ 2454463 w 2945367"/>
                        <a:gd name="connsiteY3" fmla="*/ 0 h 2119115"/>
                        <a:gd name="connsiteX4" fmla="*/ 2945367 w 2945367"/>
                        <a:gd name="connsiteY4" fmla="*/ 243819 h 2119115"/>
                        <a:gd name="connsiteX5" fmla="*/ 2945367 w 2945367"/>
                        <a:gd name="connsiteY5" fmla="*/ 619058 h 2119115"/>
                        <a:gd name="connsiteX6" fmla="*/ 2945367 w 2945367"/>
                        <a:gd name="connsiteY6" fmla="*/ 977983 h 2119115"/>
                        <a:gd name="connsiteX7" fmla="*/ 2945367 w 2945367"/>
                        <a:gd name="connsiteY7" fmla="*/ 1418482 h 2119115"/>
                        <a:gd name="connsiteX8" fmla="*/ 2945367 w 2945367"/>
                        <a:gd name="connsiteY8" fmla="*/ 1875295 h 2119115"/>
                        <a:gd name="connsiteX9" fmla="*/ 2454463 w 2945367"/>
                        <a:gd name="connsiteY9" fmla="*/ 2119115 h 2119115"/>
                        <a:gd name="connsiteX10" fmla="*/ 1472684 w 2945367"/>
                        <a:gd name="connsiteY10" fmla="*/ 2119115 h 2119115"/>
                        <a:gd name="connsiteX11" fmla="*/ 490903 w 2945367"/>
                        <a:gd name="connsiteY11" fmla="*/ 2119115 h 2119115"/>
                        <a:gd name="connsiteX12" fmla="*/ 0 w 2945367"/>
                        <a:gd name="connsiteY12" fmla="*/ 1875295 h 2119115"/>
                        <a:gd name="connsiteX13" fmla="*/ 0 w 2945367"/>
                        <a:gd name="connsiteY13" fmla="*/ 1434796 h 2119115"/>
                        <a:gd name="connsiteX14" fmla="*/ 0 w 2945367"/>
                        <a:gd name="connsiteY14" fmla="*/ 994298 h 2119115"/>
                        <a:gd name="connsiteX15" fmla="*/ 0 w 2945367"/>
                        <a:gd name="connsiteY15" fmla="*/ 635373 h 2119115"/>
                        <a:gd name="connsiteX16" fmla="*/ 0 w 2945367"/>
                        <a:gd name="connsiteY16" fmla="*/ 243819 h 2119115"/>
                        <a:gd name="connsiteX0" fmla="*/ 0 w 2945367"/>
                        <a:gd name="connsiteY0" fmla="*/ 243819 h 2119115"/>
                        <a:gd name="connsiteX1" fmla="*/ 490903 w 2945367"/>
                        <a:gd name="connsiteY1" fmla="*/ 0 h 2119115"/>
                        <a:gd name="connsiteX2" fmla="*/ 1511953 w 2945367"/>
                        <a:gd name="connsiteY2" fmla="*/ 0 h 2119115"/>
                        <a:gd name="connsiteX3" fmla="*/ 2454463 w 2945367"/>
                        <a:gd name="connsiteY3" fmla="*/ 0 h 2119115"/>
                        <a:gd name="connsiteX4" fmla="*/ 2945367 w 2945367"/>
                        <a:gd name="connsiteY4" fmla="*/ 243819 h 2119115"/>
                        <a:gd name="connsiteX5" fmla="*/ 2945367 w 2945367"/>
                        <a:gd name="connsiteY5" fmla="*/ 619058 h 2119115"/>
                        <a:gd name="connsiteX6" fmla="*/ 2945367 w 2945367"/>
                        <a:gd name="connsiteY6" fmla="*/ 977983 h 2119115"/>
                        <a:gd name="connsiteX7" fmla="*/ 2945367 w 2945367"/>
                        <a:gd name="connsiteY7" fmla="*/ 1336908 h 2119115"/>
                        <a:gd name="connsiteX8" fmla="*/ 2945367 w 2945367"/>
                        <a:gd name="connsiteY8" fmla="*/ 1875295 h 2119115"/>
                        <a:gd name="connsiteX9" fmla="*/ 2454463 w 2945367"/>
                        <a:gd name="connsiteY9" fmla="*/ 2119115 h 2119115"/>
                        <a:gd name="connsiteX10" fmla="*/ 1511953 w 2945367"/>
                        <a:gd name="connsiteY10" fmla="*/ 2119115 h 2119115"/>
                        <a:gd name="connsiteX11" fmla="*/ 490903 w 2945367"/>
                        <a:gd name="connsiteY11" fmla="*/ 2119115 h 2119115"/>
                        <a:gd name="connsiteX12" fmla="*/ 0 w 2945367"/>
                        <a:gd name="connsiteY12" fmla="*/ 1875295 h 2119115"/>
                        <a:gd name="connsiteX13" fmla="*/ 0 w 2945367"/>
                        <a:gd name="connsiteY13" fmla="*/ 1500056 h 2119115"/>
                        <a:gd name="connsiteX14" fmla="*/ 0 w 2945367"/>
                        <a:gd name="connsiteY14" fmla="*/ 1075872 h 2119115"/>
                        <a:gd name="connsiteX15" fmla="*/ 0 w 2945367"/>
                        <a:gd name="connsiteY15" fmla="*/ 716947 h 2119115"/>
                        <a:gd name="connsiteX16" fmla="*/ 0 w 2945367"/>
                        <a:gd name="connsiteY16" fmla="*/ 243819 h 21191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945367" h="2119115" fill="none" extrusionOk="0">
                          <a:moveTo>
                            <a:pt x="0" y="243819"/>
                          </a:moveTo>
                          <a:cubicBezTo>
                            <a:pt x="88839" y="132029"/>
                            <a:pt x="191971" y="10923"/>
                            <a:pt x="490903" y="0"/>
                          </a:cubicBezTo>
                          <a:cubicBezTo>
                            <a:pt x="816169" y="54845"/>
                            <a:pt x="1155237" y="-34980"/>
                            <a:pt x="1511953" y="0"/>
                          </a:cubicBezTo>
                          <a:cubicBezTo>
                            <a:pt x="1865789" y="-25538"/>
                            <a:pt x="2064847" y="82324"/>
                            <a:pt x="2454463" y="0"/>
                          </a:cubicBezTo>
                          <a:cubicBezTo>
                            <a:pt x="2781941" y="4413"/>
                            <a:pt x="2944692" y="110652"/>
                            <a:pt x="2945367" y="243819"/>
                          </a:cubicBezTo>
                          <a:cubicBezTo>
                            <a:pt x="3012023" y="293058"/>
                            <a:pt x="2902906" y="470099"/>
                            <a:pt x="2945367" y="619058"/>
                          </a:cubicBezTo>
                          <a:cubicBezTo>
                            <a:pt x="2996899" y="759680"/>
                            <a:pt x="2930237" y="801849"/>
                            <a:pt x="2945367" y="977983"/>
                          </a:cubicBezTo>
                          <a:cubicBezTo>
                            <a:pt x="2962391" y="1156391"/>
                            <a:pt x="2929848" y="1197402"/>
                            <a:pt x="2945367" y="1418482"/>
                          </a:cubicBezTo>
                          <a:cubicBezTo>
                            <a:pt x="2932286" y="1619504"/>
                            <a:pt x="2866453" y="1758272"/>
                            <a:pt x="2945367" y="1875295"/>
                          </a:cubicBezTo>
                          <a:cubicBezTo>
                            <a:pt x="2818513" y="1978362"/>
                            <a:pt x="2620457" y="2092906"/>
                            <a:pt x="2454463" y="2119115"/>
                          </a:cubicBezTo>
                          <a:cubicBezTo>
                            <a:pt x="2235595" y="2123024"/>
                            <a:pt x="1860030" y="2105204"/>
                            <a:pt x="1472684" y="2119115"/>
                          </a:cubicBezTo>
                          <a:cubicBezTo>
                            <a:pt x="1079321" y="2143391"/>
                            <a:pt x="948415" y="2096434"/>
                            <a:pt x="490903" y="2119115"/>
                          </a:cubicBezTo>
                          <a:cubicBezTo>
                            <a:pt x="187022" y="2104946"/>
                            <a:pt x="11088" y="2039714"/>
                            <a:pt x="0" y="1875295"/>
                          </a:cubicBezTo>
                          <a:cubicBezTo>
                            <a:pt x="-111611" y="1781192"/>
                            <a:pt x="4724" y="1642006"/>
                            <a:pt x="0" y="1434796"/>
                          </a:cubicBezTo>
                          <a:cubicBezTo>
                            <a:pt x="9309" y="1216978"/>
                            <a:pt x="100879" y="1163125"/>
                            <a:pt x="0" y="994298"/>
                          </a:cubicBezTo>
                          <a:cubicBezTo>
                            <a:pt x="-74363" y="813466"/>
                            <a:pt x="36402" y="790217"/>
                            <a:pt x="0" y="635373"/>
                          </a:cubicBezTo>
                          <a:cubicBezTo>
                            <a:pt x="-77656" y="517864"/>
                            <a:pt x="60936" y="362973"/>
                            <a:pt x="0" y="243819"/>
                          </a:cubicBezTo>
                          <a:close/>
                        </a:path>
                        <a:path w="2945367" h="2119115" stroke="0" extrusionOk="0">
                          <a:moveTo>
                            <a:pt x="0" y="243819"/>
                          </a:moveTo>
                          <a:cubicBezTo>
                            <a:pt x="43364" y="101100"/>
                            <a:pt x="240277" y="20766"/>
                            <a:pt x="490903" y="0"/>
                          </a:cubicBezTo>
                          <a:cubicBezTo>
                            <a:pt x="926424" y="-27500"/>
                            <a:pt x="1202962" y="-3398"/>
                            <a:pt x="1511953" y="0"/>
                          </a:cubicBezTo>
                          <a:cubicBezTo>
                            <a:pt x="1748875" y="-36663"/>
                            <a:pt x="2229994" y="-17729"/>
                            <a:pt x="2454463" y="0"/>
                          </a:cubicBezTo>
                          <a:cubicBezTo>
                            <a:pt x="2712365" y="9878"/>
                            <a:pt x="2957727" y="120514"/>
                            <a:pt x="2945367" y="243819"/>
                          </a:cubicBezTo>
                          <a:cubicBezTo>
                            <a:pt x="2998950" y="387591"/>
                            <a:pt x="2891563" y="532753"/>
                            <a:pt x="2945367" y="619058"/>
                          </a:cubicBezTo>
                          <a:cubicBezTo>
                            <a:pt x="2997302" y="712983"/>
                            <a:pt x="2830913" y="836590"/>
                            <a:pt x="2945367" y="977983"/>
                          </a:cubicBezTo>
                          <a:cubicBezTo>
                            <a:pt x="3019271" y="1132487"/>
                            <a:pt x="2861484" y="1218237"/>
                            <a:pt x="2945367" y="1336908"/>
                          </a:cubicBezTo>
                          <a:cubicBezTo>
                            <a:pt x="2984938" y="1477911"/>
                            <a:pt x="2901782" y="1739945"/>
                            <a:pt x="2945367" y="1875295"/>
                          </a:cubicBezTo>
                          <a:cubicBezTo>
                            <a:pt x="2965619" y="2034696"/>
                            <a:pt x="2737797" y="2112340"/>
                            <a:pt x="2454463" y="2119115"/>
                          </a:cubicBezTo>
                          <a:cubicBezTo>
                            <a:pt x="2090569" y="2162053"/>
                            <a:pt x="1801561" y="2099019"/>
                            <a:pt x="1511953" y="2119115"/>
                          </a:cubicBezTo>
                          <a:cubicBezTo>
                            <a:pt x="1310808" y="2207165"/>
                            <a:pt x="987861" y="2084033"/>
                            <a:pt x="490903" y="2119115"/>
                          </a:cubicBezTo>
                          <a:cubicBezTo>
                            <a:pt x="192044" y="2071575"/>
                            <a:pt x="14423" y="2032543"/>
                            <a:pt x="0" y="1875295"/>
                          </a:cubicBezTo>
                          <a:cubicBezTo>
                            <a:pt x="-4315" y="1776271"/>
                            <a:pt x="28551" y="1604548"/>
                            <a:pt x="0" y="1500056"/>
                          </a:cubicBezTo>
                          <a:cubicBezTo>
                            <a:pt x="-26330" y="1353774"/>
                            <a:pt x="78938" y="1273165"/>
                            <a:pt x="0" y="1075872"/>
                          </a:cubicBezTo>
                          <a:cubicBezTo>
                            <a:pt x="-108035" y="879969"/>
                            <a:pt x="81369" y="878340"/>
                            <a:pt x="0" y="716947"/>
                          </a:cubicBezTo>
                          <a:cubicBezTo>
                            <a:pt x="-57530" y="562450"/>
                            <a:pt x="-29910" y="400952"/>
                            <a:pt x="0" y="243819"/>
                          </a:cubicBezTo>
                          <a:close/>
                        </a:path>
                        <a:path w="2945367" h="2119115" fill="none" stroke="0" extrusionOk="0">
                          <a:moveTo>
                            <a:pt x="0" y="243819"/>
                          </a:moveTo>
                          <a:cubicBezTo>
                            <a:pt x="65229" y="84798"/>
                            <a:pt x="286650" y="-30986"/>
                            <a:pt x="490903" y="0"/>
                          </a:cubicBezTo>
                          <a:cubicBezTo>
                            <a:pt x="826412" y="-88114"/>
                            <a:pt x="1140889" y="25963"/>
                            <a:pt x="1511953" y="0"/>
                          </a:cubicBezTo>
                          <a:cubicBezTo>
                            <a:pt x="1869210" y="18346"/>
                            <a:pt x="2133223" y="17537"/>
                            <a:pt x="2454463" y="0"/>
                          </a:cubicBezTo>
                          <a:cubicBezTo>
                            <a:pt x="2749791" y="16526"/>
                            <a:pt x="2932660" y="120479"/>
                            <a:pt x="2945367" y="243819"/>
                          </a:cubicBezTo>
                          <a:cubicBezTo>
                            <a:pt x="3010066" y="350521"/>
                            <a:pt x="2901836" y="503539"/>
                            <a:pt x="2945367" y="619058"/>
                          </a:cubicBezTo>
                          <a:cubicBezTo>
                            <a:pt x="2988368" y="788574"/>
                            <a:pt x="2933514" y="813960"/>
                            <a:pt x="2945367" y="977983"/>
                          </a:cubicBezTo>
                          <a:cubicBezTo>
                            <a:pt x="2958649" y="1148957"/>
                            <a:pt x="2948272" y="1211909"/>
                            <a:pt x="2945367" y="1418482"/>
                          </a:cubicBezTo>
                          <a:cubicBezTo>
                            <a:pt x="2969173" y="1634907"/>
                            <a:pt x="2916045" y="1738141"/>
                            <a:pt x="2945367" y="1875295"/>
                          </a:cubicBezTo>
                          <a:cubicBezTo>
                            <a:pt x="2890161" y="1947077"/>
                            <a:pt x="2696497" y="2086269"/>
                            <a:pt x="2454463" y="2119115"/>
                          </a:cubicBezTo>
                          <a:cubicBezTo>
                            <a:pt x="2242519" y="2114008"/>
                            <a:pt x="1885245" y="2022230"/>
                            <a:pt x="1472684" y="2119115"/>
                          </a:cubicBezTo>
                          <a:cubicBezTo>
                            <a:pt x="1058891" y="2088251"/>
                            <a:pt x="883282" y="2073091"/>
                            <a:pt x="490903" y="2119115"/>
                          </a:cubicBezTo>
                          <a:cubicBezTo>
                            <a:pt x="147178" y="2126925"/>
                            <a:pt x="28088" y="2018408"/>
                            <a:pt x="0" y="1875295"/>
                          </a:cubicBezTo>
                          <a:cubicBezTo>
                            <a:pt x="-83987" y="1751758"/>
                            <a:pt x="53546" y="1623376"/>
                            <a:pt x="0" y="1434796"/>
                          </a:cubicBezTo>
                          <a:cubicBezTo>
                            <a:pt x="-18490" y="1219222"/>
                            <a:pt x="79012" y="1142410"/>
                            <a:pt x="0" y="994298"/>
                          </a:cubicBezTo>
                          <a:cubicBezTo>
                            <a:pt x="-49753" y="827060"/>
                            <a:pt x="22742" y="772896"/>
                            <a:pt x="0" y="635373"/>
                          </a:cubicBezTo>
                          <a:cubicBezTo>
                            <a:pt x="-43414" y="494909"/>
                            <a:pt x="85830" y="376025"/>
                            <a:pt x="0" y="24381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282477" y="225018"/>
              <a:ext cx="3294249" cy="2352343"/>
            </a:xfrm>
            <a:custGeom>
              <a:avLst/>
              <a:gdLst>
                <a:gd name="connsiteX0" fmla="*/ 0 w 3294249"/>
                <a:gd name="connsiteY0" fmla="*/ 270653 h 2352343"/>
                <a:gd name="connsiteX1" fmla="*/ 549051 w 3294249"/>
                <a:gd name="connsiteY1" fmla="*/ 0 h 2352343"/>
                <a:gd name="connsiteX2" fmla="*/ 1325022 w 3294249"/>
                <a:gd name="connsiteY2" fmla="*/ 0 h 2352343"/>
                <a:gd name="connsiteX3" fmla="*/ 2013147 w 3294249"/>
                <a:gd name="connsiteY3" fmla="*/ 0 h 2352343"/>
                <a:gd name="connsiteX4" fmla="*/ 2745196 w 3294249"/>
                <a:gd name="connsiteY4" fmla="*/ 0 h 2352343"/>
                <a:gd name="connsiteX5" fmla="*/ 3294249 w 3294249"/>
                <a:gd name="connsiteY5" fmla="*/ 270653 h 2352343"/>
                <a:gd name="connsiteX6" fmla="*/ 3294249 w 3294249"/>
                <a:gd name="connsiteY6" fmla="*/ 741522 h 2352343"/>
                <a:gd name="connsiteX7" fmla="*/ 3294249 w 3294249"/>
                <a:gd name="connsiteY7" fmla="*/ 1139949 h 2352343"/>
                <a:gd name="connsiteX8" fmla="*/ 3294249 w 3294249"/>
                <a:gd name="connsiteY8" fmla="*/ 1592708 h 2352343"/>
                <a:gd name="connsiteX9" fmla="*/ 3294249 w 3294249"/>
                <a:gd name="connsiteY9" fmla="*/ 2081688 h 2352343"/>
                <a:gd name="connsiteX10" fmla="*/ 2745196 w 3294249"/>
                <a:gd name="connsiteY10" fmla="*/ 2352343 h 2352343"/>
                <a:gd name="connsiteX11" fmla="*/ 2079032 w 3294249"/>
                <a:gd name="connsiteY11" fmla="*/ 2352343 h 2352343"/>
                <a:gd name="connsiteX12" fmla="*/ 1412869 w 3294249"/>
                <a:gd name="connsiteY12" fmla="*/ 2352343 h 2352343"/>
                <a:gd name="connsiteX13" fmla="*/ 549051 w 3294249"/>
                <a:gd name="connsiteY13" fmla="*/ 2352343 h 2352343"/>
                <a:gd name="connsiteX14" fmla="*/ 0 w 3294249"/>
                <a:gd name="connsiteY14" fmla="*/ 2081688 h 2352343"/>
                <a:gd name="connsiteX15" fmla="*/ 0 w 3294249"/>
                <a:gd name="connsiteY15" fmla="*/ 1683260 h 2352343"/>
                <a:gd name="connsiteX16" fmla="*/ 0 w 3294249"/>
                <a:gd name="connsiteY16" fmla="*/ 1248611 h 2352343"/>
                <a:gd name="connsiteX17" fmla="*/ 0 w 3294249"/>
                <a:gd name="connsiteY17" fmla="*/ 777743 h 2352343"/>
                <a:gd name="connsiteX18" fmla="*/ 0 w 3294249"/>
                <a:gd name="connsiteY18" fmla="*/ 270653 h 235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94249" h="2352343" extrusionOk="0">
                  <a:moveTo>
                    <a:pt x="0" y="270653"/>
                  </a:moveTo>
                  <a:cubicBezTo>
                    <a:pt x="87018" y="58701"/>
                    <a:pt x="330017" y="-67906"/>
                    <a:pt x="549051" y="0"/>
                  </a:cubicBezTo>
                  <a:cubicBezTo>
                    <a:pt x="906079" y="-55333"/>
                    <a:pt x="972560" y="38183"/>
                    <a:pt x="1325022" y="0"/>
                  </a:cubicBezTo>
                  <a:cubicBezTo>
                    <a:pt x="1673565" y="22789"/>
                    <a:pt x="1844936" y="-1150"/>
                    <a:pt x="2013147" y="0"/>
                  </a:cubicBezTo>
                  <a:cubicBezTo>
                    <a:pt x="2151314" y="28332"/>
                    <a:pt x="2412898" y="42399"/>
                    <a:pt x="2745196" y="0"/>
                  </a:cubicBezTo>
                  <a:cubicBezTo>
                    <a:pt x="3060552" y="19484"/>
                    <a:pt x="3294756" y="175175"/>
                    <a:pt x="3294249" y="270653"/>
                  </a:cubicBezTo>
                  <a:cubicBezTo>
                    <a:pt x="3304713" y="527398"/>
                    <a:pt x="3189633" y="611957"/>
                    <a:pt x="3294249" y="741522"/>
                  </a:cubicBezTo>
                  <a:cubicBezTo>
                    <a:pt x="3419064" y="894948"/>
                    <a:pt x="3256939" y="1077284"/>
                    <a:pt x="3294249" y="1139949"/>
                  </a:cubicBezTo>
                  <a:cubicBezTo>
                    <a:pt x="3390649" y="1219442"/>
                    <a:pt x="3294917" y="1384711"/>
                    <a:pt x="3294249" y="1592708"/>
                  </a:cubicBezTo>
                  <a:cubicBezTo>
                    <a:pt x="3325273" y="1775126"/>
                    <a:pt x="3300998" y="1892558"/>
                    <a:pt x="3294249" y="2081688"/>
                  </a:cubicBezTo>
                  <a:cubicBezTo>
                    <a:pt x="3334127" y="2194384"/>
                    <a:pt x="2963117" y="2308946"/>
                    <a:pt x="2745196" y="2352343"/>
                  </a:cubicBezTo>
                  <a:cubicBezTo>
                    <a:pt x="2553869" y="2347827"/>
                    <a:pt x="2188776" y="2281455"/>
                    <a:pt x="2079032" y="2352343"/>
                  </a:cubicBezTo>
                  <a:cubicBezTo>
                    <a:pt x="1896359" y="2400264"/>
                    <a:pt x="1783206" y="2325594"/>
                    <a:pt x="1412869" y="2352343"/>
                  </a:cubicBezTo>
                  <a:cubicBezTo>
                    <a:pt x="1214528" y="2337684"/>
                    <a:pt x="943927" y="2269901"/>
                    <a:pt x="549051" y="2352343"/>
                  </a:cubicBezTo>
                  <a:cubicBezTo>
                    <a:pt x="288958" y="2292320"/>
                    <a:pt x="31247" y="2202701"/>
                    <a:pt x="0" y="2081688"/>
                  </a:cubicBezTo>
                  <a:cubicBezTo>
                    <a:pt x="26713" y="2014914"/>
                    <a:pt x="8066" y="1825689"/>
                    <a:pt x="0" y="1683260"/>
                  </a:cubicBezTo>
                  <a:cubicBezTo>
                    <a:pt x="-43734" y="1535022"/>
                    <a:pt x="117052" y="1335203"/>
                    <a:pt x="0" y="1248611"/>
                  </a:cubicBezTo>
                  <a:cubicBezTo>
                    <a:pt x="-2932" y="1187268"/>
                    <a:pt x="52321" y="937489"/>
                    <a:pt x="0" y="777743"/>
                  </a:cubicBezTo>
                  <a:cubicBezTo>
                    <a:pt x="-95758" y="671903"/>
                    <a:pt x="83008" y="381011"/>
                    <a:pt x="0" y="270653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945366"/>
                        <a:gd name="connsiteY0" fmla="*/ 241989 h 2103213"/>
                        <a:gd name="connsiteX1" fmla="*/ 490903 w 2945366"/>
                        <a:gd name="connsiteY1" fmla="*/ 0 h 2103213"/>
                        <a:gd name="connsiteX2" fmla="*/ 1184694 w 2945366"/>
                        <a:gd name="connsiteY2" fmla="*/ 0 h 2103213"/>
                        <a:gd name="connsiteX3" fmla="*/ 1799942 w 2945366"/>
                        <a:gd name="connsiteY3" fmla="*/ 0 h 2103213"/>
                        <a:gd name="connsiteX4" fmla="*/ 2454462 w 2945366"/>
                        <a:gd name="connsiteY4" fmla="*/ 0 h 2103213"/>
                        <a:gd name="connsiteX5" fmla="*/ 2945366 w 2945366"/>
                        <a:gd name="connsiteY5" fmla="*/ 241989 h 2103213"/>
                        <a:gd name="connsiteX6" fmla="*/ 2945366 w 2945366"/>
                        <a:gd name="connsiteY6" fmla="*/ 662990 h 2103213"/>
                        <a:gd name="connsiteX7" fmla="*/ 2945366 w 2945366"/>
                        <a:gd name="connsiteY7" fmla="*/ 1019221 h 2103213"/>
                        <a:gd name="connsiteX8" fmla="*/ 2945366 w 2945366"/>
                        <a:gd name="connsiteY8" fmla="*/ 1424029 h 2103213"/>
                        <a:gd name="connsiteX9" fmla="*/ 2945366 w 2945366"/>
                        <a:gd name="connsiteY9" fmla="*/ 1861223 h 2103213"/>
                        <a:gd name="connsiteX10" fmla="*/ 2454462 w 2945366"/>
                        <a:gd name="connsiteY10" fmla="*/ 2103213 h 2103213"/>
                        <a:gd name="connsiteX11" fmla="*/ 1858849 w 2945366"/>
                        <a:gd name="connsiteY11" fmla="*/ 2103213 h 2103213"/>
                        <a:gd name="connsiteX12" fmla="*/ 1263237 w 2945366"/>
                        <a:gd name="connsiteY12" fmla="*/ 2103213 h 2103213"/>
                        <a:gd name="connsiteX13" fmla="*/ 490903 w 2945366"/>
                        <a:gd name="connsiteY13" fmla="*/ 2103213 h 2103213"/>
                        <a:gd name="connsiteX14" fmla="*/ 0 w 2945366"/>
                        <a:gd name="connsiteY14" fmla="*/ 1861223 h 2103213"/>
                        <a:gd name="connsiteX15" fmla="*/ 0 w 2945366"/>
                        <a:gd name="connsiteY15" fmla="*/ 1504991 h 2103213"/>
                        <a:gd name="connsiteX16" fmla="*/ 0 w 2945366"/>
                        <a:gd name="connsiteY16" fmla="*/ 1116375 h 2103213"/>
                        <a:gd name="connsiteX17" fmla="*/ 0 w 2945366"/>
                        <a:gd name="connsiteY17" fmla="*/ 695375 h 2103213"/>
                        <a:gd name="connsiteX18" fmla="*/ 0 w 2945366"/>
                        <a:gd name="connsiteY18" fmla="*/ 241989 h 2103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945366" h="2103213" extrusionOk="0">
                          <a:moveTo>
                            <a:pt x="0" y="241989"/>
                          </a:moveTo>
                          <a:cubicBezTo>
                            <a:pt x="45161" y="77452"/>
                            <a:pt x="256150" y="-22214"/>
                            <a:pt x="490903" y="0"/>
                          </a:cubicBezTo>
                          <a:cubicBezTo>
                            <a:pt x="816105" y="-35055"/>
                            <a:pt x="886066" y="31334"/>
                            <a:pt x="1184694" y="0"/>
                          </a:cubicBezTo>
                          <a:cubicBezTo>
                            <a:pt x="1474093" y="-3012"/>
                            <a:pt x="1646233" y="1880"/>
                            <a:pt x="1799942" y="0"/>
                          </a:cubicBezTo>
                          <a:cubicBezTo>
                            <a:pt x="1937359" y="12945"/>
                            <a:pt x="2153410" y="26305"/>
                            <a:pt x="2454462" y="0"/>
                          </a:cubicBezTo>
                          <a:cubicBezTo>
                            <a:pt x="2735361" y="15567"/>
                            <a:pt x="2944327" y="146361"/>
                            <a:pt x="2945366" y="241989"/>
                          </a:cubicBezTo>
                          <a:cubicBezTo>
                            <a:pt x="2971056" y="426796"/>
                            <a:pt x="2851021" y="532752"/>
                            <a:pt x="2945366" y="662990"/>
                          </a:cubicBezTo>
                          <a:cubicBezTo>
                            <a:pt x="3044282" y="807873"/>
                            <a:pt x="2905774" y="956916"/>
                            <a:pt x="2945366" y="1019221"/>
                          </a:cubicBezTo>
                          <a:cubicBezTo>
                            <a:pt x="3017011" y="1091188"/>
                            <a:pt x="2937241" y="1239808"/>
                            <a:pt x="2945366" y="1424029"/>
                          </a:cubicBezTo>
                          <a:cubicBezTo>
                            <a:pt x="2970942" y="1601144"/>
                            <a:pt x="2938092" y="1707600"/>
                            <a:pt x="2945366" y="1861223"/>
                          </a:cubicBezTo>
                          <a:cubicBezTo>
                            <a:pt x="2999760" y="1987310"/>
                            <a:pt x="2648168" y="2091932"/>
                            <a:pt x="2454462" y="2103213"/>
                          </a:cubicBezTo>
                          <a:cubicBezTo>
                            <a:pt x="2284482" y="2106388"/>
                            <a:pt x="1977079" y="2068557"/>
                            <a:pt x="1858849" y="2103213"/>
                          </a:cubicBezTo>
                          <a:cubicBezTo>
                            <a:pt x="1715697" y="2113236"/>
                            <a:pt x="1590404" y="2078682"/>
                            <a:pt x="1263237" y="2103213"/>
                          </a:cubicBezTo>
                          <a:cubicBezTo>
                            <a:pt x="1022655" y="2119034"/>
                            <a:pt x="780659" y="2059146"/>
                            <a:pt x="490903" y="2103213"/>
                          </a:cubicBezTo>
                          <a:cubicBezTo>
                            <a:pt x="255153" y="2074160"/>
                            <a:pt x="25174" y="1977262"/>
                            <a:pt x="0" y="1861223"/>
                          </a:cubicBezTo>
                          <a:cubicBezTo>
                            <a:pt x="4056" y="1794475"/>
                            <a:pt x="39008" y="1634355"/>
                            <a:pt x="0" y="1504991"/>
                          </a:cubicBezTo>
                          <a:cubicBezTo>
                            <a:pt x="-47503" y="1373411"/>
                            <a:pt x="86211" y="1195000"/>
                            <a:pt x="0" y="1116375"/>
                          </a:cubicBezTo>
                          <a:cubicBezTo>
                            <a:pt x="-37797" y="1044929"/>
                            <a:pt x="57898" y="836117"/>
                            <a:pt x="0" y="695375"/>
                          </a:cubicBezTo>
                          <a:cubicBezTo>
                            <a:pt x="-83433" y="595405"/>
                            <a:pt x="81069" y="351356"/>
                            <a:pt x="0" y="24198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185621" y="756166"/>
              <a:ext cx="3325413" cy="1480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ماهي الحصة الغذائية التي تتضمنها الآية الكريمة</a:t>
              </a:r>
            </a:p>
            <a:p>
              <a:pPr algn="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 ( وفاكهة مما يتخيرون و لحم طير مما يشتهون )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8629574" y="1534385"/>
            <a:ext cx="3146062" cy="3200434"/>
            <a:chOff x="1173900" y="-66891"/>
            <a:chExt cx="3117971" cy="3579530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230616" y="456328"/>
              <a:ext cx="3013635" cy="3056311"/>
            </a:xfrm>
            <a:custGeom>
              <a:avLst/>
              <a:gdLst>
                <a:gd name="connsiteX0" fmla="*/ 0 w 3013635"/>
                <a:gd name="connsiteY0" fmla="*/ 509395 h 3056311"/>
                <a:gd name="connsiteX1" fmla="*/ 451380 w 3013635"/>
                <a:gd name="connsiteY1" fmla="*/ 0 h 3056311"/>
                <a:gd name="connsiteX2" fmla="*/ 936881 w 3013635"/>
                <a:gd name="connsiteY2" fmla="*/ 0 h 3056311"/>
                <a:gd name="connsiteX3" fmla="*/ 1401273 w 3013635"/>
                <a:gd name="connsiteY3" fmla="*/ 0 h 3056311"/>
                <a:gd name="connsiteX4" fmla="*/ 1971209 w 3013635"/>
                <a:gd name="connsiteY4" fmla="*/ 0 h 3056311"/>
                <a:gd name="connsiteX5" fmla="*/ 2562254 w 3013635"/>
                <a:gd name="connsiteY5" fmla="*/ 0 h 3056311"/>
                <a:gd name="connsiteX6" fmla="*/ 3013635 w 3013635"/>
                <a:gd name="connsiteY6" fmla="*/ 509395 h 3056311"/>
                <a:gd name="connsiteX7" fmla="*/ 3013635 w 3013635"/>
                <a:gd name="connsiteY7" fmla="*/ 1018775 h 3056311"/>
                <a:gd name="connsiteX8" fmla="*/ 3013635 w 3013635"/>
                <a:gd name="connsiteY8" fmla="*/ 1487405 h 3056311"/>
                <a:gd name="connsiteX9" fmla="*/ 3013635 w 3013635"/>
                <a:gd name="connsiteY9" fmla="*/ 1935659 h 3056311"/>
                <a:gd name="connsiteX10" fmla="*/ 3013635 w 3013635"/>
                <a:gd name="connsiteY10" fmla="*/ 2546915 h 3056311"/>
                <a:gd name="connsiteX11" fmla="*/ 2562254 w 3013635"/>
                <a:gd name="connsiteY11" fmla="*/ 3056311 h 3056311"/>
                <a:gd name="connsiteX12" fmla="*/ 2034536 w 3013635"/>
                <a:gd name="connsiteY12" fmla="*/ 3056311 h 3056311"/>
                <a:gd name="connsiteX13" fmla="*/ 1485708 w 3013635"/>
                <a:gd name="connsiteY13" fmla="*/ 3056311 h 3056311"/>
                <a:gd name="connsiteX14" fmla="*/ 979098 w 3013635"/>
                <a:gd name="connsiteY14" fmla="*/ 3056311 h 3056311"/>
                <a:gd name="connsiteX15" fmla="*/ 451380 w 3013635"/>
                <a:gd name="connsiteY15" fmla="*/ 3056311 h 3056311"/>
                <a:gd name="connsiteX16" fmla="*/ 0 w 3013635"/>
                <a:gd name="connsiteY16" fmla="*/ 2546915 h 3056311"/>
                <a:gd name="connsiteX17" fmla="*/ 0 w 3013635"/>
                <a:gd name="connsiteY17" fmla="*/ 2098661 h 3056311"/>
                <a:gd name="connsiteX18" fmla="*/ 0 w 3013635"/>
                <a:gd name="connsiteY18" fmla="*/ 1589280 h 3056311"/>
                <a:gd name="connsiteX19" fmla="*/ 0 w 3013635"/>
                <a:gd name="connsiteY19" fmla="*/ 1120651 h 3056311"/>
                <a:gd name="connsiteX20" fmla="*/ 0 w 3013635"/>
                <a:gd name="connsiteY20" fmla="*/ 509395 h 3056311"/>
                <a:gd name="connsiteX0" fmla="*/ 0 w 3013635"/>
                <a:gd name="connsiteY0" fmla="*/ 509395 h 3056311"/>
                <a:gd name="connsiteX1" fmla="*/ 451380 w 3013635"/>
                <a:gd name="connsiteY1" fmla="*/ 0 h 3056311"/>
                <a:gd name="connsiteX2" fmla="*/ 1021316 w 3013635"/>
                <a:gd name="connsiteY2" fmla="*/ 0 h 3056311"/>
                <a:gd name="connsiteX3" fmla="*/ 1506817 w 3013635"/>
                <a:gd name="connsiteY3" fmla="*/ 0 h 3056311"/>
                <a:gd name="connsiteX4" fmla="*/ 2013427 w 3013635"/>
                <a:gd name="connsiteY4" fmla="*/ 0 h 3056311"/>
                <a:gd name="connsiteX5" fmla="*/ 2562254 w 3013635"/>
                <a:gd name="connsiteY5" fmla="*/ 0 h 3056311"/>
                <a:gd name="connsiteX6" fmla="*/ 3013635 w 3013635"/>
                <a:gd name="connsiteY6" fmla="*/ 509395 h 3056311"/>
                <a:gd name="connsiteX7" fmla="*/ 3013635 w 3013635"/>
                <a:gd name="connsiteY7" fmla="*/ 1059525 h 3056311"/>
                <a:gd name="connsiteX8" fmla="*/ 3013635 w 3013635"/>
                <a:gd name="connsiteY8" fmla="*/ 1568905 h 3056311"/>
                <a:gd name="connsiteX9" fmla="*/ 3013635 w 3013635"/>
                <a:gd name="connsiteY9" fmla="*/ 2078285 h 3056311"/>
                <a:gd name="connsiteX10" fmla="*/ 3013635 w 3013635"/>
                <a:gd name="connsiteY10" fmla="*/ 2546915 h 3056311"/>
                <a:gd name="connsiteX11" fmla="*/ 2562254 w 3013635"/>
                <a:gd name="connsiteY11" fmla="*/ 3056311 h 3056311"/>
                <a:gd name="connsiteX12" fmla="*/ 2097862 w 3013635"/>
                <a:gd name="connsiteY12" fmla="*/ 3056311 h 3056311"/>
                <a:gd name="connsiteX13" fmla="*/ 1527926 w 3013635"/>
                <a:gd name="connsiteY13" fmla="*/ 3056311 h 3056311"/>
                <a:gd name="connsiteX14" fmla="*/ 957990 w 3013635"/>
                <a:gd name="connsiteY14" fmla="*/ 3056311 h 3056311"/>
                <a:gd name="connsiteX15" fmla="*/ 451380 w 3013635"/>
                <a:gd name="connsiteY15" fmla="*/ 3056311 h 3056311"/>
                <a:gd name="connsiteX16" fmla="*/ 0 w 3013635"/>
                <a:gd name="connsiteY16" fmla="*/ 2546915 h 3056311"/>
                <a:gd name="connsiteX17" fmla="*/ 0 w 3013635"/>
                <a:gd name="connsiteY17" fmla="*/ 2098661 h 3056311"/>
                <a:gd name="connsiteX18" fmla="*/ 0 w 3013635"/>
                <a:gd name="connsiteY18" fmla="*/ 1609656 h 3056311"/>
                <a:gd name="connsiteX19" fmla="*/ 0 w 3013635"/>
                <a:gd name="connsiteY19" fmla="*/ 1079900 h 3056311"/>
                <a:gd name="connsiteX20" fmla="*/ 0 w 3013635"/>
                <a:gd name="connsiteY20" fmla="*/ 509395 h 305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13635" h="3056311" fill="none" extrusionOk="0">
                  <a:moveTo>
                    <a:pt x="0" y="509395"/>
                  </a:moveTo>
                  <a:cubicBezTo>
                    <a:pt x="37760" y="179897"/>
                    <a:pt x="202882" y="60442"/>
                    <a:pt x="451380" y="0"/>
                  </a:cubicBezTo>
                  <a:cubicBezTo>
                    <a:pt x="691317" y="-80896"/>
                    <a:pt x="789441" y="-3373"/>
                    <a:pt x="936881" y="0"/>
                  </a:cubicBezTo>
                  <a:cubicBezTo>
                    <a:pt x="1098469" y="23215"/>
                    <a:pt x="1172292" y="49050"/>
                    <a:pt x="1401273" y="0"/>
                  </a:cubicBezTo>
                  <a:cubicBezTo>
                    <a:pt x="1606181" y="-62222"/>
                    <a:pt x="1839250" y="76122"/>
                    <a:pt x="1971209" y="0"/>
                  </a:cubicBezTo>
                  <a:cubicBezTo>
                    <a:pt x="2078085" y="-58980"/>
                    <a:pt x="2395084" y="-5066"/>
                    <a:pt x="2562254" y="0"/>
                  </a:cubicBezTo>
                  <a:cubicBezTo>
                    <a:pt x="2740016" y="-32653"/>
                    <a:pt x="2963346" y="193296"/>
                    <a:pt x="3013635" y="509395"/>
                  </a:cubicBezTo>
                  <a:cubicBezTo>
                    <a:pt x="3029059" y="754562"/>
                    <a:pt x="3026539" y="843153"/>
                    <a:pt x="3013635" y="1018775"/>
                  </a:cubicBezTo>
                  <a:cubicBezTo>
                    <a:pt x="3048477" y="1195372"/>
                    <a:pt x="2993009" y="1410853"/>
                    <a:pt x="3013635" y="1487405"/>
                  </a:cubicBezTo>
                  <a:cubicBezTo>
                    <a:pt x="3030123" y="1601018"/>
                    <a:pt x="2962548" y="1830311"/>
                    <a:pt x="3013635" y="1935659"/>
                  </a:cubicBezTo>
                  <a:cubicBezTo>
                    <a:pt x="3055134" y="2037222"/>
                    <a:pt x="2960199" y="2367525"/>
                    <a:pt x="3013635" y="2546915"/>
                  </a:cubicBezTo>
                  <a:cubicBezTo>
                    <a:pt x="3009564" y="2797386"/>
                    <a:pt x="2801653" y="3158732"/>
                    <a:pt x="2562254" y="3056311"/>
                  </a:cubicBezTo>
                  <a:cubicBezTo>
                    <a:pt x="2360872" y="3115585"/>
                    <a:pt x="2246884" y="3042256"/>
                    <a:pt x="2034536" y="3056311"/>
                  </a:cubicBezTo>
                  <a:cubicBezTo>
                    <a:pt x="1833951" y="3079457"/>
                    <a:pt x="1753995" y="3055995"/>
                    <a:pt x="1485708" y="3056311"/>
                  </a:cubicBezTo>
                  <a:cubicBezTo>
                    <a:pt x="1217164" y="3058696"/>
                    <a:pt x="1200451" y="2995335"/>
                    <a:pt x="979098" y="3056311"/>
                  </a:cubicBezTo>
                  <a:cubicBezTo>
                    <a:pt x="735394" y="3105113"/>
                    <a:pt x="673087" y="3036052"/>
                    <a:pt x="451380" y="3056311"/>
                  </a:cubicBezTo>
                  <a:cubicBezTo>
                    <a:pt x="273984" y="3003329"/>
                    <a:pt x="32520" y="2869978"/>
                    <a:pt x="0" y="2546915"/>
                  </a:cubicBezTo>
                  <a:cubicBezTo>
                    <a:pt x="-19730" y="2372489"/>
                    <a:pt x="29656" y="2288213"/>
                    <a:pt x="0" y="2098661"/>
                  </a:cubicBezTo>
                  <a:cubicBezTo>
                    <a:pt x="-31754" y="1918382"/>
                    <a:pt x="91" y="1816808"/>
                    <a:pt x="0" y="1589280"/>
                  </a:cubicBezTo>
                  <a:cubicBezTo>
                    <a:pt x="-26506" y="1352642"/>
                    <a:pt x="1667" y="1279355"/>
                    <a:pt x="0" y="1120651"/>
                  </a:cubicBezTo>
                  <a:cubicBezTo>
                    <a:pt x="-24339" y="979716"/>
                    <a:pt x="-1270" y="681317"/>
                    <a:pt x="0" y="509395"/>
                  </a:cubicBezTo>
                  <a:close/>
                </a:path>
                <a:path w="3013635" h="3056311" stroke="0" extrusionOk="0">
                  <a:moveTo>
                    <a:pt x="0" y="509395"/>
                  </a:moveTo>
                  <a:cubicBezTo>
                    <a:pt x="20373" y="262829"/>
                    <a:pt x="260719" y="-34699"/>
                    <a:pt x="451380" y="0"/>
                  </a:cubicBezTo>
                  <a:cubicBezTo>
                    <a:pt x="566189" y="-30785"/>
                    <a:pt x="814649" y="11737"/>
                    <a:pt x="1021316" y="0"/>
                  </a:cubicBezTo>
                  <a:cubicBezTo>
                    <a:pt x="1276861" y="-9824"/>
                    <a:pt x="1300659" y="13935"/>
                    <a:pt x="1506817" y="0"/>
                  </a:cubicBezTo>
                  <a:cubicBezTo>
                    <a:pt x="1730018" y="-40941"/>
                    <a:pt x="1853806" y="3328"/>
                    <a:pt x="2013427" y="0"/>
                  </a:cubicBezTo>
                  <a:cubicBezTo>
                    <a:pt x="2221397" y="-47592"/>
                    <a:pt x="2356118" y="16673"/>
                    <a:pt x="2562254" y="0"/>
                  </a:cubicBezTo>
                  <a:cubicBezTo>
                    <a:pt x="2862580" y="16471"/>
                    <a:pt x="3005685" y="258673"/>
                    <a:pt x="3013635" y="509395"/>
                  </a:cubicBezTo>
                  <a:cubicBezTo>
                    <a:pt x="3043557" y="636763"/>
                    <a:pt x="2984091" y="881937"/>
                    <a:pt x="3013635" y="1059525"/>
                  </a:cubicBezTo>
                  <a:cubicBezTo>
                    <a:pt x="3073993" y="1223764"/>
                    <a:pt x="2972881" y="1433851"/>
                    <a:pt x="3013635" y="1568905"/>
                  </a:cubicBezTo>
                  <a:cubicBezTo>
                    <a:pt x="3039315" y="1668066"/>
                    <a:pt x="2993804" y="1958384"/>
                    <a:pt x="3013635" y="2078285"/>
                  </a:cubicBezTo>
                  <a:cubicBezTo>
                    <a:pt x="3041359" y="2249782"/>
                    <a:pt x="3004071" y="2418940"/>
                    <a:pt x="3013635" y="2546915"/>
                  </a:cubicBezTo>
                  <a:cubicBezTo>
                    <a:pt x="2914553" y="2781531"/>
                    <a:pt x="2862895" y="2975237"/>
                    <a:pt x="2562254" y="3056311"/>
                  </a:cubicBezTo>
                  <a:cubicBezTo>
                    <a:pt x="2331043" y="3099953"/>
                    <a:pt x="2225001" y="3018668"/>
                    <a:pt x="2097862" y="3056311"/>
                  </a:cubicBezTo>
                  <a:cubicBezTo>
                    <a:pt x="1965567" y="3106890"/>
                    <a:pt x="1808469" y="3068790"/>
                    <a:pt x="1527926" y="3056311"/>
                  </a:cubicBezTo>
                  <a:cubicBezTo>
                    <a:pt x="1250744" y="3067336"/>
                    <a:pt x="1076950" y="3029668"/>
                    <a:pt x="957990" y="3056311"/>
                  </a:cubicBezTo>
                  <a:cubicBezTo>
                    <a:pt x="830455" y="3072283"/>
                    <a:pt x="546755" y="2994948"/>
                    <a:pt x="451380" y="3056311"/>
                  </a:cubicBezTo>
                  <a:cubicBezTo>
                    <a:pt x="203978" y="2954705"/>
                    <a:pt x="-3915" y="2829241"/>
                    <a:pt x="0" y="2546915"/>
                  </a:cubicBezTo>
                  <a:cubicBezTo>
                    <a:pt x="-14844" y="2403274"/>
                    <a:pt x="5740" y="2231987"/>
                    <a:pt x="0" y="2098661"/>
                  </a:cubicBezTo>
                  <a:cubicBezTo>
                    <a:pt x="-19102" y="1958640"/>
                    <a:pt x="68893" y="1838681"/>
                    <a:pt x="0" y="1609656"/>
                  </a:cubicBezTo>
                  <a:cubicBezTo>
                    <a:pt x="-49538" y="1349960"/>
                    <a:pt x="29195" y="1279309"/>
                    <a:pt x="0" y="1079900"/>
                  </a:cubicBezTo>
                  <a:cubicBezTo>
                    <a:pt x="-28351" y="873910"/>
                    <a:pt x="-11524" y="660162"/>
                    <a:pt x="0" y="509395"/>
                  </a:cubicBezTo>
                  <a:close/>
                </a:path>
                <a:path w="3013635" h="3056311" fill="none" stroke="0" extrusionOk="0">
                  <a:moveTo>
                    <a:pt x="0" y="509395"/>
                  </a:moveTo>
                  <a:cubicBezTo>
                    <a:pt x="63547" y="183674"/>
                    <a:pt x="182165" y="25106"/>
                    <a:pt x="451380" y="0"/>
                  </a:cubicBezTo>
                  <a:cubicBezTo>
                    <a:pt x="674473" y="-75970"/>
                    <a:pt x="760264" y="7119"/>
                    <a:pt x="936881" y="0"/>
                  </a:cubicBezTo>
                  <a:cubicBezTo>
                    <a:pt x="1099439" y="17576"/>
                    <a:pt x="1203337" y="47167"/>
                    <a:pt x="1401273" y="0"/>
                  </a:cubicBezTo>
                  <a:cubicBezTo>
                    <a:pt x="1583417" y="-32903"/>
                    <a:pt x="1857153" y="61661"/>
                    <a:pt x="1971209" y="0"/>
                  </a:cubicBezTo>
                  <a:cubicBezTo>
                    <a:pt x="2088557" y="-53880"/>
                    <a:pt x="2431783" y="9898"/>
                    <a:pt x="2562254" y="0"/>
                  </a:cubicBezTo>
                  <a:cubicBezTo>
                    <a:pt x="2775266" y="39952"/>
                    <a:pt x="2993826" y="291103"/>
                    <a:pt x="3013635" y="509395"/>
                  </a:cubicBezTo>
                  <a:cubicBezTo>
                    <a:pt x="3029528" y="729601"/>
                    <a:pt x="3016820" y="850639"/>
                    <a:pt x="3013635" y="1018775"/>
                  </a:cubicBezTo>
                  <a:cubicBezTo>
                    <a:pt x="3045991" y="1192906"/>
                    <a:pt x="2997773" y="1384700"/>
                    <a:pt x="3013635" y="1487405"/>
                  </a:cubicBezTo>
                  <a:cubicBezTo>
                    <a:pt x="3038819" y="1581100"/>
                    <a:pt x="3013009" y="1801070"/>
                    <a:pt x="3013635" y="1935659"/>
                  </a:cubicBezTo>
                  <a:cubicBezTo>
                    <a:pt x="3018322" y="2024969"/>
                    <a:pt x="2951581" y="2331937"/>
                    <a:pt x="3013635" y="2546915"/>
                  </a:cubicBezTo>
                  <a:cubicBezTo>
                    <a:pt x="3020873" y="2755991"/>
                    <a:pt x="2803806" y="3113745"/>
                    <a:pt x="2562254" y="3056311"/>
                  </a:cubicBezTo>
                  <a:cubicBezTo>
                    <a:pt x="2355533" y="3130071"/>
                    <a:pt x="2254765" y="3055481"/>
                    <a:pt x="2034536" y="3056311"/>
                  </a:cubicBezTo>
                  <a:cubicBezTo>
                    <a:pt x="1843610" y="3052349"/>
                    <a:pt x="1763794" y="3044823"/>
                    <a:pt x="1485708" y="3056311"/>
                  </a:cubicBezTo>
                  <a:cubicBezTo>
                    <a:pt x="1219569" y="3060880"/>
                    <a:pt x="1210730" y="2986618"/>
                    <a:pt x="979098" y="3056311"/>
                  </a:cubicBezTo>
                  <a:cubicBezTo>
                    <a:pt x="774519" y="3123504"/>
                    <a:pt x="622880" y="3050905"/>
                    <a:pt x="451380" y="3056311"/>
                  </a:cubicBezTo>
                  <a:cubicBezTo>
                    <a:pt x="266616" y="3010233"/>
                    <a:pt x="46428" y="2860595"/>
                    <a:pt x="0" y="2546915"/>
                  </a:cubicBezTo>
                  <a:cubicBezTo>
                    <a:pt x="19083" y="2394974"/>
                    <a:pt x="29211" y="2274676"/>
                    <a:pt x="0" y="2098661"/>
                  </a:cubicBezTo>
                  <a:cubicBezTo>
                    <a:pt x="-37012" y="1934131"/>
                    <a:pt x="-6290" y="1798163"/>
                    <a:pt x="0" y="1589280"/>
                  </a:cubicBezTo>
                  <a:cubicBezTo>
                    <a:pt x="21526" y="1357803"/>
                    <a:pt x="-3703" y="1280671"/>
                    <a:pt x="0" y="1120651"/>
                  </a:cubicBezTo>
                  <a:cubicBezTo>
                    <a:pt x="3025" y="1004197"/>
                    <a:pt x="23067" y="662827"/>
                    <a:pt x="0" y="509395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040786"/>
                        <a:gd name="connsiteY0" fmla="*/ 455447 h 2732627"/>
                        <a:gd name="connsiteX1" fmla="*/ 455447 w 3040786"/>
                        <a:gd name="connsiteY1" fmla="*/ 0 h 2732627"/>
                        <a:gd name="connsiteX2" fmla="*/ 945322 w 3040786"/>
                        <a:gd name="connsiteY2" fmla="*/ 0 h 2732627"/>
                        <a:gd name="connsiteX3" fmla="*/ 1413898 w 3040786"/>
                        <a:gd name="connsiteY3" fmla="*/ 0 h 2732627"/>
                        <a:gd name="connsiteX4" fmla="*/ 1988969 w 3040786"/>
                        <a:gd name="connsiteY4" fmla="*/ 0 h 2732627"/>
                        <a:gd name="connsiteX5" fmla="*/ 2585339 w 3040786"/>
                        <a:gd name="connsiteY5" fmla="*/ 0 h 2732627"/>
                        <a:gd name="connsiteX6" fmla="*/ 3040786 w 3040786"/>
                        <a:gd name="connsiteY6" fmla="*/ 455447 h 2732627"/>
                        <a:gd name="connsiteX7" fmla="*/ 3040786 w 3040786"/>
                        <a:gd name="connsiteY7" fmla="*/ 910880 h 2732627"/>
                        <a:gd name="connsiteX8" fmla="*/ 3040786 w 3040786"/>
                        <a:gd name="connsiteY8" fmla="*/ 1329879 h 2732627"/>
                        <a:gd name="connsiteX9" fmla="*/ 3040786 w 3040786"/>
                        <a:gd name="connsiteY9" fmla="*/ 1730660 h 2732627"/>
                        <a:gd name="connsiteX10" fmla="*/ 3040786 w 3040786"/>
                        <a:gd name="connsiteY10" fmla="*/ 2277180 h 2732627"/>
                        <a:gd name="connsiteX11" fmla="*/ 2585339 w 3040786"/>
                        <a:gd name="connsiteY11" fmla="*/ 2732627 h 2732627"/>
                        <a:gd name="connsiteX12" fmla="*/ 2052866 w 3040786"/>
                        <a:gd name="connsiteY12" fmla="*/ 2732627 h 2732627"/>
                        <a:gd name="connsiteX13" fmla="*/ 1499094 w 3040786"/>
                        <a:gd name="connsiteY13" fmla="*/ 2732627 h 2732627"/>
                        <a:gd name="connsiteX14" fmla="*/ 987920 w 3040786"/>
                        <a:gd name="connsiteY14" fmla="*/ 2732627 h 2732627"/>
                        <a:gd name="connsiteX15" fmla="*/ 455447 w 3040786"/>
                        <a:gd name="connsiteY15" fmla="*/ 2732627 h 2732627"/>
                        <a:gd name="connsiteX16" fmla="*/ 0 w 3040786"/>
                        <a:gd name="connsiteY16" fmla="*/ 2277180 h 2732627"/>
                        <a:gd name="connsiteX17" fmla="*/ 0 w 3040786"/>
                        <a:gd name="connsiteY17" fmla="*/ 1876399 h 2732627"/>
                        <a:gd name="connsiteX18" fmla="*/ 0 w 3040786"/>
                        <a:gd name="connsiteY18" fmla="*/ 1420965 h 2732627"/>
                        <a:gd name="connsiteX19" fmla="*/ 0 w 3040786"/>
                        <a:gd name="connsiteY19" fmla="*/ 1001967 h 2732627"/>
                        <a:gd name="connsiteX20" fmla="*/ 0 w 3040786"/>
                        <a:gd name="connsiteY20" fmla="*/ 455447 h 27326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3040786" h="2732627" fill="none" extrusionOk="0">
                          <a:moveTo>
                            <a:pt x="0" y="455447"/>
                          </a:moveTo>
                          <a:cubicBezTo>
                            <a:pt x="8831" y="201695"/>
                            <a:pt x="169950" y="34595"/>
                            <a:pt x="455447" y="0"/>
                          </a:cubicBezTo>
                          <a:cubicBezTo>
                            <a:pt x="691281" y="-45019"/>
                            <a:pt x="799717" y="1454"/>
                            <a:pt x="945322" y="0"/>
                          </a:cubicBezTo>
                          <a:cubicBezTo>
                            <a:pt x="1090927" y="-1454"/>
                            <a:pt x="1201715" y="51868"/>
                            <a:pt x="1413898" y="0"/>
                          </a:cubicBezTo>
                          <a:cubicBezTo>
                            <a:pt x="1626081" y="-51868"/>
                            <a:pt x="1872174" y="50672"/>
                            <a:pt x="1988969" y="0"/>
                          </a:cubicBezTo>
                          <a:cubicBezTo>
                            <a:pt x="2105764" y="-50672"/>
                            <a:pt x="2452288" y="299"/>
                            <a:pt x="2585339" y="0"/>
                          </a:cubicBezTo>
                          <a:cubicBezTo>
                            <a:pt x="2818596" y="-8763"/>
                            <a:pt x="3015993" y="184507"/>
                            <a:pt x="3040786" y="455447"/>
                          </a:cubicBezTo>
                          <a:cubicBezTo>
                            <a:pt x="3043848" y="659319"/>
                            <a:pt x="3036277" y="753660"/>
                            <a:pt x="3040786" y="910880"/>
                          </a:cubicBezTo>
                          <a:cubicBezTo>
                            <a:pt x="3045295" y="1068100"/>
                            <a:pt x="3016522" y="1239518"/>
                            <a:pt x="3040786" y="1329879"/>
                          </a:cubicBezTo>
                          <a:cubicBezTo>
                            <a:pt x="3065050" y="1420240"/>
                            <a:pt x="3019782" y="1631318"/>
                            <a:pt x="3040786" y="1730660"/>
                          </a:cubicBezTo>
                          <a:cubicBezTo>
                            <a:pt x="3061790" y="1830002"/>
                            <a:pt x="2976617" y="2118400"/>
                            <a:pt x="3040786" y="2277180"/>
                          </a:cubicBezTo>
                          <a:cubicBezTo>
                            <a:pt x="3059133" y="2529171"/>
                            <a:pt x="2847257" y="2807003"/>
                            <a:pt x="2585339" y="2732627"/>
                          </a:cubicBezTo>
                          <a:cubicBezTo>
                            <a:pt x="2389913" y="2779607"/>
                            <a:pt x="2260911" y="2729928"/>
                            <a:pt x="2052866" y="2732627"/>
                          </a:cubicBezTo>
                          <a:cubicBezTo>
                            <a:pt x="1844821" y="2735326"/>
                            <a:pt x="1767817" y="2727281"/>
                            <a:pt x="1499094" y="2732627"/>
                          </a:cubicBezTo>
                          <a:cubicBezTo>
                            <a:pt x="1230371" y="2737973"/>
                            <a:pt x="1217810" y="2679938"/>
                            <a:pt x="987920" y="2732627"/>
                          </a:cubicBezTo>
                          <a:cubicBezTo>
                            <a:pt x="758030" y="2785316"/>
                            <a:pt x="652984" y="2729172"/>
                            <a:pt x="455447" y="2732627"/>
                          </a:cubicBezTo>
                          <a:cubicBezTo>
                            <a:pt x="224392" y="2695942"/>
                            <a:pt x="8667" y="2559848"/>
                            <a:pt x="0" y="2277180"/>
                          </a:cubicBezTo>
                          <a:cubicBezTo>
                            <a:pt x="-8600" y="2129683"/>
                            <a:pt x="32868" y="2033209"/>
                            <a:pt x="0" y="1876399"/>
                          </a:cubicBezTo>
                          <a:cubicBezTo>
                            <a:pt x="-32868" y="1719589"/>
                            <a:pt x="4106" y="1622183"/>
                            <a:pt x="0" y="1420965"/>
                          </a:cubicBezTo>
                          <a:cubicBezTo>
                            <a:pt x="-4106" y="1219747"/>
                            <a:pt x="13557" y="1129431"/>
                            <a:pt x="0" y="1001967"/>
                          </a:cubicBezTo>
                          <a:cubicBezTo>
                            <a:pt x="-13557" y="874503"/>
                            <a:pt x="7022" y="598686"/>
                            <a:pt x="0" y="455447"/>
                          </a:cubicBezTo>
                          <a:close/>
                        </a:path>
                        <a:path w="3040786" h="2732627" stroke="0" extrusionOk="0">
                          <a:moveTo>
                            <a:pt x="0" y="455447"/>
                          </a:moveTo>
                          <a:cubicBezTo>
                            <a:pt x="21860" y="187191"/>
                            <a:pt x="251660" y="-47239"/>
                            <a:pt x="455447" y="0"/>
                          </a:cubicBezTo>
                          <a:cubicBezTo>
                            <a:pt x="601908" y="-56615"/>
                            <a:pt x="777172" y="18801"/>
                            <a:pt x="1030518" y="0"/>
                          </a:cubicBezTo>
                          <a:cubicBezTo>
                            <a:pt x="1283864" y="-18801"/>
                            <a:pt x="1305803" y="16955"/>
                            <a:pt x="1520393" y="0"/>
                          </a:cubicBezTo>
                          <a:cubicBezTo>
                            <a:pt x="1734983" y="-16955"/>
                            <a:pt x="1853349" y="4333"/>
                            <a:pt x="2031567" y="0"/>
                          </a:cubicBezTo>
                          <a:cubicBezTo>
                            <a:pt x="2209785" y="-4333"/>
                            <a:pt x="2393883" y="56463"/>
                            <a:pt x="2585339" y="0"/>
                          </a:cubicBezTo>
                          <a:cubicBezTo>
                            <a:pt x="2843442" y="45122"/>
                            <a:pt x="3032716" y="226018"/>
                            <a:pt x="3040786" y="455447"/>
                          </a:cubicBezTo>
                          <a:cubicBezTo>
                            <a:pt x="3074714" y="569924"/>
                            <a:pt x="2997870" y="812826"/>
                            <a:pt x="3040786" y="947315"/>
                          </a:cubicBezTo>
                          <a:cubicBezTo>
                            <a:pt x="3083702" y="1081804"/>
                            <a:pt x="3024576" y="1286278"/>
                            <a:pt x="3040786" y="1402748"/>
                          </a:cubicBezTo>
                          <a:cubicBezTo>
                            <a:pt x="3056996" y="1519218"/>
                            <a:pt x="3016403" y="1741180"/>
                            <a:pt x="3040786" y="1858181"/>
                          </a:cubicBezTo>
                          <a:cubicBezTo>
                            <a:pt x="3065169" y="1975182"/>
                            <a:pt x="3010595" y="2145106"/>
                            <a:pt x="3040786" y="2277180"/>
                          </a:cubicBezTo>
                          <a:cubicBezTo>
                            <a:pt x="3002167" y="2476522"/>
                            <a:pt x="2839716" y="2663774"/>
                            <a:pt x="2585339" y="2732627"/>
                          </a:cubicBezTo>
                          <a:cubicBezTo>
                            <a:pt x="2376906" y="2762172"/>
                            <a:pt x="2240632" y="2705036"/>
                            <a:pt x="2116763" y="2732627"/>
                          </a:cubicBezTo>
                          <a:cubicBezTo>
                            <a:pt x="1992894" y="2760218"/>
                            <a:pt x="1807026" y="2730934"/>
                            <a:pt x="1541692" y="2732627"/>
                          </a:cubicBezTo>
                          <a:cubicBezTo>
                            <a:pt x="1276358" y="2734320"/>
                            <a:pt x="1102035" y="2712920"/>
                            <a:pt x="966621" y="2732627"/>
                          </a:cubicBezTo>
                          <a:cubicBezTo>
                            <a:pt x="831207" y="2752334"/>
                            <a:pt x="570301" y="2684124"/>
                            <a:pt x="455447" y="2732627"/>
                          </a:cubicBezTo>
                          <a:cubicBezTo>
                            <a:pt x="221876" y="2681674"/>
                            <a:pt x="51079" y="2546864"/>
                            <a:pt x="0" y="2277180"/>
                          </a:cubicBezTo>
                          <a:cubicBezTo>
                            <a:pt x="-13321" y="2133992"/>
                            <a:pt x="8892" y="2008639"/>
                            <a:pt x="0" y="1876399"/>
                          </a:cubicBezTo>
                          <a:cubicBezTo>
                            <a:pt x="-8892" y="1744159"/>
                            <a:pt x="50429" y="1654369"/>
                            <a:pt x="0" y="1439183"/>
                          </a:cubicBezTo>
                          <a:cubicBezTo>
                            <a:pt x="-50429" y="1223997"/>
                            <a:pt x="19132" y="1159312"/>
                            <a:pt x="0" y="965532"/>
                          </a:cubicBezTo>
                          <a:cubicBezTo>
                            <a:pt x="-19132" y="771752"/>
                            <a:pt x="465" y="587181"/>
                            <a:pt x="0" y="455447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270949" y="433209"/>
              <a:ext cx="2973302" cy="3056311"/>
            </a:xfrm>
            <a:custGeom>
              <a:avLst/>
              <a:gdLst>
                <a:gd name="connsiteX0" fmla="*/ 0 w 2973302"/>
                <a:gd name="connsiteY0" fmla="*/ 351650 h 3056311"/>
                <a:gd name="connsiteX1" fmla="*/ 495559 w 2973302"/>
                <a:gd name="connsiteY1" fmla="*/ 0 h 3056311"/>
                <a:gd name="connsiteX2" fmla="*/ 1195931 w 2973302"/>
                <a:gd name="connsiteY2" fmla="*/ 0 h 3056311"/>
                <a:gd name="connsiteX3" fmla="*/ 1817013 w 2973302"/>
                <a:gd name="connsiteY3" fmla="*/ 0 h 3056311"/>
                <a:gd name="connsiteX4" fmla="*/ 2477741 w 2973302"/>
                <a:gd name="connsiteY4" fmla="*/ 0 h 3056311"/>
                <a:gd name="connsiteX5" fmla="*/ 2973302 w 2973302"/>
                <a:gd name="connsiteY5" fmla="*/ 351650 h 3056311"/>
                <a:gd name="connsiteX6" fmla="*/ 2973302 w 2973302"/>
                <a:gd name="connsiteY6" fmla="*/ 963431 h 3056311"/>
                <a:gd name="connsiteX7" fmla="*/ 2973302 w 2973302"/>
                <a:gd name="connsiteY7" fmla="*/ 1481093 h 3056311"/>
                <a:gd name="connsiteX8" fmla="*/ 2973302 w 2973302"/>
                <a:gd name="connsiteY8" fmla="*/ 2069346 h 3056311"/>
                <a:gd name="connsiteX9" fmla="*/ 2973302 w 2973302"/>
                <a:gd name="connsiteY9" fmla="*/ 2704659 h 3056311"/>
                <a:gd name="connsiteX10" fmla="*/ 2477741 w 2973302"/>
                <a:gd name="connsiteY10" fmla="*/ 3056311 h 3056311"/>
                <a:gd name="connsiteX11" fmla="*/ 1876479 w 2973302"/>
                <a:gd name="connsiteY11" fmla="*/ 3056311 h 3056311"/>
                <a:gd name="connsiteX12" fmla="*/ 1275217 w 2973302"/>
                <a:gd name="connsiteY12" fmla="*/ 3056311 h 3056311"/>
                <a:gd name="connsiteX13" fmla="*/ 495559 w 2973302"/>
                <a:gd name="connsiteY13" fmla="*/ 3056311 h 3056311"/>
                <a:gd name="connsiteX14" fmla="*/ 0 w 2973302"/>
                <a:gd name="connsiteY14" fmla="*/ 2704659 h 3056311"/>
                <a:gd name="connsiteX15" fmla="*/ 0 w 2973302"/>
                <a:gd name="connsiteY15" fmla="*/ 2186997 h 3056311"/>
                <a:gd name="connsiteX16" fmla="*/ 0 w 2973302"/>
                <a:gd name="connsiteY16" fmla="*/ 1622274 h 3056311"/>
                <a:gd name="connsiteX17" fmla="*/ 0 w 2973302"/>
                <a:gd name="connsiteY17" fmla="*/ 1010493 h 3056311"/>
                <a:gd name="connsiteX18" fmla="*/ 0 w 2973302"/>
                <a:gd name="connsiteY18" fmla="*/ 351650 h 305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73302" h="3056311" extrusionOk="0">
                  <a:moveTo>
                    <a:pt x="0" y="351650"/>
                  </a:moveTo>
                  <a:cubicBezTo>
                    <a:pt x="33711" y="132849"/>
                    <a:pt x="314564" y="-86252"/>
                    <a:pt x="495559" y="0"/>
                  </a:cubicBezTo>
                  <a:cubicBezTo>
                    <a:pt x="812948" y="-74537"/>
                    <a:pt x="878499" y="46538"/>
                    <a:pt x="1195931" y="0"/>
                  </a:cubicBezTo>
                  <a:cubicBezTo>
                    <a:pt x="1494029" y="-5201"/>
                    <a:pt x="1674792" y="-3685"/>
                    <a:pt x="1817013" y="0"/>
                  </a:cubicBezTo>
                  <a:cubicBezTo>
                    <a:pt x="1979396" y="-16199"/>
                    <a:pt x="2188928" y="76324"/>
                    <a:pt x="2477741" y="0"/>
                  </a:cubicBezTo>
                  <a:cubicBezTo>
                    <a:pt x="2776543" y="41203"/>
                    <a:pt x="2973177" y="206594"/>
                    <a:pt x="2973302" y="351650"/>
                  </a:cubicBezTo>
                  <a:cubicBezTo>
                    <a:pt x="2980577" y="675442"/>
                    <a:pt x="2878345" y="773649"/>
                    <a:pt x="2973302" y="963431"/>
                  </a:cubicBezTo>
                  <a:cubicBezTo>
                    <a:pt x="3101552" y="1155793"/>
                    <a:pt x="2956706" y="1411795"/>
                    <a:pt x="2973302" y="1481093"/>
                  </a:cubicBezTo>
                  <a:cubicBezTo>
                    <a:pt x="3149028" y="1579504"/>
                    <a:pt x="3020739" y="1791726"/>
                    <a:pt x="2973302" y="2069346"/>
                  </a:cubicBezTo>
                  <a:cubicBezTo>
                    <a:pt x="3010177" y="2252931"/>
                    <a:pt x="3012531" y="2428157"/>
                    <a:pt x="2973302" y="2704659"/>
                  </a:cubicBezTo>
                  <a:cubicBezTo>
                    <a:pt x="3009455" y="2870853"/>
                    <a:pt x="2674746" y="3008062"/>
                    <a:pt x="2477741" y="3056311"/>
                  </a:cubicBezTo>
                  <a:cubicBezTo>
                    <a:pt x="2302039" y="3039443"/>
                    <a:pt x="2006068" y="3032791"/>
                    <a:pt x="1876479" y="3056311"/>
                  </a:cubicBezTo>
                  <a:cubicBezTo>
                    <a:pt x="1690622" y="3140323"/>
                    <a:pt x="1613544" y="3019081"/>
                    <a:pt x="1275217" y="3056311"/>
                  </a:cubicBezTo>
                  <a:cubicBezTo>
                    <a:pt x="1127323" y="3039376"/>
                    <a:pt x="773090" y="3007019"/>
                    <a:pt x="495559" y="3056311"/>
                  </a:cubicBezTo>
                  <a:cubicBezTo>
                    <a:pt x="265681" y="2955474"/>
                    <a:pt x="39653" y="2833360"/>
                    <a:pt x="0" y="2704659"/>
                  </a:cubicBezTo>
                  <a:cubicBezTo>
                    <a:pt x="48669" y="2621805"/>
                    <a:pt x="-4693" y="2372432"/>
                    <a:pt x="0" y="2186997"/>
                  </a:cubicBezTo>
                  <a:cubicBezTo>
                    <a:pt x="-16102" y="1992451"/>
                    <a:pt x="107615" y="1735876"/>
                    <a:pt x="0" y="1622274"/>
                  </a:cubicBezTo>
                  <a:cubicBezTo>
                    <a:pt x="39818" y="1553665"/>
                    <a:pt x="5971" y="1225046"/>
                    <a:pt x="0" y="1010493"/>
                  </a:cubicBezTo>
                  <a:cubicBezTo>
                    <a:pt x="-90436" y="869376"/>
                    <a:pt x="48440" y="460799"/>
                    <a:pt x="0" y="35165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000090"/>
                        <a:gd name="connsiteY0" fmla="*/ 314408 h 2732627"/>
                        <a:gd name="connsiteX1" fmla="*/ 500024 w 3000090"/>
                        <a:gd name="connsiteY1" fmla="*/ 0 h 2732627"/>
                        <a:gd name="connsiteX2" fmla="*/ 1206706 w 3000090"/>
                        <a:gd name="connsiteY2" fmla="*/ 0 h 2732627"/>
                        <a:gd name="connsiteX3" fmla="*/ 1833384 w 3000090"/>
                        <a:gd name="connsiteY3" fmla="*/ 0 h 2732627"/>
                        <a:gd name="connsiteX4" fmla="*/ 2500065 w 3000090"/>
                        <a:gd name="connsiteY4" fmla="*/ 0 h 2732627"/>
                        <a:gd name="connsiteX5" fmla="*/ 3000090 w 3000090"/>
                        <a:gd name="connsiteY5" fmla="*/ 314408 h 2732627"/>
                        <a:gd name="connsiteX6" fmla="*/ 3000090 w 3000090"/>
                        <a:gd name="connsiteY6" fmla="*/ 861398 h 2732627"/>
                        <a:gd name="connsiteX7" fmla="*/ 3000090 w 3000090"/>
                        <a:gd name="connsiteY7" fmla="*/ 1324236 h 2732627"/>
                        <a:gd name="connsiteX8" fmla="*/ 3000090 w 3000090"/>
                        <a:gd name="connsiteY8" fmla="*/ 1850189 h 2732627"/>
                        <a:gd name="connsiteX9" fmla="*/ 3000090 w 3000090"/>
                        <a:gd name="connsiteY9" fmla="*/ 2418218 h 2732627"/>
                        <a:gd name="connsiteX10" fmla="*/ 2500065 w 3000090"/>
                        <a:gd name="connsiteY10" fmla="*/ 2732627 h 2732627"/>
                        <a:gd name="connsiteX11" fmla="*/ 1893386 w 3000090"/>
                        <a:gd name="connsiteY11" fmla="*/ 2732627 h 2732627"/>
                        <a:gd name="connsiteX12" fmla="*/ 1286707 w 3000090"/>
                        <a:gd name="connsiteY12" fmla="*/ 2732627 h 2732627"/>
                        <a:gd name="connsiteX13" fmla="*/ 500024 w 3000090"/>
                        <a:gd name="connsiteY13" fmla="*/ 2732627 h 2732627"/>
                        <a:gd name="connsiteX14" fmla="*/ 0 w 3000090"/>
                        <a:gd name="connsiteY14" fmla="*/ 2418218 h 2732627"/>
                        <a:gd name="connsiteX15" fmla="*/ 0 w 3000090"/>
                        <a:gd name="connsiteY15" fmla="*/ 1955380 h 2732627"/>
                        <a:gd name="connsiteX16" fmla="*/ 0 w 3000090"/>
                        <a:gd name="connsiteY16" fmla="*/ 1450465 h 2732627"/>
                        <a:gd name="connsiteX17" fmla="*/ 0 w 3000090"/>
                        <a:gd name="connsiteY17" fmla="*/ 903475 h 2732627"/>
                        <a:gd name="connsiteX18" fmla="*/ 0 w 3000090"/>
                        <a:gd name="connsiteY18" fmla="*/ 314408 h 27326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000090" h="2732627" extrusionOk="0">
                          <a:moveTo>
                            <a:pt x="0" y="314408"/>
                          </a:moveTo>
                          <a:cubicBezTo>
                            <a:pt x="18980" y="128971"/>
                            <a:pt x="271680" y="-37038"/>
                            <a:pt x="500024" y="0"/>
                          </a:cubicBezTo>
                          <a:cubicBezTo>
                            <a:pt x="828804" y="-48433"/>
                            <a:pt x="904730" y="38851"/>
                            <a:pt x="1206706" y="0"/>
                          </a:cubicBezTo>
                          <a:cubicBezTo>
                            <a:pt x="1502529" y="-9275"/>
                            <a:pt x="1682691" y="2298"/>
                            <a:pt x="1833384" y="0"/>
                          </a:cubicBezTo>
                          <a:cubicBezTo>
                            <a:pt x="2005404" y="-20945"/>
                            <a:pt x="2194519" y="31424"/>
                            <a:pt x="2500065" y="0"/>
                          </a:cubicBezTo>
                          <a:cubicBezTo>
                            <a:pt x="2782753" y="7664"/>
                            <a:pt x="2997637" y="170539"/>
                            <a:pt x="3000090" y="314408"/>
                          </a:cubicBezTo>
                          <a:cubicBezTo>
                            <a:pt x="3010840" y="595632"/>
                            <a:pt x="2903868" y="685263"/>
                            <a:pt x="3000090" y="861398"/>
                          </a:cubicBezTo>
                          <a:cubicBezTo>
                            <a:pt x="3121680" y="1037596"/>
                            <a:pt x="2968714" y="1249223"/>
                            <a:pt x="3000090" y="1324236"/>
                          </a:cubicBezTo>
                          <a:cubicBezTo>
                            <a:pt x="3102512" y="1416299"/>
                            <a:pt x="2985335" y="1613084"/>
                            <a:pt x="3000090" y="1850189"/>
                          </a:cubicBezTo>
                          <a:cubicBezTo>
                            <a:pt x="3030121" y="2055553"/>
                            <a:pt x="3007622" y="2204028"/>
                            <a:pt x="3000090" y="2418218"/>
                          </a:cubicBezTo>
                          <a:cubicBezTo>
                            <a:pt x="3066039" y="2602103"/>
                            <a:pt x="2697938" y="2708974"/>
                            <a:pt x="2500065" y="2732627"/>
                          </a:cubicBezTo>
                          <a:cubicBezTo>
                            <a:pt x="2327604" y="2745966"/>
                            <a:pt x="2028401" y="2716990"/>
                            <a:pt x="1893386" y="2732627"/>
                          </a:cubicBezTo>
                          <a:cubicBezTo>
                            <a:pt x="1728221" y="2775497"/>
                            <a:pt x="1601198" y="2695627"/>
                            <a:pt x="1286707" y="2732627"/>
                          </a:cubicBezTo>
                          <a:cubicBezTo>
                            <a:pt x="1070613" y="2744587"/>
                            <a:pt x="766036" y="2694374"/>
                            <a:pt x="500024" y="2732627"/>
                          </a:cubicBezTo>
                          <a:cubicBezTo>
                            <a:pt x="263080" y="2676486"/>
                            <a:pt x="35493" y="2544643"/>
                            <a:pt x="0" y="2418218"/>
                          </a:cubicBezTo>
                          <a:cubicBezTo>
                            <a:pt x="9706" y="2331733"/>
                            <a:pt x="26092" y="2122910"/>
                            <a:pt x="0" y="1955380"/>
                          </a:cubicBezTo>
                          <a:cubicBezTo>
                            <a:pt x="-45445" y="1784390"/>
                            <a:pt x="76524" y="1553891"/>
                            <a:pt x="0" y="1450465"/>
                          </a:cubicBezTo>
                          <a:cubicBezTo>
                            <a:pt x="-17366" y="1365061"/>
                            <a:pt x="27556" y="1091726"/>
                            <a:pt x="0" y="903475"/>
                          </a:cubicBezTo>
                          <a:cubicBezTo>
                            <a:pt x="-88818" y="772030"/>
                            <a:pt x="73615" y="446217"/>
                            <a:pt x="0" y="31440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173900" y="907771"/>
              <a:ext cx="3117971" cy="2168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لحم طير مما يشتهون أي من كل صنف من الطيور يشتهونه و من أي جنس من لحمه أرادوا و إن شاءوا مشويا أو مطبوخا أو غير ذلك</a:t>
              </a: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127788"/>
            <a:ext cx="3052689" cy="717453"/>
          </a:xfrm>
          <a:custGeom>
            <a:avLst/>
            <a:gdLst>
              <a:gd name="connsiteX0" fmla="*/ 0 w 3052689"/>
              <a:gd name="connsiteY0" fmla="*/ 717453 h 717453"/>
              <a:gd name="connsiteX1" fmla="*/ 759655 w 3052689"/>
              <a:gd name="connsiteY1" fmla="*/ 225083 h 717453"/>
              <a:gd name="connsiteX2" fmla="*/ 1350498 w 3052689"/>
              <a:gd name="connsiteY2" fmla="*/ 647114 h 717453"/>
              <a:gd name="connsiteX3" fmla="*/ 2124221 w 3052689"/>
              <a:gd name="connsiteY3" fmla="*/ 182880 h 717453"/>
              <a:gd name="connsiteX4" fmla="*/ 2658793 w 3052689"/>
              <a:gd name="connsiteY4" fmla="*/ 393896 h 717453"/>
              <a:gd name="connsiteX5" fmla="*/ 3052689 w 3052689"/>
              <a:gd name="connsiteY5" fmla="*/ 0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689" h="717453">
                <a:moveTo>
                  <a:pt x="0" y="717453"/>
                </a:moveTo>
                <a:cubicBezTo>
                  <a:pt x="267286" y="477129"/>
                  <a:pt x="534572" y="236806"/>
                  <a:pt x="759655" y="225083"/>
                </a:cubicBezTo>
                <a:cubicBezTo>
                  <a:pt x="984738" y="213360"/>
                  <a:pt x="1123070" y="654148"/>
                  <a:pt x="1350498" y="647114"/>
                </a:cubicBezTo>
                <a:cubicBezTo>
                  <a:pt x="1577926" y="640080"/>
                  <a:pt x="1906172" y="225083"/>
                  <a:pt x="2124221" y="182880"/>
                </a:cubicBezTo>
                <a:cubicBezTo>
                  <a:pt x="2342270" y="140677"/>
                  <a:pt x="2504048" y="424376"/>
                  <a:pt x="2658793" y="393896"/>
                </a:cubicBezTo>
                <a:cubicBezTo>
                  <a:pt x="2813538" y="363416"/>
                  <a:pt x="2933113" y="181708"/>
                  <a:pt x="305268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41369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3375616" cy="1213077"/>
            <a:chOff x="4412343" y="615723"/>
            <a:chExt cx="3375616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: Shape 76">
              <a:extLst>
                <a:ext uri="{FF2B5EF4-FFF2-40B4-BE49-F238E27FC236}">
                  <a16:creationId xmlns:a16="http://schemas.microsoft.com/office/drawing/2014/main" id="{B20B7274-28AD-4F16-854F-1B745747752C}"/>
                </a:ext>
              </a:extLst>
            </p:cNvPr>
            <p:cNvSpPr/>
            <p:nvPr/>
          </p:nvSpPr>
          <p:spPr>
            <a:xfrm rot="7528401">
              <a:off x="7584759" y="161884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49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CE2DF91-E697-4FF5-908C-018C3029BB9E}"/>
              </a:ext>
            </a:extLst>
          </p:cNvPr>
          <p:cNvSpPr/>
          <p:nvPr/>
        </p:nvSpPr>
        <p:spPr>
          <a:xfrm>
            <a:off x="2609849" y="828211"/>
            <a:ext cx="1987551" cy="1286835"/>
          </a:xfrm>
          <a:custGeom>
            <a:avLst/>
            <a:gdLst>
              <a:gd name="connsiteX0" fmla="*/ 0 w 2939144"/>
              <a:gd name="connsiteY0" fmla="*/ 1574162 h 1902942"/>
              <a:gd name="connsiteX1" fmla="*/ 0 w 2939144"/>
              <a:gd name="connsiteY1" fmla="*/ 1574163 h 1902942"/>
              <a:gd name="connsiteX2" fmla="*/ 0 w 2939144"/>
              <a:gd name="connsiteY2" fmla="*/ 1574163 h 1902942"/>
              <a:gd name="connsiteX3" fmla="*/ 1553283 w 2939144"/>
              <a:gd name="connsiteY3" fmla="*/ 0 h 1902942"/>
              <a:gd name="connsiteX4" fmla="*/ 1998596 w 2939144"/>
              <a:gd name="connsiteY4" fmla="*/ 229118 h 1902942"/>
              <a:gd name="connsiteX5" fmla="*/ 2039430 w 2939144"/>
              <a:gd name="connsiteY5" fmla="*/ 301917 h 1902942"/>
              <a:gd name="connsiteX6" fmla="*/ 2051692 w 2939144"/>
              <a:gd name="connsiteY6" fmla="*/ 295476 h 1902942"/>
              <a:gd name="connsiteX7" fmla="*/ 2260728 w 2939144"/>
              <a:gd name="connsiteY7" fmla="*/ 254638 h 1902942"/>
              <a:gd name="connsiteX8" fmla="*/ 2797757 w 2939144"/>
              <a:gd name="connsiteY8" fmla="*/ 774309 h 1902942"/>
              <a:gd name="connsiteX9" fmla="*/ 2780850 w 2939144"/>
              <a:gd name="connsiteY9" fmla="*/ 904183 h 1902942"/>
              <a:gd name="connsiteX10" fmla="*/ 2745274 w 2939144"/>
              <a:gd name="connsiteY10" fmla="*/ 991682 h 1902942"/>
              <a:gd name="connsiteX11" fmla="*/ 2798362 w 2939144"/>
              <a:gd name="connsiteY11" fmla="*/ 1021351 h 1902942"/>
              <a:gd name="connsiteX12" fmla="*/ 2939144 w 2939144"/>
              <a:gd name="connsiteY12" fmla="*/ 1293980 h 1902942"/>
              <a:gd name="connsiteX13" fmla="*/ 2845619 w 2939144"/>
              <a:gd name="connsiteY13" fmla="*/ 1526462 h 1902942"/>
              <a:gd name="connsiteX14" fmla="*/ 2813697 w 2939144"/>
              <a:gd name="connsiteY14" fmla="*/ 1553581 h 1902942"/>
              <a:gd name="connsiteX15" fmla="*/ 2815772 w 2939144"/>
              <a:gd name="connsiteY15" fmla="*/ 1574163 h 1902942"/>
              <a:gd name="connsiteX16" fmla="*/ 2815771 w 2939144"/>
              <a:gd name="connsiteY16" fmla="*/ 1574163 h 1902942"/>
              <a:gd name="connsiteX17" fmla="*/ 2486992 w 2939144"/>
              <a:gd name="connsiteY17" fmla="*/ 1902942 h 1902942"/>
              <a:gd name="connsiteX18" fmla="*/ 328779 w 2939144"/>
              <a:gd name="connsiteY18" fmla="*/ 1902941 h 1902942"/>
              <a:gd name="connsiteX19" fmla="*/ 25837 w 2939144"/>
              <a:gd name="connsiteY19" fmla="*/ 1702138 h 1902942"/>
              <a:gd name="connsiteX20" fmla="*/ 0 w 2939144"/>
              <a:gd name="connsiteY20" fmla="*/ 1574163 h 1902942"/>
              <a:gd name="connsiteX21" fmla="*/ 21683 w 2939144"/>
              <a:gd name="connsiteY21" fmla="*/ 1466763 h 1902942"/>
              <a:gd name="connsiteX22" fmla="*/ 10911 w 2939144"/>
              <a:gd name="connsiteY22" fmla="*/ 1433182 h 1902942"/>
              <a:gd name="connsiteX23" fmla="*/ 0 w 2939144"/>
              <a:gd name="connsiteY23" fmla="*/ 1328450 h 1902942"/>
              <a:gd name="connsiteX24" fmla="*/ 537029 w 2939144"/>
              <a:gd name="connsiteY24" fmla="*/ 808779 h 1902942"/>
              <a:gd name="connsiteX25" fmla="*/ 569957 w 2939144"/>
              <a:gd name="connsiteY25" fmla="*/ 811590 h 1902942"/>
              <a:gd name="connsiteX26" fmla="*/ 571984 w 2939144"/>
              <a:gd name="connsiteY26" fmla="*/ 791920 h 1902942"/>
              <a:gd name="connsiteX27" fmla="*/ 1002122 w 2939144"/>
              <a:gd name="connsiteY27" fmla="*/ 449061 h 1902942"/>
              <a:gd name="connsiteX28" fmla="*/ 1023392 w 2939144"/>
              <a:gd name="connsiteY28" fmla="*/ 451158 h 1902942"/>
              <a:gd name="connsiteX29" fmla="*/ 1027165 w 2939144"/>
              <a:gd name="connsiteY29" fmla="*/ 414939 h 1902942"/>
              <a:gd name="connsiteX30" fmla="*/ 1553283 w 2939144"/>
              <a:gd name="connsiteY30" fmla="*/ 0 h 19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39144" h="1902942">
                <a:moveTo>
                  <a:pt x="0" y="1574162"/>
                </a:moveTo>
                <a:lnTo>
                  <a:pt x="0" y="1574163"/>
                </a:lnTo>
                <a:lnTo>
                  <a:pt x="0" y="1574163"/>
                </a:lnTo>
                <a:close/>
                <a:moveTo>
                  <a:pt x="1553283" y="0"/>
                </a:moveTo>
                <a:cubicBezTo>
                  <a:pt x="1738654" y="0"/>
                  <a:pt x="1902088" y="90885"/>
                  <a:pt x="1998596" y="229118"/>
                </a:cubicBezTo>
                <a:lnTo>
                  <a:pt x="2039430" y="301917"/>
                </a:lnTo>
                <a:lnTo>
                  <a:pt x="2051692" y="295476"/>
                </a:lnTo>
                <a:cubicBezTo>
                  <a:pt x="2115942" y="269180"/>
                  <a:pt x="2186580" y="254638"/>
                  <a:pt x="2260728" y="254638"/>
                </a:cubicBezTo>
                <a:cubicBezTo>
                  <a:pt x="2557321" y="254638"/>
                  <a:pt x="2797757" y="487303"/>
                  <a:pt x="2797757" y="774309"/>
                </a:cubicBezTo>
                <a:cubicBezTo>
                  <a:pt x="2797757" y="819154"/>
                  <a:pt x="2791887" y="862672"/>
                  <a:pt x="2780850" y="904183"/>
                </a:cubicBezTo>
                <a:lnTo>
                  <a:pt x="2745274" y="991682"/>
                </a:lnTo>
                <a:lnTo>
                  <a:pt x="2798362" y="1021351"/>
                </a:lnTo>
                <a:cubicBezTo>
                  <a:pt x="2883300" y="1080435"/>
                  <a:pt x="2939144" y="1180492"/>
                  <a:pt x="2939144" y="1293980"/>
                </a:cubicBezTo>
                <a:cubicBezTo>
                  <a:pt x="2939144" y="1384770"/>
                  <a:pt x="2903404" y="1466965"/>
                  <a:pt x="2845619" y="1526462"/>
                </a:cubicBezTo>
                <a:lnTo>
                  <a:pt x="2813697" y="1553581"/>
                </a:lnTo>
                <a:lnTo>
                  <a:pt x="2815772" y="1574163"/>
                </a:lnTo>
                <a:lnTo>
                  <a:pt x="2815771" y="1574163"/>
                </a:lnTo>
                <a:cubicBezTo>
                  <a:pt x="2815771" y="1755743"/>
                  <a:pt x="2668572" y="1902942"/>
                  <a:pt x="2486992" y="1902942"/>
                </a:cubicBezTo>
                <a:lnTo>
                  <a:pt x="328779" y="1902941"/>
                </a:lnTo>
                <a:cubicBezTo>
                  <a:pt x="192594" y="1902941"/>
                  <a:pt x="75748" y="1820142"/>
                  <a:pt x="25837" y="1702138"/>
                </a:cubicBezTo>
                <a:lnTo>
                  <a:pt x="0" y="1574163"/>
                </a:lnTo>
                <a:lnTo>
                  <a:pt x="21683" y="1466763"/>
                </a:lnTo>
                <a:lnTo>
                  <a:pt x="10911" y="1433182"/>
                </a:lnTo>
                <a:cubicBezTo>
                  <a:pt x="3757" y="1399353"/>
                  <a:pt x="0" y="1364326"/>
                  <a:pt x="0" y="1328450"/>
                </a:cubicBezTo>
                <a:cubicBezTo>
                  <a:pt x="0" y="1041444"/>
                  <a:pt x="240436" y="808779"/>
                  <a:pt x="537029" y="808779"/>
                </a:cubicBezTo>
                <a:lnTo>
                  <a:pt x="569957" y="811590"/>
                </a:lnTo>
                <a:lnTo>
                  <a:pt x="571984" y="791920"/>
                </a:lnTo>
                <a:cubicBezTo>
                  <a:pt x="612925" y="596251"/>
                  <a:pt x="789948" y="449061"/>
                  <a:pt x="1002122" y="449061"/>
                </a:cubicBezTo>
                <a:lnTo>
                  <a:pt x="1023392" y="451158"/>
                </a:lnTo>
                <a:lnTo>
                  <a:pt x="1027165" y="414939"/>
                </a:lnTo>
                <a:cubicBezTo>
                  <a:pt x="1077241" y="178134"/>
                  <a:pt x="1293764" y="0"/>
                  <a:pt x="15532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826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6640386" y="2997479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latin typeface="Oswald" panose="02000503000000000000" pitchFamily="2" charset="0"/>
              </a:rPr>
              <a:t>انتهى الدرس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 flipH="1">
            <a:off x="-1268360" y="0"/>
            <a:ext cx="17443331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16200000" flipH="1">
            <a:off x="13651808" y="1834275"/>
            <a:ext cx="3914741" cy="31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0 L -0.80938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79896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حلول اون لاين 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4623A0D-06DD-497D-94B4-F1E3206566F8}"/>
              </a:ext>
            </a:extLst>
          </p:cNvPr>
          <p:cNvSpPr/>
          <p:nvPr/>
        </p:nvSpPr>
        <p:spPr>
          <a:xfrm>
            <a:off x="4521200" y="620837"/>
            <a:ext cx="3149600" cy="858981"/>
          </a:xfrm>
          <a:prstGeom prst="rect">
            <a:avLst/>
          </a:prstGeom>
          <a:solidFill>
            <a:srgbClr val="0563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B637965E-FF72-4EC6-8E47-0B373DB25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72" y="652533"/>
            <a:ext cx="2932055" cy="7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 descr="Grapes">
            <a:extLst>
              <a:ext uri="{FF2B5EF4-FFF2-40B4-BE49-F238E27FC236}">
                <a16:creationId xmlns:a16="http://schemas.microsoft.com/office/drawing/2014/main" id="{F9BF965F-C308-479D-B1B1-E471A1F0B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23500">
            <a:off x="4479769" y="5115849"/>
            <a:ext cx="503647" cy="503647"/>
          </a:xfrm>
          <a:prstGeom prst="rect">
            <a:avLst/>
          </a:prstGeom>
        </p:spPr>
      </p:pic>
      <p:pic>
        <p:nvPicPr>
          <p:cNvPr id="9" name="Graphic 8" descr="Grapes">
            <a:extLst>
              <a:ext uri="{FF2B5EF4-FFF2-40B4-BE49-F238E27FC236}">
                <a16:creationId xmlns:a16="http://schemas.microsoft.com/office/drawing/2014/main" id="{BC3B9000-31AD-4ABA-92D3-0F0F17F32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994718">
            <a:off x="6331156" y="428809"/>
            <a:ext cx="1264947" cy="1264947"/>
          </a:xfrm>
          <a:prstGeom prst="rect">
            <a:avLst/>
          </a:prstGeom>
        </p:spPr>
      </p:pic>
      <p:pic>
        <p:nvPicPr>
          <p:cNvPr id="11" name="Graphic 10" descr="Cherries">
            <a:extLst>
              <a:ext uri="{FF2B5EF4-FFF2-40B4-BE49-F238E27FC236}">
                <a16:creationId xmlns:a16="http://schemas.microsoft.com/office/drawing/2014/main" id="{77200724-0490-4344-B4DC-EC6BE83B82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16037" y="403409"/>
            <a:ext cx="1136153" cy="1136153"/>
          </a:xfrm>
          <a:prstGeom prst="rect">
            <a:avLst/>
          </a:prstGeom>
        </p:spPr>
      </p:pic>
      <p:pic>
        <p:nvPicPr>
          <p:cNvPr id="13" name="Graphic 12" descr="Avocado">
            <a:extLst>
              <a:ext uri="{FF2B5EF4-FFF2-40B4-BE49-F238E27FC236}">
                <a16:creationId xmlns:a16="http://schemas.microsoft.com/office/drawing/2014/main" id="{C214ECD9-AA92-4F4A-949F-199B574CB8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544020">
            <a:off x="7558404" y="1278502"/>
            <a:ext cx="1342372" cy="1342372"/>
          </a:xfrm>
          <a:prstGeom prst="rect">
            <a:avLst/>
          </a:prstGeom>
        </p:spPr>
      </p:pic>
      <p:pic>
        <p:nvPicPr>
          <p:cNvPr id="15" name="Graphic 14" descr="Watermelon">
            <a:extLst>
              <a:ext uri="{FF2B5EF4-FFF2-40B4-BE49-F238E27FC236}">
                <a16:creationId xmlns:a16="http://schemas.microsoft.com/office/drawing/2014/main" id="{CE668F6F-6EF1-4601-ABAE-A168CE07AE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4493205">
            <a:off x="8030541" y="2315703"/>
            <a:ext cx="1238646" cy="1238646"/>
          </a:xfrm>
          <a:prstGeom prst="rect">
            <a:avLst/>
          </a:prstGeom>
        </p:spPr>
      </p:pic>
      <p:pic>
        <p:nvPicPr>
          <p:cNvPr id="17" name="Graphic 16" descr="Fruit bowl">
            <a:extLst>
              <a:ext uri="{FF2B5EF4-FFF2-40B4-BE49-F238E27FC236}">
                <a16:creationId xmlns:a16="http://schemas.microsoft.com/office/drawing/2014/main" id="{17B07CD1-F8B8-49F8-B89B-D088F98714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0325294">
            <a:off x="6210771" y="5408467"/>
            <a:ext cx="914400" cy="914400"/>
          </a:xfrm>
          <a:prstGeom prst="rect">
            <a:avLst/>
          </a:prstGeom>
        </p:spPr>
      </p:pic>
      <p:pic>
        <p:nvPicPr>
          <p:cNvPr id="19" name="Graphic 18" descr="Apple">
            <a:extLst>
              <a:ext uri="{FF2B5EF4-FFF2-40B4-BE49-F238E27FC236}">
                <a16:creationId xmlns:a16="http://schemas.microsoft.com/office/drawing/2014/main" id="{2182CB26-E035-498B-BCD3-91BD685978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8975067">
            <a:off x="3780586" y="972297"/>
            <a:ext cx="1124261" cy="1124261"/>
          </a:xfrm>
          <a:prstGeom prst="rect">
            <a:avLst/>
          </a:prstGeom>
        </p:spPr>
      </p:pic>
      <p:pic>
        <p:nvPicPr>
          <p:cNvPr id="21" name="Graphic 20" descr="Orange">
            <a:extLst>
              <a:ext uri="{FF2B5EF4-FFF2-40B4-BE49-F238E27FC236}">
                <a16:creationId xmlns:a16="http://schemas.microsoft.com/office/drawing/2014/main" id="{031EF27E-DF31-4703-87CF-C70A724DB9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93287" y="3484712"/>
            <a:ext cx="1258620" cy="1258620"/>
          </a:xfrm>
          <a:prstGeom prst="rect">
            <a:avLst/>
          </a:prstGeom>
        </p:spPr>
      </p:pic>
      <p:pic>
        <p:nvPicPr>
          <p:cNvPr id="22" name="Graphic 21" descr="Watermelon">
            <a:extLst>
              <a:ext uri="{FF2B5EF4-FFF2-40B4-BE49-F238E27FC236}">
                <a16:creationId xmlns:a16="http://schemas.microsoft.com/office/drawing/2014/main" id="{6BE5902E-4146-426D-8850-912F71D23E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7448174">
            <a:off x="3105332" y="1987527"/>
            <a:ext cx="1176913" cy="1176913"/>
          </a:xfrm>
          <a:prstGeom prst="rect">
            <a:avLst/>
          </a:prstGeom>
        </p:spPr>
      </p:pic>
      <p:pic>
        <p:nvPicPr>
          <p:cNvPr id="23" name="Graphic 22" descr="Grapes">
            <a:extLst>
              <a:ext uri="{FF2B5EF4-FFF2-40B4-BE49-F238E27FC236}">
                <a16:creationId xmlns:a16="http://schemas.microsoft.com/office/drawing/2014/main" id="{22811F83-4482-4830-A7FB-854DA4037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084303">
            <a:off x="2969815" y="3223167"/>
            <a:ext cx="1243483" cy="1243483"/>
          </a:xfrm>
          <a:prstGeom prst="rect">
            <a:avLst/>
          </a:prstGeom>
        </p:spPr>
      </p:pic>
      <p:pic>
        <p:nvPicPr>
          <p:cNvPr id="24" name="Graphic 23" descr="Avocado">
            <a:extLst>
              <a:ext uri="{FF2B5EF4-FFF2-40B4-BE49-F238E27FC236}">
                <a16:creationId xmlns:a16="http://schemas.microsoft.com/office/drawing/2014/main" id="{F0A97A5D-E2B1-4DCA-8DC5-B0355A3FA2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544020">
            <a:off x="3534255" y="4530417"/>
            <a:ext cx="1228289" cy="1228289"/>
          </a:xfrm>
          <a:prstGeom prst="rect">
            <a:avLst/>
          </a:prstGeom>
        </p:spPr>
      </p:pic>
      <p:pic>
        <p:nvPicPr>
          <p:cNvPr id="25" name="Graphic 24" descr="Cherries">
            <a:extLst>
              <a:ext uri="{FF2B5EF4-FFF2-40B4-BE49-F238E27FC236}">
                <a16:creationId xmlns:a16="http://schemas.microsoft.com/office/drawing/2014/main" id="{72E40C5B-C552-4990-9D36-56119AF602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147739">
            <a:off x="4651882" y="5226823"/>
            <a:ext cx="1057731" cy="1057731"/>
          </a:xfrm>
          <a:prstGeom prst="rect">
            <a:avLst/>
          </a:prstGeom>
        </p:spPr>
      </p:pic>
      <p:pic>
        <p:nvPicPr>
          <p:cNvPr id="26" name="Graphic 25" descr="Cherries">
            <a:extLst>
              <a:ext uri="{FF2B5EF4-FFF2-40B4-BE49-F238E27FC236}">
                <a16:creationId xmlns:a16="http://schemas.microsoft.com/office/drawing/2014/main" id="{130122C7-1D28-4ECD-B3A7-6745D5ECE2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6434" y="1125042"/>
            <a:ext cx="457200" cy="457200"/>
          </a:xfrm>
          <a:prstGeom prst="rect">
            <a:avLst/>
          </a:prstGeom>
        </p:spPr>
      </p:pic>
      <p:pic>
        <p:nvPicPr>
          <p:cNvPr id="27" name="Graphic 26" descr="Orange">
            <a:extLst>
              <a:ext uri="{FF2B5EF4-FFF2-40B4-BE49-F238E27FC236}">
                <a16:creationId xmlns:a16="http://schemas.microsoft.com/office/drawing/2014/main" id="{870E9C8C-F1B8-4D8B-99E5-E1D197544B1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634348" y="1654441"/>
            <a:ext cx="483475" cy="483475"/>
          </a:xfrm>
          <a:prstGeom prst="rect">
            <a:avLst/>
          </a:prstGeom>
        </p:spPr>
      </p:pic>
      <p:pic>
        <p:nvPicPr>
          <p:cNvPr id="28" name="Graphic 27" descr="Grapes">
            <a:extLst>
              <a:ext uri="{FF2B5EF4-FFF2-40B4-BE49-F238E27FC236}">
                <a16:creationId xmlns:a16="http://schemas.microsoft.com/office/drawing/2014/main" id="{4873804E-EEA0-42F4-8067-D9C67A0C6DE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8628879">
            <a:off x="8746102" y="3341096"/>
            <a:ext cx="445732" cy="458622"/>
          </a:xfrm>
          <a:prstGeom prst="rect">
            <a:avLst/>
          </a:prstGeom>
        </p:spPr>
      </p:pic>
      <p:pic>
        <p:nvPicPr>
          <p:cNvPr id="29" name="Graphic 28" descr="Fruit bowl">
            <a:extLst>
              <a:ext uri="{FF2B5EF4-FFF2-40B4-BE49-F238E27FC236}">
                <a16:creationId xmlns:a16="http://schemas.microsoft.com/office/drawing/2014/main" id="{7763EEBA-619A-41AE-BC91-F5703DE58F7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0561699">
            <a:off x="4768954" y="1056741"/>
            <a:ext cx="306436" cy="306436"/>
          </a:xfrm>
          <a:prstGeom prst="rect">
            <a:avLst/>
          </a:prstGeom>
        </p:spPr>
      </p:pic>
      <p:pic>
        <p:nvPicPr>
          <p:cNvPr id="30" name="Graphic 29" descr="Avocado">
            <a:extLst>
              <a:ext uri="{FF2B5EF4-FFF2-40B4-BE49-F238E27FC236}">
                <a16:creationId xmlns:a16="http://schemas.microsoft.com/office/drawing/2014/main" id="{8DCFB51B-1041-4167-9E67-3B69C91EE6E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544020">
            <a:off x="7798063" y="4999239"/>
            <a:ext cx="305404" cy="305404"/>
          </a:xfrm>
          <a:prstGeom prst="rect">
            <a:avLst/>
          </a:prstGeom>
        </p:spPr>
      </p:pic>
      <p:pic>
        <p:nvPicPr>
          <p:cNvPr id="31" name="Graphic 30" descr="Watermelon">
            <a:extLst>
              <a:ext uri="{FF2B5EF4-FFF2-40B4-BE49-F238E27FC236}">
                <a16:creationId xmlns:a16="http://schemas.microsoft.com/office/drawing/2014/main" id="{CE6F3906-1DE0-4386-9AC6-ACF13FF6CA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133163">
            <a:off x="5993137" y="758754"/>
            <a:ext cx="393553" cy="393553"/>
          </a:xfrm>
          <a:prstGeom prst="rect">
            <a:avLst/>
          </a:prstGeom>
        </p:spPr>
      </p:pic>
      <p:pic>
        <p:nvPicPr>
          <p:cNvPr id="32" name="Graphic 31" descr="Avocado">
            <a:extLst>
              <a:ext uri="{FF2B5EF4-FFF2-40B4-BE49-F238E27FC236}">
                <a16:creationId xmlns:a16="http://schemas.microsoft.com/office/drawing/2014/main" id="{0925F9C9-17B0-476A-B62C-CC2B0DBD5B3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2544020">
            <a:off x="5652708" y="5685770"/>
            <a:ext cx="437414" cy="437414"/>
          </a:xfrm>
          <a:prstGeom prst="rect">
            <a:avLst/>
          </a:prstGeom>
        </p:spPr>
      </p:pic>
      <p:pic>
        <p:nvPicPr>
          <p:cNvPr id="33" name="Graphic 32" descr="Apple">
            <a:extLst>
              <a:ext uri="{FF2B5EF4-FFF2-40B4-BE49-F238E27FC236}">
                <a16:creationId xmlns:a16="http://schemas.microsoft.com/office/drawing/2014/main" id="{604CAA53-720C-4E5C-9356-2EACF0B7AAC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17498893">
            <a:off x="3299551" y="2932293"/>
            <a:ext cx="439502" cy="439502"/>
          </a:xfrm>
          <a:prstGeom prst="rect">
            <a:avLst/>
          </a:prstGeom>
        </p:spPr>
      </p:pic>
      <p:pic>
        <p:nvPicPr>
          <p:cNvPr id="34" name="Graphic 33" descr="Apple">
            <a:extLst>
              <a:ext uri="{FF2B5EF4-FFF2-40B4-BE49-F238E27FC236}">
                <a16:creationId xmlns:a16="http://schemas.microsoft.com/office/drawing/2014/main" id="{0ECDCBEE-8868-4C50-8A63-94005567C17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7303681">
            <a:off x="7735978" y="4391952"/>
            <a:ext cx="914400" cy="914400"/>
          </a:xfrm>
          <a:prstGeom prst="rect">
            <a:avLst/>
          </a:pr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FE75C63-DE13-4AF3-BB5C-9250F365A3F7}"/>
              </a:ext>
            </a:extLst>
          </p:cNvPr>
          <p:cNvSpPr/>
          <p:nvPr/>
        </p:nvSpPr>
        <p:spPr>
          <a:xfrm rot="7011512">
            <a:off x="4216998" y="876692"/>
            <a:ext cx="4477427" cy="5228379"/>
          </a:xfrm>
          <a:custGeom>
            <a:avLst/>
            <a:gdLst>
              <a:gd name="connsiteX0" fmla="*/ 241931 w 4477427"/>
              <a:gd name="connsiteY0" fmla="*/ 4000875 h 5228379"/>
              <a:gd name="connsiteX1" fmla="*/ 1227504 w 4477427"/>
              <a:gd name="connsiteY1" fmla="*/ 992882 h 5228379"/>
              <a:gd name="connsiteX2" fmla="*/ 2935620 w 4477427"/>
              <a:gd name="connsiteY2" fmla="*/ 862694 h 5228379"/>
              <a:gd name="connsiteX3" fmla="*/ 3080549 w 4477427"/>
              <a:gd name="connsiteY3" fmla="*/ 917964 h 5228379"/>
              <a:gd name="connsiteX4" fmla="*/ 3300964 w 4477427"/>
              <a:gd name="connsiteY4" fmla="*/ 0 h 5228379"/>
              <a:gd name="connsiteX5" fmla="*/ 3591255 w 4477427"/>
              <a:gd name="connsiteY5" fmla="*/ 1208980 h 5228379"/>
              <a:gd name="connsiteX6" fmla="*/ 3684971 w 4477427"/>
              <a:gd name="connsiteY6" fmla="*/ 1280683 h 5228379"/>
              <a:gd name="connsiteX7" fmla="*/ 4235497 w 4477427"/>
              <a:gd name="connsiteY7" fmla="*/ 1978456 h 5228379"/>
              <a:gd name="connsiteX8" fmla="*/ 3249923 w 4477427"/>
              <a:gd name="connsiteY8" fmla="*/ 4986448 h 5228379"/>
              <a:gd name="connsiteX9" fmla="*/ 241931 w 4477427"/>
              <a:gd name="connsiteY9" fmla="*/ 4000875 h 522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7427" h="5228379">
                <a:moveTo>
                  <a:pt x="241931" y="4000875"/>
                </a:moveTo>
                <a:cubicBezTo>
                  <a:pt x="-316545" y="2898082"/>
                  <a:pt x="124711" y="1551358"/>
                  <a:pt x="1227504" y="992882"/>
                </a:cubicBezTo>
                <a:cubicBezTo>
                  <a:pt x="1778901" y="713644"/>
                  <a:pt x="2391280" y="684340"/>
                  <a:pt x="2935620" y="862694"/>
                </a:cubicBezTo>
                <a:lnTo>
                  <a:pt x="3080549" y="917964"/>
                </a:lnTo>
                <a:lnTo>
                  <a:pt x="3300964" y="0"/>
                </a:lnTo>
                <a:lnTo>
                  <a:pt x="3591255" y="1208980"/>
                </a:lnTo>
                <a:lnTo>
                  <a:pt x="3684971" y="1280683"/>
                </a:lnTo>
                <a:cubicBezTo>
                  <a:pt x="3906993" y="1468405"/>
                  <a:pt x="4095878" y="1702758"/>
                  <a:pt x="4235497" y="1978456"/>
                </a:cubicBezTo>
                <a:cubicBezTo>
                  <a:pt x="4793972" y="3081249"/>
                  <a:pt x="4352716" y="4427973"/>
                  <a:pt x="3249923" y="4986448"/>
                </a:cubicBezTo>
                <a:cubicBezTo>
                  <a:pt x="2147130" y="5544924"/>
                  <a:pt x="800406" y="5103668"/>
                  <a:pt x="241931" y="40008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2AA1900-0D32-408A-8503-C43CBF49F3FC}"/>
              </a:ext>
            </a:extLst>
          </p:cNvPr>
          <p:cNvSpPr/>
          <p:nvPr/>
        </p:nvSpPr>
        <p:spPr>
          <a:xfrm rot="7011512">
            <a:off x="4192258" y="984447"/>
            <a:ext cx="4477427" cy="5228379"/>
          </a:xfrm>
          <a:custGeom>
            <a:avLst/>
            <a:gdLst>
              <a:gd name="connsiteX0" fmla="*/ 241931 w 4477427"/>
              <a:gd name="connsiteY0" fmla="*/ 4000875 h 5228379"/>
              <a:gd name="connsiteX1" fmla="*/ 1227504 w 4477427"/>
              <a:gd name="connsiteY1" fmla="*/ 992882 h 5228379"/>
              <a:gd name="connsiteX2" fmla="*/ 2935620 w 4477427"/>
              <a:gd name="connsiteY2" fmla="*/ 862694 h 5228379"/>
              <a:gd name="connsiteX3" fmla="*/ 3080549 w 4477427"/>
              <a:gd name="connsiteY3" fmla="*/ 917964 h 5228379"/>
              <a:gd name="connsiteX4" fmla="*/ 3300964 w 4477427"/>
              <a:gd name="connsiteY4" fmla="*/ 0 h 5228379"/>
              <a:gd name="connsiteX5" fmla="*/ 3591255 w 4477427"/>
              <a:gd name="connsiteY5" fmla="*/ 1208980 h 5228379"/>
              <a:gd name="connsiteX6" fmla="*/ 3684971 w 4477427"/>
              <a:gd name="connsiteY6" fmla="*/ 1280683 h 5228379"/>
              <a:gd name="connsiteX7" fmla="*/ 4235497 w 4477427"/>
              <a:gd name="connsiteY7" fmla="*/ 1978456 h 5228379"/>
              <a:gd name="connsiteX8" fmla="*/ 3249923 w 4477427"/>
              <a:gd name="connsiteY8" fmla="*/ 4986448 h 5228379"/>
              <a:gd name="connsiteX9" fmla="*/ 241931 w 4477427"/>
              <a:gd name="connsiteY9" fmla="*/ 4000875 h 522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7427" h="5228379">
                <a:moveTo>
                  <a:pt x="241931" y="4000875"/>
                </a:moveTo>
                <a:cubicBezTo>
                  <a:pt x="-316545" y="2898082"/>
                  <a:pt x="124711" y="1551358"/>
                  <a:pt x="1227504" y="992882"/>
                </a:cubicBezTo>
                <a:cubicBezTo>
                  <a:pt x="1778901" y="713644"/>
                  <a:pt x="2391280" y="684340"/>
                  <a:pt x="2935620" y="862694"/>
                </a:cubicBezTo>
                <a:lnTo>
                  <a:pt x="3080549" y="917964"/>
                </a:lnTo>
                <a:lnTo>
                  <a:pt x="3300964" y="0"/>
                </a:lnTo>
                <a:lnTo>
                  <a:pt x="3591255" y="1208980"/>
                </a:lnTo>
                <a:lnTo>
                  <a:pt x="3684971" y="1280683"/>
                </a:lnTo>
                <a:cubicBezTo>
                  <a:pt x="3906993" y="1468405"/>
                  <a:pt x="4095878" y="1702758"/>
                  <a:pt x="4235497" y="1978456"/>
                </a:cubicBezTo>
                <a:cubicBezTo>
                  <a:pt x="4793972" y="3081249"/>
                  <a:pt x="4352716" y="4427973"/>
                  <a:pt x="3249923" y="4986448"/>
                </a:cubicBezTo>
                <a:cubicBezTo>
                  <a:pt x="2147130" y="5544924"/>
                  <a:pt x="800406" y="5103668"/>
                  <a:pt x="241931" y="400087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254000" dist="203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Graphic 46" descr="Watermelon">
            <a:extLst>
              <a:ext uri="{FF2B5EF4-FFF2-40B4-BE49-F238E27FC236}">
                <a16:creationId xmlns:a16="http://schemas.microsoft.com/office/drawing/2014/main" id="{88C97348-EE6F-4E30-A180-3FBFBB10F75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 rot="17166070">
            <a:off x="3513552" y="4244526"/>
            <a:ext cx="465482" cy="465482"/>
          </a:xfrm>
          <a:prstGeom prst="rect">
            <a:avLst/>
          </a:prstGeom>
        </p:spPr>
      </p:pic>
      <p:pic>
        <p:nvPicPr>
          <p:cNvPr id="5" name="Graphic 4" descr="Fork">
            <a:extLst>
              <a:ext uri="{FF2B5EF4-FFF2-40B4-BE49-F238E27FC236}">
                <a16:creationId xmlns:a16="http://schemas.microsoft.com/office/drawing/2014/main" id="{B5F51DEE-669C-415F-8F28-09344EC6EE2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546657" y="3749391"/>
            <a:ext cx="548640" cy="548640"/>
          </a:xfrm>
          <a:prstGeom prst="rect">
            <a:avLst/>
          </a:prstGeom>
        </p:spPr>
      </p:pic>
      <p:pic>
        <p:nvPicPr>
          <p:cNvPr id="8" name="Graphic 7" descr="Fork and knife">
            <a:extLst>
              <a:ext uri="{FF2B5EF4-FFF2-40B4-BE49-F238E27FC236}">
                <a16:creationId xmlns:a16="http://schemas.microsoft.com/office/drawing/2014/main" id="{916A145E-D377-4D63-9CD2-07CBB8948F8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694312" y="4661890"/>
            <a:ext cx="548640" cy="548640"/>
          </a:xfrm>
          <a:prstGeom prst="rect">
            <a:avLst/>
          </a:prstGeom>
        </p:spPr>
      </p:pic>
      <p:pic>
        <p:nvPicPr>
          <p:cNvPr id="12" name="Graphic 11" descr="Covered plate">
            <a:extLst>
              <a:ext uri="{FF2B5EF4-FFF2-40B4-BE49-F238E27FC236}">
                <a16:creationId xmlns:a16="http://schemas.microsoft.com/office/drawing/2014/main" id="{B86CEBAB-1E89-4B33-B695-E0B4E8EA576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652162" y="1745342"/>
            <a:ext cx="548640" cy="5486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5484732-6842-40B1-AD86-DBD59A80E7EC}"/>
              </a:ext>
            </a:extLst>
          </p:cNvPr>
          <p:cNvGrpSpPr/>
          <p:nvPr/>
        </p:nvGrpSpPr>
        <p:grpSpPr>
          <a:xfrm>
            <a:off x="5165313" y="1532088"/>
            <a:ext cx="2420198" cy="1300536"/>
            <a:chOff x="5165313" y="1532088"/>
            <a:chExt cx="2420198" cy="130053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04325B-9BF5-4967-A29E-2D15CBE0A00D}"/>
                </a:ext>
              </a:extLst>
            </p:cNvPr>
            <p:cNvSpPr txBox="1"/>
            <p:nvPr/>
          </p:nvSpPr>
          <p:spPr>
            <a:xfrm>
              <a:off x="5964183" y="1532088"/>
              <a:ext cx="14693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latin typeface="Century Gothic" panose="020B0502020202020204" pitchFamily="34" charset="0"/>
                </a:rPr>
                <a:t>التغذية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DB6BFF-C992-4CD9-9721-A7D589E25E6C}"/>
                </a:ext>
              </a:extLst>
            </p:cNvPr>
            <p:cNvSpPr txBox="1"/>
            <p:nvPr/>
          </p:nvSpPr>
          <p:spPr>
            <a:xfrm>
              <a:off x="5165313" y="1755406"/>
              <a:ext cx="24201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مجموعة عمليات يحصل الجسم بواسطتها على المواد الغذائية اللازمة لنموه و نشاطه و تجديد خلاياه  </a:t>
              </a:r>
              <a:endParaRPr lang="en-US" sz="16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469732C-0FCE-422B-88E8-2139B3932237}"/>
              </a:ext>
            </a:extLst>
          </p:cNvPr>
          <p:cNvGrpSpPr/>
          <p:nvPr/>
        </p:nvGrpSpPr>
        <p:grpSpPr>
          <a:xfrm>
            <a:off x="4355368" y="2935017"/>
            <a:ext cx="3833778" cy="1055971"/>
            <a:chOff x="3904133" y="1682832"/>
            <a:chExt cx="3833778" cy="105597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A3E3359-320C-4CA0-BDC2-AED50364B529}"/>
                </a:ext>
              </a:extLst>
            </p:cNvPr>
            <p:cNvSpPr txBox="1"/>
            <p:nvPr/>
          </p:nvSpPr>
          <p:spPr>
            <a:xfrm>
              <a:off x="5308634" y="1682832"/>
              <a:ext cx="14693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77359DE-756F-4DE1-BA9B-98A404DC59B8}"/>
                </a:ext>
              </a:extLst>
            </p:cNvPr>
            <p:cNvSpPr txBox="1"/>
            <p:nvPr/>
          </p:nvSpPr>
          <p:spPr>
            <a:xfrm>
              <a:off x="3904133" y="1907806"/>
              <a:ext cx="3833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يمكن لجسمنا الحصول على العناصر الغذائية عن طريق تناول الغذاء المنوع التالي : بروتينات، خضراوات، فواكه، نشويات، دهون</a:t>
              </a:r>
              <a:endParaRPr lang="en-US" sz="160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61EAC23-809D-4152-B2AD-610EB6C60408}"/>
              </a:ext>
            </a:extLst>
          </p:cNvPr>
          <p:cNvGrpSpPr/>
          <p:nvPr/>
        </p:nvGrpSpPr>
        <p:grpSpPr>
          <a:xfrm>
            <a:off x="4629208" y="4417364"/>
            <a:ext cx="2149231" cy="607187"/>
            <a:chOff x="5631642" y="1653271"/>
            <a:chExt cx="2149231" cy="60718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ECF1ABE-9993-40C4-879D-358F64C9EA04}"/>
                </a:ext>
              </a:extLst>
            </p:cNvPr>
            <p:cNvSpPr txBox="1"/>
            <p:nvPr/>
          </p:nvSpPr>
          <p:spPr>
            <a:xfrm>
              <a:off x="6311488" y="1653271"/>
              <a:ext cx="14693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4EEFFEC-1CA1-4A13-B7AA-96F3A94DF79A}"/>
                </a:ext>
              </a:extLst>
            </p:cNvPr>
            <p:cNvSpPr txBox="1"/>
            <p:nvPr/>
          </p:nvSpPr>
          <p:spPr>
            <a:xfrm>
              <a:off x="5631642" y="1675683"/>
              <a:ext cx="21073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/>
                <a:t>يمكننا تكوين وجبات غذائية عن طريق الهرم الغذائي</a:t>
              </a:r>
              <a:endParaRPr lang="en-US" sz="16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3425EEC-4FC3-4869-97F6-8141EE28FB65}"/>
              </a:ext>
            </a:extLst>
          </p:cNvPr>
          <p:cNvSpPr txBox="1"/>
          <p:nvPr/>
        </p:nvSpPr>
        <p:spPr>
          <a:xfrm>
            <a:off x="9409241" y="-28966"/>
            <a:ext cx="4404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الغذاء الكامل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BD2ACA-6491-4DC0-933B-EC38330EBCAA}"/>
              </a:ext>
            </a:extLst>
          </p:cNvPr>
          <p:cNvSpPr txBox="1"/>
          <p:nvPr/>
        </p:nvSpPr>
        <p:spPr>
          <a:xfrm>
            <a:off x="4526964" y="2150433"/>
            <a:ext cx="85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  <a:cs typeface="BoutrosAsma" pitchFamily="2" charset="-7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7439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965636" y="1053529"/>
            <a:ext cx="2555898" cy="2638294"/>
            <a:chOff x="741533" y="-362161"/>
            <a:chExt cx="2858648" cy="2950805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41533" y="218516"/>
              <a:ext cx="2858648" cy="2370128"/>
            </a:xfrm>
            <a:custGeom>
              <a:avLst/>
              <a:gdLst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586504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29324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04750 h 2370128"/>
                <a:gd name="connsiteX14" fmla="*/ 0 w 2858648"/>
                <a:gd name="connsiteY14" fmla="*/ 1112073 h 2370128"/>
                <a:gd name="connsiteX15" fmla="*/ 0 w 2858648"/>
                <a:gd name="connsiteY15" fmla="*/ 710634 h 2370128"/>
                <a:gd name="connsiteX16" fmla="*/ 0 w 2858648"/>
                <a:gd name="connsiteY16" fmla="*/ 272699 h 2370128"/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495266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67437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77739 h 2370128"/>
                <a:gd name="connsiteX14" fmla="*/ 0 w 2858648"/>
                <a:gd name="connsiteY14" fmla="*/ 1203311 h 2370128"/>
                <a:gd name="connsiteX15" fmla="*/ 0 w 2858648"/>
                <a:gd name="connsiteY15" fmla="*/ 801870 h 2370128"/>
                <a:gd name="connsiteX16" fmla="*/ 0 w 2858648"/>
                <a:gd name="connsiteY16" fmla="*/ 272699 h 2370128"/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586504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29324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04750 h 2370128"/>
                <a:gd name="connsiteX14" fmla="*/ 0 w 2858648"/>
                <a:gd name="connsiteY14" fmla="*/ 1112073 h 2370128"/>
                <a:gd name="connsiteX15" fmla="*/ 0 w 2858648"/>
                <a:gd name="connsiteY15" fmla="*/ 710634 h 2370128"/>
                <a:gd name="connsiteX16" fmla="*/ 0 w 2858648"/>
                <a:gd name="connsiteY16" fmla="*/ 272699 h 237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8648" h="2370128" fill="none" extrusionOk="0">
                  <a:moveTo>
                    <a:pt x="0" y="272699"/>
                  </a:moveTo>
                  <a:cubicBezTo>
                    <a:pt x="140605" y="169646"/>
                    <a:pt x="159803" y="15399"/>
                    <a:pt x="476449" y="0"/>
                  </a:cubicBezTo>
                  <a:cubicBezTo>
                    <a:pt x="810176" y="4726"/>
                    <a:pt x="1124471" y="-26251"/>
                    <a:pt x="1467437" y="0"/>
                  </a:cubicBezTo>
                  <a:cubicBezTo>
                    <a:pt x="1800517" y="-24821"/>
                    <a:pt x="2014446" y="76392"/>
                    <a:pt x="2382197" y="0"/>
                  </a:cubicBezTo>
                  <a:cubicBezTo>
                    <a:pt x="2722005" y="38216"/>
                    <a:pt x="2874201" y="117779"/>
                    <a:pt x="2858648" y="272699"/>
                  </a:cubicBezTo>
                  <a:cubicBezTo>
                    <a:pt x="2920364" y="336721"/>
                    <a:pt x="2863269" y="554109"/>
                    <a:pt x="2858648" y="692387"/>
                  </a:cubicBezTo>
                  <a:cubicBezTo>
                    <a:pt x="2911059" y="839724"/>
                    <a:pt x="2827936" y="871947"/>
                    <a:pt x="2858648" y="1093827"/>
                  </a:cubicBezTo>
                  <a:cubicBezTo>
                    <a:pt x="2877131" y="1295177"/>
                    <a:pt x="2829456" y="1333007"/>
                    <a:pt x="2858648" y="1586504"/>
                  </a:cubicBezTo>
                  <a:cubicBezTo>
                    <a:pt x="2820225" y="1793626"/>
                    <a:pt x="2774010" y="1974387"/>
                    <a:pt x="2858648" y="2097427"/>
                  </a:cubicBezTo>
                  <a:cubicBezTo>
                    <a:pt x="2755450" y="2220343"/>
                    <a:pt x="2539916" y="2341702"/>
                    <a:pt x="2382197" y="2370128"/>
                  </a:cubicBezTo>
                  <a:cubicBezTo>
                    <a:pt x="2151734" y="2368040"/>
                    <a:pt x="1746867" y="2326502"/>
                    <a:pt x="1429324" y="2370128"/>
                  </a:cubicBezTo>
                  <a:cubicBezTo>
                    <a:pt x="1075209" y="2432429"/>
                    <a:pt x="933731" y="2344836"/>
                    <a:pt x="476449" y="2370128"/>
                  </a:cubicBezTo>
                  <a:cubicBezTo>
                    <a:pt x="214002" y="2354991"/>
                    <a:pt x="14744" y="2306231"/>
                    <a:pt x="0" y="2097427"/>
                  </a:cubicBezTo>
                  <a:cubicBezTo>
                    <a:pt x="-117181" y="2003453"/>
                    <a:pt x="-60636" y="1848487"/>
                    <a:pt x="0" y="1604750"/>
                  </a:cubicBezTo>
                  <a:cubicBezTo>
                    <a:pt x="22653" y="1356844"/>
                    <a:pt x="109058" y="1299738"/>
                    <a:pt x="0" y="1112073"/>
                  </a:cubicBezTo>
                  <a:cubicBezTo>
                    <a:pt x="-98336" y="873902"/>
                    <a:pt x="21305" y="894904"/>
                    <a:pt x="0" y="710634"/>
                  </a:cubicBezTo>
                  <a:cubicBezTo>
                    <a:pt x="-97105" y="594959"/>
                    <a:pt x="88869" y="354972"/>
                    <a:pt x="0" y="272699"/>
                  </a:cubicBezTo>
                  <a:close/>
                </a:path>
                <a:path w="2858648" h="2370128" stroke="0" extrusionOk="0">
                  <a:moveTo>
                    <a:pt x="0" y="272699"/>
                  </a:moveTo>
                  <a:cubicBezTo>
                    <a:pt x="60488" y="178051"/>
                    <a:pt x="260963" y="99431"/>
                    <a:pt x="476449" y="0"/>
                  </a:cubicBezTo>
                  <a:cubicBezTo>
                    <a:pt x="869832" y="-76536"/>
                    <a:pt x="1060021" y="-36854"/>
                    <a:pt x="1467437" y="0"/>
                  </a:cubicBezTo>
                  <a:cubicBezTo>
                    <a:pt x="1666407" y="-55714"/>
                    <a:pt x="2122389" y="12946"/>
                    <a:pt x="2382197" y="0"/>
                  </a:cubicBezTo>
                  <a:cubicBezTo>
                    <a:pt x="2651169" y="7376"/>
                    <a:pt x="2885492" y="138832"/>
                    <a:pt x="2858648" y="272699"/>
                  </a:cubicBezTo>
                  <a:cubicBezTo>
                    <a:pt x="2881420" y="409326"/>
                    <a:pt x="2802700" y="611672"/>
                    <a:pt x="2858648" y="692387"/>
                  </a:cubicBezTo>
                  <a:cubicBezTo>
                    <a:pt x="2920734" y="728916"/>
                    <a:pt x="2734026" y="941355"/>
                    <a:pt x="2858648" y="1093827"/>
                  </a:cubicBezTo>
                  <a:cubicBezTo>
                    <a:pt x="2887059" y="1245076"/>
                    <a:pt x="2750122" y="1397119"/>
                    <a:pt x="2858648" y="1495266"/>
                  </a:cubicBezTo>
                  <a:cubicBezTo>
                    <a:pt x="2866104" y="1656896"/>
                    <a:pt x="2809775" y="1952135"/>
                    <a:pt x="2858648" y="2097427"/>
                  </a:cubicBezTo>
                  <a:cubicBezTo>
                    <a:pt x="2877374" y="2310215"/>
                    <a:pt x="2702168" y="2433091"/>
                    <a:pt x="2382197" y="2370128"/>
                  </a:cubicBezTo>
                  <a:cubicBezTo>
                    <a:pt x="1978043" y="2469893"/>
                    <a:pt x="1787632" y="2341224"/>
                    <a:pt x="1467437" y="2370128"/>
                  </a:cubicBezTo>
                  <a:cubicBezTo>
                    <a:pt x="1270316" y="2452034"/>
                    <a:pt x="1023240" y="2283234"/>
                    <a:pt x="476449" y="2370128"/>
                  </a:cubicBezTo>
                  <a:cubicBezTo>
                    <a:pt x="201241" y="2289025"/>
                    <a:pt x="13444" y="2273980"/>
                    <a:pt x="0" y="2097427"/>
                  </a:cubicBezTo>
                  <a:cubicBezTo>
                    <a:pt x="4347" y="1976117"/>
                    <a:pt x="34145" y="1817529"/>
                    <a:pt x="0" y="1677739"/>
                  </a:cubicBezTo>
                  <a:cubicBezTo>
                    <a:pt x="-1252" y="1497084"/>
                    <a:pt x="76810" y="1447129"/>
                    <a:pt x="0" y="1203311"/>
                  </a:cubicBezTo>
                  <a:cubicBezTo>
                    <a:pt x="-119140" y="982399"/>
                    <a:pt x="100026" y="939595"/>
                    <a:pt x="0" y="801870"/>
                  </a:cubicBezTo>
                  <a:cubicBezTo>
                    <a:pt x="-35260" y="642753"/>
                    <a:pt x="-50951" y="445436"/>
                    <a:pt x="0" y="272699"/>
                  </a:cubicBezTo>
                  <a:close/>
                </a:path>
                <a:path w="2858648" h="2370128" fill="none" stroke="0" extrusionOk="0">
                  <a:moveTo>
                    <a:pt x="0" y="272699"/>
                  </a:moveTo>
                  <a:cubicBezTo>
                    <a:pt x="60177" y="81115"/>
                    <a:pt x="266992" y="23333"/>
                    <a:pt x="476449" y="0"/>
                  </a:cubicBezTo>
                  <a:cubicBezTo>
                    <a:pt x="819254" y="8916"/>
                    <a:pt x="1126765" y="86889"/>
                    <a:pt x="1467437" y="0"/>
                  </a:cubicBezTo>
                  <a:cubicBezTo>
                    <a:pt x="1779957" y="28856"/>
                    <a:pt x="2129882" y="28585"/>
                    <a:pt x="2382197" y="0"/>
                  </a:cubicBezTo>
                  <a:cubicBezTo>
                    <a:pt x="2644975" y="22753"/>
                    <a:pt x="2862658" y="141283"/>
                    <a:pt x="2858648" y="272699"/>
                  </a:cubicBezTo>
                  <a:cubicBezTo>
                    <a:pt x="2912841" y="428294"/>
                    <a:pt x="2823447" y="563019"/>
                    <a:pt x="2858648" y="692387"/>
                  </a:cubicBezTo>
                  <a:cubicBezTo>
                    <a:pt x="2896084" y="875382"/>
                    <a:pt x="2838227" y="911041"/>
                    <a:pt x="2858648" y="1093827"/>
                  </a:cubicBezTo>
                  <a:cubicBezTo>
                    <a:pt x="2880924" y="1278333"/>
                    <a:pt x="2850756" y="1344503"/>
                    <a:pt x="2858648" y="1586504"/>
                  </a:cubicBezTo>
                  <a:cubicBezTo>
                    <a:pt x="2883308" y="1819174"/>
                    <a:pt x="2784454" y="1937328"/>
                    <a:pt x="2858648" y="2097427"/>
                  </a:cubicBezTo>
                  <a:cubicBezTo>
                    <a:pt x="2800494" y="2222201"/>
                    <a:pt x="2609723" y="2312542"/>
                    <a:pt x="2382197" y="2370128"/>
                  </a:cubicBezTo>
                  <a:cubicBezTo>
                    <a:pt x="2118422" y="2425028"/>
                    <a:pt x="1922124" y="2220452"/>
                    <a:pt x="1429324" y="2370128"/>
                  </a:cubicBezTo>
                  <a:cubicBezTo>
                    <a:pt x="1030558" y="2316842"/>
                    <a:pt x="892591" y="2297141"/>
                    <a:pt x="476449" y="2370128"/>
                  </a:cubicBezTo>
                  <a:cubicBezTo>
                    <a:pt x="120955" y="2399987"/>
                    <a:pt x="21079" y="2263493"/>
                    <a:pt x="0" y="2097427"/>
                  </a:cubicBezTo>
                  <a:cubicBezTo>
                    <a:pt x="-72539" y="1919769"/>
                    <a:pt x="53879" y="1820526"/>
                    <a:pt x="0" y="1604750"/>
                  </a:cubicBezTo>
                  <a:cubicBezTo>
                    <a:pt x="-17076" y="1359119"/>
                    <a:pt x="90741" y="1287683"/>
                    <a:pt x="0" y="1112073"/>
                  </a:cubicBezTo>
                  <a:cubicBezTo>
                    <a:pt x="-70825" y="926259"/>
                    <a:pt x="61510" y="873564"/>
                    <a:pt x="0" y="710634"/>
                  </a:cubicBezTo>
                  <a:cubicBezTo>
                    <a:pt x="-17104" y="571107"/>
                    <a:pt x="82230" y="431853"/>
                    <a:pt x="0" y="272699"/>
                  </a:cubicBezTo>
                  <a:close/>
                </a:path>
                <a:path w="2858648" h="2370128" fill="none" stroke="0" extrusionOk="0">
                  <a:moveTo>
                    <a:pt x="0" y="272699"/>
                  </a:moveTo>
                  <a:cubicBezTo>
                    <a:pt x="124975" y="122395"/>
                    <a:pt x="240951" y="-27438"/>
                    <a:pt x="476449" y="0"/>
                  </a:cubicBezTo>
                  <a:cubicBezTo>
                    <a:pt x="798333" y="-44636"/>
                    <a:pt x="1089304" y="10419"/>
                    <a:pt x="1467437" y="0"/>
                  </a:cubicBezTo>
                  <a:cubicBezTo>
                    <a:pt x="1825546" y="14705"/>
                    <a:pt x="2050955" y="41964"/>
                    <a:pt x="2382197" y="0"/>
                  </a:cubicBezTo>
                  <a:cubicBezTo>
                    <a:pt x="2677725" y="42472"/>
                    <a:pt x="2862761" y="163544"/>
                    <a:pt x="2858648" y="272699"/>
                  </a:cubicBezTo>
                  <a:cubicBezTo>
                    <a:pt x="2919145" y="373259"/>
                    <a:pt x="2845431" y="548002"/>
                    <a:pt x="2858648" y="692387"/>
                  </a:cubicBezTo>
                  <a:cubicBezTo>
                    <a:pt x="2902252" y="870160"/>
                    <a:pt x="2838362" y="896579"/>
                    <a:pt x="2858648" y="1093827"/>
                  </a:cubicBezTo>
                  <a:cubicBezTo>
                    <a:pt x="2875628" y="1290795"/>
                    <a:pt x="2842510" y="1340680"/>
                    <a:pt x="2858648" y="1586504"/>
                  </a:cubicBezTo>
                  <a:cubicBezTo>
                    <a:pt x="2873014" y="1819912"/>
                    <a:pt x="2818249" y="1962426"/>
                    <a:pt x="2858648" y="2097427"/>
                  </a:cubicBezTo>
                  <a:cubicBezTo>
                    <a:pt x="2793081" y="2189198"/>
                    <a:pt x="2607932" y="2310389"/>
                    <a:pt x="2382197" y="2370128"/>
                  </a:cubicBezTo>
                  <a:cubicBezTo>
                    <a:pt x="2157735" y="2356733"/>
                    <a:pt x="1797024" y="2252653"/>
                    <a:pt x="1429324" y="2370128"/>
                  </a:cubicBezTo>
                  <a:cubicBezTo>
                    <a:pt x="1055857" y="2379337"/>
                    <a:pt x="889181" y="2320270"/>
                    <a:pt x="476449" y="2370128"/>
                  </a:cubicBezTo>
                  <a:cubicBezTo>
                    <a:pt x="175499" y="2365170"/>
                    <a:pt x="30496" y="2273428"/>
                    <a:pt x="0" y="2097427"/>
                  </a:cubicBezTo>
                  <a:cubicBezTo>
                    <a:pt x="-108445" y="1996067"/>
                    <a:pt x="3229" y="1833488"/>
                    <a:pt x="0" y="1604750"/>
                  </a:cubicBezTo>
                  <a:cubicBezTo>
                    <a:pt x="10467" y="1343747"/>
                    <a:pt x="97714" y="1277897"/>
                    <a:pt x="0" y="1112073"/>
                  </a:cubicBezTo>
                  <a:cubicBezTo>
                    <a:pt x="-62963" y="898612"/>
                    <a:pt x="21099" y="871268"/>
                    <a:pt x="0" y="710634"/>
                  </a:cubicBezTo>
                  <a:cubicBezTo>
                    <a:pt x="-55993" y="575118"/>
                    <a:pt x="77372" y="383023"/>
                    <a:pt x="0" y="272699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555898"/>
                        <a:gd name="connsiteY0" fmla="*/ 243819 h 2119116"/>
                        <a:gd name="connsiteX1" fmla="*/ 425990 w 2555898"/>
                        <a:gd name="connsiteY1" fmla="*/ 0 h 2119116"/>
                        <a:gd name="connsiteX2" fmla="*/ 1312026 w 2555898"/>
                        <a:gd name="connsiteY2" fmla="*/ 0 h 2119116"/>
                        <a:gd name="connsiteX3" fmla="*/ 2129907 w 2555898"/>
                        <a:gd name="connsiteY3" fmla="*/ 0 h 2119116"/>
                        <a:gd name="connsiteX4" fmla="*/ 2555898 w 2555898"/>
                        <a:gd name="connsiteY4" fmla="*/ 243819 h 2119116"/>
                        <a:gd name="connsiteX5" fmla="*/ 2555898 w 2555898"/>
                        <a:gd name="connsiteY5" fmla="*/ 619059 h 2119116"/>
                        <a:gd name="connsiteX6" fmla="*/ 2555898 w 2555898"/>
                        <a:gd name="connsiteY6" fmla="*/ 977984 h 2119116"/>
                        <a:gd name="connsiteX7" fmla="*/ 2555898 w 2555898"/>
                        <a:gd name="connsiteY7" fmla="*/ 1418483 h 2119116"/>
                        <a:gd name="connsiteX8" fmla="*/ 2555898 w 2555898"/>
                        <a:gd name="connsiteY8" fmla="*/ 1875296 h 2119116"/>
                        <a:gd name="connsiteX9" fmla="*/ 2129907 w 2555898"/>
                        <a:gd name="connsiteY9" fmla="*/ 2119116 h 2119116"/>
                        <a:gd name="connsiteX10" fmla="*/ 1277949 w 2555898"/>
                        <a:gd name="connsiteY10" fmla="*/ 2119116 h 2119116"/>
                        <a:gd name="connsiteX11" fmla="*/ 425990 w 2555898"/>
                        <a:gd name="connsiteY11" fmla="*/ 2119116 h 2119116"/>
                        <a:gd name="connsiteX12" fmla="*/ 0 w 2555898"/>
                        <a:gd name="connsiteY12" fmla="*/ 1875296 h 2119116"/>
                        <a:gd name="connsiteX13" fmla="*/ 0 w 2555898"/>
                        <a:gd name="connsiteY13" fmla="*/ 1434797 h 2119116"/>
                        <a:gd name="connsiteX14" fmla="*/ 0 w 2555898"/>
                        <a:gd name="connsiteY14" fmla="*/ 994298 h 2119116"/>
                        <a:gd name="connsiteX15" fmla="*/ 0 w 2555898"/>
                        <a:gd name="connsiteY15" fmla="*/ 635374 h 2119116"/>
                        <a:gd name="connsiteX16" fmla="*/ 0 w 2555898"/>
                        <a:gd name="connsiteY16" fmla="*/ 243819 h 2119116"/>
                        <a:gd name="connsiteX0" fmla="*/ 0 w 2555898"/>
                        <a:gd name="connsiteY0" fmla="*/ 243819 h 2119116"/>
                        <a:gd name="connsiteX1" fmla="*/ 425990 w 2555898"/>
                        <a:gd name="connsiteY1" fmla="*/ 0 h 2119116"/>
                        <a:gd name="connsiteX2" fmla="*/ 1312026 w 2555898"/>
                        <a:gd name="connsiteY2" fmla="*/ 0 h 2119116"/>
                        <a:gd name="connsiteX3" fmla="*/ 2129907 w 2555898"/>
                        <a:gd name="connsiteY3" fmla="*/ 0 h 2119116"/>
                        <a:gd name="connsiteX4" fmla="*/ 2555898 w 2555898"/>
                        <a:gd name="connsiteY4" fmla="*/ 243819 h 2119116"/>
                        <a:gd name="connsiteX5" fmla="*/ 2555898 w 2555898"/>
                        <a:gd name="connsiteY5" fmla="*/ 619059 h 2119116"/>
                        <a:gd name="connsiteX6" fmla="*/ 2555898 w 2555898"/>
                        <a:gd name="connsiteY6" fmla="*/ 977984 h 2119116"/>
                        <a:gd name="connsiteX7" fmla="*/ 2555898 w 2555898"/>
                        <a:gd name="connsiteY7" fmla="*/ 1336908 h 2119116"/>
                        <a:gd name="connsiteX8" fmla="*/ 2555898 w 2555898"/>
                        <a:gd name="connsiteY8" fmla="*/ 1875296 h 2119116"/>
                        <a:gd name="connsiteX9" fmla="*/ 2129907 w 2555898"/>
                        <a:gd name="connsiteY9" fmla="*/ 2119116 h 2119116"/>
                        <a:gd name="connsiteX10" fmla="*/ 1312026 w 2555898"/>
                        <a:gd name="connsiteY10" fmla="*/ 2119116 h 2119116"/>
                        <a:gd name="connsiteX11" fmla="*/ 425990 w 2555898"/>
                        <a:gd name="connsiteY11" fmla="*/ 2119116 h 2119116"/>
                        <a:gd name="connsiteX12" fmla="*/ 0 w 2555898"/>
                        <a:gd name="connsiteY12" fmla="*/ 1875296 h 2119116"/>
                        <a:gd name="connsiteX13" fmla="*/ 0 w 2555898"/>
                        <a:gd name="connsiteY13" fmla="*/ 1500056 h 2119116"/>
                        <a:gd name="connsiteX14" fmla="*/ 0 w 2555898"/>
                        <a:gd name="connsiteY14" fmla="*/ 1075873 h 2119116"/>
                        <a:gd name="connsiteX15" fmla="*/ 0 w 2555898"/>
                        <a:gd name="connsiteY15" fmla="*/ 716947 h 2119116"/>
                        <a:gd name="connsiteX16" fmla="*/ 0 w 2555898"/>
                        <a:gd name="connsiteY16" fmla="*/ 243819 h 21191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555898" h="2119116" fill="none" extrusionOk="0">
                          <a:moveTo>
                            <a:pt x="0" y="243819"/>
                          </a:moveTo>
                          <a:cubicBezTo>
                            <a:pt x="82912" y="131482"/>
                            <a:pt x="184640" y="5933"/>
                            <a:pt x="425990" y="0"/>
                          </a:cubicBezTo>
                          <a:cubicBezTo>
                            <a:pt x="728211" y="-5159"/>
                            <a:pt x="1021236" y="1276"/>
                            <a:pt x="1312026" y="0"/>
                          </a:cubicBezTo>
                          <a:cubicBezTo>
                            <a:pt x="1600777" y="-19920"/>
                            <a:pt x="1816204" y="52918"/>
                            <a:pt x="2129907" y="0"/>
                          </a:cubicBezTo>
                          <a:cubicBezTo>
                            <a:pt x="2421010" y="13999"/>
                            <a:pt x="2548680" y="114189"/>
                            <a:pt x="2555898" y="243819"/>
                          </a:cubicBezTo>
                          <a:cubicBezTo>
                            <a:pt x="2600682" y="317436"/>
                            <a:pt x="2543343" y="484890"/>
                            <a:pt x="2555898" y="619059"/>
                          </a:cubicBezTo>
                          <a:cubicBezTo>
                            <a:pt x="2600170" y="763524"/>
                            <a:pt x="2537319" y="793763"/>
                            <a:pt x="2555898" y="977984"/>
                          </a:cubicBezTo>
                          <a:cubicBezTo>
                            <a:pt x="2570109" y="1154682"/>
                            <a:pt x="2539070" y="1196278"/>
                            <a:pt x="2555898" y="1418483"/>
                          </a:cubicBezTo>
                          <a:cubicBezTo>
                            <a:pt x="2552823" y="1628149"/>
                            <a:pt x="2482997" y="1761960"/>
                            <a:pt x="2555898" y="1875296"/>
                          </a:cubicBezTo>
                          <a:cubicBezTo>
                            <a:pt x="2491848" y="1992523"/>
                            <a:pt x="2303391" y="2098667"/>
                            <a:pt x="2129907" y="2119116"/>
                          </a:cubicBezTo>
                          <a:cubicBezTo>
                            <a:pt x="1942648" y="2125292"/>
                            <a:pt x="1603118" y="2101071"/>
                            <a:pt x="1277949" y="2119116"/>
                          </a:cubicBezTo>
                          <a:cubicBezTo>
                            <a:pt x="948504" y="2157060"/>
                            <a:pt x="810168" y="2096189"/>
                            <a:pt x="425990" y="2119116"/>
                          </a:cubicBezTo>
                          <a:cubicBezTo>
                            <a:pt x="162940" y="2104878"/>
                            <a:pt x="8685" y="2029762"/>
                            <a:pt x="0" y="1875296"/>
                          </a:cubicBezTo>
                          <a:cubicBezTo>
                            <a:pt x="-102250" y="1787090"/>
                            <a:pt x="-6262" y="1643595"/>
                            <a:pt x="0" y="1434797"/>
                          </a:cubicBezTo>
                          <a:cubicBezTo>
                            <a:pt x="7041" y="1219244"/>
                            <a:pt x="79345" y="1165310"/>
                            <a:pt x="0" y="994298"/>
                          </a:cubicBezTo>
                          <a:cubicBezTo>
                            <a:pt x="-77624" y="795865"/>
                            <a:pt x="39824" y="780327"/>
                            <a:pt x="0" y="635374"/>
                          </a:cubicBezTo>
                          <a:cubicBezTo>
                            <a:pt x="-68993" y="516370"/>
                            <a:pt x="65315" y="342711"/>
                            <a:pt x="0" y="243819"/>
                          </a:cubicBezTo>
                          <a:close/>
                        </a:path>
                        <a:path w="2555898" h="2119116" stroke="0" extrusionOk="0">
                          <a:moveTo>
                            <a:pt x="0" y="243819"/>
                          </a:moveTo>
                          <a:cubicBezTo>
                            <a:pt x="50777" y="147319"/>
                            <a:pt x="214208" y="33739"/>
                            <a:pt x="425990" y="0"/>
                          </a:cubicBezTo>
                          <a:cubicBezTo>
                            <a:pt x="793874" y="-42273"/>
                            <a:pt x="994201" y="-18303"/>
                            <a:pt x="1312026" y="0"/>
                          </a:cubicBezTo>
                          <a:cubicBezTo>
                            <a:pt x="1535345" y="-20820"/>
                            <a:pt x="1886103" y="18852"/>
                            <a:pt x="2129907" y="0"/>
                          </a:cubicBezTo>
                          <a:cubicBezTo>
                            <a:pt x="2365438" y="7743"/>
                            <a:pt x="2573014" y="122141"/>
                            <a:pt x="2555898" y="243819"/>
                          </a:cubicBezTo>
                          <a:cubicBezTo>
                            <a:pt x="2587406" y="375385"/>
                            <a:pt x="2506526" y="543738"/>
                            <a:pt x="2555898" y="619059"/>
                          </a:cubicBezTo>
                          <a:cubicBezTo>
                            <a:pt x="2605084" y="689447"/>
                            <a:pt x="2456802" y="833992"/>
                            <a:pt x="2555898" y="977984"/>
                          </a:cubicBezTo>
                          <a:cubicBezTo>
                            <a:pt x="2598077" y="1121878"/>
                            <a:pt x="2471231" y="1232194"/>
                            <a:pt x="2555898" y="1336908"/>
                          </a:cubicBezTo>
                          <a:cubicBezTo>
                            <a:pt x="2580387" y="1478761"/>
                            <a:pt x="2523810" y="1728862"/>
                            <a:pt x="2555898" y="1875296"/>
                          </a:cubicBezTo>
                          <a:cubicBezTo>
                            <a:pt x="2573278" y="2039195"/>
                            <a:pt x="2402658" y="2154027"/>
                            <a:pt x="2129907" y="2119116"/>
                          </a:cubicBezTo>
                          <a:cubicBezTo>
                            <a:pt x="1800029" y="2174567"/>
                            <a:pt x="1535486" y="2106414"/>
                            <a:pt x="1312026" y="2119116"/>
                          </a:cubicBezTo>
                          <a:cubicBezTo>
                            <a:pt x="1131623" y="2181902"/>
                            <a:pt x="888698" y="2061622"/>
                            <a:pt x="425990" y="2119116"/>
                          </a:cubicBezTo>
                          <a:cubicBezTo>
                            <a:pt x="172742" y="2061607"/>
                            <a:pt x="-24098" y="2036375"/>
                            <a:pt x="0" y="1875296"/>
                          </a:cubicBezTo>
                          <a:cubicBezTo>
                            <a:pt x="-3879" y="1777425"/>
                            <a:pt x="32578" y="1630851"/>
                            <a:pt x="0" y="1500056"/>
                          </a:cubicBezTo>
                          <a:cubicBezTo>
                            <a:pt x="-13531" y="1348010"/>
                            <a:pt x="68608" y="1285486"/>
                            <a:pt x="0" y="1075873"/>
                          </a:cubicBezTo>
                          <a:cubicBezTo>
                            <a:pt x="-95536" y="880342"/>
                            <a:pt x="77017" y="866057"/>
                            <a:pt x="0" y="716947"/>
                          </a:cubicBezTo>
                          <a:cubicBezTo>
                            <a:pt x="-37160" y="570314"/>
                            <a:pt x="-27767" y="401711"/>
                            <a:pt x="0" y="243819"/>
                          </a:cubicBezTo>
                          <a:close/>
                        </a:path>
                        <a:path w="2555898" h="2119116" fill="none" stroke="0" extrusionOk="0">
                          <a:moveTo>
                            <a:pt x="0" y="243819"/>
                          </a:moveTo>
                          <a:cubicBezTo>
                            <a:pt x="46773" y="95269"/>
                            <a:pt x="227916" y="-6438"/>
                            <a:pt x="425990" y="0"/>
                          </a:cubicBezTo>
                          <a:cubicBezTo>
                            <a:pt x="726789" y="-57123"/>
                            <a:pt x="958508" y="30239"/>
                            <a:pt x="1312026" y="0"/>
                          </a:cubicBezTo>
                          <a:cubicBezTo>
                            <a:pt x="1627159" y="18952"/>
                            <a:pt x="1840484" y="30905"/>
                            <a:pt x="2129907" y="0"/>
                          </a:cubicBezTo>
                          <a:cubicBezTo>
                            <a:pt x="2391274" y="8980"/>
                            <a:pt x="2551339" y="138944"/>
                            <a:pt x="2555898" y="243819"/>
                          </a:cubicBezTo>
                          <a:cubicBezTo>
                            <a:pt x="2617354" y="356036"/>
                            <a:pt x="2518068" y="498193"/>
                            <a:pt x="2555898" y="619059"/>
                          </a:cubicBezTo>
                          <a:cubicBezTo>
                            <a:pt x="2596168" y="778306"/>
                            <a:pt x="2545841" y="817031"/>
                            <a:pt x="2555898" y="977984"/>
                          </a:cubicBezTo>
                          <a:cubicBezTo>
                            <a:pt x="2572540" y="1145930"/>
                            <a:pt x="2550896" y="1202903"/>
                            <a:pt x="2555898" y="1418483"/>
                          </a:cubicBezTo>
                          <a:cubicBezTo>
                            <a:pt x="2580893" y="1634772"/>
                            <a:pt x="2517029" y="1741874"/>
                            <a:pt x="2555898" y="1875296"/>
                          </a:cubicBezTo>
                          <a:cubicBezTo>
                            <a:pt x="2505841" y="1967361"/>
                            <a:pt x="2338152" y="2090480"/>
                            <a:pt x="2129907" y="2119116"/>
                          </a:cubicBezTo>
                          <a:cubicBezTo>
                            <a:pt x="1951702" y="2124048"/>
                            <a:pt x="1635893" y="2036208"/>
                            <a:pt x="1277949" y="2119116"/>
                          </a:cubicBezTo>
                          <a:cubicBezTo>
                            <a:pt x="920648" y="2104543"/>
                            <a:pt x="776486" y="2090381"/>
                            <a:pt x="425990" y="2119116"/>
                          </a:cubicBezTo>
                          <a:cubicBezTo>
                            <a:pt x="128783" y="2122199"/>
                            <a:pt x="33888" y="2019471"/>
                            <a:pt x="0" y="1875296"/>
                          </a:cubicBezTo>
                          <a:cubicBezTo>
                            <a:pt x="-64646" y="1748818"/>
                            <a:pt x="44419" y="1626416"/>
                            <a:pt x="0" y="1434797"/>
                          </a:cubicBezTo>
                          <a:cubicBezTo>
                            <a:pt x="-16247" y="1222262"/>
                            <a:pt x="65453" y="1154703"/>
                            <a:pt x="0" y="994298"/>
                          </a:cubicBezTo>
                          <a:cubicBezTo>
                            <a:pt x="-53344" y="822506"/>
                            <a:pt x="35235" y="774131"/>
                            <a:pt x="0" y="635374"/>
                          </a:cubicBezTo>
                          <a:cubicBezTo>
                            <a:pt x="-28106" y="493956"/>
                            <a:pt x="72906" y="376417"/>
                            <a:pt x="0" y="24381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788937" y="225018"/>
              <a:ext cx="2787788" cy="2352343"/>
            </a:xfrm>
            <a:custGeom>
              <a:avLst/>
              <a:gdLst>
                <a:gd name="connsiteX0" fmla="*/ 0 w 2787788"/>
                <a:gd name="connsiteY0" fmla="*/ 270653 h 2352343"/>
                <a:gd name="connsiteX1" fmla="*/ 464639 w 2787788"/>
                <a:gd name="connsiteY1" fmla="*/ 0 h 2352343"/>
                <a:gd name="connsiteX2" fmla="*/ 1121312 w 2787788"/>
                <a:gd name="connsiteY2" fmla="*/ 0 h 2352343"/>
                <a:gd name="connsiteX3" fmla="*/ 1703644 w 2787788"/>
                <a:gd name="connsiteY3" fmla="*/ 0 h 2352343"/>
                <a:gd name="connsiteX4" fmla="*/ 2323147 w 2787788"/>
                <a:gd name="connsiteY4" fmla="*/ 0 h 2352343"/>
                <a:gd name="connsiteX5" fmla="*/ 2787787 w 2787788"/>
                <a:gd name="connsiteY5" fmla="*/ 270653 h 2352343"/>
                <a:gd name="connsiteX6" fmla="*/ 2787787 w 2787788"/>
                <a:gd name="connsiteY6" fmla="*/ 741522 h 2352343"/>
                <a:gd name="connsiteX7" fmla="*/ 2787787 w 2787788"/>
                <a:gd name="connsiteY7" fmla="*/ 1139949 h 2352343"/>
                <a:gd name="connsiteX8" fmla="*/ 2787787 w 2787788"/>
                <a:gd name="connsiteY8" fmla="*/ 1592708 h 2352343"/>
                <a:gd name="connsiteX9" fmla="*/ 2787787 w 2787788"/>
                <a:gd name="connsiteY9" fmla="*/ 2081688 h 2352343"/>
                <a:gd name="connsiteX10" fmla="*/ 2323147 w 2787788"/>
                <a:gd name="connsiteY10" fmla="*/ 2352343 h 2352343"/>
                <a:gd name="connsiteX11" fmla="*/ 1759399 w 2787788"/>
                <a:gd name="connsiteY11" fmla="*/ 2352343 h 2352343"/>
                <a:gd name="connsiteX12" fmla="*/ 1195652 w 2787788"/>
                <a:gd name="connsiteY12" fmla="*/ 2352343 h 2352343"/>
                <a:gd name="connsiteX13" fmla="*/ 464639 w 2787788"/>
                <a:gd name="connsiteY13" fmla="*/ 2352343 h 2352343"/>
                <a:gd name="connsiteX14" fmla="*/ 0 w 2787788"/>
                <a:gd name="connsiteY14" fmla="*/ 2081688 h 2352343"/>
                <a:gd name="connsiteX15" fmla="*/ 0 w 2787788"/>
                <a:gd name="connsiteY15" fmla="*/ 1683260 h 2352343"/>
                <a:gd name="connsiteX16" fmla="*/ 0 w 2787788"/>
                <a:gd name="connsiteY16" fmla="*/ 1248611 h 2352343"/>
                <a:gd name="connsiteX17" fmla="*/ 0 w 2787788"/>
                <a:gd name="connsiteY17" fmla="*/ 777743 h 2352343"/>
                <a:gd name="connsiteX18" fmla="*/ 0 w 2787788"/>
                <a:gd name="connsiteY18" fmla="*/ 270653 h 235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7788" h="2352343" extrusionOk="0">
                  <a:moveTo>
                    <a:pt x="0" y="270653"/>
                  </a:moveTo>
                  <a:cubicBezTo>
                    <a:pt x="49270" y="86334"/>
                    <a:pt x="291431" y="-71788"/>
                    <a:pt x="464639" y="0"/>
                  </a:cubicBezTo>
                  <a:cubicBezTo>
                    <a:pt x="763000" y="-60088"/>
                    <a:pt x="829074" y="35764"/>
                    <a:pt x="1121312" y="0"/>
                  </a:cubicBezTo>
                  <a:cubicBezTo>
                    <a:pt x="1430008" y="29261"/>
                    <a:pt x="1561652" y="2105"/>
                    <a:pt x="1703644" y="0"/>
                  </a:cubicBezTo>
                  <a:cubicBezTo>
                    <a:pt x="1859043" y="-13742"/>
                    <a:pt x="2049056" y="57671"/>
                    <a:pt x="2323147" y="0"/>
                  </a:cubicBezTo>
                  <a:cubicBezTo>
                    <a:pt x="2593619" y="21450"/>
                    <a:pt x="2792392" y="195937"/>
                    <a:pt x="2787787" y="270653"/>
                  </a:cubicBezTo>
                  <a:cubicBezTo>
                    <a:pt x="2803376" y="500572"/>
                    <a:pt x="2699909" y="618203"/>
                    <a:pt x="2787787" y="741522"/>
                  </a:cubicBezTo>
                  <a:cubicBezTo>
                    <a:pt x="2923583" y="878318"/>
                    <a:pt x="2759259" y="1077386"/>
                    <a:pt x="2787787" y="1139949"/>
                  </a:cubicBezTo>
                  <a:cubicBezTo>
                    <a:pt x="2885212" y="1218848"/>
                    <a:pt x="2817023" y="1379850"/>
                    <a:pt x="2787787" y="1592708"/>
                  </a:cubicBezTo>
                  <a:cubicBezTo>
                    <a:pt x="2822156" y="1725586"/>
                    <a:pt x="2820732" y="1865252"/>
                    <a:pt x="2787787" y="2081688"/>
                  </a:cubicBezTo>
                  <a:cubicBezTo>
                    <a:pt x="2827149" y="2209889"/>
                    <a:pt x="2508757" y="2287710"/>
                    <a:pt x="2323147" y="2352343"/>
                  </a:cubicBezTo>
                  <a:cubicBezTo>
                    <a:pt x="2157293" y="2325754"/>
                    <a:pt x="1865783" y="2310936"/>
                    <a:pt x="1759399" y="2352343"/>
                  </a:cubicBezTo>
                  <a:cubicBezTo>
                    <a:pt x="1612965" y="2380349"/>
                    <a:pt x="1510449" y="2324356"/>
                    <a:pt x="1195652" y="2352343"/>
                  </a:cubicBezTo>
                  <a:cubicBezTo>
                    <a:pt x="1009913" y="2353688"/>
                    <a:pt x="755651" y="2298492"/>
                    <a:pt x="464639" y="2352343"/>
                  </a:cubicBezTo>
                  <a:cubicBezTo>
                    <a:pt x="245557" y="2292421"/>
                    <a:pt x="32288" y="2189681"/>
                    <a:pt x="0" y="2081688"/>
                  </a:cubicBezTo>
                  <a:cubicBezTo>
                    <a:pt x="52355" y="2023204"/>
                    <a:pt x="17197" y="1826891"/>
                    <a:pt x="0" y="1683260"/>
                  </a:cubicBezTo>
                  <a:cubicBezTo>
                    <a:pt x="-21134" y="1533560"/>
                    <a:pt x="105368" y="1335325"/>
                    <a:pt x="0" y="1248611"/>
                  </a:cubicBezTo>
                  <a:cubicBezTo>
                    <a:pt x="-7599" y="1180438"/>
                    <a:pt x="9189" y="943405"/>
                    <a:pt x="0" y="777743"/>
                  </a:cubicBezTo>
                  <a:cubicBezTo>
                    <a:pt x="-81206" y="664699"/>
                    <a:pt x="50378" y="354104"/>
                    <a:pt x="0" y="270653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492543"/>
                        <a:gd name="connsiteY0" fmla="*/ 241989 h 2103213"/>
                        <a:gd name="connsiteX1" fmla="*/ 415431 w 2492543"/>
                        <a:gd name="connsiteY1" fmla="*/ 0 h 2103213"/>
                        <a:gd name="connsiteX2" fmla="*/ 1002558 w 2492543"/>
                        <a:gd name="connsiteY2" fmla="*/ 0 h 2103213"/>
                        <a:gd name="connsiteX3" fmla="*/ 1523217 w 2492543"/>
                        <a:gd name="connsiteY3" fmla="*/ 0 h 2103213"/>
                        <a:gd name="connsiteX4" fmla="*/ 2077111 w 2492543"/>
                        <a:gd name="connsiteY4" fmla="*/ 0 h 2103213"/>
                        <a:gd name="connsiteX5" fmla="*/ 2492543 w 2492543"/>
                        <a:gd name="connsiteY5" fmla="*/ 241989 h 2103213"/>
                        <a:gd name="connsiteX6" fmla="*/ 2492543 w 2492543"/>
                        <a:gd name="connsiteY6" fmla="*/ 662990 h 2103213"/>
                        <a:gd name="connsiteX7" fmla="*/ 2492543 w 2492543"/>
                        <a:gd name="connsiteY7" fmla="*/ 1019221 h 2103213"/>
                        <a:gd name="connsiteX8" fmla="*/ 2492543 w 2492543"/>
                        <a:gd name="connsiteY8" fmla="*/ 1424029 h 2103213"/>
                        <a:gd name="connsiteX9" fmla="*/ 2492543 w 2492543"/>
                        <a:gd name="connsiteY9" fmla="*/ 1861223 h 2103213"/>
                        <a:gd name="connsiteX10" fmla="*/ 2077111 w 2492543"/>
                        <a:gd name="connsiteY10" fmla="*/ 2103213 h 2103213"/>
                        <a:gd name="connsiteX11" fmla="*/ 1573068 w 2492543"/>
                        <a:gd name="connsiteY11" fmla="*/ 2103213 h 2103213"/>
                        <a:gd name="connsiteX12" fmla="*/ 1069025 w 2492543"/>
                        <a:gd name="connsiteY12" fmla="*/ 2103213 h 2103213"/>
                        <a:gd name="connsiteX13" fmla="*/ 415431 w 2492543"/>
                        <a:gd name="connsiteY13" fmla="*/ 2103213 h 2103213"/>
                        <a:gd name="connsiteX14" fmla="*/ 0 w 2492543"/>
                        <a:gd name="connsiteY14" fmla="*/ 1861223 h 2103213"/>
                        <a:gd name="connsiteX15" fmla="*/ 0 w 2492543"/>
                        <a:gd name="connsiteY15" fmla="*/ 1504991 h 2103213"/>
                        <a:gd name="connsiteX16" fmla="*/ 0 w 2492543"/>
                        <a:gd name="connsiteY16" fmla="*/ 1116375 h 2103213"/>
                        <a:gd name="connsiteX17" fmla="*/ 0 w 2492543"/>
                        <a:gd name="connsiteY17" fmla="*/ 695375 h 2103213"/>
                        <a:gd name="connsiteX18" fmla="*/ 0 w 2492543"/>
                        <a:gd name="connsiteY18" fmla="*/ 241989 h 2103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492543" h="2103213" extrusionOk="0">
                          <a:moveTo>
                            <a:pt x="0" y="241989"/>
                          </a:moveTo>
                          <a:cubicBezTo>
                            <a:pt x="20286" y="95370"/>
                            <a:pt x="247689" y="-51445"/>
                            <a:pt x="415431" y="0"/>
                          </a:cubicBezTo>
                          <a:cubicBezTo>
                            <a:pt x="692092" y="-29880"/>
                            <a:pt x="761872" y="28475"/>
                            <a:pt x="1002558" y="0"/>
                          </a:cubicBezTo>
                          <a:cubicBezTo>
                            <a:pt x="1253697" y="4"/>
                            <a:pt x="1383072" y="13462"/>
                            <a:pt x="1523217" y="0"/>
                          </a:cubicBezTo>
                          <a:cubicBezTo>
                            <a:pt x="1668070" y="-17560"/>
                            <a:pt x="1817732" y="9470"/>
                            <a:pt x="2077111" y="0"/>
                          </a:cubicBezTo>
                          <a:cubicBezTo>
                            <a:pt x="2314459" y="11336"/>
                            <a:pt x="2492772" y="148475"/>
                            <a:pt x="2492543" y="241989"/>
                          </a:cubicBezTo>
                          <a:cubicBezTo>
                            <a:pt x="2510275" y="437163"/>
                            <a:pt x="2412866" y="533079"/>
                            <a:pt x="2492543" y="662990"/>
                          </a:cubicBezTo>
                          <a:cubicBezTo>
                            <a:pt x="2592978" y="798047"/>
                            <a:pt x="2451571" y="947713"/>
                            <a:pt x="2492543" y="1019221"/>
                          </a:cubicBezTo>
                          <a:cubicBezTo>
                            <a:pt x="2553737" y="1091354"/>
                            <a:pt x="2482078" y="1241046"/>
                            <a:pt x="2492543" y="1424029"/>
                          </a:cubicBezTo>
                          <a:cubicBezTo>
                            <a:pt x="2518824" y="1571660"/>
                            <a:pt x="2500570" y="1692629"/>
                            <a:pt x="2492543" y="1861223"/>
                          </a:cubicBezTo>
                          <a:cubicBezTo>
                            <a:pt x="2546550" y="2001274"/>
                            <a:pt x="2241547" y="2082171"/>
                            <a:pt x="2077111" y="2103213"/>
                          </a:cubicBezTo>
                          <a:cubicBezTo>
                            <a:pt x="1930651" y="2091600"/>
                            <a:pt x="1671368" y="2070738"/>
                            <a:pt x="1573068" y="2103213"/>
                          </a:cubicBezTo>
                          <a:cubicBezTo>
                            <a:pt x="1446295" y="2121497"/>
                            <a:pt x="1322718" y="2073863"/>
                            <a:pt x="1069025" y="2103213"/>
                          </a:cubicBezTo>
                          <a:cubicBezTo>
                            <a:pt x="887012" y="2111709"/>
                            <a:pt x="647163" y="2068393"/>
                            <a:pt x="415431" y="2103213"/>
                          </a:cubicBezTo>
                          <a:cubicBezTo>
                            <a:pt x="216049" y="2076552"/>
                            <a:pt x="20270" y="1982166"/>
                            <a:pt x="0" y="1861223"/>
                          </a:cubicBezTo>
                          <a:cubicBezTo>
                            <a:pt x="12880" y="1796877"/>
                            <a:pt x="40425" y="1635001"/>
                            <a:pt x="0" y="1504991"/>
                          </a:cubicBezTo>
                          <a:cubicBezTo>
                            <a:pt x="-30047" y="1372418"/>
                            <a:pt x="70814" y="1195432"/>
                            <a:pt x="0" y="1116375"/>
                          </a:cubicBezTo>
                          <a:cubicBezTo>
                            <a:pt x="-31542" y="1043743"/>
                            <a:pt x="38210" y="837864"/>
                            <a:pt x="0" y="695375"/>
                          </a:cubicBezTo>
                          <a:cubicBezTo>
                            <a:pt x="-64910" y="575480"/>
                            <a:pt x="53161" y="329273"/>
                            <a:pt x="0" y="24198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955930" y="756166"/>
              <a:ext cx="2555105" cy="113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على ماذا يدل وجود الدهون و السكريات في فمة الهرم الغذائي ؟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8629574" y="1534385"/>
            <a:ext cx="3146062" cy="1702436"/>
            <a:chOff x="1173900" y="-66891"/>
            <a:chExt cx="3117971" cy="1904092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230616" y="456328"/>
              <a:ext cx="3013635" cy="1380873"/>
            </a:xfrm>
            <a:custGeom>
              <a:avLst/>
              <a:gdLst>
                <a:gd name="connsiteX0" fmla="*/ 0 w 3013635"/>
                <a:gd name="connsiteY0" fmla="*/ 158879 h 1380873"/>
                <a:gd name="connsiteX1" fmla="*/ 502281 w 3013635"/>
                <a:gd name="connsiteY1" fmla="*/ 0 h 1380873"/>
                <a:gd name="connsiteX2" fmla="*/ 1546997 w 3013635"/>
                <a:gd name="connsiteY2" fmla="*/ 0 h 1380873"/>
                <a:gd name="connsiteX3" fmla="*/ 2511352 w 3013635"/>
                <a:gd name="connsiteY3" fmla="*/ 0 h 1380873"/>
                <a:gd name="connsiteX4" fmla="*/ 3013635 w 3013635"/>
                <a:gd name="connsiteY4" fmla="*/ 158879 h 1380873"/>
                <a:gd name="connsiteX5" fmla="*/ 3013635 w 3013635"/>
                <a:gd name="connsiteY5" fmla="*/ 403395 h 1380873"/>
                <a:gd name="connsiteX6" fmla="*/ 3013635 w 3013635"/>
                <a:gd name="connsiteY6" fmla="*/ 637280 h 1380873"/>
                <a:gd name="connsiteX7" fmla="*/ 3013635 w 3013635"/>
                <a:gd name="connsiteY7" fmla="*/ 924320 h 1380873"/>
                <a:gd name="connsiteX8" fmla="*/ 3013635 w 3013635"/>
                <a:gd name="connsiteY8" fmla="*/ 1221992 h 1380873"/>
                <a:gd name="connsiteX9" fmla="*/ 2511352 w 3013635"/>
                <a:gd name="connsiteY9" fmla="*/ 1380872 h 1380873"/>
                <a:gd name="connsiteX10" fmla="*/ 1506817 w 3013635"/>
                <a:gd name="connsiteY10" fmla="*/ 1380872 h 1380873"/>
                <a:gd name="connsiteX11" fmla="*/ 502281 w 3013635"/>
                <a:gd name="connsiteY11" fmla="*/ 1380872 h 1380873"/>
                <a:gd name="connsiteX12" fmla="*/ 0 w 3013635"/>
                <a:gd name="connsiteY12" fmla="*/ 1221992 h 1380873"/>
                <a:gd name="connsiteX13" fmla="*/ 0 w 3013635"/>
                <a:gd name="connsiteY13" fmla="*/ 934951 h 1380873"/>
                <a:gd name="connsiteX14" fmla="*/ 0 w 3013635"/>
                <a:gd name="connsiteY14" fmla="*/ 647911 h 1380873"/>
                <a:gd name="connsiteX15" fmla="*/ 0 w 3013635"/>
                <a:gd name="connsiteY15" fmla="*/ 414026 h 1380873"/>
                <a:gd name="connsiteX16" fmla="*/ 0 w 3013635"/>
                <a:gd name="connsiteY16" fmla="*/ 158879 h 1380873"/>
                <a:gd name="connsiteX0" fmla="*/ 0 w 3013635"/>
                <a:gd name="connsiteY0" fmla="*/ 158879 h 1380873"/>
                <a:gd name="connsiteX1" fmla="*/ 502281 w 3013635"/>
                <a:gd name="connsiteY1" fmla="*/ 0 h 1380873"/>
                <a:gd name="connsiteX2" fmla="*/ 1546997 w 3013635"/>
                <a:gd name="connsiteY2" fmla="*/ 0 h 1380873"/>
                <a:gd name="connsiteX3" fmla="*/ 2511352 w 3013635"/>
                <a:gd name="connsiteY3" fmla="*/ 0 h 1380873"/>
                <a:gd name="connsiteX4" fmla="*/ 3013635 w 3013635"/>
                <a:gd name="connsiteY4" fmla="*/ 158879 h 1380873"/>
                <a:gd name="connsiteX5" fmla="*/ 3013635 w 3013635"/>
                <a:gd name="connsiteY5" fmla="*/ 403395 h 1380873"/>
                <a:gd name="connsiteX6" fmla="*/ 3013635 w 3013635"/>
                <a:gd name="connsiteY6" fmla="*/ 637280 h 1380873"/>
                <a:gd name="connsiteX7" fmla="*/ 3013635 w 3013635"/>
                <a:gd name="connsiteY7" fmla="*/ 871165 h 1380873"/>
                <a:gd name="connsiteX8" fmla="*/ 3013635 w 3013635"/>
                <a:gd name="connsiteY8" fmla="*/ 1221992 h 1380873"/>
                <a:gd name="connsiteX9" fmla="*/ 2511352 w 3013635"/>
                <a:gd name="connsiteY9" fmla="*/ 1380872 h 1380873"/>
                <a:gd name="connsiteX10" fmla="*/ 1546997 w 3013635"/>
                <a:gd name="connsiteY10" fmla="*/ 1380872 h 1380873"/>
                <a:gd name="connsiteX11" fmla="*/ 502281 w 3013635"/>
                <a:gd name="connsiteY11" fmla="*/ 1380872 h 1380873"/>
                <a:gd name="connsiteX12" fmla="*/ 0 w 3013635"/>
                <a:gd name="connsiteY12" fmla="*/ 1221992 h 1380873"/>
                <a:gd name="connsiteX13" fmla="*/ 0 w 3013635"/>
                <a:gd name="connsiteY13" fmla="*/ 977476 h 1380873"/>
                <a:gd name="connsiteX14" fmla="*/ 0 w 3013635"/>
                <a:gd name="connsiteY14" fmla="*/ 701066 h 1380873"/>
                <a:gd name="connsiteX15" fmla="*/ 0 w 3013635"/>
                <a:gd name="connsiteY15" fmla="*/ 467181 h 1380873"/>
                <a:gd name="connsiteX16" fmla="*/ 0 w 3013635"/>
                <a:gd name="connsiteY16" fmla="*/ 158879 h 1380873"/>
                <a:gd name="connsiteX0" fmla="*/ 0 w 3013635"/>
                <a:gd name="connsiteY0" fmla="*/ 158879 h 1380873"/>
                <a:gd name="connsiteX1" fmla="*/ 502281 w 3013635"/>
                <a:gd name="connsiteY1" fmla="*/ 0 h 1380873"/>
                <a:gd name="connsiteX2" fmla="*/ 1546997 w 3013635"/>
                <a:gd name="connsiteY2" fmla="*/ 0 h 1380873"/>
                <a:gd name="connsiteX3" fmla="*/ 2511352 w 3013635"/>
                <a:gd name="connsiteY3" fmla="*/ 0 h 1380873"/>
                <a:gd name="connsiteX4" fmla="*/ 3013635 w 3013635"/>
                <a:gd name="connsiteY4" fmla="*/ 158879 h 1380873"/>
                <a:gd name="connsiteX5" fmla="*/ 3013635 w 3013635"/>
                <a:gd name="connsiteY5" fmla="*/ 403395 h 1380873"/>
                <a:gd name="connsiteX6" fmla="*/ 3013635 w 3013635"/>
                <a:gd name="connsiteY6" fmla="*/ 637280 h 1380873"/>
                <a:gd name="connsiteX7" fmla="*/ 3013635 w 3013635"/>
                <a:gd name="connsiteY7" fmla="*/ 924320 h 1380873"/>
                <a:gd name="connsiteX8" fmla="*/ 3013635 w 3013635"/>
                <a:gd name="connsiteY8" fmla="*/ 1221992 h 1380873"/>
                <a:gd name="connsiteX9" fmla="*/ 2511352 w 3013635"/>
                <a:gd name="connsiteY9" fmla="*/ 1380872 h 1380873"/>
                <a:gd name="connsiteX10" fmla="*/ 1506817 w 3013635"/>
                <a:gd name="connsiteY10" fmla="*/ 1380872 h 1380873"/>
                <a:gd name="connsiteX11" fmla="*/ 502281 w 3013635"/>
                <a:gd name="connsiteY11" fmla="*/ 1380872 h 1380873"/>
                <a:gd name="connsiteX12" fmla="*/ 0 w 3013635"/>
                <a:gd name="connsiteY12" fmla="*/ 1221992 h 1380873"/>
                <a:gd name="connsiteX13" fmla="*/ 0 w 3013635"/>
                <a:gd name="connsiteY13" fmla="*/ 934951 h 1380873"/>
                <a:gd name="connsiteX14" fmla="*/ 0 w 3013635"/>
                <a:gd name="connsiteY14" fmla="*/ 647911 h 1380873"/>
                <a:gd name="connsiteX15" fmla="*/ 0 w 3013635"/>
                <a:gd name="connsiteY15" fmla="*/ 414026 h 1380873"/>
                <a:gd name="connsiteX16" fmla="*/ 0 w 3013635"/>
                <a:gd name="connsiteY16" fmla="*/ 158879 h 138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13635" h="1380873" fill="none" extrusionOk="0">
                  <a:moveTo>
                    <a:pt x="0" y="158879"/>
                  </a:moveTo>
                  <a:cubicBezTo>
                    <a:pt x="116734" y="110883"/>
                    <a:pt x="174431" y="17070"/>
                    <a:pt x="502281" y="0"/>
                  </a:cubicBezTo>
                  <a:cubicBezTo>
                    <a:pt x="821857" y="105874"/>
                    <a:pt x="1174067" y="-57917"/>
                    <a:pt x="1546997" y="0"/>
                  </a:cubicBezTo>
                  <a:cubicBezTo>
                    <a:pt x="1999721" y="-44550"/>
                    <a:pt x="2130934" y="49617"/>
                    <a:pt x="2511352" y="0"/>
                  </a:cubicBezTo>
                  <a:cubicBezTo>
                    <a:pt x="2849451" y="12859"/>
                    <a:pt x="3021259" y="66025"/>
                    <a:pt x="3013635" y="158879"/>
                  </a:cubicBezTo>
                  <a:cubicBezTo>
                    <a:pt x="3074533" y="191459"/>
                    <a:pt x="2990302" y="321714"/>
                    <a:pt x="3013635" y="403395"/>
                  </a:cubicBezTo>
                  <a:cubicBezTo>
                    <a:pt x="3067613" y="482369"/>
                    <a:pt x="2992299" y="510297"/>
                    <a:pt x="3013635" y="637280"/>
                  </a:cubicBezTo>
                  <a:cubicBezTo>
                    <a:pt x="3031238" y="756933"/>
                    <a:pt x="2997580" y="778661"/>
                    <a:pt x="3013635" y="924320"/>
                  </a:cubicBezTo>
                  <a:cubicBezTo>
                    <a:pt x="3005373" y="1052973"/>
                    <a:pt x="2933995" y="1149483"/>
                    <a:pt x="3013635" y="1221992"/>
                  </a:cubicBezTo>
                  <a:cubicBezTo>
                    <a:pt x="2903908" y="1287226"/>
                    <a:pt x="2677606" y="1359254"/>
                    <a:pt x="2511352" y="1380872"/>
                  </a:cubicBezTo>
                  <a:cubicBezTo>
                    <a:pt x="2178859" y="1328497"/>
                    <a:pt x="1886973" y="1358590"/>
                    <a:pt x="1506817" y="1380872"/>
                  </a:cubicBezTo>
                  <a:cubicBezTo>
                    <a:pt x="1117405" y="1425304"/>
                    <a:pt x="951945" y="1366133"/>
                    <a:pt x="502281" y="1380872"/>
                  </a:cubicBezTo>
                  <a:cubicBezTo>
                    <a:pt x="188737" y="1371835"/>
                    <a:pt x="11283" y="1338783"/>
                    <a:pt x="0" y="1221992"/>
                  </a:cubicBezTo>
                  <a:cubicBezTo>
                    <a:pt x="-116197" y="1173199"/>
                    <a:pt x="-1147" y="1072424"/>
                    <a:pt x="0" y="934951"/>
                  </a:cubicBezTo>
                  <a:cubicBezTo>
                    <a:pt x="-199" y="791677"/>
                    <a:pt x="94479" y="757041"/>
                    <a:pt x="0" y="647911"/>
                  </a:cubicBezTo>
                  <a:cubicBezTo>
                    <a:pt x="-76319" y="526987"/>
                    <a:pt x="36973" y="521550"/>
                    <a:pt x="0" y="414026"/>
                  </a:cubicBezTo>
                  <a:cubicBezTo>
                    <a:pt x="-85717" y="353109"/>
                    <a:pt x="71193" y="214277"/>
                    <a:pt x="0" y="158879"/>
                  </a:cubicBezTo>
                  <a:close/>
                </a:path>
                <a:path w="3013635" h="1380873" stroke="0" extrusionOk="0">
                  <a:moveTo>
                    <a:pt x="0" y="158879"/>
                  </a:moveTo>
                  <a:cubicBezTo>
                    <a:pt x="62413" y="138853"/>
                    <a:pt x="252022" y="45629"/>
                    <a:pt x="502281" y="0"/>
                  </a:cubicBezTo>
                  <a:cubicBezTo>
                    <a:pt x="915367" y="-79352"/>
                    <a:pt x="1155959" y="-28372"/>
                    <a:pt x="1546997" y="0"/>
                  </a:cubicBezTo>
                  <a:cubicBezTo>
                    <a:pt x="1791099" y="-38357"/>
                    <a:pt x="2262241" y="-17559"/>
                    <a:pt x="2511352" y="0"/>
                  </a:cubicBezTo>
                  <a:cubicBezTo>
                    <a:pt x="2783766" y="2483"/>
                    <a:pt x="3035029" y="81788"/>
                    <a:pt x="3013635" y="158879"/>
                  </a:cubicBezTo>
                  <a:cubicBezTo>
                    <a:pt x="3049684" y="233621"/>
                    <a:pt x="2957930" y="356290"/>
                    <a:pt x="3013635" y="403395"/>
                  </a:cubicBezTo>
                  <a:cubicBezTo>
                    <a:pt x="3069876" y="440671"/>
                    <a:pt x="2898380" y="552741"/>
                    <a:pt x="3013635" y="637280"/>
                  </a:cubicBezTo>
                  <a:cubicBezTo>
                    <a:pt x="3074537" y="727567"/>
                    <a:pt x="2922487" y="809208"/>
                    <a:pt x="3013635" y="871165"/>
                  </a:cubicBezTo>
                  <a:cubicBezTo>
                    <a:pt x="3070366" y="962622"/>
                    <a:pt x="2976371" y="1132000"/>
                    <a:pt x="3013635" y="1221992"/>
                  </a:cubicBezTo>
                  <a:cubicBezTo>
                    <a:pt x="3033120" y="1390694"/>
                    <a:pt x="2839526" y="1445438"/>
                    <a:pt x="2511352" y="1380872"/>
                  </a:cubicBezTo>
                  <a:cubicBezTo>
                    <a:pt x="2113197" y="1448641"/>
                    <a:pt x="1880809" y="1354145"/>
                    <a:pt x="1546997" y="1380872"/>
                  </a:cubicBezTo>
                  <a:cubicBezTo>
                    <a:pt x="1324961" y="1428724"/>
                    <a:pt x="1108472" y="1270316"/>
                    <a:pt x="502281" y="1380872"/>
                  </a:cubicBezTo>
                  <a:cubicBezTo>
                    <a:pt x="200366" y="1331891"/>
                    <a:pt x="-6768" y="1324619"/>
                    <a:pt x="0" y="1221992"/>
                  </a:cubicBezTo>
                  <a:cubicBezTo>
                    <a:pt x="9309" y="1133552"/>
                    <a:pt x="32837" y="1042627"/>
                    <a:pt x="0" y="977476"/>
                  </a:cubicBezTo>
                  <a:cubicBezTo>
                    <a:pt x="-921" y="856873"/>
                    <a:pt x="80849" y="843082"/>
                    <a:pt x="0" y="701066"/>
                  </a:cubicBezTo>
                  <a:cubicBezTo>
                    <a:pt x="-136145" y="566359"/>
                    <a:pt x="91602" y="548827"/>
                    <a:pt x="0" y="467181"/>
                  </a:cubicBezTo>
                  <a:cubicBezTo>
                    <a:pt x="-52523" y="379380"/>
                    <a:pt x="-27252" y="258106"/>
                    <a:pt x="0" y="158879"/>
                  </a:cubicBezTo>
                  <a:close/>
                </a:path>
                <a:path w="3013635" h="1380873" fill="none" stroke="0" extrusionOk="0">
                  <a:moveTo>
                    <a:pt x="0" y="158879"/>
                  </a:moveTo>
                  <a:cubicBezTo>
                    <a:pt x="55278" y="28186"/>
                    <a:pt x="324289" y="-22379"/>
                    <a:pt x="502281" y="0"/>
                  </a:cubicBezTo>
                  <a:cubicBezTo>
                    <a:pt x="841987" y="-69162"/>
                    <a:pt x="1226916" y="56559"/>
                    <a:pt x="1546997" y="0"/>
                  </a:cubicBezTo>
                  <a:cubicBezTo>
                    <a:pt x="1870207" y="42424"/>
                    <a:pt x="2188913" y="9650"/>
                    <a:pt x="2511352" y="0"/>
                  </a:cubicBezTo>
                  <a:cubicBezTo>
                    <a:pt x="2826672" y="7112"/>
                    <a:pt x="3006998" y="88415"/>
                    <a:pt x="3013635" y="158879"/>
                  </a:cubicBezTo>
                  <a:cubicBezTo>
                    <a:pt x="3063760" y="224472"/>
                    <a:pt x="2978246" y="332582"/>
                    <a:pt x="3013635" y="403395"/>
                  </a:cubicBezTo>
                  <a:cubicBezTo>
                    <a:pt x="3058343" y="509149"/>
                    <a:pt x="2997197" y="541306"/>
                    <a:pt x="3013635" y="637280"/>
                  </a:cubicBezTo>
                  <a:cubicBezTo>
                    <a:pt x="3036514" y="740135"/>
                    <a:pt x="3005488" y="787136"/>
                    <a:pt x="3013635" y="924320"/>
                  </a:cubicBezTo>
                  <a:cubicBezTo>
                    <a:pt x="3035081" y="1035560"/>
                    <a:pt x="2939880" y="1130601"/>
                    <a:pt x="3013635" y="1221992"/>
                  </a:cubicBezTo>
                  <a:cubicBezTo>
                    <a:pt x="2947329" y="1328418"/>
                    <a:pt x="2778551" y="1304530"/>
                    <a:pt x="2511352" y="1380872"/>
                  </a:cubicBezTo>
                  <a:cubicBezTo>
                    <a:pt x="2186144" y="1330666"/>
                    <a:pt x="1972732" y="1288957"/>
                    <a:pt x="1506817" y="1380872"/>
                  </a:cubicBezTo>
                  <a:cubicBezTo>
                    <a:pt x="1085904" y="1296474"/>
                    <a:pt x="918959" y="1284624"/>
                    <a:pt x="502281" y="1380872"/>
                  </a:cubicBezTo>
                  <a:cubicBezTo>
                    <a:pt x="138631" y="1409721"/>
                    <a:pt x="17563" y="1318783"/>
                    <a:pt x="0" y="1221992"/>
                  </a:cubicBezTo>
                  <a:cubicBezTo>
                    <a:pt x="-68754" y="1097812"/>
                    <a:pt x="44571" y="1064581"/>
                    <a:pt x="0" y="934951"/>
                  </a:cubicBezTo>
                  <a:cubicBezTo>
                    <a:pt x="-17385" y="778849"/>
                    <a:pt x="90937" y="739179"/>
                    <a:pt x="0" y="647911"/>
                  </a:cubicBezTo>
                  <a:cubicBezTo>
                    <a:pt x="-64427" y="545485"/>
                    <a:pt x="39257" y="505690"/>
                    <a:pt x="0" y="414026"/>
                  </a:cubicBezTo>
                  <a:cubicBezTo>
                    <a:pt x="-44277" y="325252"/>
                    <a:pt x="81185" y="273285"/>
                    <a:pt x="0" y="158879"/>
                  </a:cubicBezTo>
                  <a:close/>
                </a:path>
                <a:path w="3013635" h="1380873" fill="none" stroke="0" extrusionOk="0">
                  <a:moveTo>
                    <a:pt x="0" y="158879"/>
                  </a:moveTo>
                  <a:cubicBezTo>
                    <a:pt x="126791" y="73849"/>
                    <a:pt x="214424" y="4012"/>
                    <a:pt x="502281" y="0"/>
                  </a:cubicBezTo>
                  <a:cubicBezTo>
                    <a:pt x="813305" y="-51641"/>
                    <a:pt x="1140797" y="-5553"/>
                    <a:pt x="1546997" y="0"/>
                  </a:cubicBezTo>
                  <a:cubicBezTo>
                    <a:pt x="1964865" y="-13311"/>
                    <a:pt x="2144070" y="37647"/>
                    <a:pt x="2511352" y="0"/>
                  </a:cubicBezTo>
                  <a:cubicBezTo>
                    <a:pt x="2842063" y="10027"/>
                    <a:pt x="3011577" y="81950"/>
                    <a:pt x="3013635" y="158879"/>
                  </a:cubicBezTo>
                  <a:cubicBezTo>
                    <a:pt x="3071203" y="218819"/>
                    <a:pt x="2981470" y="339587"/>
                    <a:pt x="3013635" y="403395"/>
                  </a:cubicBezTo>
                  <a:cubicBezTo>
                    <a:pt x="3064179" y="493731"/>
                    <a:pt x="2995740" y="522983"/>
                    <a:pt x="3013635" y="637280"/>
                  </a:cubicBezTo>
                  <a:cubicBezTo>
                    <a:pt x="3037963" y="749138"/>
                    <a:pt x="3009943" y="788149"/>
                    <a:pt x="3013635" y="924320"/>
                  </a:cubicBezTo>
                  <a:cubicBezTo>
                    <a:pt x="3041476" y="1062322"/>
                    <a:pt x="2959089" y="1138515"/>
                    <a:pt x="3013635" y="1221992"/>
                  </a:cubicBezTo>
                  <a:cubicBezTo>
                    <a:pt x="2927878" y="1249789"/>
                    <a:pt x="2741690" y="1342431"/>
                    <a:pt x="2511352" y="1380872"/>
                  </a:cubicBezTo>
                  <a:cubicBezTo>
                    <a:pt x="2178733" y="1298564"/>
                    <a:pt x="1911006" y="1347719"/>
                    <a:pt x="1506817" y="1380872"/>
                  </a:cubicBezTo>
                  <a:cubicBezTo>
                    <a:pt x="1097899" y="1368597"/>
                    <a:pt x="921049" y="1330752"/>
                    <a:pt x="502281" y="1380872"/>
                  </a:cubicBezTo>
                  <a:cubicBezTo>
                    <a:pt x="163027" y="1385531"/>
                    <a:pt x="28580" y="1325069"/>
                    <a:pt x="0" y="1221992"/>
                  </a:cubicBezTo>
                  <a:cubicBezTo>
                    <a:pt x="-66539" y="1134226"/>
                    <a:pt x="18476" y="1066563"/>
                    <a:pt x="0" y="934951"/>
                  </a:cubicBezTo>
                  <a:cubicBezTo>
                    <a:pt x="-3068" y="765982"/>
                    <a:pt x="91158" y="749623"/>
                    <a:pt x="0" y="647911"/>
                  </a:cubicBezTo>
                  <a:cubicBezTo>
                    <a:pt x="-51895" y="538824"/>
                    <a:pt x="28212" y="509140"/>
                    <a:pt x="0" y="414026"/>
                  </a:cubicBezTo>
                  <a:cubicBezTo>
                    <a:pt x="-68435" y="340725"/>
                    <a:pt x="75811" y="238698"/>
                    <a:pt x="0" y="158879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040786"/>
                        <a:gd name="connsiteY0" fmla="*/ 142053 h 1234629"/>
                        <a:gd name="connsiteX1" fmla="*/ 506807 w 3040786"/>
                        <a:gd name="connsiteY1" fmla="*/ 0 h 1234629"/>
                        <a:gd name="connsiteX2" fmla="*/ 1560935 w 3040786"/>
                        <a:gd name="connsiteY2" fmla="*/ 0 h 1234629"/>
                        <a:gd name="connsiteX3" fmla="*/ 2533978 w 3040786"/>
                        <a:gd name="connsiteY3" fmla="*/ 0 h 1234629"/>
                        <a:gd name="connsiteX4" fmla="*/ 3040786 w 3040786"/>
                        <a:gd name="connsiteY4" fmla="*/ 142053 h 1234629"/>
                        <a:gd name="connsiteX5" fmla="*/ 3040786 w 3040786"/>
                        <a:gd name="connsiteY5" fmla="*/ 360673 h 1234629"/>
                        <a:gd name="connsiteX6" fmla="*/ 3040786 w 3040786"/>
                        <a:gd name="connsiteY6" fmla="*/ 569788 h 1234629"/>
                        <a:gd name="connsiteX7" fmla="*/ 3040786 w 3040786"/>
                        <a:gd name="connsiteY7" fmla="*/ 826429 h 1234629"/>
                        <a:gd name="connsiteX8" fmla="*/ 3040786 w 3040786"/>
                        <a:gd name="connsiteY8" fmla="*/ 1092575 h 1234629"/>
                        <a:gd name="connsiteX9" fmla="*/ 2533978 w 3040786"/>
                        <a:gd name="connsiteY9" fmla="*/ 1234629 h 1234629"/>
                        <a:gd name="connsiteX10" fmla="*/ 1520393 w 3040786"/>
                        <a:gd name="connsiteY10" fmla="*/ 1234629 h 1234629"/>
                        <a:gd name="connsiteX11" fmla="*/ 506807 w 3040786"/>
                        <a:gd name="connsiteY11" fmla="*/ 1234629 h 1234629"/>
                        <a:gd name="connsiteX12" fmla="*/ 0 w 3040786"/>
                        <a:gd name="connsiteY12" fmla="*/ 1092575 h 1234629"/>
                        <a:gd name="connsiteX13" fmla="*/ 0 w 3040786"/>
                        <a:gd name="connsiteY13" fmla="*/ 835934 h 1234629"/>
                        <a:gd name="connsiteX14" fmla="*/ 0 w 3040786"/>
                        <a:gd name="connsiteY14" fmla="*/ 579293 h 1234629"/>
                        <a:gd name="connsiteX15" fmla="*/ 0 w 3040786"/>
                        <a:gd name="connsiteY15" fmla="*/ 370178 h 1234629"/>
                        <a:gd name="connsiteX16" fmla="*/ 0 w 3040786"/>
                        <a:gd name="connsiteY16" fmla="*/ 142053 h 1234629"/>
                        <a:gd name="connsiteX0" fmla="*/ 0 w 3040786"/>
                        <a:gd name="connsiteY0" fmla="*/ 142053 h 1234629"/>
                        <a:gd name="connsiteX1" fmla="*/ 506807 w 3040786"/>
                        <a:gd name="connsiteY1" fmla="*/ 0 h 1234629"/>
                        <a:gd name="connsiteX2" fmla="*/ 1560935 w 3040786"/>
                        <a:gd name="connsiteY2" fmla="*/ 0 h 1234629"/>
                        <a:gd name="connsiteX3" fmla="*/ 2533978 w 3040786"/>
                        <a:gd name="connsiteY3" fmla="*/ 0 h 1234629"/>
                        <a:gd name="connsiteX4" fmla="*/ 3040786 w 3040786"/>
                        <a:gd name="connsiteY4" fmla="*/ 142053 h 1234629"/>
                        <a:gd name="connsiteX5" fmla="*/ 3040786 w 3040786"/>
                        <a:gd name="connsiteY5" fmla="*/ 360673 h 1234629"/>
                        <a:gd name="connsiteX6" fmla="*/ 3040786 w 3040786"/>
                        <a:gd name="connsiteY6" fmla="*/ 569788 h 1234629"/>
                        <a:gd name="connsiteX7" fmla="*/ 3040786 w 3040786"/>
                        <a:gd name="connsiteY7" fmla="*/ 778903 h 1234629"/>
                        <a:gd name="connsiteX8" fmla="*/ 3040786 w 3040786"/>
                        <a:gd name="connsiteY8" fmla="*/ 1092575 h 1234629"/>
                        <a:gd name="connsiteX9" fmla="*/ 2533978 w 3040786"/>
                        <a:gd name="connsiteY9" fmla="*/ 1234629 h 1234629"/>
                        <a:gd name="connsiteX10" fmla="*/ 1560935 w 3040786"/>
                        <a:gd name="connsiteY10" fmla="*/ 1234629 h 1234629"/>
                        <a:gd name="connsiteX11" fmla="*/ 506807 w 3040786"/>
                        <a:gd name="connsiteY11" fmla="*/ 1234629 h 1234629"/>
                        <a:gd name="connsiteX12" fmla="*/ 0 w 3040786"/>
                        <a:gd name="connsiteY12" fmla="*/ 1092575 h 1234629"/>
                        <a:gd name="connsiteX13" fmla="*/ 0 w 3040786"/>
                        <a:gd name="connsiteY13" fmla="*/ 873955 h 1234629"/>
                        <a:gd name="connsiteX14" fmla="*/ 0 w 3040786"/>
                        <a:gd name="connsiteY14" fmla="*/ 626819 h 1234629"/>
                        <a:gd name="connsiteX15" fmla="*/ 0 w 3040786"/>
                        <a:gd name="connsiteY15" fmla="*/ 417704 h 1234629"/>
                        <a:gd name="connsiteX16" fmla="*/ 0 w 3040786"/>
                        <a:gd name="connsiteY16" fmla="*/ 142053 h 12346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040786" h="1234629" fill="none" extrusionOk="0">
                          <a:moveTo>
                            <a:pt x="0" y="142053"/>
                          </a:moveTo>
                          <a:cubicBezTo>
                            <a:pt x="93847" y="89131"/>
                            <a:pt x="209367" y="9715"/>
                            <a:pt x="506807" y="0"/>
                          </a:cubicBezTo>
                          <a:cubicBezTo>
                            <a:pt x="857718" y="32985"/>
                            <a:pt x="1211871" y="-14123"/>
                            <a:pt x="1560935" y="0"/>
                          </a:cubicBezTo>
                          <a:cubicBezTo>
                            <a:pt x="1965151" y="-28137"/>
                            <a:pt x="2153277" y="41525"/>
                            <a:pt x="2533978" y="0"/>
                          </a:cubicBezTo>
                          <a:cubicBezTo>
                            <a:pt x="2871287" y="6105"/>
                            <a:pt x="3035151" y="63999"/>
                            <a:pt x="3040786" y="142053"/>
                          </a:cubicBezTo>
                          <a:cubicBezTo>
                            <a:pt x="3092164" y="185236"/>
                            <a:pt x="3004540" y="280536"/>
                            <a:pt x="3040786" y="360673"/>
                          </a:cubicBezTo>
                          <a:cubicBezTo>
                            <a:pt x="3094347" y="435224"/>
                            <a:pt x="3022281" y="460525"/>
                            <a:pt x="3040786" y="569788"/>
                          </a:cubicBezTo>
                          <a:cubicBezTo>
                            <a:pt x="3056719" y="674439"/>
                            <a:pt x="3030248" y="698601"/>
                            <a:pt x="3040786" y="826429"/>
                          </a:cubicBezTo>
                          <a:cubicBezTo>
                            <a:pt x="3046276" y="951045"/>
                            <a:pt x="2966427" y="1021368"/>
                            <a:pt x="3040786" y="1092575"/>
                          </a:cubicBezTo>
                          <a:cubicBezTo>
                            <a:pt x="2947722" y="1154962"/>
                            <a:pt x="2745976" y="1221297"/>
                            <a:pt x="2533978" y="1234629"/>
                          </a:cubicBezTo>
                          <a:cubicBezTo>
                            <a:pt x="2231002" y="1200126"/>
                            <a:pt x="1927282" y="1225200"/>
                            <a:pt x="1520393" y="1234629"/>
                          </a:cubicBezTo>
                          <a:cubicBezTo>
                            <a:pt x="1113486" y="1257204"/>
                            <a:pt x="954284" y="1221380"/>
                            <a:pt x="506807" y="1234629"/>
                          </a:cubicBezTo>
                          <a:cubicBezTo>
                            <a:pt x="173252" y="1226170"/>
                            <a:pt x="9022" y="1181999"/>
                            <a:pt x="0" y="1092575"/>
                          </a:cubicBezTo>
                          <a:cubicBezTo>
                            <a:pt x="-103604" y="1028883"/>
                            <a:pt x="10922" y="956811"/>
                            <a:pt x="0" y="835934"/>
                          </a:cubicBezTo>
                          <a:cubicBezTo>
                            <a:pt x="-6870" y="710561"/>
                            <a:pt x="88942" y="677870"/>
                            <a:pt x="0" y="579293"/>
                          </a:cubicBezTo>
                          <a:cubicBezTo>
                            <a:pt x="-73983" y="474952"/>
                            <a:pt x="49071" y="456379"/>
                            <a:pt x="0" y="370178"/>
                          </a:cubicBezTo>
                          <a:cubicBezTo>
                            <a:pt x="-72661" y="305005"/>
                            <a:pt x="57382" y="214525"/>
                            <a:pt x="0" y="142053"/>
                          </a:cubicBezTo>
                          <a:close/>
                        </a:path>
                        <a:path w="3040786" h="1234629" stroke="0" extrusionOk="0">
                          <a:moveTo>
                            <a:pt x="0" y="142053"/>
                          </a:moveTo>
                          <a:cubicBezTo>
                            <a:pt x="54227" y="96300"/>
                            <a:pt x="250843" y="31977"/>
                            <a:pt x="506807" y="0"/>
                          </a:cubicBezTo>
                          <a:cubicBezTo>
                            <a:pt x="941267" y="-45633"/>
                            <a:pt x="1251354" y="-1619"/>
                            <a:pt x="1560935" y="0"/>
                          </a:cubicBezTo>
                          <a:cubicBezTo>
                            <a:pt x="1826331" y="-23494"/>
                            <a:pt x="2265014" y="-5835"/>
                            <a:pt x="2533978" y="0"/>
                          </a:cubicBezTo>
                          <a:cubicBezTo>
                            <a:pt x="2792093" y="5659"/>
                            <a:pt x="3050889" y="70188"/>
                            <a:pt x="3040786" y="142053"/>
                          </a:cubicBezTo>
                          <a:cubicBezTo>
                            <a:pt x="3083066" y="213296"/>
                            <a:pt x="2988137" y="303250"/>
                            <a:pt x="3040786" y="360673"/>
                          </a:cubicBezTo>
                          <a:cubicBezTo>
                            <a:pt x="3096383" y="400088"/>
                            <a:pt x="2930329" y="490985"/>
                            <a:pt x="3040786" y="569788"/>
                          </a:cubicBezTo>
                          <a:cubicBezTo>
                            <a:pt x="3116625" y="657096"/>
                            <a:pt x="2958766" y="711414"/>
                            <a:pt x="3040786" y="778903"/>
                          </a:cubicBezTo>
                          <a:cubicBezTo>
                            <a:pt x="3100685" y="860323"/>
                            <a:pt x="3009372" y="1004310"/>
                            <a:pt x="3040786" y="1092575"/>
                          </a:cubicBezTo>
                          <a:cubicBezTo>
                            <a:pt x="3061667" y="1198635"/>
                            <a:pt x="2837011" y="1252422"/>
                            <a:pt x="2533978" y="1234629"/>
                          </a:cubicBezTo>
                          <a:cubicBezTo>
                            <a:pt x="2142387" y="1285576"/>
                            <a:pt x="1853352" y="1218962"/>
                            <a:pt x="1560935" y="1234629"/>
                          </a:cubicBezTo>
                          <a:cubicBezTo>
                            <a:pt x="1325430" y="1251885"/>
                            <a:pt x="1072829" y="1166980"/>
                            <a:pt x="506807" y="1234629"/>
                          </a:cubicBezTo>
                          <a:cubicBezTo>
                            <a:pt x="196229" y="1201830"/>
                            <a:pt x="-18290" y="1185240"/>
                            <a:pt x="0" y="1092575"/>
                          </a:cubicBezTo>
                          <a:cubicBezTo>
                            <a:pt x="4240" y="1019729"/>
                            <a:pt x="36874" y="941605"/>
                            <a:pt x="0" y="873955"/>
                          </a:cubicBezTo>
                          <a:cubicBezTo>
                            <a:pt x="-24257" y="781907"/>
                            <a:pt x="81501" y="745476"/>
                            <a:pt x="0" y="626819"/>
                          </a:cubicBezTo>
                          <a:cubicBezTo>
                            <a:pt x="-101833" y="512067"/>
                            <a:pt x="90799" y="493721"/>
                            <a:pt x="0" y="417704"/>
                          </a:cubicBezTo>
                          <a:cubicBezTo>
                            <a:pt x="-57001" y="336450"/>
                            <a:pt x="-14360" y="233029"/>
                            <a:pt x="0" y="142053"/>
                          </a:cubicBezTo>
                          <a:close/>
                        </a:path>
                        <a:path w="3040786" h="1234629" fill="none" stroke="0" extrusionOk="0">
                          <a:moveTo>
                            <a:pt x="0" y="142053"/>
                          </a:moveTo>
                          <a:cubicBezTo>
                            <a:pt x="44828" y="56586"/>
                            <a:pt x="314085" y="-49408"/>
                            <a:pt x="506807" y="0"/>
                          </a:cubicBezTo>
                          <a:cubicBezTo>
                            <a:pt x="846394" y="-94007"/>
                            <a:pt x="1197185" y="15521"/>
                            <a:pt x="1560935" y="0"/>
                          </a:cubicBezTo>
                          <a:cubicBezTo>
                            <a:pt x="1932824" y="30154"/>
                            <a:pt x="2186754" y="10252"/>
                            <a:pt x="2533978" y="0"/>
                          </a:cubicBezTo>
                          <a:cubicBezTo>
                            <a:pt x="2855373" y="5126"/>
                            <a:pt x="3031331" y="82840"/>
                            <a:pt x="3040786" y="142053"/>
                          </a:cubicBezTo>
                          <a:cubicBezTo>
                            <a:pt x="3094711" y="194561"/>
                            <a:pt x="2992656" y="288359"/>
                            <a:pt x="3040786" y="360673"/>
                          </a:cubicBezTo>
                          <a:cubicBezTo>
                            <a:pt x="3090336" y="452700"/>
                            <a:pt x="3028978" y="485256"/>
                            <a:pt x="3040786" y="569788"/>
                          </a:cubicBezTo>
                          <a:cubicBezTo>
                            <a:pt x="3055418" y="668567"/>
                            <a:pt x="3038761" y="705890"/>
                            <a:pt x="3040786" y="826429"/>
                          </a:cubicBezTo>
                          <a:cubicBezTo>
                            <a:pt x="3072787" y="951626"/>
                            <a:pt x="2980178" y="1015195"/>
                            <a:pt x="3040786" y="1092575"/>
                          </a:cubicBezTo>
                          <a:cubicBezTo>
                            <a:pt x="2978273" y="1148587"/>
                            <a:pt x="2807108" y="1181188"/>
                            <a:pt x="2533978" y="1234629"/>
                          </a:cubicBezTo>
                          <a:cubicBezTo>
                            <a:pt x="2261854" y="1151715"/>
                            <a:pt x="1944608" y="1177499"/>
                            <a:pt x="1520393" y="1234629"/>
                          </a:cubicBezTo>
                          <a:cubicBezTo>
                            <a:pt x="1094377" y="1209248"/>
                            <a:pt x="903016" y="1184909"/>
                            <a:pt x="506807" y="1234629"/>
                          </a:cubicBezTo>
                          <a:cubicBezTo>
                            <a:pt x="153848" y="1246260"/>
                            <a:pt x="26238" y="1176956"/>
                            <a:pt x="0" y="1092575"/>
                          </a:cubicBezTo>
                          <a:cubicBezTo>
                            <a:pt x="-69166" y="1009768"/>
                            <a:pt x="34309" y="948550"/>
                            <a:pt x="0" y="835934"/>
                          </a:cubicBezTo>
                          <a:cubicBezTo>
                            <a:pt x="-19871" y="711279"/>
                            <a:pt x="78144" y="663506"/>
                            <a:pt x="0" y="579293"/>
                          </a:cubicBezTo>
                          <a:cubicBezTo>
                            <a:pt x="-56253" y="483318"/>
                            <a:pt x="32874" y="450045"/>
                            <a:pt x="0" y="370178"/>
                          </a:cubicBezTo>
                          <a:cubicBezTo>
                            <a:pt x="-47006" y="288120"/>
                            <a:pt x="80077" y="218655"/>
                            <a:pt x="0" y="142053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270949" y="433210"/>
              <a:ext cx="2973302" cy="1380874"/>
            </a:xfrm>
            <a:custGeom>
              <a:avLst/>
              <a:gdLst>
                <a:gd name="connsiteX0" fmla="*/ 0 w 2973302"/>
                <a:gd name="connsiteY0" fmla="*/ 158879 h 1380874"/>
                <a:gd name="connsiteX1" fmla="*/ 495559 w 2973302"/>
                <a:gd name="connsiteY1" fmla="*/ 0 h 1380874"/>
                <a:gd name="connsiteX2" fmla="*/ 1195931 w 2973302"/>
                <a:gd name="connsiteY2" fmla="*/ 0 h 1380874"/>
                <a:gd name="connsiteX3" fmla="*/ 1817013 w 2973302"/>
                <a:gd name="connsiteY3" fmla="*/ 0 h 1380874"/>
                <a:gd name="connsiteX4" fmla="*/ 2477741 w 2973302"/>
                <a:gd name="connsiteY4" fmla="*/ 0 h 1380874"/>
                <a:gd name="connsiteX5" fmla="*/ 2973302 w 2973302"/>
                <a:gd name="connsiteY5" fmla="*/ 158879 h 1380874"/>
                <a:gd name="connsiteX6" fmla="*/ 2973302 w 2973302"/>
                <a:gd name="connsiteY6" fmla="*/ 435289 h 1380874"/>
                <a:gd name="connsiteX7" fmla="*/ 2973302 w 2973302"/>
                <a:gd name="connsiteY7" fmla="*/ 669174 h 1380874"/>
                <a:gd name="connsiteX8" fmla="*/ 2973302 w 2973302"/>
                <a:gd name="connsiteY8" fmla="*/ 934952 h 1380874"/>
                <a:gd name="connsiteX9" fmla="*/ 2973302 w 2973302"/>
                <a:gd name="connsiteY9" fmla="*/ 1221993 h 1380874"/>
                <a:gd name="connsiteX10" fmla="*/ 2477741 w 2973302"/>
                <a:gd name="connsiteY10" fmla="*/ 1380874 h 1380874"/>
                <a:gd name="connsiteX11" fmla="*/ 1876479 w 2973302"/>
                <a:gd name="connsiteY11" fmla="*/ 1380874 h 1380874"/>
                <a:gd name="connsiteX12" fmla="*/ 1275217 w 2973302"/>
                <a:gd name="connsiteY12" fmla="*/ 1380874 h 1380874"/>
                <a:gd name="connsiteX13" fmla="*/ 495559 w 2973302"/>
                <a:gd name="connsiteY13" fmla="*/ 1380874 h 1380874"/>
                <a:gd name="connsiteX14" fmla="*/ 0 w 2973302"/>
                <a:gd name="connsiteY14" fmla="*/ 1221993 h 1380874"/>
                <a:gd name="connsiteX15" fmla="*/ 0 w 2973302"/>
                <a:gd name="connsiteY15" fmla="*/ 988108 h 1380874"/>
                <a:gd name="connsiteX16" fmla="*/ 0 w 2973302"/>
                <a:gd name="connsiteY16" fmla="*/ 732960 h 1380874"/>
                <a:gd name="connsiteX17" fmla="*/ 0 w 2973302"/>
                <a:gd name="connsiteY17" fmla="*/ 456550 h 1380874"/>
                <a:gd name="connsiteX18" fmla="*/ 0 w 2973302"/>
                <a:gd name="connsiteY18" fmla="*/ 158879 h 138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73302" h="1380874" extrusionOk="0">
                  <a:moveTo>
                    <a:pt x="0" y="158879"/>
                  </a:moveTo>
                  <a:cubicBezTo>
                    <a:pt x="45089" y="40692"/>
                    <a:pt x="278926" y="-39830"/>
                    <a:pt x="495559" y="0"/>
                  </a:cubicBezTo>
                  <a:cubicBezTo>
                    <a:pt x="811556" y="-59767"/>
                    <a:pt x="883312" y="24884"/>
                    <a:pt x="1195931" y="0"/>
                  </a:cubicBezTo>
                  <a:cubicBezTo>
                    <a:pt x="1503990" y="23731"/>
                    <a:pt x="1655777" y="-1069"/>
                    <a:pt x="1817013" y="0"/>
                  </a:cubicBezTo>
                  <a:cubicBezTo>
                    <a:pt x="1960053" y="19423"/>
                    <a:pt x="2181938" y="53364"/>
                    <a:pt x="2477741" y="0"/>
                  </a:cubicBezTo>
                  <a:cubicBezTo>
                    <a:pt x="2757880" y="13864"/>
                    <a:pt x="2972444" y="112933"/>
                    <a:pt x="2973302" y="158879"/>
                  </a:cubicBezTo>
                  <a:cubicBezTo>
                    <a:pt x="2981686" y="332358"/>
                    <a:pt x="2879202" y="379706"/>
                    <a:pt x="2973302" y="435289"/>
                  </a:cubicBezTo>
                  <a:cubicBezTo>
                    <a:pt x="3085307" y="521576"/>
                    <a:pt x="2933927" y="632908"/>
                    <a:pt x="2973302" y="669174"/>
                  </a:cubicBezTo>
                  <a:cubicBezTo>
                    <a:pt x="3039336" y="716313"/>
                    <a:pt x="2984273" y="808617"/>
                    <a:pt x="2973302" y="934952"/>
                  </a:cubicBezTo>
                  <a:cubicBezTo>
                    <a:pt x="3003457" y="1019653"/>
                    <a:pt x="2985941" y="1092237"/>
                    <a:pt x="2973302" y="1221993"/>
                  </a:cubicBezTo>
                  <a:cubicBezTo>
                    <a:pt x="3007872" y="1267214"/>
                    <a:pt x="2676225" y="1288982"/>
                    <a:pt x="2477741" y="1380874"/>
                  </a:cubicBezTo>
                  <a:cubicBezTo>
                    <a:pt x="2299345" y="1328423"/>
                    <a:pt x="1987000" y="1330540"/>
                    <a:pt x="1876479" y="1380874"/>
                  </a:cubicBezTo>
                  <a:cubicBezTo>
                    <a:pt x="1702708" y="1438962"/>
                    <a:pt x="1610285" y="1368735"/>
                    <a:pt x="1275217" y="1380874"/>
                  </a:cubicBezTo>
                  <a:cubicBezTo>
                    <a:pt x="1061139" y="1369141"/>
                    <a:pt x="861412" y="1307808"/>
                    <a:pt x="495559" y="1380874"/>
                  </a:cubicBezTo>
                  <a:cubicBezTo>
                    <a:pt x="257336" y="1354205"/>
                    <a:pt x="26775" y="1288486"/>
                    <a:pt x="0" y="1221993"/>
                  </a:cubicBezTo>
                  <a:cubicBezTo>
                    <a:pt x="21318" y="1187258"/>
                    <a:pt x="14017" y="1070897"/>
                    <a:pt x="0" y="988108"/>
                  </a:cubicBezTo>
                  <a:cubicBezTo>
                    <a:pt x="-26668" y="898712"/>
                    <a:pt x="104222" y="782618"/>
                    <a:pt x="0" y="732960"/>
                  </a:cubicBezTo>
                  <a:cubicBezTo>
                    <a:pt x="-32950" y="692088"/>
                    <a:pt x="44443" y="552646"/>
                    <a:pt x="0" y="456550"/>
                  </a:cubicBezTo>
                  <a:cubicBezTo>
                    <a:pt x="-85671" y="410729"/>
                    <a:pt x="62242" y="192815"/>
                    <a:pt x="0" y="158879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000090"/>
                        <a:gd name="connsiteY0" fmla="*/ 142053 h 1234630"/>
                        <a:gd name="connsiteX1" fmla="*/ 500024 w 3000090"/>
                        <a:gd name="connsiteY1" fmla="*/ 0 h 1234630"/>
                        <a:gd name="connsiteX2" fmla="*/ 1206706 w 3000090"/>
                        <a:gd name="connsiteY2" fmla="*/ 0 h 1234630"/>
                        <a:gd name="connsiteX3" fmla="*/ 1833384 w 3000090"/>
                        <a:gd name="connsiteY3" fmla="*/ 0 h 1234630"/>
                        <a:gd name="connsiteX4" fmla="*/ 2500065 w 3000090"/>
                        <a:gd name="connsiteY4" fmla="*/ 0 h 1234630"/>
                        <a:gd name="connsiteX5" fmla="*/ 3000090 w 3000090"/>
                        <a:gd name="connsiteY5" fmla="*/ 142053 h 1234630"/>
                        <a:gd name="connsiteX6" fmla="*/ 3000090 w 3000090"/>
                        <a:gd name="connsiteY6" fmla="*/ 389189 h 1234630"/>
                        <a:gd name="connsiteX7" fmla="*/ 3000090 w 3000090"/>
                        <a:gd name="connsiteY7" fmla="*/ 598304 h 1234630"/>
                        <a:gd name="connsiteX8" fmla="*/ 3000090 w 3000090"/>
                        <a:gd name="connsiteY8" fmla="*/ 835935 h 1234630"/>
                        <a:gd name="connsiteX9" fmla="*/ 3000090 w 3000090"/>
                        <a:gd name="connsiteY9" fmla="*/ 1092576 h 1234630"/>
                        <a:gd name="connsiteX10" fmla="*/ 2500065 w 3000090"/>
                        <a:gd name="connsiteY10" fmla="*/ 1234630 h 1234630"/>
                        <a:gd name="connsiteX11" fmla="*/ 1893386 w 3000090"/>
                        <a:gd name="connsiteY11" fmla="*/ 1234630 h 1234630"/>
                        <a:gd name="connsiteX12" fmla="*/ 1286707 w 3000090"/>
                        <a:gd name="connsiteY12" fmla="*/ 1234630 h 1234630"/>
                        <a:gd name="connsiteX13" fmla="*/ 500024 w 3000090"/>
                        <a:gd name="connsiteY13" fmla="*/ 1234630 h 1234630"/>
                        <a:gd name="connsiteX14" fmla="*/ 0 w 3000090"/>
                        <a:gd name="connsiteY14" fmla="*/ 1092576 h 1234630"/>
                        <a:gd name="connsiteX15" fmla="*/ 0 w 3000090"/>
                        <a:gd name="connsiteY15" fmla="*/ 883461 h 1234630"/>
                        <a:gd name="connsiteX16" fmla="*/ 0 w 3000090"/>
                        <a:gd name="connsiteY16" fmla="*/ 655335 h 1234630"/>
                        <a:gd name="connsiteX17" fmla="*/ 0 w 3000090"/>
                        <a:gd name="connsiteY17" fmla="*/ 408199 h 1234630"/>
                        <a:gd name="connsiteX18" fmla="*/ 0 w 3000090"/>
                        <a:gd name="connsiteY18" fmla="*/ 142053 h 12346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000090" h="1234630" extrusionOk="0">
                          <a:moveTo>
                            <a:pt x="0" y="142053"/>
                          </a:moveTo>
                          <a:cubicBezTo>
                            <a:pt x="18748" y="54512"/>
                            <a:pt x="267664" y="-23536"/>
                            <a:pt x="500024" y="0"/>
                          </a:cubicBezTo>
                          <a:cubicBezTo>
                            <a:pt x="825050" y="-40240"/>
                            <a:pt x="908862" y="19599"/>
                            <a:pt x="1206706" y="0"/>
                          </a:cubicBezTo>
                          <a:cubicBezTo>
                            <a:pt x="1485414" y="-8732"/>
                            <a:pt x="1668042" y="1109"/>
                            <a:pt x="1833384" y="0"/>
                          </a:cubicBezTo>
                          <a:cubicBezTo>
                            <a:pt x="1982050" y="13938"/>
                            <a:pt x="2198682" y="40119"/>
                            <a:pt x="2500065" y="0"/>
                          </a:cubicBezTo>
                          <a:cubicBezTo>
                            <a:pt x="2778855" y="6389"/>
                            <a:pt x="2997060" y="87799"/>
                            <a:pt x="3000090" y="142053"/>
                          </a:cubicBezTo>
                          <a:cubicBezTo>
                            <a:pt x="3020116" y="269084"/>
                            <a:pt x="2904655" y="331816"/>
                            <a:pt x="3000090" y="389189"/>
                          </a:cubicBezTo>
                          <a:cubicBezTo>
                            <a:pt x="3105847" y="470247"/>
                            <a:pt x="2950029" y="556660"/>
                            <a:pt x="3000090" y="598304"/>
                          </a:cubicBezTo>
                          <a:cubicBezTo>
                            <a:pt x="3056545" y="641004"/>
                            <a:pt x="2988339" y="727030"/>
                            <a:pt x="3000090" y="835935"/>
                          </a:cubicBezTo>
                          <a:cubicBezTo>
                            <a:pt x="3028172" y="925133"/>
                            <a:pt x="2998590" y="991249"/>
                            <a:pt x="3000090" y="1092576"/>
                          </a:cubicBezTo>
                          <a:cubicBezTo>
                            <a:pt x="3055059" y="1157064"/>
                            <a:pt x="2699029" y="1180560"/>
                            <a:pt x="2500065" y="1234630"/>
                          </a:cubicBezTo>
                          <a:cubicBezTo>
                            <a:pt x="2325514" y="1219855"/>
                            <a:pt x="2012402" y="1199120"/>
                            <a:pt x="1893386" y="1234630"/>
                          </a:cubicBezTo>
                          <a:cubicBezTo>
                            <a:pt x="1742354" y="1251526"/>
                            <a:pt x="1591268" y="1219147"/>
                            <a:pt x="1286707" y="1234630"/>
                          </a:cubicBezTo>
                          <a:cubicBezTo>
                            <a:pt x="1058135" y="1229233"/>
                            <a:pt x="804622" y="1196089"/>
                            <a:pt x="500024" y="1234630"/>
                          </a:cubicBezTo>
                          <a:cubicBezTo>
                            <a:pt x="258802" y="1216594"/>
                            <a:pt x="24613" y="1158067"/>
                            <a:pt x="0" y="1092576"/>
                          </a:cubicBezTo>
                          <a:cubicBezTo>
                            <a:pt x="3460" y="1055837"/>
                            <a:pt x="41549" y="959024"/>
                            <a:pt x="0" y="883461"/>
                          </a:cubicBezTo>
                          <a:cubicBezTo>
                            <a:pt x="-44385" y="805300"/>
                            <a:pt x="78520" y="701275"/>
                            <a:pt x="0" y="655335"/>
                          </a:cubicBezTo>
                          <a:cubicBezTo>
                            <a:pt x="-51912" y="610986"/>
                            <a:pt x="50868" y="493116"/>
                            <a:pt x="0" y="408199"/>
                          </a:cubicBezTo>
                          <a:cubicBezTo>
                            <a:pt x="-76844" y="346425"/>
                            <a:pt x="77968" y="193371"/>
                            <a:pt x="0" y="142053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173900" y="683258"/>
              <a:ext cx="3117971" cy="92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قلة تناولها حيث تشتمل </a:t>
              </a: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على حصص أقل فائدة للجسم</a:t>
              </a: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493294"/>
            <a:ext cx="2578333" cy="351947"/>
          </a:xfrm>
          <a:custGeom>
            <a:avLst/>
            <a:gdLst>
              <a:gd name="connsiteX0" fmla="*/ 0 w 2578333"/>
              <a:gd name="connsiteY0" fmla="*/ 351947 h 351947"/>
              <a:gd name="connsiteX1" fmla="*/ 641612 w 2578333"/>
              <a:gd name="connsiteY1" fmla="*/ 110414 h 351947"/>
              <a:gd name="connsiteX2" fmla="*/ 1140644 w 2578333"/>
              <a:gd name="connsiteY2" fmla="*/ 317442 h 351947"/>
              <a:gd name="connsiteX3" fmla="*/ 1794139 w 2578333"/>
              <a:gd name="connsiteY3" fmla="*/ 89711 h 351947"/>
              <a:gd name="connsiteX4" fmla="*/ 2245644 w 2578333"/>
              <a:gd name="connsiteY4" fmla="*/ 193225 h 351947"/>
              <a:gd name="connsiteX5" fmla="*/ 2578333 w 2578333"/>
              <a:gd name="connsiteY5" fmla="*/ 0 h 35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8333" h="351947" extrusionOk="0">
                <a:moveTo>
                  <a:pt x="0" y="351947"/>
                </a:moveTo>
                <a:cubicBezTo>
                  <a:pt x="196547" y="252090"/>
                  <a:pt x="484590" y="164343"/>
                  <a:pt x="641612" y="110414"/>
                </a:cubicBezTo>
                <a:cubicBezTo>
                  <a:pt x="779639" y="32066"/>
                  <a:pt x="957292" y="382204"/>
                  <a:pt x="1140644" y="317442"/>
                </a:cubicBezTo>
                <a:cubicBezTo>
                  <a:pt x="1336976" y="337311"/>
                  <a:pt x="1553733" y="199350"/>
                  <a:pt x="1794139" y="89711"/>
                </a:cubicBezTo>
                <a:cubicBezTo>
                  <a:pt x="1989469" y="10170"/>
                  <a:pt x="2122206" y="226262"/>
                  <a:pt x="2245644" y="193225"/>
                </a:cubicBezTo>
                <a:cubicBezTo>
                  <a:pt x="2321284" y="199493"/>
                  <a:pt x="2475377" y="81938"/>
                  <a:pt x="2578333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:custGeom>
                    <a:avLst/>
                    <a:gdLst>
                      <a:gd name="connsiteX0" fmla="*/ 0 w 2578333"/>
                      <a:gd name="connsiteY0" fmla="*/ 351947 h 351947"/>
                      <a:gd name="connsiteX1" fmla="*/ 641612 w 2578333"/>
                      <a:gd name="connsiteY1" fmla="*/ 110414 h 351947"/>
                      <a:gd name="connsiteX2" fmla="*/ 1140644 w 2578333"/>
                      <a:gd name="connsiteY2" fmla="*/ 317442 h 351947"/>
                      <a:gd name="connsiteX3" fmla="*/ 1794139 w 2578333"/>
                      <a:gd name="connsiteY3" fmla="*/ 89711 h 351947"/>
                      <a:gd name="connsiteX4" fmla="*/ 2245644 w 2578333"/>
                      <a:gd name="connsiteY4" fmla="*/ 193225 h 351947"/>
                      <a:gd name="connsiteX5" fmla="*/ 2578333 w 2578333"/>
                      <a:gd name="connsiteY5" fmla="*/ 0 h 351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78333" h="351947" extrusionOk="0">
                        <a:moveTo>
                          <a:pt x="0" y="351947"/>
                        </a:moveTo>
                        <a:cubicBezTo>
                          <a:pt x="210582" y="243423"/>
                          <a:pt x="471507" y="145292"/>
                          <a:pt x="641612" y="110414"/>
                        </a:cubicBezTo>
                        <a:cubicBezTo>
                          <a:pt x="803478" y="65296"/>
                          <a:pt x="951371" y="340650"/>
                          <a:pt x="1140644" y="317442"/>
                        </a:cubicBezTo>
                        <a:cubicBezTo>
                          <a:pt x="1335295" y="328074"/>
                          <a:pt x="1580580" y="156894"/>
                          <a:pt x="1794139" y="89711"/>
                        </a:cubicBezTo>
                        <a:cubicBezTo>
                          <a:pt x="1983464" y="41820"/>
                          <a:pt x="2119425" y="219335"/>
                          <a:pt x="2245644" y="193225"/>
                        </a:cubicBezTo>
                        <a:cubicBezTo>
                          <a:pt x="2346380" y="189821"/>
                          <a:pt x="2476470" y="85952"/>
                          <a:pt x="2578333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41369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3375616" cy="1213077"/>
            <a:chOff x="4412343" y="615723"/>
            <a:chExt cx="3375616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: Shape 76">
              <a:extLst>
                <a:ext uri="{FF2B5EF4-FFF2-40B4-BE49-F238E27FC236}">
                  <a16:creationId xmlns:a16="http://schemas.microsoft.com/office/drawing/2014/main" id="{B20B7274-28AD-4F16-854F-1B745747752C}"/>
                </a:ext>
              </a:extLst>
            </p:cNvPr>
            <p:cNvSpPr/>
            <p:nvPr/>
          </p:nvSpPr>
          <p:spPr>
            <a:xfrm rot="7528401">
              <a:off x="7584759" y="161884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813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4912363" y="1214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/>
              <a:t>تجدنا  في جوجل</a:t>
            </a:r>
            <a:endParaRPr lang="en-US" sz="7200" b="1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9FD50A2-38F7-4395-81AF-DD99793CB3DB}"/>
              </a:ext>
            </a:extLst>
          </p:cNvPr>
          <p:cNvGrpSpPr/>
          <p:nvPr/>
        </p:nvGrpSpPr>
        <p:grpSpPr>
          <a:xfrm>
            <a:off x="1940676" y="391708"/>
            <a:ext cx="3149600" cy="858981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091E8F4-D2A9-4FE8-89B1-96C0D0B8E53B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9A69CCEA-85C2-4E55-A8CC-F4E7691A3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56" y="238846"/>
              <a:ext cx="2932055" cy="795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965636" y="1053529"/>
            <a:ext cx="2555898" cy="2638294"/>
            <a:chOff x="741533" y="-362161"/>
            <a:chExt cx="2858648" cy="2950805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41533" y="218516"/>
              <a:ext cx="2858648" cy="2370128"/>
            </a:xfrm>
            <a:custGeom>
              <a:avLst/>
              <a:gdLst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586504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29324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04750 h 2370128"/>
                <a:gd name="connsiteX14" fmla="*/ 0 w 2858648"/>
                <a:gd name="connsiteY14" fmla="*/ 1112073 h 2370128"/>
                <a:gd name="connsiteX15" fmla="*/ 0 w 2858648"/>
                <a:gd name="connsiteY15" fmla="*/ 710634 h 2370128"/>
                <a:gd name="connsiteX16" fmla="*/ 0 w 2858648"/>
                <a:gd name="connsiteY16" fmla="*/ 272699 h 2370128"/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495266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67437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77739 h 2370128"/>
                <a:gd name="connsiteX14" fmla="*/ 0 w 2858648"/>
                <a:gd name="connsiteY14" fmla="*/ 1203311 h 2370128"/>
                <a:gd name="connsiteX15" fmla="*/ 0 w 2858648"/>
                <a:gd name="connsiteY15" fmla="*/ 801870 h 2370128"/>
                <a:gd name="connsiteX16" fmla="*/ 0 w 2858648"/>
                <a:gd name="connsiteY16" fmla="*/ 272699 h 2370128"/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586504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29324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04750 h 2370128"/>
                <a:gd name="connsiteX14" fmla="*/ 0 w 2858648"/>
                <a:gd name="connsiteY14" fmla="*/ 1112073 h 2370128"/>
                <a:gd name="connsiteX15" fmla="*/ 0 w 2858648"/>
                <a:gd name="connsiteY15" fmla="*/ 710634 h 2370128"/>
                <a:gd name="connsiteX16" fmla="*/ 0 w 2858648"/>
                <a:gd name="connsiteY16" fmla="*/ 272699 h 237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8648" h="2370128" fill="none" extrusionOk="0">
                  <a:moveTo>
                    <a:pt x="0" y="272699"/>
                  </a:moveTo>
                  <a:cubicBezTo>
                    <a:pt x="140605" y="169646"/>
                    <a:pt x="159803" y="15399"/>
                    <a:pt x="476449" y="0"/>
                  </a:cubicBezTo>
                  <a:cubicBezTo>
                    <a:pt x="810176" y="4726"/>
                    <a:pt x="1124471" y="-26251"/>
                    <a:pt x="1467437" y="0"/>
                  </a:cubicBezTo>
                  <a:cubicBezTo>
                    <a:pt x="1800517" y="-24821"/>
                    <a:pt x="2014446" y="76392"/>
                    <a:pt x="2382197" y="0"/>
                  </a:cubicBezTo>
                  <a:cubicBezTo>
                    <a:pt x="2722005" y="38216"/>
                    <a:pt x="2874201" y="117779"/>
                    <a:pt x="2858648" y="272699"/>
                  </a:cubicBezTo>
                  <a:cubicBezTo>
                    <a:pt x="2920364" y="336721"/>
                    <a:pt x="2863269" y="554109"/>
                    <a:pt x="2858648" y="692387"/>
                  </a:cubicBezTo>
                  <a:cubicBezTo>
                    <a:pt x="2911059" y="839724"/>
                    <a:pt x="2827936" y="871947"/>
                    <a:pt x="2858648" y="1093827"/>
                  </a:cubicBezTo>
                  <a:cubicBezTo>
                    <a:pt x="2877131" y="1295177"/>
                    <a:pt x="2829456" y="1333007"/>
                    <a:pt x="2858648" y="1586504"/>
                  </a:cubicBezTo>
                  <a:cubicBezTo>
                    <a:pt x="2820225" y="1793626"/>
                    <a:pt x="2774010" y="1974387"/>
                    <a:pt x="2858648" y="2097427"/>
                  </a:cubicBezTo>
                  <a:cubicBezTo>
                    <a:pt x="2755450" y="2220343"/>
                    <a:pt x="2539916" y="2341702"/>
                    <a:pt x="2382197" y="2370128"/>
                  </a:cubicBezTo>
                  <a:cubicBezTo>
                    <a:pt x="2151734" y="2368040"/>
                    <a:pt x="1746867" y="2326502"/>
                    <a:pt x="1429324" y="2370128"/>
                  </a:cubicBezTo>
                  <a:cubicBezTo>
                    <a:pt x="1075209" y="2432429"/>
                    <a:pt x="933731" y="2344836"/>
                    <a:pt x="476449" y="2370128"/>
                  </a:cubicBezTo>
                  <a:cubicBezTo>
                    <a:pt x="214002" y="2354991"/>
                    <a:pt x="14744" y="2306231"/>
                    <a:pt x="0" y="2097427"/>
                  </a:cubicBezTo>
                  <a:cubicBezTo>
                    <a:pt x="-117181" y="2003453"/>
                    <a:pt x="-60636" y="1848487"/>
                    <a:pt x="0" y="1604750"/>
                  </a:cubicBezTo>
                  <a:cubicBezTo>
                    <a:pt x="22653" y="1356844"/>
                    <a:pt x="109058" y="1299738"/>
                    <a:pt x="0" y="1112073"/>
                  </a:cubicBezTo>
                  <a:cubicBezTo>
                    <a:pt x="-98336" y="873902"/>
                    <a:pt x="21305" y="894904"/>
                    <a:pt x="0" y="710634"/>
                  </a:cubicBezTo>
                  <a:cubicBezTo>
                    <a:pt x="-97105" y="594959"/>
                    <a:pt x="88869" y="354972"/>
                    <a:pt x="0" y="272699"/>
                  </a:cubicBezTo>
                  <a:close/>
                </a:path>
                <a:path w="2858648" h="2370128" stroke="0" extrusionOk="0">
                  <a:moveTo>
                    <a:pt x="0" y="272699"/>
                  </a:moveTo>
                  <a:cubicBezTo>
                    <a:pt x="60488" y="178051"/>
                    <a:pt x="260963" y="99431"/>
                    <a:pt x="476449" y="0"/>
                  </a:cubicBezTo>
                  <a:cubicBezTo>
                    <a:pt x="869832" y="-76536"/>
                    <a:pt x="1060021" y="-36854"/>
                    <a:pt x="1467437" y="0"/>
                  </a:cubicBezTo>
                  <a:cubicBezTo>
                    <a:pt x="1666407" y="-55714"/>
                    <a:pt x="2122389" y="12946"/>
                    <a:pt x="2382197" y="0"/>
                  </a:cubicBezTo>
                  <a:cubicBezTo>
                    <a:pt x="2651169" y="7376"/>
                    <a:pt x="2885492" y="138832"/>
                    <a:pt x="2858648" y="272699"/>
                  </a:cubicBezTo>
                  <a:cubicBezTo>
                    <a:pt x="2881420" y="409326"/>
                    <a:pt x="2802700" y="611672"/>
                    <a:pt x="2858648" y="692387"/>
                  </a:cubicBezTo>
                  <a:cubicBezTo>
                    <a:pt x="2920734" y="728916"/>
                    <a:pt x="2734026" y="941355"/>
                    <a:pt x="2858648" y="1093827"/>
                  </a:cubicBezTo>
                  <a:cubicBezTo>
                    <a:pt x="2887059" y="1245076"/>
                    <a:pt x="2750122" y="1397119"/>
                    <a:pt x="2858648" y="1495266"/>
                  </a:cubicBezTo>
                  <a:cubicBezTo>
                    <a:pt x="2866104" y="1656896"/>
                    <a:pt x="2809775" y="1952135"/>
                    <a:pt x="2858648" y="2097427"/>
                  </a:cubicBezTo>
                  <a:cubicBezTo>
                    <a:pt x="2877374" y="2310215"/>
                    <a:pt x="2702168" y="2433091"/>
                    <a:pt x="2382197" y="2370128"/>
                  </a:cubicBezTo>
                  <a:cubicBezTo>
                    <a:pt x="1978043" y="2469893"/>
                    <a:pt x="1787632" y="2341224"/>
                    <a:pt x="1467437" y="2370128"/>
                  </a:cubicBezTo>
                  <a:cubicBezTo>
                    <a:pt x="1270316" y="2452034"/>
                    <a:pt x="1023240" y="2283234"/>
                    <a:pt x="476449" y="2370128"/>
                  </a:cubicBezTo>
                  <a:cubicBezTo>
                    <a:pt x="201241" y="2289025"/>
                    <a:pt x="13444" y="2273980"/>
                    <a:pt x="0" y="2097427"/>
                  </a:cubicBezTo>
                  <a:cubicBezTo>
                    <a:pt x="4347" y="1976117"/>
                    <a:pt x="34145" y="1817529"/>
                    <a:pt x="0" y="1677739"/>
                  </a:cubicBezTo>
                  <a:cubicBezTo>
                    <a:pt x="-1252" y="1497084"/>
                    <a:pt x="76810" y="1447129"/>
                    <a:pt x="0" y="1203311"/>
                  </a:cubicBezTo>
                  <a:cubicBezTo>
                    <a:pt x="-119140" y="982399"/>
                    <a:pt x="100026" y="939595"/>
                    <a:pt x="0" y="801870"/>
                  </a:cubicBezTo>
                  <a:cubicBezTo>
                    <a:pt x="-35260" y="642753"/>
                    <a:pt x="-50951" y="445436"/>
                    <a:pt x="0" y="272699"/>
                  </a:cubicBezTo>
                  <a:close/>
                </a:path>
                <a:path w="2858648" h="2370128" fill="none" stroke="0" extrusionOk="0">
                  <a:moveTo>
                    <a:pt x="0" y="272699"/>
                  </a:moveTo>
                  <a:cubicBezTo>
                    <a:pt x="60177" y="81115"/>
                    <a:pt x="266992" y="23333"/>
                    <a:pt x="476449" y="0"/>
                  </a:cubicBezTo>
                  <a:cubicBezTo>
                    <a:pt x="819254" y="8916"/>
                    <a:pt x="1126765" y="86889"/>
                    <a:pt x="1467437" y="0"/>
                  </a:cubicBezTo>
                  <a:cubicBezTo>
                    <a:pt x="1779957" y="28856"/>
                    <a:pt x="2129882" y="28585"/>
                    <a:pt x="2382197" y="0"/>
                  </a:cubicBezTo>
                  <a:cubicBezTo>
                    <a:pt x="2644975" y="22753"/>
                    <a:pt x="2862658" y="141283"/>
                    <a:pt x="2858648" y="272699"/>
                  </a:cubicBezTo>
                  <a:cubicBezTo>
                    <a:pt x="2912841" y="428294"/>
                    <a:pt x="2823447" y="563019"/>
                    <a:pt x="2858648" y="692387"/>
                  </a:cubicBezTo>
                  <a:cubicBezTo>
                    <a:pt x="2896084" y="875382"/>
                    <a:pt x="2838227" y="911041"/>
                    <a:pt x="2858648" y="1093827"/>
                  </a:cubicBezTo>
                  <a:cubicBezTo>
                    <a:pt x="2880924" y="1278333"/>
                    <a:pt x="2850756" y="1344503"/>
                    <a:pt x="2858648" y="1586504"/>
                  </a:cubicBezTo>
                  <a:cubicBezTo>
                    <a:pt x="2883308" y="1819174"/>
                    <a:pt x="2784454" y="1937328"/>
                    <a:pt x="2858648" y="2097427"/>
                  </a:cubicBezTo>
                  <a:cubicBezTo>
                    <a:pt x="2800494" y="2222201"/>
                    <a:pt x="2609723" y="2312542"/>
                    <a:pt x="2382197" y="2370128"/>
                  </a:cubicBezTo>
                  <a:cubicBezTo>
                    <a:pt x="2118422" y="2425028"/>
                    <a:pt x="1922124" y="2220452"/>
                    <a:pt x="1429324" y="2370128"/>
                  </a:cubicBezTo>
                  <a:cubicBezTo>
                    <a:pt x="1030558" y="2316842"/>
                    <a:pt x="892591" y="2297141"/>
                    <a:pt x="476449" y="2370128"/>
                  </a:cubicBezTo>
                  <a:cubicBezTo>
                    <a:pt x="120955" y="2399987"/>
                    <a:pt x="21079" y="2263493"/>
                    <a:pt x="0" y="2097427"/>
                  </a:cubicBezTo>
                  <a:cubicBezTo>
                    <a:pt x="-72539" y="1919769"/>
                    <a:pt x="53879" y="1820526"/>
                    <a:pt x="0" y="1604750"/>
                  </a:cubicBezTo>
                  <a:cubicBezTo>
                    <a:pt x="-17076" y="1359119"/>
                    <a:pt x="90741" y="1287683"/>
                    <a:pt x="0" y="1112073"/>
                  </a:cubicBezTo>
                  <a:cubicBezTo>
                    <a:pt x="-70825" y="926259"/>
                    <a:pt x="61510" y="873564"/>
                    <a:pt x="0" y="710634"/>
                  </a:cubicBezTo>
                  <a:cubicBezTo>
                    <a:pt x="-17104" y="571107"/>
                    <a:pt x="82230" y="431853"/>
                    <a:pt x="0" y="272699"/>
                  </a:cubicBezTo>
                  <a:close/>
                </a:path>
                <a:path w="2858648" h="2370128" fill="none" stroke="0" extrusionOk="0">
                  <a:moveTo>
                    <a:pt x="0" y="272699"/>
                  </a:moveTo>
                  <a:cubicBezTo>
                    <a:pt x="124975" y="122395"/>
                    <a:pt x="240951" y="-27438"/>
                    <a:pt x="476449" y="0"/>
                  </a:cubicBezTo>
                  <a:cubicBezTo>
                    <a:pt x="798333" y="-44636"/>
                    <a:pt x="1089304" y="10419"/>
                    <a:pt x="1467437" y="0"/>
                  </a:cubicBezTo>
                  <a:cubicBezTo>
                    <a:pt x="1825546" y="14705"/>
                    <a:pt x="2050955" y="41964"/>
                    <a:pt x="2382197" y="0"/>
                  </a:cubicBezTo>
                  <a:cubicBezTo>
                    <a:pt x="2677725" y="42472"/>
                    <a:pt x="2862761" y="163544"/>
                    <a:pt x="2858648" y="272699"/>
                  </a:cubicBezTo>
                  <a:cubicBezTo>
                    <a:pt x="2919145" y="373259"/>
                    <a:pt x="2845431" y="548002"/>
                    <a:pt x="2858648" y="692387"/>
                  </a:cubicBezTo>
                  <a:cubicBezTo>
                    <a:pt x="2902252" y="870160"/>
                    <a:pt x="2838362" y="896579"/>
                    <a:pt x="2858648" y="1093827"/>
                  </a:cubicBezTo>
                  <a:cubicBezTo>
                    <a:pt x="2875628" y="1290795"/>
                    <a:pt x="2842510" y="1340680"/>
                    <a:pt x="2858648" y="1586504"/>
                  </a:cubicBezTo>
                  <a:cubicBezTo>
                    <a:pt x="2873014" y="1819912"/>
                    <a:pt x="2818249" y="1962426"/>
                    <a:pt x="2858648" y="2097427"/>
                  </a:cubicBezTo>
                  <a:cubicBezTo>
                    <a:pt x="2793081" y="2189198"/>
                    <a:pt x="2607932" y="2310389"/>
                    <a:pt x="2382197" y="2370128"/>
                  </a:cubicBezTo>
                  <a:cubicBezTo>
                    <a:pt x="2157735" y="2356733"/>
                    <a:pt x="1797024" y="2252653"/>
                    <a:pt x="1429324" y="2370128"/>
                  </a:cubicBezTo>
                  <a:cubicBezTo>
                    <a:pt x="1055857" y="2379337"/>
                    <a:pt x="889181" y="2320270"/>
                    <a:pt x="476449" y="2370128"/>
                  </a:cubicBezTo>
                  <a:cubicBezTo>
                    <a:pt x="175499" y="2365170"/>
                    <a:pt x="30496" y="2273428"/>
                    <a:pt x="0" y="2097427"/>
                  </a:cubicBezTo>
                  <a:cubicBezTo>
                    <a:pt x="-108445" y="1996067"/>
                    <a:pt x="3229" y="1833488"/>
                    <a:pt x="0" y="1604750"/>
                  </a:cubicBezTo>
                  <a:cubicBezTo>
                    <a:pt x="10467" y="1343747"/>
                    <a:pt x="97714" y="1277897"/>
                    <a:pt x="0" y="1112073"/>
                  </a:cubicBezTo>
                  <a:cubicBezTo>
                    <a:pt x="-62963" y="898612"/>
                    <a:pt x="21099" y="871268"/>
                    <a:pt x="0" y="710634"/>
                  </a:cubicBezTo>
                  <a:cubicBezTo>
                    <a:pt x="-55993" y="575118"/>
                    <a:pt x="77372" y="383023"/>
                    <a:pt x="0" y="272699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555898"/>
                        <a:gd name="connsiteY0" fmla="*/ 243819 h 2119116"/>
                        <a:gd name="connsiteX1" fmla="*/ 425990 w 2555898"/>
                        <a:gd name="connsiteY1" fmla="*/ 0 h 2119116"/>
                        <a:gd name="connsiteX2" fmla="*/ 1312026 w 2555898"/>
                        <a:gd name="connsiteY2" fmla="*/ 0 h 2119116"/>
                        <a:gd name="connsiteX3" fmla="*/ 2129907 w 2555898"/>
                        <a:gd name="connsiteY3" fmla="*/ 0 h 2119116"/>
                        <a:gd name="connsiteX4" fmla="*/ 2555898 w 2555898"/>
                        <a:gd name="connsiteY4" fmla="*/ 243819 h 2119116"/>
                        <a:gd name="connsiteX5" fmla="*/ 2555898 w 2555898"/>
                        <a:gd name="connsiteY5" fmla="*/ 619059 h 2119116"/>
                        <a:gd name="connsiteX6" fmla="*/ 2555898 w 2555898"/>
                        <a:gd name="connsiteY6" fmla="*/ 977984 h 2119116"/>
                        <a:gd name="connsiteX7" fmla="*/ 2555898 w 2555898"/>
                        <a:gd name="connsiteY7" fmla="*/ 1418483 h 2119116"/>
                        <a:gd name="connsiteX8" fmla="*/ 2555898 w 2555898"/>
                        <a:gd name="connsiteY8" fmla="*/ 1875296 h 2119116"/>
                        <a:gd name="connsiteX9" fmla="*/ 2129907 w 2555898"/>
                        <a:gd name="connsiteY9" fmla="*/ 2119116 h 2119116"/>
                        <a:gd name="connsiteX10" fmla="*/ 1277949 w 2555898"/>
                        <a:gd name="connsiteY10" fmla="*/ 2119116 h 2119116"/>
                        <a:gd name="connsiteX11" fmla="*/ 425990 w 2555898"/>
                        <a:gd name="connsiteY11" fmla="*/ 2119116 h 2119116"/>
                        <a:gd name="connsiteX12" fmla="*/ 0 w 2555898"/>
                        <a:gd name="connsiteY12" fmla="*/ 1875296 h 2119116"/>
                        <a:gd name="connsiteX13" fmla="*/ 0 w 2555898"/>
                        <a:gd name="connsiteY13" fmla="*/ 1434797 h 2119116"/>
                        <a:gd name="connsiteX14" fmla="*/ 0 w 2555898"/>
                        <a:gd name="connsiteY14" fmla="*/ 994298 h 2119116"/>
                        <a:gd name="connsiteX15" fmla="*/ 0 w 2555898"/>
                        <a:gd name="connsiteY15" fmla="*/ 635374 h 2119116"/>
                        <a:gd name="connsiteX16" fmla="*/ 0 w 2555898"/>
                        <a:gd name="connsiteY16" fmla="*/ 243819 h 2119116"/>
                        <a:gd name="connsiteX0" fmla="*/ 0 w 2555898"/>
                        <a:gd name="connsiteY0" fmla="*/ 243819 h 2119116"/>
                        <a:gd name="connsiteX1" fmla="*/ 425990 w 2555898"/>
                        <a:gd name="connsiteY1" fmla="*/ 0 h 2119116"/>
                        <a:gd name="connsiteX2" fmla="*/ 1312026 w 2555898"/>
                        <a:gd name="connsiteY2" fmla="*/ 0 h 2119116"/>
                        <a:gd name="connsiteX3" fmla="*/ 2129907 w 2555898"/>
                        <a:gd name="connsiteY3" fmla="*/ 0 h 2119116"/>
                        <a:gd name="connsiteX4" fmla="*/ 2555898 w 2555898"/>
                        <a:gd name="connsiteY4" fmla="*/ 243819 h 2119116"/>
                        <a:gd name="connsiteX5" fmla="*/ 2555898 w 2555898"/>
                        <a:gd name="connsiteY5" fmla="*/ 619059 h 2119116"/>
                        <a:gd name="connsiteX6" fmla="*/ 2555898 w 2555898"/>
                        <a:gd name="connsiteY6" fmla="*/ 977984 h 2119116"/>
                        <a:gd name="connsiteX7" fmla="*/ 2555898 w 2555898"/>
                        <a:gd name="connsiteY7" fmla="*/ 1336908 h 2119116"/>
                        <a:gd name="connsiteX8" fmla="*/ 2555898 w 2555898"/>
                        <a:gd name="connsiteY8" fmla="*/ 1875296 h 2119116"/>
                        <a:gd name="connsiteX9" fmla="*/ 2129907 w 2555898"/>
                        <a:gd name="connsiteY9" fmla="*/ 2119116 h 2119116"/>
                        <a:gd name="connsiteX10" fmla="*/ 1312026 w 2555898"/>
                        <a:gd name="connsiteY10" fmla="*/ 2119116 h 2119116"/>
                        <a:gd name="connsiteX11" fmla="*/ 425990 w 2555898"/>
                        <a:gd name="connsiteY11" fmla="*/ 2119116 h 2119116"/>
                        <a:gd name="connsiteX12" fmla="*/ 0 w 2555898"/>
                        <a:gd name="connsiteY12" fmla="*/ 1875296 h 2119116"/>
                        <a:gd name="connsiteX13" fmla="*/ 0 w 2555898"/>
                        <a:gd name="connsiteY13" fmla="*/ 1500056 h 2119116"/>
                        <a:gd name="connsiteX14" fmla="*/ 0 w 2555898"/>
                        <a:gd name="connsiteY14" fmla="*/ 1075873 h 2119116"/>
                        <a:gd name="connsiteX15" fmla="*/ 0 w 2555898"/>
                        <a:gd name="connsiteY15" fmla="*/ 716947 h 2119116"/>
                        <a:gd name="connsiteX16" fmla="*/ 0 w 2555898"/>
                        <a:gd name="connsiteY16" fmla="*/ 243819 h 21191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555898" h="2119116" fill="none" extrusionOk="0">
                          <a:moveTo>
                            <a:pt x="0" y="243819"/>
                          </a:moveTo>
                          <a:cubicBezTo>
                            <a:pt x="82912" y="131482"/>
                            <a:pt x="184640" y="5933"/>
                            <a:pt x="425990" y="0"/>
                          </a:cubicBezTo>
                          <a:cubicBezTo>
                            <a:pt x="728211" y="-5159"/>
                            <a:pt x="1021236" y="1276"/>
                            <a:pt x="1312026" y="0"/>
                          </a:cubicBezTo>
                          <a:cubicBezTo>
                            <a:pt x="1600777" y="-19920"/>
                            <a:pt x="1816204" y="52918"/>
                            <a:pt x="2129907" y="0"/>
                          </a:cubicBezTo>
                          <a:cubicBezTo>
                            <a:pt x="2421010" y="13999"/>
                            <a:pt x="2548680" y="114189"/>
                            <a:pt x="2555898" y="243819"/>
                          </a:cubicBezTo>
                          <a:cubicBezTo>
                            <a:pt x="2600682" y="317436"/>
                            <a:pt x="2543343" y="484890"/>
                            <a:pt x="2555898" y="619059"/>
                          </a:cubicBezTo>
                          <a:cubicBezTo>
                            <a:pt x="2600170" y="763524"/>
                            <a:pt x="2537319" y="793763"/>
                            <a:pt x="2555898" y="977984"/>
                          </a:cubicBezTo>
                          <a:cubicBezTo>
                            <a:pt x="2570109" y="1154682"/>
                            <a:pt x="2539070" y="1196278"/>
                            <a:pt x="2555898" y="1418483"/>
                          </a:cubicBezTo>
                          <a:cubicBezTo>
                            <a:pt x="2552823" y="1628149"/>
                            <a:pt x="2482997" y="1761960"/>
                            <a:pt x="2555898" y="1875296"/>
                          </a:cubicBezTo>
                          <a:cubicBezTo>
                            <a:pt x="2491848" y="1992523"/>
                            <a:pt x="2303391" y="2098667"/>
                            <a:pt x="2129907" y="2119116"/>
                          </a:cubicBezTo>
                          <a:cubicBezTo>
                            <a:pt x="1942648" y="2125292"/>
                            <a:pt x="1603118" y="2101071"/>
                            <a:pt x="1277949" y="2119116"/>
                          </a:cubicBezTo>
                          <a:cubicBezTo>
                            <a:pt x="948504" y="2157060"/>
                            <a:pt x="810168" y="2096189"/>
                            <a:pt x="425990" y="2119116"/>
                          </a:cubicBezTo>
                          <a:cubicBezTo>
                            <a:pt x="162940" y="2104878"/>
                            <a:pt x="8685" y="2029762"/>
                            <a:pt x="0" y="1875296"/>
                          </a:cubicBezTo>
                          <a:cubicBezTo>
                            <a:pt x="-102250" y="1787090"/>
                            <a:pt x="-6262" y="1643595"/>
                            <a:pt x="0" y="1434797"/>
                          </a:cubicBezTo>
                          <a:cubicBezTo>
                            <a:pt x="7041" y="1219244"/>
                            <a:pt x="79345" y="1165310"/>
                            <a:pt x="0" y="994298"/>
                          </a:cubicBezTo>
                          <a:cubicBezTo>
                            <a:pt x="-77624" y="795865"/>
                            <a:pt x="39824" y="780327"/>
                            <a:pt x="0" y="635374"/>
                          </a:cubicBezTo>
                          <a:cubicBezTo>
                            <a:pt x="-68993" y="516370"/>
                            <a:pt x="65315" y="342711"/>
                            <a:pt x="0" y="243819"/>
                          </a:cubicBezTo>
                          <a:close/>
                        </a:path>
                        <a:path w="2555898" h="2119116" stroke="0" extrusionOk="0">
                          <a:moveTo>
                            <a:pt x="0" y="243819"/>
                          </a:moveTo>
                          <a:cubicBezTo>
                            <a:pt x="50777" y="147319"/>
                            <a:pt x="214208" y="33739"/>
                            <a:pt x="425990" y="0"/>
                          </a:cubicBezTo>
                          <a:cubicBezTo>
                            <a:pt x="793874" y="-42273"/>
                            <a:pt x="994201" y="-18303"/>
                            <a:pt x="1312026" y="0"/>
                          </a:cubicBezTo>
                          <a:cubicBezTo>
                            <a:pt x="1535345" y="-20820"/>
                            <a:pt x="1886103" y="18852"/>
                            <a:pt x="2129907" y="0"/>
                          </a:cubicBezTo>
                          <a:cubicBezTo>
                            <a:pt x="2365438" y="7743"/>
                            <a:pt x="2573014" y="122141"/>
                            <a:pt x="2555898" y="243819"/>
                          </a:cubicBezTo>
                          <a:cubicBezTo>
                            <a:pt x="2587406" y="375385"/>
                            <a:pt x="2506526" y="543738"/>
                            <a:pt x="2555898" y="619059"/>
                          </a:cubicBezTo>
                          <a:cubicBezTo>
                            <a:pt x="2605084" y="689447"/>
                            <a:pt x="2456802" y="833992"/>
                            <a:pt x="2555898" y="977984"/>
                          </a:cubicBezTo>
                          <a:cubicBezTo>
                            <a:pt x="2598077" y="1121878"/>
                            <a:pt x="2471231" y="1232194"/>
                            <a:pt x="2555898" y="1336908"/>
                          </a:cubicBezTo>
                          <a:cubicBezTo>
                            <a:pt x="2580387" y="1478761"/>
                            <a:pt x="2523810" y="1728862"/>
                            <a:pt x="2555898" y="1875296"/>
                          </a:cubicBezTo>
                          <a:cubicBezTo>
                            <a:pt x="2573278" y="2039195"/>
                            <a:pt x="2402658" y="2154027"/>
                            <a:pt x="2129907" y="2119116"/>
                          </a:cubicBezTo>
                          <a:cubicBezTo>
                            <a:pt x="1800029" y="2174567"/>
                            <a:pt x="1535486" y="2106414"/>
                            <a:pt x="1312026" y="2119116"/>
                          </a:cubicBezTo>
                          <a:cubicBezTo>
                            <a:pt x="1131623" y="2181902"/>
                            <a:pt x="888698" y="2061622"/>
                            <a:pt x="425990" y="2119116"/>
                          </a:cubicBezTo>
                          <a:cubicBezTo>
                            <a:pt x="172742" y="2061607"/>
                            <a:pt x="-24098" y="2036375"/>
                            <a:pt x="0" y="1875296"/>
                          </a:cubicBezTo>
                          <a:cubicBezTo>
                            <a:pt x="-3879" y="1777425"/>
                            <a:pt x="32578" y="1630851"/>
                            <a:pt x="0" y="1500056"/>
                          </a:cubicBezTo>
                          <a:cubicBezTo>
                            <a:pt x="-13531" y="1348010"/>
                            <a:pt x="68608" y="1285486"/>
                            <a:pt x="0" y="1075873"/>
                          </a:cubicBezTo>
                          <a:cubicBezTo>
                            <a:pt x="-95536" y="880342"/>
                            <a:pt x="77017" y="866057"/>
                            <a:pt x="0" y="716947"/>
                          </a:cubicBezTo>
                          <a:cubicBezTo>
                            <a:pt x="-37160" y="570314"/>
                            <a:pt x="-27767" y="401711"/>
                            <a:pt x="0" y="243819"/>
                          </a:cubicBezTo>
                          <a:close/>
                        </a:path>
                        <a:path w="2555898" h="2119116" fill="none" stroke="0" extrusionOk="0">
                          <a:moveTo>
                            <a:pt x="0" y="243819"/>
                          </a:moveTo>
                          <a:cubicBezTo>
                            <a:pt x="46773" y="95269"/>
                            <a:pt x="227916" y="-6438"/>
                            <a:pt x="425990" y="0"/>
                          </a:cubicBezTo>
                          <a:cubicBezTo>
                            <a:pt x="726789" y="-57123"/>
                            <a:pt x="958508" y="30239"/>
                            <a:pt x="1312026" y="0"/>
                          </a:cubicBezTo>
                          <a:cubicBezTo>
                            <a:pt x="1627159" y="18952"/>
                            <a:pt x="1840484" y="30905"/>
                            <a:pt x="2129907" y="0"/>
                          </a:cubicBezTo>
                          <a:cubicBezTo>
                            <a:pt x="2391274" y="8980"/>
                            <a:pt x="2551339" y="138944"/>
                            <a:pt x="2555898" y="243819"/>
                          </a:cubicBezTo>
                          <a:cubicBezTo>
                            <a:pt x="2617354" y="356036"/>
                            <a:pt x="2518068" y="498193"/>
                            <a:pt x="2555898" y="619059"/>
                          </a:cubicBezTo>
                          <a:cubicBezTo>
                            <a:pt x="2596168" y="778306"/>
                            <a:pt x="2545841" y="817031"/>
                            <a:pt x="2555898" y="977984"/>
                          </a:cubicBezTo>
                          <a:cubicBezTo>
                            <a:pt x="2572540" y="1145930"/>
                            <a:pt x="2550896" y="1202903"/>
                            <a:pt x="2555898" y="1418483"/>
                          </a:cubicBezTo>
                          <a:cubicBezTo>
                            <a:pt x="2580893" y="1634772"/>
                            <a:pt x="2517029" y="1741874"/>
                            <a:pt x="2555898" y="1875296"/>
                          </a:cubicBezTo>
                          <a:cubicBezTo>
                            <a:pt x="2505841" y="1967361"/>
                            <a:pt x="2338152" y="2090480"/>
                            <a:pt x="2129907" y="2119116"/>
                          </a:cubicBezTo>
                          <a:cubicBezTo>
                            <a:pt x="1951702" y="2124048"/>
                            <a:pt x="1635893" y="2036208"/>
                            <a:pt x="1277949" y="2119116"/>
                          </a:cubicBezTo>
                          <a:cubicBezTo>
                            <a:pt x="920648" y="2104543"/>
                            <a:pt x="776486" y="2090381"/>
                            <a:pt x="425990" y="2119116"/>
                          </a:cubicBezTo>
                          <a:cubicBezTo>
                            <a:pt x="128783" y="2122199"/>
                            <a:pt x="33888" y="2019471"/>
                            <a:pt x="0" y="1875296"/>
                          </a:cubicBezTo>
                          <a:cubicBezTo>
                            <a:pt x="-64646" y="1748818"/>
                            <a:pt x="44419" y="1626416"/>
                            <a:pt x="0" y="1434797"/>
                          </a:cubicBezTo>
                          <a:cubicBezTo>
                            <a:pt x="-16247" y="1222262"/>
                            <a:pt x="65453" y="1154703"/>
                            <a:pt x="0" y="994298"/>
                          </a:cubicBezTo>
                          <a:cubicBezTo>
                            <a:pt x="-53344" y="822506"/>
                            <a:pt x="35235" y="774131"/>
                            <a:pt x="0" y="635374"/>
                          </a:cubicBezTo>
                          <a:cubicBezTo>
                            <a:pt x="-28106" y="493956"/>
                            <a:pt x="72906" y="376417"/>
                            <a:pt x="0" y="24381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788937" y="225018"/>
              <a:ext cx="2787788" cy="2352343"/>
            </a:xfrm>
            <a:custGeom>
              <a:avLst/>
              <a:gdLst>
                <a:gd name="connsiteX0" fmla="*/ 0 w 2787788"/>
                <a:gd name="connsiteY0" fmla="*/ 270653 h 2352343"/>
                <a:gd name="connsiteX1" fmla="*/ 464639 w 2787788"/>
                <a:gd name="connsiteY1" fmla="*/ 0 h 2352343"/>
                <a:gd name="connsiteX2" fmla="*/ 1121312 w 2787788"/>
                <a:gd name="connsiteY2" fmla="*/ 0 h 2352343"/>
                <a:gd name="connsiteX3" fmla="*/ 1703644 w 2787788"/>
                <a:gd name="connsiteY3" fmla="*/ 0 h 2352343"/>
                <a:gd name="connsiteX4" fmla="*/ 2323147 w 2787788"/>
                <a:gd name="connsiteY4" fmla="*/ 0 h 2352343"/>
                <a:gd name="connsiteX5" fmla="*/ 2787787 w 2787788"/>
                <a:gd name="connsiteY5" fmla="*/ 270653 h 2352343"/>
                <a:gd name="connsiteX6" fmla="*/ 2787787 w 2787788"/>
                <a:gd name="connsiteY6" fmla="*/ 741522 h 2352343"/>
                <a:gd name="connsiteX7" fmla="*/ 2787787 w 2787788"/>
                <a:gd name="connsiteY7" fmla="*/ 1139949 h 2352343"/>
                <a:gd name="connsiteX8" fmla="*/ 2787787 w 2787788"/>
                <a:gd name="connsiteY8" fmla="*/ 1592708 h 2352343"/>
                <a:gd name="connsiteX9" fmla="*/ 2787787 w 2787788"/>
                <a:gd name="connsiteY9" fmla="*/ 2081688 h 2352343"/>
                <a:gd name="connsiteX10" fmla="*/ 2323147 w 2787788"/>
                <a:gd name="connsiteY10" fmla="*/ 2352343 h 2352343"/>
                <a:gd name="connsiteX11" fmla="*/ 1759399 w 2787788"/>
                <a:gd name="connsiteY11" fmla="*/ 2352343 h 2352343"/>
                <a:gd name="connsiteX12" fmla="*/ 1195652 w 2787788"/>
                <a:gd name="connsiteY12" fmla="*/ 2352343 h 2352343"/>
                <a:gd name="connsiteX13" fmla="*/ 464639 w 2787788"/>
                <a:gd name="connsiteY13" fmla="*/ 2352343 h 2352343"/>
                <a:gd name="connsiteX14" fmla="*/ 0 w 2787788"/>
                <a:gd name="connsiteY14" fmla="*/ 2081688 h 2352343"/>
                <a:gd name="connsiteX15" fmla="*/ 0 w 2787788"/>
                <a:gd name="connsiteY15" fmla="*/ 1683260 h 2352343"/>
                <a:gd name="connsiteX16" fmla="*/ 0 w 2787788"/>
                <a:gd name="connsiteY16" fmla="*/ 1248611 h 2352343"/>
                <a:gd name="connsiteX17" fmla="*/ 0 w 2787788"/>
                <a:gd name="connsiteY17" fmla="*/ 777743 h 2352343"/>
                <a:gd name="connsiteX18" fmla="*/ 0 w 2787788"/>
                <a:gd name="connsiteY18" fmla="*/ 270653 h 235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7788" h="2352343" extrusionOk="0">
                  <a:moveTo>
                    <a:pt x="0" y="270653"/>
                  </a:moveTo>
                  <a:cubicBezTo>
                    <a:pt x="49270" y="86334"/>
                    <a:pt x="291431" y="-71788"/>
                    <a:pt x="464639" y="0"/>
                  </a:cubicBezTo>
                  <a:cubicBezTo>
                    <a:pt x="763000" y="-60088"/>
                    <a:pt x="829074" y="35764"/>
                    <a:pt x="1121312" y="0"/>
                  </a:cubicBezTo>
                  <a:cubicBezTo>
                    <a:pt x="1430008" y="29261"/>
                    <a:pt x="1561652" y="2105"/>
                    <a:pt x="1703644" y="0"/>
                  </a:cubicBezTo>
                  <a:cubicBezTo>
                    <a:pt x="1859043" y="-13742"/>
                    <a:pt x="2049056" y="57671"/>
                    <a:pt x="2323147" y="0"/>
                  </a:cubicBezTo>
                  <a:cubicBezTo>
                    <a:pt x="2593619" y="21450"/>
                    <a:pt x="2792392" y="195937"/>
                    <a:pt x="2787787" y="270653"/>
                  </a:cubicBezTo>
                  <a:cubicBezTo>
                    <a:pt x="2803376" y="500572"/>
                    <a:pt x="2699909" y="618203"/>
                    <a:pt x="2787787" y="741522"/>
                  </a:cubicBezTo>
                  <a:cubicBezTo>
                    <a:pt x="2923583" y="878318"/>
                    <a:pt x="2759259" y="1077386"/>
                    <a:pt x="2787787" y="1139949"/>
                  </a:cubicBezTo>
                  <a:cubicBezTo>
                    <a:pt x="2885212" y="1218848"/>
                    <a:pt x="2817023" y="1379850"/>
                    <a:pt x="2787787" y="1592708"/>
                  </a:cubicBezTo>
                  <a:cubicBezTo>
                    <a:pt x="2822156" y="1725586"/>
                    <a:pt x="2820732" y="1865252"/>
                    <a:pt x="2787787" y="2081688"/>
                  </a:cubicBezTo>
                  <a:cubicBezTo>
                    <a:pt x="2827149" y="2209889"/>
                    <a:pt x="2508757" y="2287710"/>
                    <a:pt x="2323147" y="2352343"/>
                  </a:cubicBezTo>
                  <a:cubicBezTo>
                    <a:pt x="2157293" y="2325754"/>
                    <a:pt x="1865783" y="2310936"/>
                    <a:pt x="1759399" y="2352343"/>
                  </a:cubicBezTo>
                  <a:cubicBezTo>
                    <a:pt x="1612965" y="2380349"/>
                    <a:pt x="1510449" y="2324356"/>
                    <a:pt x="1195652" y="2352343"/>
                  </a:cubicBezTo>
                  <a:cubicBezTo>
                    <a:pt x="1009913" y="2353688"/>
                    <a:pt x="755651" y="2298492"/>
                    <a:pt x="464639" y="2352343"/>
                  </a:cubicBezTo>
                  <a:cubicBezTo>
                    <a:pt x="245557" y="2292421"/>
                    <a:pt x="32288" y="2189681"/>
                    <a:pt x="0" y="2081688"/>
                  </a:cubicBezTo>
                  <a:cubicBezTo>
                    <a:pt x="52355" y="2023204"/>
                    <a:pt x="17197" y="1826891"/>
                    <a:pt x="0" y="1683260"/>
                  </a:cubicBezTo>
                  <a:cubicBezTo>
                    <a:pt x="-21134" y="1533560"/>
                    <a:pt x="105368" y="1335325"/>
                    <a:pt x="0" y="1248611"/>
                  </a:cubicBezTo>
                  <a:cubicBezTo>
                    <a:pt x="-7599" y="1180438"/>
                    <a:pt x="9189" y="943405"/>
                    <a:pt x="0" y="777743"/>
                  </a:cubicBezTo>
                  <a:cubicBezTo>
                    <a:pt x="-81206" y="664699"/>
                    <a:pt x="50378" y="354104"/>
                    <a:pt x="0" y="270653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492543"/>
                        <a:gd name="connsiteY0" fmla="*/ 241989 h 2103213"/>
                        <a:gd name="connsiteX1" fmla="*/ 415431 w 2492543"/>
                        <a:gd name="connsiteY1" fmla="*/ 0 h 2103213"/>
                        <a:gd name="connsiteX2" fmla="*/ 1002558 w 2492543"/>
                        <a:gd name="connsiteY2" fmla="*/ 0 h 2103213"/>
                        <a:gd name="connsiteX3" fmla="*/ 1523217 w 2492543"/>
                        <a:gd name="connsiteY3" fmla="*/ 0 h 2103213"/>
                        <a:gd name="connsiteX4" fmla="*/ 2077111 w 2492543"/>
                        <a:gd name="connsiteY4" fmla="*/ 0 h 2103213"/>
                        <a:gd name="connsiteX5" fmla="*/ 2492543 w 2492543"/>
                        <a:gd name="connsiteY5" fmla="*/ 241989 h 2103213"/>
                        <a:gd name="connsiteX6" fmla="*/ 2492543 w 2492543"/>
                        <a:gd name="connsiteY6" fmla="*/ 662990 h 2103213"/>
                        <a:gd name="connsiteX7" fmla="*/ 2492543 w 2492543"/>
                        <a:gd name="connsiteY7" fmla="*/ 1019221 h 2103213"/>
                        <a:gd name="connsiteX8" fmla="*/ 2492543 w 2492543"/>
                        <a:gd name="connsiteY8" fmla="*/ 1424029 h 2103213"/>
                        <a:gd name="connsiteX9" fmla="*/ 2492543 w 2492543"/>
                        <a:gd name="connsiteY9" fmla="*/ 1861223 h 2103213"/>
                        <a:gd name="connsiteX10" fmla="*/ 2077111 w 2492543"/>
                        <a:gd name="connsiteY10" fmla="*/ 2103213 h 2103213"/>
                        <a:gd name="connsiteX11" fmla="*/ 1573068 w 2492543"/>
                        <a:gd name="connsiteY11" fmla="*/ 2103213 h 2103213"/>
                        <a:gd name="connsiteX12" fmla="*/ 1069025 w 2492543"/>
                        <a:gd name="connsiteY12" fmla="*/ 2103213 h 2103213"/>
                        <a:gd name="connsiteX13" fmla="*/ 415431 w 2492543"/>
                        <a:gd name="connsiteY13" fmla="*/ 2103213 h 2103213"/>
                        <a:gd name="connsiteX14" fmla="*/ 0 w 2492543"/>
                        <a:gd name="connsiteY14" fmla="*/ 1861223 h 2103213"/>
                        <a:gd name="connsiteX15" fmla="*/ 0 w 2492543"/>
                        <a:gd name="connsiteY15" fmla="*/ 1504991 h 2103213"/>
                        <a:gd name="connsiteX16" fmla="*/ 0 w 2492543"/>
                        <a:gd name="connsiteY16" fmla="*/ 1116375 h 2103213"/>
                        <a:gd name="connsiteX17" fmla="*/ 0 w 2492543"/>
                        <a:gd name="connsiteY17" fmla="*/ 695375 h 2103213"/>
                        <a:gd name="connsiteX18" fmla="*/ 0 w 2492543"/>
                        <a:gd name="connsiteY18" fmla="*/ 241989 h 2103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492543" h="2103213" extrusionOk="0">
                          <a:moveTo>
                            <a:pt x="0" y="241989"/>
                          </a:moveTo>
                          <a:cubicBezTo>
                            <a:pt x="20286" y="95370"/>
                            <a:pt x="247689" y="-51445"/>
                            <a:pt x="415431" y="0"/>
                          </a:cubicBezTo>
                          <a:cubicBezTo>
                            <a:pt x="692092" y="-29880"/>
                            <a:pt x="761872" y="28475"/>
                            <a:pt x="1002558" y="0"/>
                          </a:cubicBezTo>
                          <a:cubicBezTo>
                            <a:pt x="1253697" y="4"/>
                            <a:pt x="1383072" y="13462"/>
                            <a:pt x="1523217" y="0"/>
                          </a:cubicBezTo>
                          <a:cubicBezTo>
                            <a:pt x="1668070" y="-17560"/>
                            <a:pt x="1817732" y="9470"/>
                            <a:pt x="2077111" y="0"/>
                          </a:cubicBezTo>
                          <a:cubicBezTo>
                            <a:pt x="2314459" y="11336"/>
                            <a:pt x="2492772" y="148475"/>
                            <a:pt x="2492543" y="241989"/>
                          </a:cubicBezTo>
                          <a:cubicBezTo>
                            <a:pt x="2510275" y="437163"/>
                            <a:pt x="2412866" y="533079"/>
                            <a:pt x="2492543" y="662990"/>
                          </a:cubicBezTo>
                          <a:cubicBezTo>
                            <a:pt x="2592978" y="798047"/>
                            <a:pt x="2451571" y="947713"/>
                            <a:pt x="2492543" y="1019221"/>
                          </a:cubicBezTo>
                          <a:cubicBezTo>
                            <a:pt x="2553737" y="1091354"/>
                            <a:pt x="2482078" y="1241046"/>
                            <a:pt x="2492543" y="1424029"/>
                          </a:cubicBezTo>
                          <a:cubicBezTo>
                            <a:pt x="2518824" y="1571660"/>
                            <a:pt x="2500570" y="1692629"/>
                            <a:pt x="2492543" y="1861223"/>
                          </a:cubicBezTo>
                          <a:cubicBezTo>
                            <a:pt x="2546550" y="2001274"/>
                            <a:pt x="2241547" y="2082171"/>
                            <a:pt x="2077111" y="2103213"/>
                          </a:cubicBezTo>
                          <a:cubicBezTo>
                            <a:pt x="1930651" y="2091600"/>
                            <a:pt x="1671368" y="2070738"/>
                            <a:pt x="1573068" y="2103213"/>
                          </a:cubicBezTo>
                          <a:cubicBezTo>
                            <a:pt x="1446295" y="2121497"/>
                            <a:pt x="1322718" y="2073863"/>
                            <a:pt x="1069025" y="2103213"/>
                          </a:cubicBezTo>
                          <a:cubicBezTo>
                            <a:pt x="887012" y="2111709"/>
                            <a:pt x="647163" y="2068393"/>
                            <a:pt x="415431" y="2103213"/>
                          </a:cubicBezTo>
                          <a:cubicBezTo>
                            <a:pt x="216049" y="2076552"/>
                            <a:pt x="20270" y="1982166"/>
                            <a:pt x="0" y="1861223"/>
                          </a:cubicBezTo>
                          <a:cubicBezTo>
                            <a:pt x="12880" y="1796877"/>
                            <a:pt x="40425" y="1635001"/>
                            <a:pt x="0" y="1504991"/>
                          </a:cubicBezTo>
                          <a:cubicBezTo>
                            <a:pt x="-30047" y="1372418"/>
                            <a:pt x="70814" y="1195432"/>
                            <a:pt x="0" y="1116375"/>
                          </a:cubicBezTo>
                          <a:cubicBezTo>
                            <a:pt x="-31542" y="1043743"/>
                            <a:pt x="38210" y="837864"/>
                            <a:pt x="0" y="695375"/>
                          </a:cubicBezTo>
                          <a:cubicBezTo>
                            <a:pt x="-64910" y="575480"/>
                            <a:pt x="53161" y="329273"/>
                            <a:pt x="0" y="24198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955930" y="756166"/>
              <a:ext cx="2555105" cy="79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عللي يقع الخبز و الحبوب في قاعدة الهرم الغذائي.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8629574" y="1534385"/>
            <a:ext cx="3146062" cy="2255162"/>
            <a:chOff x="1173900" y="-66891"/>
            <a:chExt cx="3117971" cy="2522289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230616" y="456330"/>
              <a:ext cx="3013635" cy="1999068"/>
            </a:xfrm>
            <a:custGeom>
              <a:avLst/>
              <a:gdLst>
                <a:gd name="connsiteX0" fmla="*/ 0 w 3013635"/>
                <a:gd name="connsiteY0" fmla="*/ 230006 h 1999068"/>
                <a:gd name="connsiteX1" fmla="*/ 502281 w 3013635"/>
                <a:gd name="connsiteY1" fmla="*/ 0 h 1999068"/>
                <a:gd name="connsiteX2" fmla="*/ 1546997 w 3013635"/>
                <a:gd name="connsiteY2" fmla="*/ 0 h 1999068"/>
                <a:gd name="connsiteX3" fmla="*/ 2511352 w 3013635"/>
                <a:gd name="connsiteY3" fmla="*/ 0 h 1999068"/>
                <a:gd name="connsiteX4" fmla="*/ 3013635 w 3013635"/>
                <a:gd name="connsiteY4" fmla="*/ 230006 h 1999068"/>
                <a:gd name="connsiteX5" fmla="*/ 3013635 w 3013635"/>
                <a:gd name="connsiteY5" fmla="*/ 583988 h 1999068"/>
                <a:gd name="connsiteX6" fmla="*/ 3013635 w 3013635"/>
                <a:gd name="connsiteY6" fmla="*/ 922580 h 1999068"/>
                <a:gd name="connsiteX7" fmla="*/ 3013635 w 3013635"/>
                <a:gd name="connsiteY7" fmla="*/ 1338125 h 1999068"/>
                <a:gd name="connsiteX8" fmla="*/ 3013635 w 3013635"/>
                <a:gd name="connsiteY8" fmla="*/ 1769060 h 1999068"/>
                <a:gd name="connsiteX9" fmla="*/ 2511352 w 3013635"/>
                <a:gd name="connsiteY9" fmla="*/ 1999066 h 1999068"/>
                <a:gd name="connsiteX10" fmla="*/ 1506817 w 3013635"/>
                <a:gd name="connsiteY10" fmla="*/ 1999066 h 1999068"/>
                <a:gd name="connsiteX11" fmla="*/ 502281 w 3013635"/>
                <a:gd name="connsiteY11" fmla="*/ 1999066 h 1999068"/>
                <a:gd name="connsiteX12" fmla="*/ 0 w 3013635"/>
                <a:gd name="connsiteY12" fmla="*/ 1769060 h 1999068"/>
                <a:gd name="connsiteX13" fmla="*/ 0 w 3013635"/>
                <a:gd name="connsiteY13" fmla="*/ 1353515 h 1999068"/>
                <a:gd name="connsiteX14" fmla="*/ 0 w 3013635"/>
                <a:gd name="connsiteY14" fmla="*/ 937970 h 1999068"/>
                <a:gd name="connsiteX15" fmla="*/ 0 w 3013635"/>
                <a:gd name="connsiteY15" fmla="*/ 599379 h 1999068"/>
                <a:gd name="connsiteX16" fmla="*/ 0 w 3013635"/>
                <a:gd name="connsiteY16" fmla="*/ 230006 h 1999068"/>
                <a:gd name="connsiteX0" fmla="*/ 0 w 3013635"/>
                <a:gd name="connsiteY0" fmla="*/ 230006 h 1999068"/>
                <a:gd name="connsiteX1" fmla="*/ 502281 w 3013635"/>
                <a:gd name="connsiteY1" fmla="*/ 0 h 1999068"/>
                <a:gd name="connsiteX2" fmla="*/ 1546997 w 3013635"/>
                <a:gd name="connsiteY2" fmla="*/ 0 h 1999068"/>
                <a:gd name="connsiteX3" fmla="*/ 2511352 w 3013635"/>
                <a:gd name="connsiteY3" fmla="*/ 0 h 1999068"/>
                <a:gd name="connsiteX4" fmla="*/ 3013635 w 3013635"/>
                <a:gd name="connsiteY4" fmla="*/ 230006 h 1999068"/>
                <a:gd name="connsiteX5" fmla="*/ 3013635 w 3013635"/>
                <a:gd name="connsiteY5" fmla="*/ 583988 h 1999068"/>
                <a:gd name="connsiteX6" fmla="*/ 3013635 w 3013635"/>
                <a:gd name="connsiteY6" fmla="*/ 922580 h 1999068"/>
                <a:gd name="connsiteX7" fmla="*/ 3013635 w 3013635"/>
                <a:gd name="connsiteY7" fmla="*/ 1261172 h 1999068"/>
                <a:gd name="connsiteX8" fmla="*/ 3013635 w 3013635"/>
                <a:gd name="connsiteY8" fmla="*/ 1769060 h 1999068"/>
                <a:gd name="connsiteX9" fmla="*/ 2511352 w 3013635"/>
                <a:gd name="connsiteY9" fmla="*/ 1999066 h 1999068"/>
                <a:gd name="connsiteX10" fmla="*/ 1546997 w 3013635"/>
                <a:gd name="connsiteY10" fmla="*/ 1999066 h 1999068"/>
                <a:gd name="connsiteX11" fmla="*/ 502281 w 3013635"/>
                <a:gd name="connsiteY11" fmla="*/ 1999066 h 1999068"/>
                <a:gd name="connsiteX12" fmla="*/ 0 w 3013635"/>
                <a:gd name="connsiteY12" fmla="*/ 1769060 h 1999068"/>
                <a:gd name="connsiteX13" fmla="*/ 0 w 3013635"/>
                <a:gd name="connsiteY13" fmla="*/ 1415078 h 1999068"/>
                <a:gd name="connsiteX14" fmla="*/ 0 w 3013635"/>
                <a:gd name="connsiteY14" fmla="*/ 1014924 h 1999068"/>
                <a:gd name="connsiteX15" fmla="*/ 0 w 3013635"/>
                <a:gd name="connsiteY15" fmla="*/ 676332 h 1999068"/>
                <a:gd name="connsiteX16" fmla="*/ 0 w 3013635"/>
                <a:gd name="connsiteY16" fmla="*/ 230006 h 1999068"/>
                <a:gd name="connsiteX0" fmla="*/ 0 w 3013635"/>
                <a:gd name="connsiteY0" fmla="*/ 230006 h 1999068"/>
                <a:gd name="connsiteX1" fmla="*/ 502281 w 3013635"/>
                <a:gd name="connsiteY1" fmla="*/ 0 h 1999068"/>
                <a:gd name="connsiteX2" fmla="*/ 1546997 w 3013635"/>
                <a:gd name="connsiteY2" fmla="*/ 0 h 1999068"/>
                <a:gd name="connsiteX3" fmla="*/ 2511352 w 3013635"/>
                <a:gd name="connsiteY3" fmla="*/ 0 h 1999068"/>
                <a:gd name="connsiteX4" fmla="*/ 3013635 w 3013635"/>
                <a:gd name="connsiteY4" fmla="*/ 230006 h 1999068"/>
                <a:gd name="connsiteX5" fmla="*/ 3013635 w 3013635"/>
                <a:gd name="connsiteY5" fmla="*/ 583988 h 1999068"/>
                <a:gd name="connsiteX6" fmla="*/ 3013635 w 3013635"/>
                <a:gd name="connsiteY6" fmla="*/ 922580 h 1999068"/>
                <a:gd name="connsiteX7" fmla="*/ 3013635 w 3013635"/>
                <a:gd name="connsiteY7" fmla="*/ 1338125 h 1999068"/>
                <a:gd name="connsiteX8" fmla="*/ 3013635 w 3013635"/>
                <a:gd name="connsiteY8" fmla="*/ 1769060 h 1999068"/>
                <a:gd name="connsiteX9" fmla="*/ 2511352 w 3013635"/>
                <a:gd name="connsiteY9" fmla="*/ 1999066 h 1999068"/>
                <a:gd name="connsiteX10" fmla="*/ 1506817 w 3013635"/>
                <a:gd name="connsiteY10" fmla="*/ 1999066 h 1999068"/>
                <a:gd name="connsiteX11" fmla="*/ 502281 w 3013635"/>
                <a:gd name="connsiteY11" fmla="*/ 1999066 h 1999068"/>
                <a:gd name="connsiteX12" fmla="*/ 0 w 3013635"/>
                <a:gd name="connsiteY12" fmla="*/ 1769060 h 1999068"/>
                <a:gd name="connsiteX13" fmla="*/ 0 w 3013635"/>
                <a:gd name="connsiteY13" fmla="*/ 1353515 h 1999068"/>
                <a:gd name="connsiteX14" fmla="*/ 0 w 3013635"/>
                <a:gd name="connsiteY14" fmla="*/ 937970 h 1999068"/>
                <a:gd name="connsiteX15" fmla="*/ 0 w 3013635"/>
                <a:gd name="connsiteY15" fmla="*/ 599379 h 1999068"/>
                <a:gd name="connsiteX16" fmla="*/ 0 w 3013635"/>
                <a:gd name="connsiteY16" fmla="*/ 230006 h 199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13635" h="1999068" fill="none" extrusionOk="0">
                  <a:moveTo>
                    <a:pt x="0" y="230006"/>
                  </a:moveTo>
                  <a:cubicBezTo>
                    <a:pt x="119161" y="142761"/>
                    <a:pt x="176006" y="16359"/>
                    <a:pt x="502281" y="0"/>
                  </a:cubicBezTo>
                  <a:cubicBezTo>
                    <a:pt x="823107" y="95109"/>
                    <a:pt x="1146254" y="-98560"/>
                    <a:pt x="1546997" y="0"/>
                  </a:cubicBezTo>
                  <a:cubicBezTo>
                    <a:pt x="1995372" y="-48653"/>
                    <a:pt x="2096739" y="99691"/>
                    <a:pt x="2511352" y="0"/>
                  </a:cubicBezTo>
                  <a:cubicBezTo>
                    <a:pt x="2866334" y="38834"/>
                    <a:pt x="3035546" y="93521"/>
                    <a:pt x="3013635" y="230006"/>
                  </a:cubicBezTo>
                  <a:cubicBezTo>
                    <a:pt x="3084207" y="269893"/>
                    <a:pt x="3010648" y="471068"/>
                    <a:pt x="3013635" y="583988"/>
                  </a:cubicBezTo>
                  <a:cubicBezTo>
                    <a:pt x="3069756" y="697299"/>
                    <a:pt x="2986217" y="735175"/>
                    <a:pt x="3013635" y="922580"/>
                  </a:cubicBezTo>
                  <a:cubicBezTo>
                    <a:pt x="3033719" y="1096163"/>
                    <a:pt x="2993386" y="1126990"/>
                    <a:pt x="3013635" y="1338125"/>
                  </a:cubicBezTo>
                  <a:cubicBezTo>
                    <a:pt x="2966657" y="1497451"/>
                    <a:pt x="2915295" y="1681065"/>
                    <a:pt x="3013635" y="1769060"/>
                  </a:cubicBezTo>
                  <a:cubicBezTo>
                    <a:pt x="2871142" y="1860412"/>
                    <a:pt x="2689411" y="1973835"/>
                    <a:pt x="2511352" y="1999066"/>
                  </a:cubicBezTo>
                  <a:cubicBezTo>
                    <a:pt x="2139748" y="1933693"/>
                    <a:pt x="1888376" y="1977064"/>
                    <a:pt x="1506817" y="1999066"/>
                  </a:cubicBezTo>
                  <a:cubicBezTo>
                    <a:pt x="1129337" y="2061842"/>
                    <a:pt x="998756" y="1978138"/>
                    <a:pt x="502281" y="1999066"/>
                  </a:cubicBezTo>
                  <a:cubicBezTo>
                    <a:pt x="183953" y="1985591"/>
                    <a:pt x="12818" y="1937179"/>
                    <a:pt x="0" y="1769060"/>
                  </a:cubicBezTo>
                  <a:cubicBezTo>
                    <a:pt x="-129437" y="1709498"/>
                    <a:pt x="-38182" y="1558491"/>
                    <a:pt x="0" y="1353515"/>
                  </a:cubicBezTo>
                  <a:cubicBezTo>
                    <a:pt x="-3598" y="1152401"/>
                    <a:pt x="113616" y="1094261"/>
                    <a:pt x="0" y="937970"/>
                  </a:cubicBezTo>
                  <a:cubicBezTo>
                    <a:pt x="-84877" y="753525"/>
                    <a:pt x="20364" y="765128"/>
                    <a:pt x="0" y="599379"/>
                  </a:cubicBezTo>
                  <a:cubicBezTo>
                    <a:pt x="-77905" y="489545"/>
                    <a:pt x="63818" y="336729"/>
                    <a:pt x="0" y="230006"/>
                  </a:cubicBezTo>
                  <a:close/>
                </a:path>
                <a:path w="3013635" h="1999068" stroke="0" extrusionOk="0">
                  <a:moveTo>
                    <a:pt x="0" y="230006"/>
                  </a:moveTo>
                  <a:cubicBezTo>
                    <a:pt x="63964" y="170895"/>
                    <a:pt x="248573" y="30299"/>
                    <a:pt x="502281" y="0"/>
                  </a:cubicBezTo>
                  <a:cubicBezTo>
                    <a:pt x="909284" y="-93692"/>
                    <a:pt x="1186274" y="-19777"/>
                    <a:pt x="1546997" y="0"/>
                  </a:cubicBezTo>
                  <a:cubicBezTo>
                    <a:pt x="1755095" y="-64462"/>
                    <a:pt x="2303970" y="-40271"/>
                    <a:pt x="2511352" y="0"/>
                  </a:cubicBezTo>
                  <a:cubicBezTo>
                    <a:pt x="2801682" y="2004"/>
                    <a:pt x="3067705" y="126383"/>
                    <a:pt x="3013635" y="230006"/>
                  </a:cubicBezTo>
                  <a:cubicBezTo>
                    <a:pt x="3054058" y="352035"/>
                    <a:pt x="2953913" y="529646"/>
                    <a:pt x="3013635" y="583988"/>
                  </a:cubicBezTo>
                  <a:cubicBezTo>
                    <a:pt x="3070078" y="650099"/>
                    <a:pt x="2853645" y="819800"/>
                    <a:pt x="3013635" y="922580"/>
                  </a:cubicBezTo>
                  <a:cubicBezTo>
                    <a:pt x="3038586" y="1040141"/>
                    <a:pt x="2913088" y="1172231"/>
                    <a:pt x="3013635" y="1261172"/>
                  </a:cubicBezTo>
                  <a:cubicBezTo>
                    <a:pt x="3052646" y="1395087"/>
                    <a:pt x="2968272" y="1646267"/>
                    <a:pt x="3013635" y="1769060"/>
                  </a:cubicBezTo>
                  <a:cubicBezTo>
                    <a:pt x="3031945" y="2030350"/>
                    <a:pt x="2814450" y="2016251"/>
                    <a:pt x="2511352" y="1999066"/>
                  </a:cubicBezTo>
                  <a:cubicBezTo>
                    <a:pt x="2109846" y="2076998"/>
                    <a:pt x="1881971" y="1970235"/>
                    <a:pt x="1546997" y="1999066"/>
                  </a:cubicBezTo>
                  <a:cubicBezTo>
                    <a:pt x="1336619" y="2079581"/>
                    <a:pt x="1086163" y="1899857"/>
                    <a:pt x="502281" y="1999066"/>
                  </a:cubicBezTo>
                  <a:cubicBezTo>
                    <a:pt x="209225" y="1922228"/>
                    <a:pt x="7457" y="1917618"/>
                    <a:pt x="0" y="1769060"/>
                  </a:cubicBezTo>
                  <a:cubicBezTo>
                    <a:pt x="-4650" y="1675012"/>
                    <a:pt x="22922" y="1490433"/>
                    <a:pt x="0" y="1415078"/>
                  </a:cubicBezTo>
                  <a:cubicBezTo>
                    <a:pt x="1991" y="1251318"/>
                    <a:pt x="81082" y="1245020"/>
                    <a:pt x="0" y="1014924"/>
                  </a:cubicBezTo>
                  <a:cubicBezTo>
                    <a:pt x="-112375" y="829257"/>
                    <a:pt x="86597" y="819662"/>
                    <a:pt x="0" y="676332"/>
                  </a:cubicBezTo>
                  <a:cubicBezTo>
                    <a:pt x="-50193" y="540861"/>
                    <a:pt x="-51978" y="372457"/>
                    <a:pt x="0" y="230006"/>
                  </a:cubicBezTo>
                  <a:close/>
                </a:path>
                <a:path w="3013635" h="1999068" fill="none" stroke="0" extrusionOk="0">
                  <a:moveTo>
                    <a:pt x="0" y="230006"/>
                  </a:moveTo>
                  <a:cubicBezTo>
                    <a:pt x="79220" y="56254"/>
                    <a:pt x="315914" y="-27593"/>
                    <a:pt x="502281" y="0"/>
                  </a:cubicBezTo>
                  <a:cubicBezTo>
                    <a:pt x="868727" y="-5396"/>
                    <a:pt x="1201877" y="27010"/>
                    <a:pt x="1546997" y="0"/>
                  </a:cubicBezTo>
                  <a:cubicBezTo>
                    <a:pt x="1844585" y="41743"/>
                    <a:pt x="2217938" y="32260"/>
                    <a:pt x="2511352" y="0"/>
                  </a:cubicBezTo>
                  <a:cubicBezTo>
                    <a:pt x="2815457" y="15288"/>
                    <a:pt x="3019245" y="85863"/>
                    <a:pt x="3013635" y="230006"/>
                  </a:cubicBezTo>
                  <a:cubicBezTo>
                    <a:pt x="3059166" y="342811"/>
                    <a:pt x="2988398" y="498502"/>
                    <a:pt x="3013635" y="583988"/>
                  </a:cubicBezTo>
                  <a:cubicBezTo>
                    <a:pt x="3048897" y="749645"/>
                    <a:pt x="2988064" y="767700"/>
                    <a:pt x="3013635" y="922580"/>
                  </a:cubicBezTo>
                  <a:cubicBezTo>
                    <a:pt x="3044147" y="1070486"/>
                    <a:pt x="3007245" y="1137872"/>
                    <a:pt x="3013635" y="1338125"/>
                  </a:cubicBezTo>
                  <a:cubicBezTo>
                    <a:pt x="3032290" y="1506921"/>
                    <a:pt x="2930399" y="1636379"/>
                    <a:pt x="3013635" y="1769060"/>
                  </a:cubicBezTo>
                  <a:cubicBezTo>
                    <a:pt x="2951161" y="1887296"/>
                    <a:pt x="2741055" y="1935071"/>
                    <a:pt x="2511352" y="1999066"/>
                  </a:cubicBezTo>
                  <a:cubicBezTo>
                    <a:pt x="2239610" y="1954581"/>
                    <a:pt x="1938881" y="1943012"/>
                    <a:pt x="1506817" y="1999066"/>
                  </a:cubicBezTo>
                  <a:cubicBezTo>
                    <a:pt x="1084255" y="1915322"/>
                    <a:pt x="916896" y="1946426"/>
                    <a:pt x="502281" y="1999066"/>
                  </a:cubicBezTo>
                  <a:cubicBezTo>
                    <a:pt x="127794" y="2035604"/>
                    <a:pt x="-9425" y="1909107"/>
                    <a:pt x="0" y="1769060"/>
                  </a:cubicBezTo>
                  <a:cubicBezTo>
                    <a:pt x="-87225" y="1647361"/>
                    <a:pt x="61997" y="1535286"/>
                    <a:pt x="0" y="1353515"/>
                  </a:cubicBezTo>
                  <a:cubicBezTo>
                    <a:pt x="-18493" y="1144946"/>
                    <a:pt x="103424" y="1091623"/>
                    <a:pt x="0" y="937970"/>
                  </a:cubicBezTo>
                  <a:cubicBezTo>
                    <a:pt x="-70547" y="792738"/>
                    <a:pt x="45460" y="732878"/>
                    <a:pt x="0" y="599379"/>
                  </a:cubicBezTo>
                  <a:cubicBezTo>
                    <a:pt x="-6943" y="481487"/>
                    <a:pt x="72793" y="382898"/>
                    <a:pt x="0" y="230006"/>
                  </a:cubicBezTo>
                  <a:close/>
                </a:path>
                <a:path w="3013635" h="1999068" fill="none" stroke="0" extrusionOk="0">
                  <a:moveTo>
                    <a:pt x="0" y="230006"/>
                  </a:moveTo>
                  <a:cubicBezTo>
                    <a:pt x="118250" y="100549"/>
                    <a:pt x="233478" y="-13022"/>
                    <a:pt x="502281" y="0"/>
                  </a:cubicBezTo>
                  <a:cubicBezTo>
                    <a:pt x="813250" y="-45121"/>
                    <a:pt x="1161337" y="-27076"/>
                    <a:pt x="1546997" y="0"/>
                  </a:cubicBezTo>
                  <a:cubicBezTo>
                    <a:pt x="1952451" y="-31856"/>
                    <a:pt x="2139001" y="58710"/>
                    <a:pt x="2511352" y="0"/>
                  </a:cubicBezTo>
                  <a:cubicBezTo>
                    <a:pt x="2844158" y="19581"/>
                    <a:pt x="3023517" y="124040"/>
                    <a:pt x="3013635" y="230006"/>
                  </a:cubicBezTo>
                  <a:cubicBezTo>
                    <a:pt x="3071296" y="308868"/>
                    <a:pt x="2986780" y="468479"/>
                    <a:pt x="3013635" y="583988"/>
                  </a:cubicBezTo>
                  <a:cubicBezTo>
                    <a:pt x="3058348" y="735931"/>
                    <a:pt x="2992714" y="756359"/>
                    <a:pt x="3013635" y="922580"/>
                  </a:cubicBezTo>
                  <a:cubicBezTo>
                    <a:pt x="3039156" y="1087487"/>
                    <a:pt x="3003731" y="1132591"/>
                    <a:pt x="3013635" y="1338125"/>
                  </a:cubicBezTo>
                  <a:cubicBezTo>
                    <a:pt x="3011323" y="1518418"/>
                    <a:pt x="2959437" y="1646190"/>
                    <a:pt x="3013635" y="1769060"/>
                  </a:cubicBezTo>
                  <a:cubicBezTo>
                    <a:pt x="2916660" y="1842086"/>
                    <a:pt x="2719710" y="1944219"/>
                    <a:pt x="2511352" y="1999066"/>
                  </a:cubicBezTo>
                  <a:cubicBezTo>
                    <a:pt x="2173678" y="1911793"/>
                    <a:pt x="1918085" y="1968552"/>
                    <a:pt x="1506817" y="1999066"/>
                  </a:cubicBezTo>
                  <a:cubicBezTo>
                    <a:pt x="1103884" y="2000746"/>
                    <a:pt x="943035" y="1961151"/>
                    <a:pt x="502281" y="1999066"/>
                  </a:cubicBezTo>
                  <a:cubicBezTo>
                    <a:pt x="159456" y="2005673"/>
                    <a:pt x="39050" y="1910355"/>
                    <a:pt x="0" y="1769060"/>
                  </a:cubicBezTo>
                  <a:cubicBezTo>
                    <a:pt x="-78661" y="1662355"/>
                    <a:pt x="14856" y="1537588"/>
                    <a:pt x="0" y="1353515"/>
                  </a:cubicBezTo>
                  <a:cubicBezTo>
                    <a:pt x="-5618" y="1121104"/>
                    <a:pt x="107210" y="1080360"/>
                    <a:pt x="0" y="937970"/>
                  </a:cubicBezTo>
                  <a:cubicBezTo>
                    <a:pt x="-64161" y="769593"/>
                    <a:pt x="19209" y="750603"/>
                    <a:pt x="0" y="599379"/>
                  </a:cubicBezTo>
                  <a:cubicBezTo>
                    <a:pt x="-41565" y="471321"/>
                    <a:pt x="92611" y="338669"/>
                    <a:pt x="0" y="230006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040786"/>
                        <a:gd name="connsiteY0" fmla="*/ 205647 h 1787353"/>
                        <a:gd name="connsiteX1" fmla="*/ 506807 w 3040786"/>
                        <a:gd name="connsiteY1" fmla="*/ 0 h 1787353"/>
                        <a:gd name="connsiteX2" fmla="*/ 1560935 w 3040786"/>
                        <a:gd name="connsiteY2" fmla="*/ 0 h 1787353"/>
                        <a:gd name="connsiteX3" fmla="*/ 2533978 w 3040786"/>
                        <a:gd name="connsiteY3" fmla="*/ 0 h 1787353"/>
                        <a:gd name="connsiteX4" fmla="*/ 3040786 w 3040786"/>
                        <a:gd name="connsiteY4" fmla="*/ 205647 h 1787353"/>
                        <a:gd name="connsiteX5" fmla="*/ 3040786 w 3040786"/>
                        <a:gd name="connsiteY5" fmla="*/ 522140 h 1787353"/>
                        <a:gd name="connsiteX6" fmla="*/ 3040786 w 3040786"/>
                        <a:gd name="connsiteY6" fmla="*/ 824873 h 1787353"/>
                        <a:gd name="connsiteX7" fmla="*/ 3040786 w 3040786"/>
                        <a:gd name="connsiteY7" fmla="*/ 1196409 h 1787353"/>
                        <a:gd name="connsiteX8" fmla="*/ 3040786 w 3040786"/>
                        <a:gd name="connsiteY8" fmla="*/ 1581705 h 1787353"/>
                        <a:gd name="connsiteX9" fmla="*/ 2533978 w 3040786"/>
                        <a:gd name="connsiteY9" fmla="*/ 1787352 h 1787353"/>
                        <a:gd name="connsiteX10" fmla="*/ 1520393 w 3040786"/>
                        <a:gd name="connsiteY10" fmla="*/ 1787352 h 1787353"/>
                        <a:gd name="connsiteX11" fmla="*/ 506807 w 3040786"/>
                        <a:gd name="connsiteY11" fmla="*/ 1787352 h 1787353"/>
                        <a:gd name="connsiteX12" fmla="*/ 0 w 3040786"/>
                        <a:gd name="connsiteY12" fmla="*/ 1581705 h 1787353"/>
                        <a:gd name="connsiteX13" fmla="*/ 0 w 3040786"/>
                        <a:gd name="connsiteY13" fmla="*/ 1210169 h 1787353"/>
                        <a:gd name="connsiteX14" fmla="*/ 0 w 3040786"/>
                        <a:gd name="connsiteY14" fmla="*/ 838633 h 1787353"/>
                        <a:gd name="connsiteX15" fmla="*/ 0 w 3040786"/>
                        <a:gd name="connsiteY15" fmla="*/ 535901 h 1787353"/>
                        <a:gd name="connsiteX16" fmla="*/ 0 w 3040786"/>
                        <a:gd name="connsiteY16" fmla="*/ 205647 h 1787353"/>
                        <a:gd name="connsiteX0" fmla="*/ 0 w 3040786"/>
                        <a:gd name="connsiteY0" fmla="*/ 205647 h 1787353"/>
                        <a:gd name="connsiteX1" fmla="*/ 506807 w 3040786"/>
                        <a:gd name="connsiteY1" fmla="*/ 0 h 1787353"/>
                        <a:gd name="connsiteX2" fmla="*/ 1560935 w 3040786"/>
                        <a:gd name="connsiteY2" fmla="*/ 0 h 1787353"/>
                        <a:gd name="connsiteX3" fmla="*/ 2533978 w 3040786"/>
                        <a:gd name="connsiteY3" fmla="*/ 0 h 1787353"/>
                        <a:gd name="connsiteX4" fmla="*/ 3040786 w 3040786"/>
                        <a:gd name="connsiteY4" fmla="*/ 205647 h 1787353"/>
                        <a:gd name="connsiteX5" fmla="*/ 3040786 w 3040786"/>
                        <a:gd name="connsiteY5" fmla="*/ 522140 h 1787353"/>
                        <a:gd name="connsiteX6" fmla="*/ 3040786 w 3040786"/>
                        <a:gd name="connsiteY6" fmla="*/ 824873 h 1787353"/>
                        <a:gd name="connsiteX7" fmla="*/ 3040786 w 3040786"/>
                        <a:gd name="connsiteY7" fmla="*/ 1127606 h 1787353"/>
                        <a:gd name="connsiteX8" fmla="*/ 3040786 w 3040786"/>
                        <a:gd name="connsiteY8" fmla="*/ 1581705 h 1787353"/>
                        <a:gd name="connsiteX9" fmla="*/ 2533978 w 3040786"/>
                        <a:gd name="connsiteY9" fmla="*/ 1787352 h 1787353"/>
                        <a:gd name="connsiteX10" fmla="*/ 1560935 w 3040786"/>
                        <a:gd name="connsiteY10" fmla="*/ 1787352 h 1787353"/>
                        <a:gd name="connsiteX11" fmla="*/ 506807 w 3040786"/>
                        <a:gd name="connsiteY11" fmla="*/ 1787352 h 1787353"/>
                        <a:gd name="connsiteX12" fmla="*/ 0 w 3040786"/>
                        <a:gd name="connsiteY12" fmla="*/ 1581705 h 1787353"/>
                        <a:gd name="connsiteX13" fmla="*/ 0 w 3040786"/>
                        <a:gd name="connsiteY13" fmla="*/ 1265212 h 1787353"/>
                        <a:gd name="connsiteX14" fmla="*/ 0 w 3040786"/>
                        <a:gd name="connsiteY14" fmla="*/ 907437 h 1787353"/>
                        <a:gd name="connsiteX15" fmla="*/ 0 w 3040786"/>
                        <a:gd name="connsiteY15" fmla="*/ 604704 h 1787353"/>
                        <a:gd name="connsiteX16" fmla="*/ 0 w 3040786"/>
                        <a:gd name="connsiteY16" fmla="*/ 205647 h 17873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040786" h="1787353" fill="none" extrusionOk="0">
                          <a:moveTo>
                            <a:pt x="0" y="205647"/>
                          </a:moveTo>
                          <a:cubicBezTo>
                            <a:pt x="85228" y="113004"/>
                            <a:pt x="212175" y="8877"/>
                            <a:pt x="506807" y="0"/>
                          </a:cubicBezTo>
                          <a:cubicBezTo>
                            <a:pt x="854733" y="32563"/>
                            <a:pt x="1199744" y="-28417"/>
                            <a:pt x="1560935" y="0"/>
                          </a:cubicBezTo>
                          <a:cubicBezTo>
                            <a:pt x="1965377" y="-32831"/>
                            <a:pt x="2143441" y="64029"/>
                            <a:pt x="2533978" y="0"/>
                          </a:cubicBezTo>
                          <a:cubicBezTo>
                            <a:pt x="2876264" y="12384"/>
                            <a:pt x="3043113" y="90988"/>
                            <a:pt x="3040786" y="205647"/>
                          </a:cubicBezTo>
                          <a:cubicBezTo>
                            <a:pt x="3093313" y="267384"/>
                            <a:pt x="3011672" y="406577"/>
                            <a:pt x="3040786" y="522140"/>
                          </a:cubicBezTo>
                          <a:cubicBezTo>
                            <a:pt x="3093997" y="638343"/>
                            <a:pt x="3019003" y="665627"/>
                            <a:pt x="3040786" y="824873"/>
                          </a:cubicBezTo>
                          <a:cubicBezTo>
                            <a:pt x="3058401" y="976696"/>
                            <a:pt x="3029567" y="1011548"/>
                            <a:pt x="3040786" y="1196409"/>
                          </a:cubicBezTo>
                          <a:cubicBezTo>
                            <a:pt x="3021729" y="1358518"/>
                            <a:pt x="2967837" y="1475089"/>
                            <a:pt x="3040786" y="1581705"/>
                          </a:cubicBezTo>
                          <a:cubicBezTo>
                            <a:pt x="2938426" y="1672912"/>
                            <a:pt x="2717951" y="1765377"/>
                            <a:pt x="2533978" y="1787352"/>
                          </a:cubicBezTo>
                          <a:cubicBezTo>
                            <a:pt x="2233044" y="1756964"/>
                            <a:pt x="1934404" y="1780742"/>
                            <a:pt x="1520393" y="1787352"/>
                          </a:cubicBezTo>
                          <a:cubicBezTo>
                            <a:pt x="1118789" y="1818067"/>
                            <a:pt x="963134" y="1768138"/>
                            <a:pt x="506807" y="1787352"/>
                          </a:cubicBezTo>
                          <a:cubicBezTo>
                            <a:pt x="173532" y="1775038"/>
                            <a:pt x="8483" y="1703766"/>
                            <a:pt x="0" y="1581705"/>
                          </a:cubicBezTo>
                          <a:cubicBezTo>
                            <a:pt x="-110539" y="1498934"/>
                            <a:pt x="-24244" y="1391028"/>
                            <a:pt x="0" y="1210169"/>
                          </a:cubicBezTo>
                          <a:cubicBezTo>
                            <a:pt x="-10170" y="1033029"/>
                            <a:pt x="102470" y="980285"/>
                            <a:pt x="0" y="838633"/>
                          </a:cubicBezTo>
                          <a:cubicBezTo>
                            <a:pt x="-77308" y="684131"/>
                            <a:pt x="34891" y="671982"/>
                            <a:pt x="0" y="535901"/>
                          </a:cubicBezTo>
                          <a:cubicBezTo>
                            <a:pt x="-59911" y="423223"/>
                            <a:pt x="62160" y="304613"/>
                            <a:pt x="0" y="205647"/>
                          </a:cubicBezTo>
                          <a:close/>
                        </a:path>
                        <a:path w="3040786" h="1787353" stroke="0" extrusionOk="0">
                          <a:moveTo>
                            <a:pt x="0" y="205647"/>
                          </a:moveTo>
                          <a:cubicBezTo>
                            <a:pt x="52471" y="114378"/>
                            <a:pt x="240633" y="1062"/>
                            <a:pt x="506807" y="0"/>
                          </a:cubicBezTo>
                          <a:cubicBezTo>
                            <a:pt x="942442" y="-47969"/>
                            <a:pt x="1209900" y="-14066"/>
                            <a:pt x="1560935" y="0"/>
                          </a:cubicBezTo>
                          <a:cubicBezTo>
                            <a:pt x="1796528" y="-43144"/>
                            <a:pt x="2308611" y="-26978"/>
                            <a:pt x="2533978" y="0"/>
                          </a:cubicBezTo>
                          <a:cubicBezTo>
                            <a:pt x="2808929" y="5486"/>
                            <a:pt x="3063995" y="104976"/>
                            <a:pt x="3040786" y="205647"/>
                          </a:cubicBezTo>
                          <a:cubicBezTo>
                            <a:pt x="3089293" y="320525"/>
                            <a:pt x="2983384" y="461260"/>
                            <a:pt x="3040786" y="522140"/>
                          </a:cubicBezTo>
                          <a:cubicBezTo>
                            <a:pt x="3095902" y="590954"/>
                            <a:pt x="2922666" y="709106"/>
                            <a:pt x="3040786" y="824873"/>
                          </a:cubicBezTo>
                          <a:cubicBezTo>
                            <a:pt x="3103902" y="947343"/>
                            <a:pt x="2959402" y="1023691"/>
                            <a:pt x="3040786" y="1127606"/>
                          </a:cubicBezTo>
                          <a:cubicBezTo>
                            <a:pt x="3098150" y="1244958"/>
                            <a:pt x="3000585" y="1464889"/>
                            <a:pt x="3040786" y="1581705"/>
                          </a:cubicBezTo>
                          <a:cubicBezTo>
                            <a:pt x="3060670" y="1763626"/>
                            <a:pt x="2827084" y="1784635"/>
                            <a:pt x="2533978" y="1787352"/>
                          </a:cubicBezTo>
                          <a:cubicBezTo>
                            <a:pt x="2143873" y="1842761"/>
                            <a:pt x="1833043" y="1773786"/>
                            <a:pt x="1560935" y="1787352"/>
                          </a:cubicBezTo>
                          <a:cubicBezTo>
                            <a:pt x="1328473" y="1814402"/>
                            <a:pt x="1070263" y="1716212"/>
                            <a:pt x="506807" y="1787352"/>
                          </a:cubicBezTo>
                          <a:cubicBezTo>
                            <a:pt x="202106" y="1735309"/>
                            <a:pt x="-25973" y="1717179"/>
                            <a:pt x="0" y="1581705"/>
                          </a:cubicBezTo>
                          <a:cubicBezTo>
                            <a:pt x="-7881" y="1501472"/>
                            <a:pt x="33059" y="1357538"/>
                            <a:pt x="0" y="1265212"/>
                          </a:cubicBezTo>
                          <a:cubicBezTo>
                            <a:pt x="-11542" y="1127962"/>
                            <a:pt x="81754" y="1106810"/>
                            <a:pt x="0" y="907437"/>
                          </a:cubicBezTo>
                          <a:cubicBezTo>
                            <a:pt x="-86213" y="745783"/>
                            <a:pt x="84544" y="738106"/>
                            <a:pt x="0" y="604704"/>
                          </a:cubicBezTo>
                          <a:cubicBezTo>
                            <a:pt x="-56257" y="479725"/>
                            <a:pt x="-25290" y="337679"/>
                            <a:pt x="0" y="205647"/>
                          </a:cubicBezTo>
                          <a:close/>
                        </a:path>
                        <a:path w="3040786" h="1787353" fill="none" stroke="0" extrusionOk="0">
                          <a:moveTo>
                            <a:pt x="0" y="205647"/>
                          </a:moveTo>
                          <a:cubicBezTo>
                            <a:pt x="76424" y="60358"/>
                            <a:pt x="309571" y="-45253"/>
                            <a:pt x="506807" y="0"/>
                          </a:cubicBezTo>
                          <a:cubicBezTo>
                            <a:pt x="873408" y="-36657"/>
                            <a:pt x="1206264" y="18614"/>
                            <a:pt x="1560935" y="0"/>
                          </a:cubicBezTo>
                          <a:cubicBezTo>
                            <a:pt x="1932525" y="25202"/>
                            <a:pt x="2174426" y="33557"/>
                            <a:pt x="2533978" y="0"/>
                          </a:cubicBezTo>
                          <a:cubicBezTo>
                            <a:pt x="2846347" y="11564"/>
                            <a:pt x="3027704" y="102512"/>
                            <a:pt x="3040786" y="205647"/>
                          </a:cubicBezTo>
                          <a:cubicBezTo>
                            <a:pt x="3098436" y="285040"/>
                            <a:pt x="2995811" y="431571"/>
                            <a:pt x="3040786" y="522140"/>
                          </a:cubicBezTo>
                          <a:cubicBezTo>
                            <a:pt x="3086555" y="664454"/>
                            <a:pt x="3028667" y="690054"/>
                            <a:pt x="3040786" y="824873"/>
                          </a:cubicBezTo>
                          <a:cubicBezTo>
                            <a:pt x="3064146" y="963103"/>
                            <a:pt x="3038324" y="1018725"/>
                            <a:pt x="3040786" y="1196409"/>
                          </a:cubicBezTo>
                          <a:cubicBezTo>
                            <a:pt x="3072100" y="1378353"/>
                            <a:pt x="2980567" y="1470530"/>
                            <a:pt x="3040786" y="1581705"/>
                          </a:cubicBezTo>
                          <a:cubicBezTo>
                            <a:pt x="2983944" y="1632189"/>
                            <a:pt x="2774603" y="1767356"/>
                            <a:pt x="2533978" y="1787352"/>
                          </a:cubicBezTo>
                          <a:cubicBezTo>
                            <a:pt x="2280815" y="1733304"/>
                            <a:pt x="1944008" y="1743969"/>
                            <a:pt x="1520393" y="1787352"/>
                          </a:cubicBezTo>
                          <a:cubicBezTo>
                            <a:pt x="1092955" y="1753321"/>
                            <a:pt x="917339" y="1752014"/>
                            <a:pt x="506807" y="1787352"/>
                          </a:cubicBezTo>
                          <a:cubicBezTo>
                            <a:pt x="154418" y="1794193"/>
                            <a:pt x="14694" y="1700784"/>
                            <a:pt x="0" y="1581705"/>
                          </a:cubicBezTo>
                          <a:cubicBezTo>
                            <a:pt x="-87981" y="1476910"/>
                            <a:pt x="49877" y="1368784"/>
                            <a:pt x="0" y="1210169"/>
                          </a:cubicBezTo>
                          <a:cubicBezTo>
                            <a:pt x="-19266" y="1027574"/>
                            <a:pt x="73334" y="981963"/>
                            <a:pt x="0" y="838633"/>
                          </a:cubicBezTo>
                          <a:cubicBezTo>
                            <a:pt x="-51473" y="698883"/>
                            <a:pt x="36529" y="652364"/>
                            <a:pt x="0" y="535901"/>
                          </a:cubicBezTo>
                          <a:cubicBezTo>
                            <a:pt x="-20883" y="414499"/>
                            <a:pt x="71695" y="317849"/>
                            <a:pt x="0" y="205647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270949" y="433209"/>
              <a:ext cx="2973302" cy="1987937"/>
            </a:xfrm>
            <a:custGeom>
              <a:avLst/>
              <a:gdLst>
                <a:gd name="connsiteX0" fmla="*/ 0 w 2973302"/>
                <a:gd name="connsiteY0" fmla="*/ 228725 h 1987937"/>
                <a:gd name="connsiteX1" fmla="*/ 495559 w 2973302"/>
                <a:gd name="connsiteY1" fmla="*/ 0 h 1987937"/>
                <a:gd name="connsiteX2" fmla="*/ 1195931 w 2973302"/>
                <a:gd name="connsiteY2" fmla="*/ 0 h 1987937"/>
                <a:gd name="connsiteX3" fmla="*/ 1817013 w 2973302"/>
                <a:gd name="connsiteY3" fmla="*/ 0 h 1987937"/>
                <a:gd name="connsiteX4" fmla="*/ 2477741 w 2973302"/>
                <a:gd name="connsiteY4" fmla="*/ 0 h 1987937"/>
                <a:gd name="connsiteX5" fmla="*/ 2973302 w 2973302"/>
                <a:gd name="connsiteY5" fmla="*/ 228725 h 1987937"/>
                <a:gd name="connsiteX6" fmla="*/ 2973302 w 2973302"/>
                <a:gd name="connsiteY6" fmla="*/ 626651 h 1987937"/>
                <a:gd name="connsiteX7" fmla="*/ 2973302 w 2973302"/>
                <a:gd name="connsiteY7" fmla="*/ 963358 h 1987937"/>
                <a:gd name="connsiteX8" fmla="*/ 2973302 w 2973302"/>
                <a:gd name="connsiteY8" fmla="*/ 1345979 h 1987937"/>
                <a:gd name="connsiteX9" fmla="*/ 2973302 w 2973302"/>
                <a:gd name="connsiteY9" fmla="*/ 1759210 h 1987937"/>
                <a:gd name="connsiteX10" fmla="*/ 2477741 w 2973302"/>
                <a:gd name="connsiteY10" fmla="*/ 1987937 h 1987937"/>
                <a:gd name="connsiteX11" fmla="*/ 1876479 w 2973302"/>
                <a:gd name="connsiteY11" fmla="*/ 1987937 h 1987937"/>
                <a:gd name="connsiteX12" fmla="*/ 1275217 w 2973302"/>
                <a:gd name="connsiteY12" fmla="*/ 1987937 h 1987937"/>
                <a:gd name="connsiteX13" fmla="*/ 495559 w 2973302"/>
                <a:gd name="connsiteY13" fmla="*/ 1987937 h 1987937"/>
                <a:gd name="connsiteX14" fmla="*/ 0 w 2973302"/>
                <a:gd name="connsiteY14" fmla="*/ 1759210 h 1987937"/>
                <a:gd name="connsiteX15" fmla="*/ 0 w 2973302"/>
                <a:gd name="connsiteY15" fmla="*/ 1422503 h 1987937"/>
                <a:gd name="connsiteX16" fmla="*/ 0 w 2973302"/>
                <a:gd name="connsiteY16" fmla="*/ 1055187 h 1987937"/>
                <a:gd name="connsiteX17" fmla="*/ 0 w 2973302"/>
                <a:gd name="connsiteY17" fmla="*/ 657261 h 1987937"/>
                <a:gd name="connsiteX18" fmla="*/ 0 w 2973302"/>
                <a:gd name="connsiteY18" fmla="*/ 228725 h 198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73302" h="1987937" extrusionOk="0">
                  <a:moveTo>
                    <a:pt x="0" y="228725"/>
                  </a:moveTo>
                  <a:cubicBezTo>
                    <a:pt x="81405" y="40526"/>
                    <a:pt x="309028" y="-73231"/>
                    <a:pt x="495559" y="0"/>
                  </a:cubicBezTo>
                  <a:cubicBezTo>
                    <a:pt x="819949" y="-45472"/>
                    <a:pt x="903422" y="28828"/>
                    <a:pt x="1195931" y="0"/>
                  </a:cubicBezTo>
                  <a:cubicBezTo>
                    <a:pt x="1494897" y="7448"/>
                    <a:pt x="1698604" y="-34427"/>
                    <a:pt x="1817013" y="0"/>
                  </a:cubicBezTo>
                  <a:cubicBezTo>
                    <a:pt x="1946907" y="25489"/>
                    <a:pt x="2189845" y="78107"/>
                    <a:pt x="2477741" y="0"/>
                  </a:cubicBezTo>
                  <a:cubicBezTo>
                    <a:pt x="2763849" y="23033"/>
                    <a:pt x="2970991" y="133210"/>
                    <a:pt x="2973302" y="228725"/>
                  </a:cubicBezTo>
                  <a:cubicBezTo>
                    <a:pt x="2981248" y="456489"/>
                    <a:pt x="2879672" y="534774"/>
                    <a:pt x="2973302" y="626651"/>
                  </a:cubicBezTo>
                  <a:cubicBezTo>
                    <a:pt x="3084486" y="755858"/>
                    <a:pt x="2946763" y="920585"/>
                    <a:pt x="2973302" y="963358"/>
                  </a:cubicBezTo>
                  <a:cubicBezTo>
                    <a:pt x="3069715" y="1029762"/>
                    <a:pt x="2974665" y="1169562"/>
                    <a:pt x="2973302" y="1345979"/>
                  </a:cubicBezTo>
                  <a:cubicBezTo>
                    <a:pt x="3005970" y="1465216"/>
                    <a:pt x="2993709" y="1578451"/>
                    <a:pt x="2973302" y="1759210"/>
                  </a:cubicBezTo>
                  <a:cubicBezTo>
                    <a:pt x="3017442" y="1860996"/>
                    <a:pt x="2676465" y="1892752"/>
                    <a:pt x="2477741" y="1987937"/>
                  </a:cubicBezTo>
                  <a:cubicBezTo>
                    <a:pt x="2304444" y="1976284"/>
                    <a:pt x="2008439" y="1969919"/>
                    <a:pt x="1876479" y="1987937"/>
                  </a:cubicBezTo>
                  <a:cubicBezTo>
                    <a:pt x="1699081" y="2055508"/>
                    <a:pt x="1621782" y="1968654"/>
                    <a:pt x="1275217" y="1987937"/>
                  </a:cubicBezTo>
                  <a:cubicBezTo>
                    <a:pt x="1046336" y="1993985"/>
                    <a:pt x="814283" y="1932103"/>
                    <a:pt x="495559" y="1987937"/>
                  </a:cubicBezTo>
                  <a:cubicBezTo>
                    <a:pt x="258063" y="1953523"/>
                    <a:pt x="37521" y="1830651"/>
                    <a:pt x="0" y="1759210"/>
                  </a:cubicBezTo>
                  <a:cubicBezTo>
                    <a:pt x="-1453" y="1694678"/>
                    <a:pt x="6597" y="1542431"/>
                    <a:pt x="0" y="1422503"/>
                  </a:cubicBezTo>
                  <a:cubicBezTo>
                    <a:pt x="-31952" y="1296204"/>
                    <a:pt x="74928" y="1130072"/>
                    <a:pt x="0" y="1055187"/>
                  </a:cubicBezTo>
                  <a:cubicBezTo>
                    <a:pt x="-5362" y="1004972"/>
                    <a:pt x="17083" y="799006"/>
                    <a:pt x="0" y="657261"/>
                  </a:cubicBezTo>
                  <a:cubicBezTo>
                    <a:pt x="-82640" y="565352"/>
                    <a:pt x="70118" y="311293"/>
                    <a:pt x="0" y="22872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000090"/>
                        <a:gd name="connsiteY0" fmla="*/ 204502 h 1777401"/>
                        <a:gd name="connsiteX1" fmla="*/ 500024 w 3000090"/>
                        <a:gd name="connsiteY1" fmla="*/ 0 h 1777401"/>
                        <a:gd name="connsiteX2" fmla="*/ 1206706 w 3000090"/>
                        <a:gd name="connsiteY2" fmla="*/ 0 h 1777401"/>
                        <a:gd name="connsiteX3" fmla="*/ 1833384 w 3000090"/>
                        <a:gd name="connsiteY3" fmla="*/ 0 h 1777401"/>
                        <a:gd name="connsiteX4" fmla="*/ 2500065 w 3000090"/>
                        <a:gd name="connsiteY4" fmla="*/ 0 h 1777401"/>
                        <a:gd name="connsiteX5" fmla="*/ 3000090 w 3000090"/>
                        <a:gd name="connsiteY5" fmla="*/ 204502 h 1777401"/>
                        <a:gd name="connsiteX6" fmla="*/ 3000090 w 3000090"/>
                        <a:gd name="connsiteY6" fmla="*/ 560285 h 1777401"/>
                        <a:gd name="connsiteX7" fmla="*/ 3000090 w 3000090"/>
                        <a:gd name="connsiteY7" fmla="*/ 861332 h 1777401"/>
                        <a:gd name="connsiteX8" fmla="*/ 3000090 w 3000090"/>
                        <a:gd name="connsiteY8" fmla="*/ 1203431 h 1777401"/>
                        <a:gd name="connsiteX9" fmla="*/ 3000090 w 3000090"/>
                        <a:gd name="connsiteY9" fmla="*/ 1572898 h 1777401"/>
                        <a:gd name="connsiteX10" fmla="*/ 2500065 w 3000090"/>
                        <a:gd name="connsiteY10" fmla="*/ 1777401 h 1777401"/>
                        <a:gd name="connsiteX11" fmla="*/ 1893386 w 3000090"/>
                        <a:gd name="connsiteY11" fmla="*/ 1777401 h 1777401"/>
                        <a:gd name="connsiteX12" fmla="*/ 1286707 w 3000090"/>
                        <a:gd name="connsiteY12" fmla="*/ 1777401 h 1777401"/>
                        <a:gd name="connsiteX13" fmla="*/ 500024 w 3000090"/>
                        <a:gd name="connsiteY13" fmla="*/ 1777401 h 1777401"/>
                        <a:gd name="connsiteX14" fmla="*/ 0 w 3000090"/>
                        <a:gd name="connsiteY14" fmla="*/ 1572898 h 1777401"/>
                        <a:gd name="connsiteX15" fmla="*/ 0 w 3000090"/>
                        <a:gd name="connsiteY15" fmla="*/ 1271851 h 1777401"/>
                        <a:gd name="connsiteX16" fmla="*/ 0 w 3000090"/>
                        <a:gd name="connsiteY16" fmla="*/ 943436 h 1777401"/>
                        <a:gd name="connsiteX17" fmla="*/ 0 w 3000090"/>
                        <a:gd name="connsiteY17" fmla="*/ 587653 h 1777401"/>
                        <a:gd name="connsiteX18" fmla="*/ 0 w 3000090"/>
                        <a:gd name="connsiteY18" fmla="*/ 204502 h 17774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000090" h="1777401" extrusionOk="0">
                          <a:moveTo>
                            <a:pt x="0" y="204502"/>
                          </a:moveTo>
                          <a:cubicBezTo>
                            <a:pt x="45792" y="60869"/>
                            <a:pt x="265742" y="-25088"/>
                            <a:pt x="500024" y="0"/>
                          </a:cubicBezTo>
                          <a:cubicBezTo>
                            <a:pt x="828514" y="-38142"/>
                            <a:pt x="916036" y="25101"/>
                            <a:pt x="1206706" y="0"/>
                          </a:cubicBezTo>
                          <a:cubicBezTo>
                            <a:pt x="1491391" y="-9165"/>
                            <a:pt x="1681073" y="-5240"/>
                            <a:pt x="1833384" y="0"/>
                          </a:cubicBezTo>
                          <a:cubicBezTo>
                            <a:pt x="1981790" y="9080"/>
                            <a:pt x="2198837" y="41860"/>
                            <a:pt x="2500065" y="0"/>
                          </a:cubicBezTo>
                          <a:cubicBezTo>
                            <a:pt x="2783195" y="11975"/>
                            <a:pt x="2995158" y="103271"/>
                            <a:pt x="3000090" y="204502"/>
                          </a:cubicBezTo>
                          <a:cubicBezTo>
                            <a:pt x="3017555" y="385211"/>
                            <a:pt x="2903678" y="447560"/>
                            <a:pt x="3000090" y="560285"/>
                          </a:cubicBezTo>
                          <a:cubicBezTo>
                            <a:pt x="3106308" y="679022"/>
                            <a:pt x="2963419" y="814263"/>
                            <a:pt x="3000090" y="861332"/>
                          </a:cubicBezTo>
                          <a:cubicBezTo>
                            <a:pt x="3058693" y="922808"/>
                            <a:pt x="2980872" y="1049353"/>
                            <a:pt x="3000090" y="1203431"/>
                          </a:cubicBezTo>
                          <a:cubicBezTo>
                            <a:pt x="3029829" y="1328556"/>
                            <a:pt x="3001877" y="1430660"/>
                            <a:pt x="3000090" y="1572898"/>
                          </a:cubicBezTo>
                          <a:cubicBezTo>
                            <a:pt x="3062371" y="1685153"/>
                            <a:pt x="2698728" y="1732053"/>
                            <a:pt x="2500065" y="1777401"/>
                          </a:cubicBezTo>
                          <a:cubicBezTo>
                            <a:pt x="2326857" y="1776706"/>
                            <a:pt x="2028336" y="1763572"/>
                            <a:pt x="1893386" y="1777401"/>
                          </a:cubicBezTo>
                          <a:cubicBezTo>
                            <a:pt x="1730898" y="1814016"/>
                            <a:pt x="1612016" y="1756794"/>
                            <a:pt x="1286707" y="1777401"/>
                          </a:cubicBezTo>
                          <a:cubicBezTo>
                            <a:pt x="1029610" y="1793408"/>
                            <a:pt x="764934" y="1751003"/>
                            <a:pt x="500024" y="1777401"/>
                          </a:cubicBezTo>
                          <a:cubicBezTo>
                            <a:pt x="258839" y="1757182"/>
                            <a:pt x="29512" y="1657753"/>
                            <a:pt x="0" y="1572898"/>
                          </a:cubicBezTo>
                          <a:cubicBezTo>
                            <a:pt x="-10825" y="1512254"/>
                            <a:pt x="34447" y="1380641"/>
                            <a:pt x="0" y="1271851"/>
                          </a:cubicBezTo>
                          <a:cubicBezTo>
                            <a:pt x="-55505" y="1161280"/>
                            <a:pt x="69882" y="1010721"/>
                            <a:pt x="0" y="943436"/>
                          </a:cubicBezTo>
                          <a:cubicBezTo>
                            <a:pt x="-37196" y="885248"/>
                            <a:pt x="33679" y="711652"/>
                            <a:pt x="0" y="587653"/>
                          </a:cubicBezTo>
                          <a:cubicBezTo>
                            <a:pt x="-81435" y="501252"/>
                            <a:pt x="82823" y="295026"/>
                            <a:pt x="0" y="204502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173900" y="907771"/>
              <a:ext cx="3117971" cy="1342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إمكانية زيادة تناولها حيث تشتمل على حصص أكثر فائدة للجسم</a:t>
              </a: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772547"/>
            <a:ext cx="2578333" cy="72694"/>
          </a:xfrm>
          <a:custGeom>
            <a:avLst/>
            <a:gdLst>
              <a:gd name="connsiteX0" fmla="*/ 0 w 2578333"/>
              <a:gd name="connsiteY0" fmla="*/ 72694 h 72694"/>
              <a:gd name="connsiteX1" fmla="*/ 641612 w 2578333"/>
              <a:gd name="connsiteY1" fmla="*/ 22805 h 72694"/>
              <a:gd name="connsiteX2" fmla="*/ 1140644 w 2578333"/>
              <a:gd name="connsiteY2" fmla="*/ 65567 h 72694"/>
              <a:gd name="connsiteX3" fmla="*/ 1794139 w 2578333"/>
              <a:gd name="connsiteY3" fmla="*/ 18529 h 72694"/>
              <a:gd name="connsiteX4" fmla="*/ 2245644 w 2578333"/>
              <a:gd name="connsiteY4" fmla="*/ 39910 h 72694"/>
              <a:gd name="connsiteX5" fmla="*/ 2578333 w 2578333"/>
              <a:gd name="connsiteY5" fmla="*/ 0 h 7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8333" h="72694" extrusionOk="0">
                <a:moveTo>
                  <a:pt x="0" y="72694"/>
                </a:moveTo>
                <a:cubicBezTo>
                  <a:pt x="146196" y="97471"/>
                  <a:pt x="484239" y="71660"/>
                  <a:pt x="641612" y="22805"/>
                </a:cubicBezTo>
                <a:cubicBezTo>
                  <a:pt x="796042" y="-28115"/>
                  <a:pt x="956142" y="119515"/>
                  <a:pt x="1140644" y="65567"/>
                </a:cubicBezTo>
                <a:cubicBezTo>
                  <a:pt x="1337610" y="91659"/>
                  <a:pt x="1566383" y="91737"/>
                  <a:pt x="1794139" y="18529"/>
                </a:cubicBezTo>
                <a:cubicBezTo>
                  <a:pt x="1990829" y="-51748"/>
                  <a:pt x="2120451" y="56710"/>
                  <a:pt x="2245644" y="39910"/>
                </a:cubicBezTo>
                <a:cubicBezTo>
                  <a:pt x="2349731" y="47078"/>
                  <a:pt x="2467516" y="-17650"/>
                  <a:pt x="2578333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:custGeom>
                    <a:avLst/>
                    <a:gdLst>
                      <a:gd name="connsiteX0" fmla="*/ 0 w 2578333"/>
                      <a:gd name="connsiteY0" fmla="*/ 72694 h 72694"/>
                      <a:gd name="connsiteX1" fmla="*/ 641612 w 2578333"/>
                      <a:gd name="connsiteY1" fmla="*/ 22805 h 72694"/>
                      <a:gd name="connsiteX2" fmla="*/ 1140644 w 2578333"/>
                      <a:gd name="connsiteY2" fmla="*/ 65567 h 72694"/>
                      <a:gd name="connsiteX3" fmla="*/ 1794139 w 2578333"/>
                      <a:gd name="connsiteY3" fmla="*/ 18529 h 72694"/>
                      <a:gd name="connsiteX4" fmla="*/ 2245644 w 2578333"/>
                      <a:gd name="connsiteY4" fmla="*/ 39910 h 72694"/>
                      <a:gd name="connsiteX5" fmla="*/ 2578333 w 2578333"/>
                      <a:gd name="connsiteY5" fmla="*/ 0 h 72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78333" h="72694" extrusionOk="0">
                        <a:moveTo>
                          <a:pt x="0" y="72694"/>
                        </a:moveTo>
                        <a:cubicBezTo>
                          <a:pt x="183404" y="74494"/>
                          <a:pt x="471346" y="52885"/>
                          <a:pt x="641612" y="22805"/>
                        </a:cubicBezTo>
                        <a:cubicBezTo>
                          <a:pt x="821477" y="7341"/>
                          <a:pt x="953823" y="103243"/>
                          <a:pt x="1140644" y="65567"/>
                        </a:cubicBezTo>
                        <a:cubicBezTo>
                          <a:pt x="1334744" y="75912"/>
                          <a:pt x="1584966" y="62350"/>
                          <a:pt x="1794139" y="18529"/>
                        </a:cubicBezTo>
                        <a:cubicBezTo>
                          <a:pt x="1984263" y="-17145"/>
                          <a:pt x="2117123" y="48422"/>
                          <a:pt x="2245644" y="39910"/>
                        </a:cubicBezTo>
                        <a:cubicBezTo>
                          <a:pt x="2373133" y="38059"/>
                          <a:pt x="2471592" y="-2684"/>
                          <a:pt x="2578333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41369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3375616" cy="1213077"/>
            <a:chOff x="4412343" y="615723"/>
            <a:chExt cx="3375616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: Shape 76">
              <a:extLst>
                <a:ext uri="{FF2B5EF4-FFF2-40B4-BE49-F238E27FC236}">
                  <a16:creationId xmlns:a16="http://schemas.microsoft.com/office/drawing/2014/main" id="{B20B7274-28AD-4F16-854F-1B745747752C}"/>
                </a:ext>
              </a:extLst>
            </p:cNvPr>
            <p:cNvSpPr/>
            <p:nvPr/>
          </p:nvSpPr>
          <p:spPr>
            <a:xfrm rot="7528401">
              <a:off x="7584759" y="161884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64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نشاط</a:t>
                </a:r>
              </a:p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أ</a:t>
                </a:r>
                <a:endParaRPr lang="en-US" sz="28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3"/>
              <a:ext cx="6189789" cy="1128959"/>
              <a:chOff x="2350490" y="22303"/>
              <a:chExt cx="6189789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50490" y="165530"/>
                <a:ext cx="6145810" cy="850557"/>
                <a:chOff x="4132841" y="1484950"/>
                <a:chExt cx="6145810" cy="8505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32841" y="1812287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ar-SY" sz="2800" b="1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965636" y="1053529"/>
            <a:ext cx="2555898" cy="2638294"/>
            <a:chOff x="741533" y="-362161"/>
            <a:chExt cx="2858648" cy="2950805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41533" y="218516"/>
              <a:ext cx="2858648" cy="2370128"/>
            </a:xfrm>
            <a:custGeom>
              <a:avLst/>
              <a:gdLst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586504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29324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04750 h 2370128"/>
                <a:gd name="connsiteX14" fmla="*/ 0 w 2858648"/>
                <a:gd name="connsiteY14" fmla="*/ 1112073 h 2370128"/>
                <a:gd name="connsiteX15" fmla="*/ 0 w 2858648"/>
                <a:gd name="connsiteY15" fmla="*/ 710634 h 2370128"/>
                <a:gd name="connsiteX16" fmla="*/ 0 w 2858648"/>
                <a:gd name="connsiteY16" fmla="*/ 272699 h 2370128"/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495266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67437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77739 h 2370128"/>
                <a:gd name="connsiteX14" fmla="*/ 0 w 2858648"/>
                <a:gd name="connsiteY14" fmla="*/ 1203311 h 2370128"/>
                <a:gd name="connsiteX15" fmla="*/ 0 w 2858648"/>
                <a:gd name="connsiteY15" fmla="*/ 801870 h 2370128"/>
                <a:gd name="connsiteX16" fmla="*/ 0 w 2858648"/>
                <a:gd name="connsiteY16" fmla="*/ 272699 h 2370128"/>
                <a:gd name="connsiteX0" fmla="*/ 0 w 2858648"/>
                <a:gd name="connsiteY0" fmla="*/ 272699 h 2370128"/>
                <a:gd name="connsiteX1" fmla="*/ 476449 w 2858648"/>
                <a:gd name="connsiteY1" fmla="*/ 0 h 2370128"/>
                <a:gd name="connsiteX2" fmla="*/ 1467437 w 2858648"/>
                <a:gd name="connsiteY2" fmla="*/ 0 h 2370128"/>
                <a:gd name="connsiteX3" fmla="*/ 2382197 w 2858648"/>
                <a:gd name="connsiteY3" fmla="*/ 0 h 2370128"/>
                <a:gd name="connsiteX4" fmla="*/ 2858648 w 2858648"/>
                <a:gd name="connsiteY4" fmla="*/ 272699 h 2370128"/>
                <a:gd name="connsiteX5" fmla="*/ 2858648 w 2858648"/>
                <a:gd name="connsiteY5" fmla="*/ 692387 h 2370128"/>
                <a:gd name="connsiteX6" fmla="*/ 2858648 w 2858648"/>
                <a:gd name="connsiteY6" fmla="*/ 1093827 h 2370128"/>
                <a:gd name="connsiteX7" fmla="*/ 2858648 w 2858648"/>
                <a:gd name="connsiteY7" fmla="*/ 1586504 h 2370128"/>
                <a:gd name="connsiteX8" fmla="*/ 2858648 w 2858648"/>
                <a:gd name="connsiteY8" fmla="*/ 2097427 h 2370128"/>
                <a:gd name="connsiteX9" fmla="*/ 2382197 w 2858648"/>
                <a:gd name="connsiteY9" fmla="*/ 2370128 h 2370128"/>
                <a:gd name="connsiteX10" fmla="*/ 1429324 w 2858648"/>
                <a:gd name="connsiteY10" fmla="*/ 2370128 h 2370128"/>
                <a:gd name="connsiteX11" fmla="*/ 476449 w 2858648"/>
                <a:gd name="connsiteY11" fmla="*/ 2370128 h 2370128"/>
                <a:gd name="connsiteX12" fmla="*/ 0 w 2858648"/>
                <a:gd name="connsiteY12" fmla="*/ 2097427 h 2370128"/>
                <a:gd name="connsiteX13" fmla="*/ 0 w 2858648"/>
                <a:gd name="connsiteY13" fmla="*/ 1604750 h 2370128"/>
                <a:gd name="connsiteX14" fmla="*/ 0 w 2858648"/>
                <a:gd name="connsiteY14" fmla="*/ 1112073 h 2370128"/>
                <a:gd name="connsiteX15" fmla="*/ 0 w 2858648"/>
                <a:gd name="connsiteY15" fmla="*/ 710634 h 2370128"/>
                <a:gd name="connsiteX16" fmla="*/ 0 w 2858648"/>
                <a:gd name="connsiteY16" fmla="*/ 272699 h 237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8648" h="2370128" fill="none" extrusionOk="0">
                  <a:moveTo>
                    <a:pt x="0" y="272699"/>
                  </a:moveTo>
                  <a:cubicBezTo>
                    <a:pt x="140605" y="169646"/>
                    <a:pt x="159803" y="15399"/>
                    <a:pt x="476449" y="0"/>
                  </a:cubicBezTo>
                  <a:cubicBezTo>
                    <a:pt x="810176" y="4726"/>
                    <a:pt x="1124471" y="-26251"/>
                    <a:pt x="1467437" y="0"/>
                  </a:cubicBezTo>
                  <a:cubicBezTo>
                    <a:pt x="1800517" y="-24821"/>
                    <a:pt x="2014446" y="76392"/>
                    <a:pt x="2382197" y="0"/>
                  </a:cubicBezTo>
                  <a:cubicBezTo>
                    <a:pt x="2722005" y="38216"/>
                    <a:pt x="2874201" y="117779"/>
                    <a:pt x="2858648" y="272699"/>
                  </a:cubicBezTo>
                  <a:cubicBezTo>
                    <a:pt x="2920364" y="336721"/>
                    <a:pt x="2863269" y="554109"/>
                    <a:pt x="2858648" y="692387"/>
                  </a:cubicBezTo>
                  <a:cubicBezTo>
                    <a:pt x="2911059" y="839724"/>
                    <a:pt x="2827936" y="871947"/>
                    <a:pt x="2858648" y="1093827"/>
                  </a:cubicBezTo>
                  <a:cubicBezTo>
                    <a:pt x="2877131" y="1295177"/>
                    <a:pt x="2829456" y="1333007"/>
                    <a:pt x="2858648" y="1586504"/>
                  </a:cubicBezTo>
                  <a:cubicBezTo>
                    <a:pt x="2820225" y="1793626"/>
                    <a:pt x="2774010" y="1974387"/>
                    <a:pt x="2858648" y="2097427"/>
                  </a:cubicBezTo>
                  <a:cubicBezTo>
                    <a:pt x="2755450" y="2220343"/>
                    <a:pt x="2539916" y="2341702"/>
                    <a:pt x="2382197" y="2370128"/>
                  </a:cubicBezTo>
                  <a:cubicBezTo>
                    <a:pt x="2151734" y="2368040"/>
                    <a:pt x="1746867" y="2326502"/>
                    <a:pt x="1429324" y="2370128"/>
                  </a:cubicBezTo>
                  <a:cubicBezTo>
                    <a:pt x="1075209" y="2432429"/>
                    <a:pt x="933731" y="2344836"/>
                    <a:pt x="476449" y="2370128"/>
                  </a:cubicBezTo>
                  <a:cubicBezTo>
                    <a:pt x="214002" y="2354991"/>
                    <a:pt x="14744" y="2306231"/>
                    <a:pt x="0" y="2097427"/>
                  </a:cubicBezTo>
                  <a:cubicBezTo>
                    <a:pt x="-117181" y="2003453"/>
                    <a:pt x="-60636" y="1848487"/>
                    <a:pt x="0" y="1604750"/>
                  </a:cubicBezTo>
                  <a:cubicBezTo>
                    <a:pt x="22653" y="1356844"/>
                    <a:pt x="109058" y="1299738"/>
                    <a:pt x="0" y="1112073"/>
                  </a:cubicBezTo>
                  <a:cubicBezTo>
                    <a:pt x="-98336" y="873902"/>
                    <a:pt x="21305" y="894904"/>
                    <a:pt x="0" y="710634"/>
                  </a:cubicBezTo>
                  <a:cubicBezTo>
                    <a:pt x="-97105" y="594959"/>
                    <a:pt x="88869" y="354972"/>
                    <a:pt x="0" y="272699"/>
                  </a:cubicBezTo>
                  <a:close/>
                </a:path>
                <a:path w="2858648" h="2370128" stroke="0" extrusionOk="0">
                  <a:moveTo>
                    <a:pt x="0" y="272699"/>
                  </a:moveTo>
                  <a:cubicBezTo>
                    <a:pt x="60488" y="178051"/>
                    <a:pt x="260963" y="99431"/>
                    <a:pt x="476449" y="0"/>
                  </a:cubicBezTo>
                  <a:cubicBezTo>
                    <a:pt x="869832" y="-76536"/>
                    <a:pt x="1060021" y="-36854"/>
                    <a:pt x="1467437" y="0"/>
                  </a:cubicBezTo>
                  <a:cubicBezTo>
                    <a:pt x="1666407" y="-55714"/>
                    <a:pt x="2122389" y="12946"/>
                    <a:pt x="2382197" y="0"/>
                  </a:cubicBezTo>
                  <a:cubicBezTo>
                    <a:pt x="2651169" y="7376"/>
                    <a:pt x="2885492" y="138832"/>
                    <a:pt x="2858648" y="272699"/>
                  </a:cubicBezTo>
                  <a:cubicBezTo>
                    <a:pt x="2881420" y="409326"/>
                    <a:pt x="2802700" y="611672"/>
                    <a:pt x="2858648" y="692387"/>
                  </a:cubicBezTo>
                  <a:cubicBezTo>
                    <a:pt x="2920734" y="728916"/>
                    <a:pt x="2734026" y="941355"/>
                    <a:pt x="2858648" y="1093827"/>
                  </a:cubicBezTo>
                  <a:cubicBezTo>
                    <a:pt x="2887059" y="1245076"/>
                    <a:pt x="2750122" y="1397119"/>
                    <a:pt x="2858648" y="1495266"/>
                  </a:cubicBezTo>
                  <a:cubicBezTo>
                    <a:pt x="2866104" y="1656896"/>
                    <a:pt x="2809775" y="1952135"/>
                    <a:pt x="2858648" y="2097427"/>
                  </a:cubicBezTo>
                  <a:cubicBezTo>
                    <a:pt x="2877374" y="2310215"/>
                    <a:pt x="2702168" y="2433091"/>
                    <a:pt x="2382197" y="2370128"/>
                  </a:cubicBezTo>
                  <a:cubicBezTo>
                    <a:pt x="1978043" y="2469893"/>
                    <a:pt x="1787632" y="2341224"/>
                    <a:pt x="1467437" y="2370128"/>
                  </a:cubicBezTo>
                  <a:cubicBezTo>
                    <a:pt x="1270316" y="2452034"/>
                    <a:pt x="1023240" y="2283234"/>
                    <a:pt x="476449" y="2370128"/>
                  </a:cubicBezTo>
                  <a:cubicBezTo>
                    <a:pt x="201241" y="2289025"/>
                    <a:pt x="13444" y="2273980"/>
                    <a:pt x="0" y="2097427"/>
                  </a:cubicBezTo>
                  <a:cubicBezTo>
                    <a:pt x="4347" y="1976117"/>
                    <a:pt x="34145" y="1817529"/>
                    <a:pt x="0" y="1677739"/>
                  </a:cubicBezTo>
                  <a:cubicBezTo>
                    <a:pt x="-1252" y="1497084"/>
                    <a:pt x="76810" y="1447129"/>
                    <a:pt x="0" y="1203311"/>
                  </a:cubicBezTo>
                  <a:cubicBezTo>
                    <a:pt x="-119140" y="982399"/>
                    <a:pt x="100026" y="939595"/>
                    <a:pt x="0" y="801870"/>
                  </a:cubicBezTo>
                  <a:cubicBezTo>
                    <a:pt x="-35260" y="642753"/>
                    <a:pt x="-50951" y="445436"/>
                    <a:pt x="0" y="272699"/>
                  </a:cubicBezTo>
                  <a:close/>
                </a:path>
                <a:path w="2858648" h="2370128" fill="none" stroke="0" extrusionOk="0">
                  <a:moveTo>
                    <a:pt x="0" y="272699"/>
                  </a:moveTo>
                  <a:cubicBezTo>
                    <a:pt x="60177" y="81115"/>
                    <a:pt x="266992" y="23333"/>
                    <a:pt x="476449" y="0"/>
                  </a:cubicBezTo>
                  <a:cubicBezTo>
                    <a:pt x="819254" y="8916"/>
                    <a:pt x="1126765" y="86889"/>
                    <a:pt x="1467437" y="0"/>
                  </a:cubicBezTo>
                  <a:cubicBezTo>
                    <a:pt x="1779957" y="28856"/>
                    <a:pt x="2129882" y="28585"/>
                    <a:pt x="2382197" y="0"/>
                  </a:cubicBezTo>
                  <a:cubicBezTo>
                    <a:pt x="2644975" y="22753"/>
                    <a:pt x="2862658" y="141283"/>
                    <a:pt x="2858648" y="272699"/>
                  </a:cubicBezTo>
                  <a:cubicBezTo>
                    <a:pt x="2912841" y="428294"/>
                    <a:pt x="2823447" y="563019"/>
                    <a:pt x="2858648" y="692387"/>
                  </a:cubicBezTo>
                  <a:cubicBezTo>
                    <a:pt x="2896084" y="875382"/>
                    <a:pt x="2838227" y="911041"/>
                    <a:pt x="2858648" y="1093827"/>
                  </a:cubicBezTo>
                  <a:cubicBezTo>
                    <a:pt x="2880924" y="1278333"/>
                    <a:pt x="2850756" y="1344503"/>
                    <a:pt x="2858648" y="1586504"/>
                  </a:cubicBezTo>
                  <a:cubicBezTo>
                    <a:pt x="2883308" y="1819174"/>
                    <a:pt x="2784454" y="1937328"/>
                    <a:pt x="2858648" y="2097427"/>
                  </a:cubicBezTo>
                  <a:cubicBezTo>
                    <a:pt x="2800494" y="2222201"/>
                    <a:pt x="2609723" y="2312542"/>
                    <a:pt x="2382197" y="2370128"/>
                  </a:cubicBezTo>
                  <a:cubicBezTo>
                    <a:pt x="2118422" y="2425028"/>
                    <a:pt x="1922124" y="2220452"/>
                    <a:pt x="1429324" y="2370128"/>
                  </a:cubicBezTo>
                  <a:cubicBezTo>
                    <a:pt x="1030558" y="2316842"/>
                    <a:pt x="892591" y="2297141"/>
                    <a:pt x="476449" y="2370128"/>
                  </a:cubicBezTo>
                  <a:cubicBezTo>
                    <a:pt x="120955" y="2399987"/>
                    <a:pt x="21079" y="2263493"/>
                    <a:pt x="0" y="2097427"/>
                  </a:cubicBezTo>
                  <a:cubicBezTo>
                    <a:pt x="-72539" y="1919769"/>
                    <a:pt x="53879" y="1820526"/>
                    <a:pt x="0" y="1604750"/>
                  </a:cubicBezTo>
                  <a:cubicBezTo>
                    <a:pt x="-17076" y="1359119"/>
                    <a:pt x="90741" y="1287683"/>
                    <a:pt x="0" y="1112073"/>
                  </a:cubicBezTo>
                  <a:cubicBezTo>
                    <a:pt x="-70825" y="926259"/>
                    <a:pt x="61510" y="873564"/>
                    <a:pt x="0" y="710634"/>
                  </a:cubicBezTo>
                  <a:cubicBezTo>
                    <a:pt x="-17104" y="571107"/>
                    <a:pt x="82230" y="431853"/>
                    <a:pt x="0" y="272699"/>
                  </a:cubicBezTo>
                  <a:close/>
                </a:path>
                <a:path w="2858648" h="2370128" fill="none" stroke="0" extrusionOk="0">
                  <a:moveTo>
                    <a:pt x="0" y="272699"/>
                  </a:moveTo>
                  <a:cubicBezTo>
                    <a:pt x="124975" y="122395"/>
                    <a:pt x="240951" y="-27438"/>
                    <a:pt x="476449" y="0"/>
                  </a:cubicBezTo>
                  <a:cubicBezTo>
                    <a:pt x="798333" y="-44636"/>
                    <a:pt x="1089304" y="10419"/>
                    <a:pt x="1467437" y="0"/>
                  </a:cubicBezTo>
                  <a:cubicBezTo>
                    <a:pt x="1825546" y="14705"/>
                    <a:pt x="2050955" y="41964"/>
                    <a:pt x="2382197" y="0"/>
                  </a:cubicBezTo>
                  <a:cubicBezTo>
                    <a:pt x="2677725" y="42472"/>
                    <a:pt x="2862761" y="163544"/>
                    <a:pt x="2858648" y="272699"/>
                  </a:cubicBezTo>
                  <a:cubicBezTo>
                    <a:pt x="2919145" y="373259"/>
                    <a:pt x="2845431" y="548002"/>
                    <a:pt x="2858648" y="692387"/>
                  </a:cubicBezTo>
                  <a:cubicBezTo>
                    <a:pt x="2902252" y="870160"/>
                    <a:pt x="2838362" y="896579"/>
                    <a:pt x="2858648" y="1093827"/>
                  </a:cubicBezTo>
                  <a:cubicBezTo>
                    <a:pt x="2875628" y="1290795"/>
                    <a:pt x="2842510" y="1340680"/>
                    <a:pt x="2858648" y="1586504"/>
                  </a:cubicBezTo>
                  <a:cubicBezTo>
                    <a:pt x="2873014" y="1819912"/>
                    <a:pt x="2818249" y="1962426"/>
                    <a:pt x="2858648" y="2097427"/>
                  </a:cubicBezTo>
                  <a:cubicBezTo>
                    <a:pt x="2793081" y="2189198"/>
                    <a:pt x="2607932" y="2310389"/>
                    <a:pt x="2382197" y="2370128"/>
                  </a:cubicBezTo>
                  <a:cubicBezTo>
                    <a:pt x="2157735" y="2356733"/>
                    <a:pt x="1797024" y="2252653"/>
                    <a:pt x="1429324" y="2370128"/>
                  </a:cubicBezTo>
                  <a:cubicBezTo>
                    <a:pt x="1055857" y="2379337"/>
                    <a:pt x="889181" y="2320270"/>
                    <a:pt x="476449" y="2370128"/>
                  </a:cubicBezTo>
                  <a:cubicBezTo>
                    <a:pt x="175499" y="2365170"/>
                    <a:pt x="30496" y="2273428"/>
                    <a:pt x="0" y="2097427"/>
                  </a:cubicBezTo>
                  <a:cubicBezTo>
                    <a:pt x="-108445" y="1996067"/>
                    <a:pt x="3229" y="1833488"/>
                    <a:pt x="0" y="1604750"/>
                  </a:cubicBezTo>
                  <a:cubicBezTo>
                    <a:pt x="10467" y="1343747"/>
                    <a:pt x="97714" y="1277897"/>
                    <a:pt x="0" y="1112073"/>
                  </a:cubicBezTo>
                  <a:cubicBezTo>
                    <a:pt x="-62963" y="898612"/>
                    <a:pt x="21099" y="871268"/>
                    <a:pt x="0" y="710634"/>
                  </a:cubicBezTo>
                  <a:cubicBezTo>
                    <a:pt x="-55993" y="575118"/>
                    <a:pt x="77372" y="383023"/>
                    <a:pt x="0" y="272699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555898"/>
                        <a:gd name="connsiteY0" fmla="*/ 243819 h 2119116"/>
                        <a:gd name="connsiteX1" fmla="*/ 425990 w 2555898"/>
                        <a:gd name="connsiteY1" fmla="*/ 0 h 2119116"/>
                        <a:gd name="connsiteX2" fmla="*/ 1312026 w 2555898"/>
                        <a:gd name="connsiteY2" fmla="*/ 0 h 2119116"/>
                        <a:gd name="connsiteX3" fmla="*/ 2129907 w 2555898"/>
                        <a:gd name="connsiteY3" fmla="*/ 0 h 2119116"/>
                        <a:gd name="connsiteX4" fmla="*/ 2555898 w 2555898"/>
                        <a:gd name="connsiteY4" fmla="*/ 243819 h 2119116"/>
                        <a:gd name="connsiteX5" fmla="*/ 2555898 w 2555898"/>
                        <a:gd name="connsiteY5" fmla="*/ 619059 h 2119116"/>
                        <a:gd name="connsiteX6" fmla="*/ 2555898 w 2555898"/>
                        <a:gd name="connsiteY6" fmla="*/ 977984 h 2119116"/>
                        <a:gd name="connsiteX7" fmla="*/ 2555898 w 2555898"/>
                        <a:gd name="connsiteY7" fmla="*/ 1418483 h 2119116"/>
                        <a:gd name="connsiteX8" fmla="*/ 2555898 w 2555898"/>
                        <a:gd name="connsiteY8" fmla="*/ 1875296 h 2119116"/>
                        <a:gd name="connsiteX9" fmla="*/ 2129907 w 2555898"/>
                        <a:gd name="connsiteY9" fmla="*/ 2119116 h 2119116"/>
                        <a:gd name="connsiteX10" fmla="*/ 1277949 w 2555898"/>
                        <a:gd name="connsiteY10" fmla="*/ 2119116 h 2119116"/>
                        <a:gd name="connsiteX11" fmla="*/ 425990 w 2555898"/>
                        <a:gd name="connsiteY11" fmla="*/ 2119116 h 2119116"/>
                        <a:gd name="connsiteX12" fmla="*/ 0 w 2555898"/>
                        <a:gd name="connsiteY12" fmla="*/ 1875296 h 2119116"/>
                        <a:gd name="connsiteX13" fmla="*/ 0 w 2555898"/>
                        <a:gd name="connsiteY13" fmla="*/ 1434797 h 2119116"/>
                        <a:gd name="connsiteX14" fmla="*/ 0 w 2555898"/>
                        <a:gd name="connsiteY14" fmla="*/ 994298 h 2119116"/>
                        <a:gd name="connsiteX15" fmla="*/ 0 w 2555898"/>
                        <a:gd name="connsiteY15" fmla="*/ 635374 h 2119116"/>
                        <a:gd name="connsiteX16" fmla="*/ 0 w 2555898"/>
                        <a:gd name="connsiteY16" fmla="*/ 243819 h 2119116"/>
                        <a:gd name="connsiteX0" fmla="*/ 0 w 2555898"/>
                        <a:gd name="connsiteY0" fmla="*/ 243819 h 2119116"/>
                        <a:gd name="connsiteX1" fmla="*/ 425990 w 2555898"/>
                        <a:gd name="connsiteY1" fmla="*/ 0 h 2119116"/>
                        <a:gd name="connsiteX2" fmla="*/ 1312026 w 2555898"/>
                        <a:gd name="connsiteY2" fmla="*/ 0 h 2119116"/>
                        <a:gd name="connsiteX3" fmla="*/ 2129907 w 2555898"/>
                        <a:gd name="connsiteY3" fmla="*/ 0 h 2119116"/>
                        <a:gd name="connsiteX4" fmla="*/ 2555898 w 2555898"/>
                        <a:gd name="connsiteY4" fmla="*/ 243819 h 2119116"/>
                        <a:gd name="connsiteX5" fmla="*/ 2555898 w 2555898"/>
                        <a:gd name="connsiteY5" fmla="*/ 619059 h 2119116"/>
                        <a:gd name="connsiteX6" fmla="*/ 2555898 w 2555898"/>
                        <a:gd name="connsiteY6" fmla="*/ 977984 h 2119116"/>
                        <a:gd name="connsiteX7" fmla="*/ 2555898 w 2555898"/>
                        <a:gd name="connsiteY7" fmla="*/ 1336908 h 2119116"/>
                        <a:gd name="connsiteX8" fmla="*/ 2555898 w 2555898"/>
                        <a:gd name="connsiteY8" fmla="*/ 1875296 h 2119116"/>
                        <a:gd name="connsiteX9" fmla="*/ 2129907 w 2555898"/>
                        <a:gd name="connsiteY9" fmla="*/ 2119116 h 2119116"/>
                        <a:gd name="connsiteX10" fmla="*/ 1312026 w 2555898"/>
                        <a:gd name="connsiteY10" fmla="*/ 2119116 h 2119116"/>
                        <a:gd name="connsiteX11" fmla="*/ 425990 w 2555898"/>
                        <a:gd name="connsiteY11" fmla="*/ 2119116 h 2119116"/>
                        <a:gd name="connsiteX12" fmla="*/ 0 w 2555898"/>
                        <a:gd name="connsiteY12" fmla="*/ 1875296 h 2119116"/>
                        <a:gd name="connsiteX13" fmla="*/ 0 w 2555898"/>
                        <a:gd name="connsiteY13" fmla="*/ 1500056 h 2119116"/>
                        <a:gd name="connsiteX14" fmla="*/ 0 w 2555898"/>
                        <a:gd name="connsiteY14" fmla="*/ 1075873 h 2119116"/>
                        <a:gd name="connsiteX15" fmla="*/ 0 w 2555898"/>
                        <a:gd name="connsiteY15" fmla="*/ 716947 h 2119116"/>
                        <a:gd name="connsiteX16" fmla="*/ 0 w 2555898"/>
                        <a:gd name="connsiteY16" fmla="*/ 243819 h 21191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555898" h="2119116" fill="none" extrusionOk="0">
                          <a:moveTo>
                            <a:pt x="0" y="243819"/>
                          </a:moveTo>
                          <a:cubicBezTo>
                            <a:pt x="82912" y="131482"/>
                            <a:pt x="184640" y="5933"/>
                            <a:pt x="425990" y="0"/>
                          </a:cubicBezTo>
                          <a:cubicBezTo>
                            <a:pt x="728211" y="-5159"/>
                            <a:pt x="1021236" y="1276"/>
                            <a:pt x="1312026" y="0"/>
                          </a:cubicBezTo>
                          <a:cubicBezTo>
                            <a:pt x="1600777" y="-19920"/>
                            <a:pt x="1816204" y="52918"/>
                            <a:pt x="2129907" y="0"/>
                          </a:cubicBezTo>
                          <a:cubicBezTo>
                            <a:pt x="2421010" y="13999"/>
                            <a:pt x="2548680" y="114189"/>
                            <a:pt x="2555898" y="243819"/>
                          </a:cubicBezTo>
                          <a:cubicBezTo>
                            <a:pt x="2600682" y="317436"/>
                            <a:pt x="2543343" y="484890"/>
                            <a:pt x="2555898" y="619059"/>
                          </a:cubicBezTo>
                          <a:cubicBezTo>
                            <a:pt x="2600170" y="763524"/>
                            <a:pt x="2537319" y="793763"/>
                            <a:pt x="2555898" y="977984"/>
                          </a:cubicBezTo>
                          <a:cubicBezTo>
                            <a:pt x="2570109" y="1154682"/>
                            <a:pt x="2539070" y="1196278"/>
                            <a:pt x="2555898" y="1418483"/>
                          </a:cubicBezTo>
                          <a:cubicBezTo>
                            <a:pt x="2552823" y="1628149"/>
                            <a:pt x="2482997" y="1761960"/>
                            <a:pt x="2555898" y="1875296"/>
                          </a:cubicBezTo>
                          <a:cubicBezTo>
                            <a:pt x="2491848" y="1992523"/>
                            <a:pt x="2303391" y="2098667"/>
                            <a:pt x="2129907" y="2119116"/>
                          </a:cubicBezTo>
                          <a:cubicBezTo>
                            <a:pt x="1942648" y="2125292"/>
                            <a:pt x="1603118" y="2101071"/>
                            <a:pt x="1277949" y="2119116"/>
                          </a:cubicBezTo>
                          <a:cubicBezTo>
                            <a:pt x="948504" y="2157060"/>
                            <a:pt x="810168" y="2096189"/>
                            <a:pt x="425990" y="2119116"/>
                          </a:cubicBezTo>
                          <a:cubicBezTo>
                            <a:pt x="162940" y="2104878"/>
                            <a:pt x="8685" y="2029762"/>
                            <a:pt x="0" y="1875296"/>
                          </a:cubicBezTo>
                          <a:cubicBezTo>
                            <a:pt x="-102250" y="1787090"/>
                            <a:pt x="-6262" y="1643595"/>
                            <a:pt x="0" y="1434797"/>
                          </a:cubicBezTo>
                          <a:cubicBezTo>
                            <a:pt x="7041" y="1219244"/>
                            <a:pt x="79345" y="1165310"/>
                            <a:pt x="0" y="994298"/>
                          </a:cubicBezTo>
                          <a:cubicBezTo>
                            <a:pt x="-77624" y="795865"/>
                            <a:pt x="39824" y="780327"/>
                            <a:pt x="0" y="635374"/>
                          </a:cubicBezTo>
                          <a:cubicBezTo>
                            <a:pt x="-68993" y="516370"/>
                            <a:pt x="65315" y="342711"/>
                            <a:pt x="0" y="243819"/>
                          </a:cubicBezTo>
                          <a:close/>
                        </a:path>
                        <a:path w="2555898" h="2119116" stroke="0" extrusionOk="0">
                          <a:moveTo>
                            <a:pt x="0" y="243819"/>
                          </a:moveTo>
                          <a:cubicBezTo>
                            <a:pt x="50777" y="147319"/>
                            <a:pt x="214208" y="33739"/>
                            <a:pt x="425990" y="0"/>
                          </a:cubicBezTo>
                          <a:cubicBezTo>
                            <a:pt x="793874" y="-42273"/>
                            <a:pt x="994201" y="-18303"/>
                            <a:pt x="1312026" y="0"/>
                          </a:cubicBezTo>
                          <a:cubicBezTo>
                            <a:pt x="1535345" y="-20820"/>
                            <a:pt x="1886103" y="18852"/>
                            <a:pt x="2129907" y="0"/>
                          </a:cubicBezTo>
                          <a:cubicBezTo>
                            <a:pt x="2365438" y="7743"/>
                            <a:pt x="2573014" y="122141"/>
                            <a:pt x="2555898" y="243819"/>
                          </a:cubicBezTo>
                          <a:cubicBezTo>
                            <a:pt x="2587406" y="375385"/>
                            <a:pt x="2506526" y="543738"/>
                            <a:pt x="2555898" y="619059"/>
                          </a:cubicBezTo>
                          <a:cubicBezTo>
                            <a:pt x="2605084" y="689447"/>
                            <a:pt x="2456802" y="833992"/>
                            <a:pt x="2555898" y="977984"/>
                          </a:cubicBezTo>
                          <a:cubicBezTo>
                            <a:pt x="2598077" y="1121878"/>
                            <a:pt x="2471231" y="1232194"/>
                            <a:pt x="2555898" y="1336908"/>
                          </a:cubicBezTo>
                          <a:cubicBezTo>
                            <a:pt x="2580387" y="1478761"/>
                            <a:pt x="2523810" y="1728862"/>
                            <a:pt x="2555898" y="1875296"/>
                          </a:cubicBezTo>
                          <a:cubicBezTo>
                            <a:pt x="2573278" y="2039195"/>
                            <a:pt x="2402658" y="2154027"/>
                            <a:pt x="2129907" y="2119116"/>
                          </a:cubicBezTo>
                          <a:cubicBezTo>
                            <a:pt x="1800029" y="2174567"/>
                            <a:pt x="1535486" y="2106414"/>
                            <a:pt x="1312026" y="2119116"/>
                          </a:cubicBezTo>
                          <a:cubicBezTo>
                            <a:pt x="1131623" y="2181902"/>
                            <a:pt x="888698" y="2061622"/>
                            <a:pt x="425990" y="2119116"/>
                          </a:cubicBezTo>
                          <a:cubicBezTo>
                            <a:pt x="172742" y="2061607"/>
                            <a:pt x="-24098" y="2036375"/>
                            <a:pt x="0" y="1875296"/>
                          </a:cubicBezTo>
                          <a:cubicBezTo>
                            <a:pt x="-3879" y="1777425"/>
                            <a:pt x="32578" y="1630851"/>
                            <a:pt x="0" y="1500056"/>
                          </a:cubicBezTo>
                          <a:cubicBezTo>
                            <a:pt x="-13531" y="1348010"/>
                            <a:pt x="68608" y="1285486"/>
                            <a:pt x="0" y="1075873"/>
                          </a:cubicBezTo>
                          <a:cubicBezTo>
                            <a:pt x="-95536" y="880342"/>
                            <a:pt x="77017" y="866057"/>
                            <a:pt x="0" y="716947"/>
                          </a:cubicBezTo>
                          <a:cubicBezTo>
                            <a:pt x="-37160" y="570314"/>
                            <a:pt x="-27767" y="401711"/>
                            <a:pt x="0" y="243819"/>
                          </a:cubicBezTo>
                          <a:close/>
                        </a:path>
                        <a:path w="2555898" h="2119116" fill="none" stroke="0" extrusionOk="0">
                          <a:moveTo>
                            <a:pt x="0" y="243819"/>
                          </a:moveTo>
                          <a:cubicBezTo>
                            <a:pt x="46773" y="95269"/>
                            <a:pt x="227916" y="-6438"/>
                            <a:pt x="425990" y="0"/>
                          </a:cubicBezTo>
                          <a:cubicBezTo>
                            <a:pt x="726789" y="-57123"/>
                            <a:pt x="958508" y="30239"/>
                            <a:pt x="1312026" y="0"/>
                          </a:cubicBezTo>
                          <a:cubicBezTo>
                            <a:pt x="1627159" y="18952"/>
                            <a:pt x="1840484" y="30905"/>
                            <a:pt x="2129907" y="0"/>
                          </a:cubicBezTo>
                          <a:cubicBezTo>
                            <a:pt x="2391274" y="8980"/>
                            <a:pt x="2551339" y="138944"/>
                            <a:pt x="2555898" y="243819"/>
                          </a:cubicBezTo>
                          <a:cubicBezTo>
                            <a:pt x="2617354" y="356036"/>
                            <a:pt x="2518068" y="498193"/>
                            <a:pt x="2555898" y="619059"/>
                          </a:cubicBezTo>
                          <a:cubicBezTo>
                            <a:pt x="2596168" y="778306"/>
                            <a:pt x="2545841" y="817031"/>
                            <a:pt x="2555898" y="977984"/>
                          </a:cubicBezTo>
                          <a:cubicBezTo>
                            <a:pt x="2572540" y="1145930"/>
                            <a:pt x="2550896" y="1202903"/>
                            <a:pt x="2555898" y="1418483"/>
                          </a:cubicBezTo>
                          <a:cubicBezTo>
                            <a:pt x="2580893" y="1634772"/>
                            <a:pt x="2517029" y="1741874"/>
                            <a:pt x="2555898" y="1875296"/>
                          </a:cubicBezTo>
                          <a:cubicBezTo>
                            <a:pt x="2505841" y="1967361"/>
                            <a:pt x="2338152" y="2090480"/>
                            <a:pt x="2129907" y="2119116"/>
                          </a:cubicBezTo>
                          <a:cubicBezTo>
                            <a:pt x="1951702" y="2124048"/>
                            <a:pt x="1635893" y="2036208"/>
                            <a:pt x="1277949" y="2119116"/>
                          </a:cubicBezTo>
                          <a:cubicBezTo>
                            <a:pt x="920648" y="2104543"/>
                            <a:pt x="776486" y="2090381"/>
                            <a:pt x="425990" y="2119116"/>
                          </a:cubicBezTo>
                          <a:cubicBezTo>
                            <a:pt x="128783" y="2122199"/>
                            <a:pt x="33888" y="2019471"/>
                            <a:pt x="0" y="1875296"/>
                          </a:cubicBezTo>
                          <a:cubicBezTo>
                            <a:pt x="-64646" y="1748818"/>
                            <a:pt x="44419" y="1626416"/>
                            <a:pt x="0" y="1434797"/>
                          </a:cubicBezTo>
                          <a:cubicBezTo>
                            <a:pt x="-16247" y="1222262"/>
                            <a:pt x="65453" y="1154703"/>
                            <a:pt x="0" y="994298"/>
                          </a:cubicBezTo>
                          <a:cubicBezTo>
                            <a:pt x="-53344" y="822506"/>
                            <a:pt x="35235" y="774131"/>
                            <a:pt x="0" y="635374"/>
                          </a:cubicBezTo>
                          <a:cubicBezTo>
                            <a:pt x="-28106" y="493956"/>
                            <a:pt x="72906" y="376417"/>
                            <a:pt x="0" y="24381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788937" y="225018"/>
              <a:ext cx="2787788" cy="2352343"/>
            </a:xfrm>
            <a:custGeom>
              <a:avLst/>
              <a:gdLst>
                <a:gd name="connsiteX0" fmla="*/ 0 w 2787788"/>
                <a:gd name="connsiteY0" fmla="*/ 270653 h 2352343"/>
                <a:gd name="connsiteX1" fmla="*/ 464639 w 2787788"/>
                <a:gd name="connsiteY1" fmla="*/ 0 h 2352343"/>
                <a:gd name="connsiteX2" fmla="*/ 1121312 w 2787788"/>
                <a:gd name="connsiteY2" fmla="*/ 0 h 2352343"/>
                <a:gd name="connsiteX3" fmla="*/ 1703644 w 2787788"/>
                <a:gd name="connsiteY3" fmla="*/ 0 h 2352343"/>
                <a:gd name="connsiteX4" fmla="*/ 2323147 w 2787788"/>
                <a:gd name="connsiteY4" fmla="*/ 0 h 2352343"/>
                <a:gd name="connsiteX5" fmla="*/ 2787787 w 2787788"/>
                <a:gd name="connsiteY5" fmla="*/ 270653 h 2352343"/>
                <a:gd name="connsiteX6" fmla="*/ 2787787 w 2787788"/>
                <a:gd name="connsiteY6" fmla="*/ 741522 h 2352343"/>
                <a:gd name="connsiteX7" fmla="*/ 2787787 w 2787788"/>
                <a:gd name="connsiteY7" fmla="*/ 1139949 h 2352343"/>
                <a:gd name="connsiteX8" fmla="*/ 2787787 w 2787788"/>
                <a:gd name="connsiteY8" fmla="*/ 1592708 h 2352343"/>
                <a:gd name="connsiteX9" fmla="*/ 2787787 w 2787788"/>
                <a:gd name="connsiteY9" fmla="*/ 2081688 h 2352343"/>
                <a:gd name="connsiteX10" fmla="*/ 2323147 w 2787788"/>
                <a:gd name="connsiteY10" fmla="*/ 2352343 h 2352343"/>
                <a:gd name="connsiteX11" fmla="*/ 1759399 w 2787788"/>
                <a:gd name="connsiteY11" fmla="*/ 2352343 h 2352343"/>
                <a:gd name="connsiteX12" fmla="*/ 1195652 w 2787788"/>
                <a:gd name="connsiteY12" fmla="*/ 2352343 h 2352343"/>
                <a:gd name="connsiteX13" fmla="*/ 464639 w 2787788"/>
                <a:gd name="connsiteY13" fmla="*/ 2352343 h 2352343"/>
                <a:gd name="connsiteX14" fmla="*/ 0 w 2787788"/>
                <a:gd name="connsiteY14" fmla="*/ 2081688 h 2352343"/>
                <a:gd name="connsiteX15" fmla="*/ 0 w 2787788"/>
                <a:gd name="connsiteY15" fmla="*/ 1683260 h 2352343"/>
                <a:gd name="connsiteX16" fmla="*/ 0 w 2787788"/>
                <a:gd name="connsiteY16" fmla="*/ 1248611 h 2352343"/>
                <a:gd name="connsiteX17" fmla="*/ 0 w 2787788"/>
                <a:gd name="connsiteY17" fmla="*/ 777743 h 2352343"/>
                <a:gd name="connsiteX18" fmla="*/ 0 w 2787788"/>
                <a:gd name="connsiteY18" fmla="*/ 270653 h 235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7788" h="2352343" extrusionOk="0">
                  <a:moveTo>
                    <a:pt x="0" y="270653"/>
                  </a:moveTo>
                  <a:cubicBezTo>
                    <a:pt x="49270" y="86334"/>
                    <a:pt x="291431" y="-71788"/>
                    <a:pt x="464639" y="0"/>
                  </a:cubicBezTo>
                  <a:cubicBezTo>
                    <a:pt x="763000" y="-60088"/>
                    <a:pt x="829074" y="35764"/>
                    <a:pt x="1121312" y="0"/>
                  </a:cubicBezTo>
                  <a:cubicBezTo>
                    <a:pt x="1430008" y="29261"/>
                    <a:pt x="1561652" y="2105"/>
                    <a:pt x="1703644" y="0"/>
                  </a:cubicBezTo>
                  <a:cubicBezTo>
                    <a:pt x="1859043" y="-13742"/>
                    <a:pt x="2049056" y="57671"/>
                    <a:pt x="2323147" y="0"/>
                  </a:cubicBezTo>
                  <a:cubicBezTo>
                    <a:pt x="2593619" y="21450"/>
                    <a:pt x="2792392" y="195937"/>
                    <a:pt x="2787787" y="270653"/>
                  </a:cubicBezTo>
                  <a:cubicBezTo>
                    <a:pt x="2803376" y="500572"/>
                    <a:pt x="2699909" y="618203"/>
                    <a:pt x="2787787" y="741522"/>
                  </a:cubicBezTo>
                  <a:cubicBezTo>
                    <a:pt x="2923583" y="878318"/>
                    <a:pt x="2759259" y="1077386"/>
                    <a:pt x="2787787" y="1139949"/>
                  </a:cubicBezTo>
                  <a:cubicBezTo>
                    <a:pt x="2885212" y="1218848"/>
                    <a:pt x="2817023" y="1379850"/>
                    <a:pt x="2787787" y="1592708"/>
                  </a:cubicBezTo>
                  <a:cubicBezTo>
                    <a:pt x="2822156" y="1725586"/>
                    <a:pt x="2820732" y="1865252"/>
                    <a:pt x="2787787" y="2081688"/>
                  </a:cubicBezTo>
                  <a:cubicBezTo>
                    <a:pt x="2827149" y="2209889"/>
                    <a:pt x="2508757" y="2287710"/>
                    <a:pt x="2323147" y="2352343"/>
                  </a:cubicBezTo>
                  <a:cubicBezTo>
                    <a:pt x="2157293" y="2325754"/>
                    <a:pt x="1865783" y="2310936"/>
                    <a:pt x="1759399" y="2352343"/>
                  </a:cubicBezTo>
                  <a:cubicBezTo>
                    <a:pt x="1612965" y="2380349"/>
                    <a:pt x="1510449" y="2324356"/>
                    <a:pt x="1195652" y="2352343"/>
                  </a:cubicBezTo>
                  <a:cubicBezTo>
                    <a:pt x="1009913" y="2353688"/>
                    <a:pt x="755651" y="2298492"/>
                    <a:pt x="464639" y="2352343"/>
                  </a:cubicBezTo>
                  <a:cubicBezTo>
                    <a:pt x="245557" y="2292421"/>
                    <a:pt x="32288" y="2189681"/>
                    <a:pt x="0" y="2081688"/>
                  </a:cubicBezTo>
                  <a:cubicBezTo>
                    <a:pt x="52355" y="2023204"/>
                    <a:pt x="17197" y="1826891"/>
                    <a:pt x="0" y="1683260"/>
                  </a:cubicBezTo>
                  <a:cubicBezTo>
                    <a:pt x="-21134" y="1533560"/>
                    <a:pt x="105368" y="1335325"/>
                    <a:pt x="0" y="1248611"/>
                  </a:cubicBezTo>
                  <a:cubicBezTo>
                    <a:pt x="-7599" y="1180438"/>
                    <a:pt x="9189" y="943405"/>
                    <a:pt x="0" y="777743"/>
                  </a:cubicBezTo>
                  <a:cubicBezTo>
                    <a:pt x="-81206" y="664699"/>
                    <a:pt x="50378" y="354104"/>
                    <a:pt x="0" y="270653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492543"/>
                        <a:gd name="connsiteY0" fmla="*/ 241989 h 2103213"/>
                        <a:gd name="connsiteX1" fmla="*/ 415431 w 2492543"/>
                        <a:gd name="connsiteY1" fmla="*/ 0 h 2103213"/>
                        <a:gd name="connsiteX2" fmla="*/ 1002558 w 2492543"/>
                        <a:gd name="connsiteY2" fmla="*/ 0 h 2103213"/>
                        <a:gd name="connsiteX3" fmla="*/ 1523217 w 2492543"/>
                        <a:gd name="connsiteY3" fmla="*/ 0 h 2103213"/>
                        <a:gd name="connsiteX4" fmla="*/ 2077111 w 2492543"/>
                        <a:gd name="connsiteY4" fmla="*/ 0 h 2103213"/>
                        <a:gd name="connsiteX5" fmla="*/ 2492543 w 2492543"/>
                        <a:gd name="connsiteY5" fmla="*/ 241989 h 2103213"/>
                        <a:gd name="connsiteX6" fmla="*/ 2492543 w 2492543"/>
                        <a:gd name="connsiteY6" fmla="*/ 662990 h 2103213"/>
                        <a:gd name="connsiteX7" fmla="*/ 2492543 w 2492543"/>
                        <a:gd name="connsiteY7" fmla="*/ 1019221 h 2103213"/>
                        <a:gd name="connsiteX8" fmla="*/ 2492543 w 2492543"/>
                        <a:gd name="connsiteY8" fmla="*/ 1424029 h 2103213"/>
                        <a:gd name="connsiteX9" fmla="*/ 2492543 w 2492543"/>
                        <a:gd name="connsiteY9" fmla="*/ 1861223 h 2103213"/>
                        <a:gd name="connsiteX10" fmla="*/ 2077111 w 2492543"/>
                        <a:gd name="connsiteY10" fmla="*/ 2103213 h 2103213"/>
                        <a:gd name="connsiteX11" fmla="*/ 1573068 w 2492543"/>
                        <a:gd name="connsiteY11" fmla="*/ 2103213 h 2103213"/>
                        <a:gd name="connsiteX12" fmla="*/ 1069025 w 2492543"/>
                        <a:gd name="connsiteY12" fmla="*/ 2103213 h 2103213"/>
                        <a:gd name="connsiteX13" fmla="*/ 415431 w 2492543"/>
                        <a:gd name="connsiteY13" fmla="*/ 2103213 h 2103213"/>
                        <a:gd name="connsiteX14" fmla="*/ 0 w 2492543"/>
                        <a:gd name="connsiteY14" fmla="*/ 1861223 h 2103213"/>
                        <a:gd name="connsiteX15" fmla="*/ 0 w 2492543"/>
                        <a:gd name="connsiteY15" fmla="*/ 1504991 h 2103213"/>
                        <a:gd name="connsiteX16" fmla="*/ 0 w 2492543"/>
                        <a:gd name="connsiteY16" fmla="*/ 1116375 h 2103213"/>
                        <a:gd name="connsiteX17" fmla="*/ 0 w 2492543"/>
                        <a:gd name="connsiteY17" fmla="*/ 695375 h 2103213"/>
                        <a:gd name="connsiteX18" fmla="*/ 0 w 2492543"/>
                        <a:gd name="connsiteY18" fmla="*/ 241989 h 21032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492543" h="2103213" extrusionOk="0">
                          <a:moveTo>
                            <a:pt x="0" y="241989"/>
                          </a:moveTo>
                          <a:cubicBezTo>
                            <a:pt x="20286" y="95370"/>
                            <a:pt x="247689" y="-51445"/>
                            <a:pt x="415431" y="0"/>
                          </a:cubicBezTo>
                          <a:cubicBezTo>
                            <a:pt x="692092" y="-29880"/>
                            <a:pt x="761872" y="28475"/>
                            <a:pt x="1002558" y="0"/>
                          </a:cubicBezTo>
                          <a:cubicBezTo>
                            <a:pt x="1253697" y="4"/>
                            <a:pt x="1383072" y="13462"/>
                            <a:pt x="1523217" y="0"/>
                          </a:cubicBezTo>
                          <a:cubicBezTo>
                            <a:pt x="1668070" y="-17560"/>
                            <a:pt x="1817732" y="9470"/>
                            <a:pt x="2077111" y="0"/>
                          </a:cubicBezTo>
                          <a:cubicBezTo>
                            <a:pt x="2314459" y="11336"/>
                            <a:pt x="2492772" y="148475"/>
                            <a:pt x="2492543" y="241989"/>
                          </a:cubicBezTo>
                          <a:cubicBezTo>
                            <a:pt x="2510275" y="437163"/>
                            <a:pt x="2412866" y="533079"/>
                            <a:pt x="2492543" y="662990"/>
                          </a:cubicBezTo>
                          <a:cubicBezTo>
                            <a:pt x="2592978" y="798047"/>
                            <a:pt x="2451571" y="947713"/>
                            <a:pt x="2492543" y="1019221"/>
                          </a:cubicBezTo>
                          <a:cubicBezTo>
                            <a:pt x="2553737" y="1091354"/>
                            <a:pt x="2482078" y="1241046"/>
                            <a:pt x="2492543" y="1424029"/>
                          </a:cubicBezTo>
                          <a:cubicBezTo>
                            <a:pt x="2518824" y="1571660"/>
                            <a:pt x="2500570" y="1692629"/>
                            <a:pt x="2492543" y="1861223"/>
                          </a:cubicBezTo>
                          <a:cubicBezTo>
                            <a:pt x="2546550" y="2001274"/>
                            <a:pt x="2241547" y="2082171"/>
                            <a:pt x="2077111" y="2103213"/>
                          </a:cubicBezTo>
                          <a:cubicBezTo>
                            <a:pt x="1930651" y="2091600"/>
                            <a:pt x="1671368" y="2070738"/>
                            <a:pt x="1573068" y="2103213"/>
                          </a:cubicBezTo>
                          <a:cubicBezTo>
                            <a:pt x="1446295" y="2121497"/>
                            <a:pt x="1322718" y="2073863"/>
                            <a:pt x="1069025" y="2103213"/>
                          </a:cubicBezTo>
                          <a:cubicBezTo>
                            <a:pt x="887012" y="2111709"/>
                            <a:pt x="647163" y="2068393"/>
                            <a:pt x="415431" y="2103213"/>
                          </a:cubicBezTo>
                          <a:cubicBezTo>
                            <a:pt x="216049" y="2076552"/>
                            <a:pt x="20270" y="1982166"/>
                            <a:pt x="0" y="1861223"/>
                          </a:cubicBezTo>
                          <a:cubicBezTo>
                            <a:pt x="12880" y="1796877"/>
                            <a:pt x="40425" y="1635001"/>
                            <a:pt x="0" y="1504991"/>
                          </a:cubicBezTo>
                          <a:cubicBezTo>
                            <a:pt x="-30047" y="1372418"/>
                            <a:pt x="70814" y="1195432"/>
                            <a:pt x="0" y="1116375"/>
                          </a:cubicBezTo>
                          <a:cubicBezTo>
                            <a:pt x="-31542" y="1043743"/>
                            <a:pt x="38210" y="837864"/>
                            <a:pt x="0" y="695375"/>
                          </a:cubicBezTo>
                          <a:cubicBezTo>
                            <a:pt x="-64910" y="575480"/>
                            <a:pt x="53161" y="329273"/>
                            <a:pt x="0" y="24198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955930" y="756166"/>
              <a:ext cx="2555105" cy="182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ماهي الحصة الغذائية التي تتضمنها الآية الكريمة ( وفاكهة مما يتخيرون و لحم طير مما يشتهون )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8629574" y="1534385"/>
            <a:ext cx="3146062" cy="3200434"/>
            <a:chOff x="1173900" y="-66891"/>
            <a:chExt cx="3117971" cy="3579530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230616" y="456328"/>
              <a:ext cx="3013635" cy="3056311"/>
            </a:xfrm>
            <a:custGeom>
              <a:avLst/>
              <a:gdLst>
                <a:gd name="connsiteX0" fmla="*/ 0 w 3013635"/>
                <a:gd name="connsiteY0" fmla="*/ 509395 h 3056311"/>
                <a:gd name="connsiteX1" fmla="*/ 451380 w 3013635"/>
                <a:gd name="connsiteY1" fmla="*/ 0 h 3056311"/>
                <a:gd name="connsiteX2" fmla="*/ 936881 w 3013635"/>
                <a:gd name="connsiteY2" fmla="*/ 0 h 3056311"/>
                <a:gd name="connsiteX3" fmla="*/ 1401273 w 3013635"/>
                <a:gd name="connsiteY3" fmla="*/ 0 h 3056311"/>
                <a:gd name="connsiteX4" fmla="*/ 1971209 w 3013635"/>
                <a:gd name="connsiteY4" fmla="*/ 0 h 3056311"/>
                <a:gd name="connsiteX5" fmla="*/ 2562254 w 3013635"/>
                <a:gd name="connsiteY5" fmla="*/ 0 h 3056311"/>
                <a:gd name="connsiteX6" fmla="*/ 3013635 w 3013635"/>
                <a:gd name="connsiteY6" fmla="*/ 509395 h 3056311"/>
                <a:gd name="connsiteX7" fmla="*/ 3013635 w 3013635"/>
                <a:gd name="connsiteY7" fmla="*/ 1018775 h 3056311"/>
                <a:gd name="connsiteX8" fmla="*/ 3013635 w 3013635"/>
                <a:gd name="connsiteY8" fmla="*/ 1487405 h 3056311"/>
                <a:gd name="connsiteX9" fmla="*/ 3013635 w 3013635"/>
                <a:gd name="connsiteY9" fmla="*/ 1935659 h 3056311"/>
                <a:gd name="connsiteX10" fmla="*/ 3013635 w 3013635"/>
                <a:gd name="connsiteY10" fmla="*/ 2546915 h 3056311"/>
                <a:gd name="connsiteX11" fmla="*/ 2562254 w 3013635"/>
                <a:gd name="connsiteY11" fmla="*/ 3056311 h 3056311"/>
                <a:gd name="connsiteX12" fmla="*/ 2034536 w 3013635"/>
                <a:gd name="connsiteY12" fmla="*/ 3056311 h 3056311"/>
                <a:gd name="connsiteX13" fmla="*/ 1485708 w 3013635"/>
                <a:gd name="connsiteY13" fmla="*/ 3056311 h 3056311"/>
                <a:gd name="connsiteX14" fmla="*/ 979098 w 3013635"/>
                <a:gd name="connsiteY14" fmla="*/ 3056311 h 3056311"/>
                <a:gd name="connsiteX15" fmla="*/ 451380 w 3013635"/>
                <a:gd name="connsiteY15" fmla="*/ 3056311 h 3056311"/>
                <a:gd name="connsiteX16" fmla="*/ 0 w 3013635"/>
                <a:gd name="connsiteY16" fmla="*/ 2546915 h 3056311"/>
                <a:gd name="connsiteX17" fmla="*/ 0 w 3013635"/>
                <a:gd name="connsiteY17" fmla="*/ 2098661 h 3056311"/>
                <a:gd name="connsiteX18" fmla="*/ 0 w 3013635"/>
                <a:gd name="connsiteY18" fmla="*/ 1589280 h 3056311"/>
                <a:gd name="connsiteX19" fmla="*/ 0 w 3013635"/>
                <a:gd name="connsiteY19" fmla="*/ 1120651 h 3056311"/>
                <a:gd name="connsiteX20" fmla="*/ 0 w 3013635"/>
                <a:gd name="connsiteY20" fmla="*/ 509395 h 3056311"/>
                <a:gd name="connsiteX0" fmla="*/ 0 w 3013635"/>
                <a:gd name="connsiteY0" fmla="*/ 509395 h 3056311"/>
                <a:gd name="connsiteX1" fmla="*/ 451380 w 3013635"/>
                <a:gd name="connsiteY1" fmla="*/ 0 h 3056311"/>
                <a:gd name="connsiteX2" fmla="*/ 1021316 w 3013635"/>
                <a:gd name="connsiteY2" fmla="*/ 0 h 3056311"/>
                <a:gd name="connsiteX3" fmla="*/ 1506817 w 3013635"/>
                <a:gd name="connsiteY3" fmla="*/ 0 h 3056311"/>
                <a:gd name="connsiteX4" fmla="*/ 2013427 w 3013635"/>
                <a:gd name="connsiteY4" fmla="*/ 0 h 3056311"/>
                <a:gd name="connsiteX5" fmla="*/ 2562254 w 3013635"/>
                <a:gd name="connsiteY5" fmla="*/ 0 h 3056311"/>
                <a:gd name="connsiteX6" fmla="*/ 3013635 w 3013635"/>
                <a:gd name="connsiteY6" fmla="*/ 509395 h 3056311"/>
                <a:gd name="connsiteX7" fmla="*/ 3013635 w 3013635"/>
                <a:gd name="connsiteY7" fmla="*/ 1059525 h 3056311"/>
                <a:gd name="connsiteX8" fmla="*/ 3013635 w 3013635"/>
                <a:gd name="connsiteY8" fmla="*/ 1568905 h 3056311"/>
                <a:gd name="connsiteX9" fmla="*/ 3013635 w 3013635"/>
                <a:gd name="connsiteY9" fmla="*/ 2078285 h 3056311"/>
                <a:gd name="connsiteX10" fmla="*/ 3013635 w 3013635"/>
                <a:gd name="connsiteY10" fmla="*/ 2546915 h 3056311"/>
                <a:gd name="connsiteX11" fmla="*/ 2562254 w 3013635"/>
                <a:gd name="connsiteY11" fmla="*/ 3056311 h 3056311"/>
                <a:gd name="connsiteX12" fmla="*/ 2097862 w 3013635"/>
                <a:gd name="connsiteY12" fmla="*/ 3056311 h 3056311"/>
                <a:gd name="connsiteX13" fmla="*/ 1527926 w 3013635"/>
                <a:gd name="connsiteY13" fmla="*/ 3056311 h 3056311"/>
                <a:gd name="connsiteX14" fmla="*/ 957990 w 3013635"/>
                <a:gd name="connsiteY14" fmla="*/ 3056311 h 3056311"/>
                <a:gd name="connsiteX15" fmla="*/ 451380 w 3013635"/>
                <a:gd name="connsiteY15" fmla="*/ 3056311 h 3056311"/>
                <a:gd name="connsiteX16" fmla="*/ 0 w 3013635"/>
                <a:gd name="connsiteY16" fmla="*/ 2546915 h 3056311"/>
                <a:gd name="connsiteX17" fmla="*/ 0 w 3013635"/>
                <a:gd name="connsiteY17" fmla="*/ 2098661 h 3056311"/>
                <a:gd name="connsiteX18" fmla="*/ 0 w 3013635"/>
                <a:gd name="connsiteY18" fmla="*/ 1609656 h 3056311"/>
                <a:gd name="connsiteX19" fmla="*/ 0 w 3013635"/>
                <a:gd name="connsiteY19" fmla="*/ 1079900 h 3056311"/>
                <a:gd name="connsiteX20" fmla="*/ 0 w 3013635"/>
                <a:gd name="connsiteY20" fmla="*/ 509395 h 305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13635" h="3056311" fill="none" extrusionOk="0">
                  <a:moveTo>
                    <a:pt x="0" y="509395"/>
                  </a:moveTo>
                  <a:cubicBezTo>
                    <a:pt x="37760" y="179897"/>
                    <a:pt x="202882" y="60442"/>
                    <a:pt x="451380" y="0"/>
                  </a:cubicBezTo>
                  <a:cubicBezTo>
                    <a:pt x="691317" y="-80896"/>
                    <a:pt x="789441" y="-3373"/>
                    <a:pt x="936881" y="0"/>
                  </a:cubicBezTo>
                  <a:cubicBezTo>
                    <a:pt x="1098469" y="23215"/>
                    <a:pt x="1172292" y="49050"/>
                    <a:pt x="1401273" y="0"/>
                  </a:cubicBezTo>
                  <a:cubicBezTo>
                    <a:pt x="1606181" y="-62222"/>
                    <a:pt x="1839250" y="76122"/>
                    <a:pt x="1971209" y="0"/>
                  </a:cubicBezTo>
                  <a:cubicBezTo>
                    <a:pt x="2078085" y="-58980"/>
                    <a:pt x="2395084" y="-5066"/>
                    <a:pt x="2562254" y="0"/>
                  </a:cubicBezTo>
                  <a:cubicBezTo>
                    <a:pt x="2740016" y="-32653"/>
                    <a:pt x="2963346" y="193296"/>
                    <a:pt x="3013635" y="509395"/>
                  </a:cubicBezTo>
                  <a:cubicBezTo>
                    <a:pt x="3029059" y="754562"/>
                    <a:pt x="3026539" y="843153"/>
                    <a:pt x="3013635" y="1018775"/>
                  </a:cubicBezTo>
                  <a:cubicBezTo>
                    <a:pt x="3048477" y="1195372"/>
                    <a:pt x="2993009" y="1410853"/>
                    <a:pt x="3013635" y="1487405"/>
                  </a:cubicBezTo>
                  <a:cubicBezTo>
                    <a:pt x="3030123" y="1601018"/>
                    <a:pt x="2962548" y="1830311"/>
                    <a:pt x="3013635" y="1935659"/>
                  </a:cubicBezTo>
                  <a:cubicBezTo>
                    <a:pt x="3055134" y="2037222"/>
                    <a:pt x="2960199" y="2367525"/>
                    <a:pt x="3013635" y="2546915"/>
                  </a:cubicBezTo>
                  <a:cubicBezTo>
                    <a:pt x="3009564" y="2797386"/>
                    <a:pt x="2801653" y="3158732"/>
                    <a:pt x="2562254" y="3056311"/>
                  </a:cubicBezTo>
                  <a:cubicBezTo>
                    <a:pt x="2360872" y="3115585"/>
                    <a:pt x="2246884" y="3042256"/>
                    <a:pt x="2034536" y="3056311"/>
                  </a:cubicBezTo>
                  <a:cubicBezTo>
                    <a:pt x="1833951" y="3079457"/>
                    <a:pt x="1753995" y="3055995"/>
                    <a:pt x="1485708" y="3056311"/>
                  </a:cubicBezTo>
                  <a:cubicBezTo>
                    <a:pt x="1217164" y="3058696"/>
                    <a:pt x="1200451" y="2995335"/>
                    <a:pt x="979098" y="3056311"/>
                  </a:cubicBezTo>
                  <a:cubicBezTo>
                    <a:pt x="735394" y="3105113"/>
                    <a:pt x="673087" y="3036052"/>
                    <a:pt x="451380" y="3056311"/>
                  </a:cubicBezTo>
                  <a:cubicBezTo>
                    <a:pt x="273984" y="3003329"/>
                    <a:pt x="32520" y="2869978"/>
                    <a:pt x="0" y="2546915"/>
                  </a:cubicBezTo>
                  <a:cubicBezTo>
                    <a:pt x="-19730" y="2372489"/>
                    <a:pt x="29656" y="2288213"/>
                    <a:pt x="0" y="2098661"/>
                  </a:cubicBezTo>
                  <a:cubicBezTo>
                    <a:pt x="-31754" y="1918382"/>
                    <a:pt x="91" y="1816808"/>
                    <a:pt x="0" y="1589280"/>
                  </a:cubicBezTo>
                  <a:cubicBezTo>
                    <a:pt x="-26506" y="1352642"/>
                    <a:pt x="1667" y="1279355"/>
                    <a:pt x="0" y="1120651"/>
                  </a:cubicBezTo>
                  <a:cubicBezTo>
                    <a:pt x="-24339" y="979716"/>
                    <a:pt x="-1270" y="681317"/>
                    <a:pt x="0" y="509395"/>
                  </a:cubicBezTo>
                  <a:close/>
                </a:path>
                <a:path w="3013635" h="3056311" stroke="0" extrusionOk="0">
                  <a:moveTo>
                    <a:pt x="0" y="509395"/>
                  </a:moveTo>
                  <a:cubicBezTo>
                    <a:pt x="20373" y="262829"/>
                    <a:pt x="260719" y="-34699"/>
                    <a:pt x="451380" y="0"/>
                  </a:cubicBezTo>
                  <a:cubicBezTo>
                    <a:pt x="566189" y="-30785"/>
                    <a:pt x="814649" y="11737"/>
                    <a:pt x="1021316" y="0"/>
                  </a:cubicBezTo>
                  <a:cubicBezTo>
                    <a:pt x="1276861" y="-9824"/>
                    <a:pt x="1300659" y="13935"/>
                    <a:pt x="1506817" y="0"/>
                  </a:cubicBezTo>
                  <a:cubicBezTo>
                    <a:pt x="1730018" y="-40941"/>
                    <a:pt x="1853806" y="3328"/>
                    <a:pt x="2013427" y="0"/>
                  </a:cubicBezTo>
                  <a:cubicBezTo>
                    <a:pt x="2221397" y="-47592"/>
                    <a:pt x="2356118" y="16673"/>
                    <a:pt x="2562254" y="0"/>
                  </a:cubicBezTo>
                  <a:cubicBezTo>
                    <a:pt x="2862580" y="16471"/>
                    <a:pt x="3005685" y="258673"/>
                    <a:pt x="3013635" y="509395"/>
                  </a:cubicBezTo>
                  <a:cubicBezTo>
                    <a:pt x="3043557" y="636763"/>
                    <a:pt x="2984091" y="881937"/>
                    <a:pt x="3013635" y="1059525"/>
                  </a:cubicBezTo>
                  <a:cubicBezTo>
                    <a:pt x="3073993" y="1223764"/>
                    <a:pt x="2972881" y="1433851"/>
                    <a:pt x="3013635" y="1568905"/>
                  </a:cubicBezTo>
                  <a:cubicBezTo>
                    <a:pt x="3039315" y="1668066"/>
                    <a:pt x="2993804" y="1958384"/>
                    <a:pt x="3013635" y="2078285"/>
                  </a:cubicBezTo>
                  <a:cubicBezTo>
                    <a:pt x="3041359" y="2249782"/>
                    <a:pt x="3004071" y="2418940"/>
                    <a:pt x="3013635" y="2546915"/>
                  </a:cubicBezTo>
                  <a:cubicBezTo>
                    <a:pt x="2914553" y="2781531"/>
                    <a:pt x="2862895" y="2975237"/>
                    <a:pt x="2562254" y="3056311"/>
                  </a:cubicBezTo>
                  <a:cubicBezTo>
                    <a:pt x="2331043" y="3099953"/>
                    <a:pt x="2225001" y="3018668"/>
                    <a:pt x="2097862" y="3056311"/>
                  </a:cubicBezTo>
                  <a:cubicBezTo>
                    <a:pt x="1965567" y="3106890"/>
                    <a:pt x="1808469" y="3068790"/>
                    <a:pt x="1527926" y="3056311"/>
                  </a:cubicBezTo>
                  <a:cubicBezTo>
                    <a:pt x="1250744" y="3067336"/>
                    <a:pt x="1076950" y="3029668"/>
                    <a:pt x="957990" y="3056311"/>
                  </a:cubicBezTo>
                  <a:cubicBezTo>
                    <a:pt x="830455" y="3072283"/>
                    <a:pt x="546755" y="2994948"/>
                    <a:pt x="451380" y="3056311"/>
                  </a:cubicBezTo>
                  <a:cubicBezTo>
                    <a:pt x="203978" y="2954705"/>
                    <a:pt x="-3915" y="2829241"/>
                    <a:pt x="0" y="2546915"/>
                  </a:cubicBezTo>
                  <a:cubicBezTo>
                    <a:pt x="-14844" y="2403274"/>
                    <a:pt x="5740" y="2231987"/>
                    <a:pt x="0" y="2098661"/>
                  </a:cubicBezTo>
                  <a:cubicBezTo>
                    <a:pt x="-19102" y="1958640"/>
                    <a:pt x="68893" y="1838681"/>
                    <a:pt x="0" y="1609656"/>
                  </a:cubicBezTo>
                  <a:cubicBezTo>
                    <a:pt x="-49538" y="1349960"/>
                    <a:pt x="29195" y="1279309"/>
                    <a:pt x="0" y="1079900"/>
                  </a:cubicBezTo>
                  <a:cubicBezTo>
                    <a:pt x="-28351" y="873910"/>
                    <a:pt x="-11524" y="660162"/>
                    <a:pt x="0" y="509395"/>
                  </a:cubicBezTo>
                  <a:close/>
                </a:path>
                <a:path w="3013635" h="3056311" fill="none" stroke="0" extrusionOk="0">
                  <a:moveTo>
                    <a:pt x="0" y="509395"/>
                  </a:moveTo>
                  <a:cubicBezTo>
                    <a:pt x="63547" y="183674"/>
                    <a:pt x="182165" y="25106"/>
                    <a:pt x="451380" y="0"/>
                  </a:cubicBezTo>
                  <a:cubicBezTo>
                    <a:pt x="674473" y="-75970"/>
                    <a:pt x="760264" y="7119"/>
                    <a:pt x="936881" y="0"/>
                  </a:cubicBezTo>
                  <a:cubicBezTo>
                    <a:pt x="1099439" y="17576"/>
                    <a:pt x="1203337" y="47167"/>
                    <a:pt x="1401273" y="0"/>
                  </a:cubicBezTo>
                  <a:cubicBezTo>
                    <a:pt x="1583417" y="-32903"/>
                    <a:pt x="1857153" y="61661"/>
                    <a:pt x="1971209" y="0"/>
                  </a:cubicBezTo>
                  <a:cubicBezTo>
                    <a:pt x="2088557" y="-53880"/>
                    <a:pt x="2431783" y="9898"/>
                    <a:pt x="2562254" y="0"/>
                  </a:cubicBezTo>
                  <a:cubicBezTo>
                    <a:pt x="2775266" y="39952"/>
                    <a:pt x="2993826" y="291103"/>
                    <a:pt x="3013635" y="509395"/>
                  </a:cubicBezTo>
                  <a:cubicBezTo>
                    <a:pt x="3029528" y="729601"/>
                    <a:pt x="3016820" y="850639"/>
                    <a:pt x="3013635" y="1018775"/>
                  </a:cubicBezTo>
                  <a:cubicBezTo>
                    <a:pt x="3045991" y="1192906"/>
                    <a:pt x="2997773" y="1384700"/>
                    <a:pt x="3013635" y="1487405"/>
                  </a:cubicBezTo>
                  <a:cubicBezTo>
                    <a:pt x="3038819" y="1581100"/>
                    <a:pt x="3013009" y="1801070"/>
                    <a:pt x="3013635" y="1935659"/>
                  </a:cubicBezTo>
                  <a:cubicBezTo>
                    <a:pt x="3018322" y="2024969"/>
                    <a:pt x="2951581" y="2331937"/>
                    <a:pt x="3013635" y="2546915"/>
                  </a:cubicBezTo>
                  <a:cubicBezTo>
                    <a:pt x="3020873" y="2755991"/>
                    <a:pt x="2803806" y="3113745"/>
                    <a:pt x="2562254" y="3056311"/>
                  </a:cubicBezTo>
                  <a:cubicBezTo>
                    <a:pt x="2355533" y="3130071"/>
                    <a:pt x="2254765" y="3055481"/>
                    <a:pt x="2034536" y="3056311"/>
                  </a:cubicBezTo>
                  <a:cubicBezTo>
                    <a:pt x="1843610" y="3052349"/>
                    <a:pt x="1763794" y="3044823"/>
                    <a:pt x="1485708" y="3056311"/>
                  </a:cubicBezTo>
                  <a:cubicBezTo>
                    <a:pt x="1219569" y="3060880"/>
                    <a:pt x="1210730" y="2986618"/>
                    <a:pt x="979098" y="3056311"/>
                  </a:cubicBezTo>
                  <a:cubicBezTo>
                    <a:pt x="774519" y="3123504"/>
                    <a:pt x="622880" y="3050905"/>
                    <a:pt x="451380" y="3056311"/>
                  </a:cubicBezTo>
                  <a:cubicBezTo>
                    <a:pt x="266616" y="3010233"/>
                    <a:pt x="46428" y="2860595"/>
                    <a:pt x="0" y="2546915"/>
                  </a:cubicBezTo>
                  <a:cubicBezTo>
                    <a:pt x="19083" y="2394974"/>
                    <a:pt x="29211" y="2274676"/>
                    <a:pt x="0" y="2098661"/>
                  </a:cubicBezTo>
                  <a:cubicBezTo>
                    <a:pt x="-37012" y="1934131"/>
                    <a:pt x="-6290" y="1798163"/>
                    <a:pt x="0" y="1589280"/>
                  </a:cubicBezTo>
                  <a:cubicBezTo>
                    <a:pt x="21526" y="1357803"/>
                    <a:pt x="-3703" y="1280671"/>
                    <a:pt x="0" y="1120651"/>
                  </a:cubicBezTo>
                  <a:cubicBezTo>
                    <a:pt x="3025" y="1004197"/>
                    <a:pt x="23067" y="662827"/>
                    <a:pt x="0" y="509395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040786"/>
                        <a:gd name="connsiteY0" fmla="*/ 455447 h 2732627"/>
                        <a:gd name="connsiteX1" fmla="*/ 455447 w 3040786"/>
                        <a:gd name="connsiteY1" fmla="*/ 0 h 2732627"/>
                        <a:gd name="connsiteX2" fmla="*/ 945322 w 3040786"/>
                        <a:gd name="connsiteY2" fmla="*/ 0 h 2732627"/>
                        <a:gd name="connsiteX3" fmla="*/ 1413898 w 3040786"/>
                        <a:gd name="connsiteY3" fmla="*/ 0 h 2732627"/>
                        <a:gd name="connsiteX4" fmla="*/ 1988969 w 3040786"/>
                        <a:gd name="connsiteY4" fmla="*/ 0 h 2732627"/>
                        <a:gd name="connsiteX5" fmla="*/ 2585339 w 3040786"/>
                        <a:gd name="connsiteY5" fmla="*/ 0 h 2732627"/>
                        <a:gd name="connsiteX6" fmla="*/ 3040786 w 3040786"/>
                        <a:gd name="connsiteY6" fmla="*/ 455447 h 2732627"/>
                        <a:gd name="connsiteX7" fmla="*/ 3040786 w 3040786"/>
                        <a:gd name="connsiteY7" fmla="*/ 910880 h 2732627"/>
                        <a:gd name="connsiteX8" fmla="*/ 3040786 w 3040786"/>
                        <a:gd name="connsiteY8" fmla="*/ 1329879 h 2732627"/>
                        <a:gd name="connsiteX9" fmla="*/ 3040786 w 3040786"/>
                        <a:gd name="connsiteY9" fmla="*/ 1730660 h 2732627"/>
                        <a:gd name="connsiteX10" fmla="*/ 3040786 w 3040786"/>
                        <a:gd name="connsiteY10" fmla="*/ 2277180 h 2732627"/>
                        <a:gd name="connsiteX11" fmla="*/ 2585339 w 3040786"/>
                        <a:gd name="connsiteY11" fmla="*/ 2732627 h 2732627"/>
                        <a:gd name="connsiteX12" fmla="*/ 2052866 w 3040786"/>
                        <a:gd name="connsiteY12" fmla="*/ 2732627 h 2732627"/>
                        <a:gd name="connsiteX13" fmla="*/ 1499094 w 3040786"/>
                        <a:gd name="connsiteY13" fmla="*/ 2732627 h 2732627"/>
                        <a:gd name="connsiteX14" fmla="*/ 987920 w 3040786"/>
                        <a:gd name="connsiteY14" fmla="*/ 2732627 h 2732627"/>
                        <a:gd name="connsiteX15" fmla="*/ 455447 w 3040786"/>
                        <a:gd name="connsiteY15" fmla="*/ 2732627 h 2732627"/>
                        <a:gd name="connsiteX16" fmla="*/ 0 w 3040786"/>
                        <a:gd name="connsiteY16" fmla="*/ 2277180 h 2732627"/>
                        <a:gd name="connsiteX17" fmla="*/ 0 w 3040786"/>
                        <a:gd name="connsiteY17" fmla="*/ 1876399 h 2732627"/>
                        <a:gd name="connsiteX18" fmla="*/ 0 w 3040786"/>
                        <a:gd name="connsiteY18" fmla="*/ 1420965 h 2732627"/>
                        <a:gd name="connsiteX19" fmla="*/ 0 w 3040786"/>
                        <a:gd name="connsiteY19" fmla="*/ 1001967 h 2732627"/>
                        <a:gd name="connsiteX20" fmla="*/ 0 w 3040786"/>
                        <a:gd name="connsiteY20" fmla="*/ 455447 h 27326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3040786" h="2732627" fill="none" extrusionOk="0">
                          <a:moveTo>
                            <a:pt x="0" y="455447"/>
                          </a:moveTo>
                          <a:cubicBezTo>
                            <a:pt x="8831" y="201695"/>
                            <a:pt x="169950" y="34595"/>
                            <a:pt x="455447" y="0"/>
                          </a:cubicBezTo>
                          <a:cubicBezTo>
                            <a:pt x="691281" y="-45019"/>
                            <a:pt x="799717" y="1454"/>
                            <a:pt x="945322" y="0"/>
                          </a:cubicBezTo>
                          <a:cubicBezTo>
                            <a:pt x="1090927" y="-1454"/>
                            <a:pt x="1201715" y="51868"/>
                            <a:pt x="1413898" y="0"/>
                          </a:cubicBezTo>
                          <a:cubicBezTo>
                            <a:pt x="1626081" y="-51868"/>
                            <a:pt x="1872174" y="50672"/>
                            <a:pt x="1988969" y="0"/>
                          </a:cubicBezTo>
                          <a:cubicBezTo>
                            <a:pt x="2105764" y="-50672"/>
                            <a:pt x="2452288" y="299"/>
                            <a:pt x="2585339" y="0"/>
                          </a:cubicBezTo>
                          <a:cubicBezTo>
                            <a:pt x="2818596" y="-8763"/>
                            <a:pt x="3015993" y="184507"/>
                            <a:pt x="3040786" y="455447"/>
                          </a:cubicBezTo>
                          <a:cubicBezTo>
                            <a:pt x="3043848" y="659319"/>
                            <a:pt x="3036277" y="753660"/>
                            <a:pt x="3040786" y="910880"/>
                          </a:cubicBezTo>
                          <a:cubicBezTo>
                            <a:pt x="3045295" y="1068100"/>
                            <a:pt x="3016522" y="1239518"/>
                            <a:pt x="3040786" y="1329879"/>
                          </a:cubicBezTo>
                          <a:cubicBezTo>
                            <a:pt x="3065050" y="1420240"/>
                            <a:pt x="3019782" y="1631318"/>
                            <a:pt x="3040786" y="1730660"/>
                          </a:cubicBezTo>
                          <a:cubicBezTo>
                            <a:pt x="3061790" y="1830002"/>
                            <a:pt x="2976617" y="2118400"/>
                            <a:pt x="3040786" y="2277180"/>
                          </a:cubicBezTo>
                          <a:cubicBezTo>
                            <a:pt x="3059133" y="2529171"/>
                            <a:pt x="2847257" y="2807003"/>
                            <a:pt x="2585339" y="2732627"/>
                          </a:cubicBezTo>
                          <a:cubicBezTo>
                            <a:pt x="2389913" y="2779607"/>
                            <a:pt x="2260911" y="2729928"/>
                            <a:pt x="2052866" y="2732627"/>
                          </a:cubicBezTo>
                          <a:cubicBezTo>
                            <a:pt x="1844821" y="2735326"/>
                            <a:pt x="1767817" y="2727281"/>
                            <a:pt x="1499094" y="2732627"/>
                          </a:cubicBezTo>
                          <a:cubicBezTo>
                            <a:pt x="1230371" y="2737973"/>
                            <a:pt x="1217810" y="2679938"/>
                            <a:pt x="987920" y="2732627"/>
                          </a:cubicBezTo>
                          <a:cubicBezTo>
                            <a:pt x="758030" y="2785316"/>
                            <a:pt x="652984" y="2729172"/>
                            <a:pt x="455447" y="2732627"/>
                          </a:cubicBezTo>
                          <a:cubicBezTo>
                            <a:pt x="224392" y="2695942"/>
                            <a:pt x="8667" y="2559848"/>
                            <a:pt x="0" y="2277180"/>
                          </a:cubicBezTo>
                          <a:cubicBezTo>
                            <a:pt x="-8600" y="2129683"/>
                            <a:pt x="32868" y="2033209"/>
                            <a:pt x="0" y="1876399"/>
                          </a:cubicBezTo>
                          <a:cubicBezTo>
                            <a:pt x="-32868" y="1719589"/>
                            <a:pt x="4106" y="1622183"/>
                            <a:pt x="0" y="1420965"/>
                          </a:cubicBezTo>
                          <a:cubicBezTo>
                            <a:pt x="-4106" y="1219747"/>
                            <a:pt x="13557" y="1129431"/>
                            <a:pt x="0" y="1001967"/>
                          </a:cubicBezTo>
                          <a:cubicBezTo>
                            <a:pt x="-13557" y="874503"/>
                            <a:pt x="7022" y="598686"/>
                            <a:pt x="0" y="455447"/>
                          </a:cubicBezTo>
                          <a:close/>
                        </a:path>
                        <a:path w="3040786" h="2732627" stroke="0" extrusionOk="0">
                          <a:moveTo>
                            <a:pt x="0" y="455447"/>
                          </a:moveTo>
                          <a:cubicBezTo>
                            <a:pt x="21860" y="187191"/>
                            <a:pt x="251660" y="-47239"/>
                            <a:pt x="455447" y="0"/>
                          </a:cubicBezTo>
                          <a:cubicBezTo>
                            <a:pt x="601908" y="-56615"/>
                            <a:pt x="777172" y="18801"/>
                            <a:pt x="1030518" y="0"/>
                          </a:cubicBezTo>
                          <a:cubicBezTo>
                            <a:pt x="1283864" y="-18801"/>
                            <a:pt x="1305803" y="16955"/>
                            <a:pt x="1520393" y="0"/>
                          </a:cubicBezTo>
                          <a:cubicBezTo>
                            <a:pt x="1734983" y="-16955"/>
                            <a:pt x="1853349" y="4333"/>
                            <a:pt x="2031567" y="0"/>
                          </a:cubicBezTo>
                          <a:cubicBezTo>
                            <a:pt x="2209785" y="-4333"/>
                            <a:pt x="2393883" y="56463"/>
                            <a:pt x="2585339" y="0"/>
                          </a:cubicBezTo>
                          <a:cubicBezTo>
                            <a:pt x="2843442" y="45122"/>
                            <a:pt x="3032716" y="226018"/>
                            <a:pt x="3040786" y="455447"/>
                          </a:cubicBezTo>
                          <a:cubicBezTo>
                            <a:pt x="3074714" y="569924"/>
                            <a:pt x="2997870" y="812826"/>
                            <a:pt x="3040786" y="947315"/>
                          </a:cubicBezTo>
                          <a:cubicBezTo>
                            <a:pt x="3083702" y="1081804"/>
                            <a:pt x="3024576" y="1286278"/>
                            <a:pt x="3040786" y="1402748"/>
                          </a:cubicBezTo>
                          <a:cubicBezTo>
                            <a:pt x="3056996" y="1519218"/>
                            <a:pt x="3016403" y="1741180"/>
                            <a:pt x="3040786" y="1858181"/>
                          </a:cubicBezTo>
                          <a:cubicBezTo>
                            <a:pt x="3065169" y="1975182"/>
                            <a:pt x="3010595" y="2145106"/>
                            <a:pt x="3040786" y="2277180"/>
                          </a:cubicBezTo>
                          <a:cubicBezTo>
                            <a:pt x="3002167" y="2476522"/>
                            <a:pt x="2839716" y="2663774"/>
                            <a:pt x="2585339" y="2732627"/>
                          </a:cubicBezTo>
                          <a:cubicBezTo>
                            <a:pt x="2376906" y="2762172"/>
                            <a:pt x="2240632" y="2705036"/>
                            <a:pt x="2116763" y="2732627"/>
                          </a:cubicBezTo>
                          <a:cubicBezTo>
                            <a:pt x="1992894" y="2760218"/>
                            <a:pt x="1807026" y="2730934"/>
                            <a:pt x="1541692" y="2732627"/>
                          </a:cubicBezTo>
                          <a:cubicBezTo>
                            <a:pt x="1276358" y="2734320"/>
                            <a:pt x="1102035" y="2712920"/>
                            <a:pt x="966621" y="2732627"/>
                          </a:cubicBezTo>
                          <a:cubicBezTo>
                            <a:pt x="831207" y="2752334"/>
                            <a:pt x="570301" y="2684124"/>
                            <a:pt x="455447" y="2732627"/>
                          </a:cubicBezTo>
                          <a:cubicBezTo>
                            <a:pt x="221876" y="2681674"/>
                            <a:pt x="51079" y="2546864"/>
                            <a:pt x="0" y="2277180"/>
                          </a:cubicBezTo>
                          <a:cubicBezTo>
                            <a:pt x="-13321" y="2133992"/>
                            <a:pt x="8892" y="2008639"/>
                            <a:pt x="0" y="1876399"/>
                          </a:cubicBezTo>
                          <a:cubicBezTo>
                            <a:pt x="-8892" y="1744159"/>
                            <a:pt x="50429" y="1654369"/>
                            <a:pt x="0" y="1439183"/>
                          </a:cubicBezTo>
                          <a:cubicBezTo>
                            <a:pt x="-50429" y="1223997"/>
                            <a:pt x="19132" y="1159312"/>
                            <a:pt x="0" y="965532"/>
                          </a:cubicBezTo>
                          <a:cubicBezTo>
                            <a:pt x="-19132" y="771752"/>
                            <a:pt x="465" y="587181"/>
                            <a:pt x="0" y="455447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270949" y="433209"/>
              <a:ext cx="2973302" cy="3056311"/>
            </a:xfrm>
            <a:custGeom>
              <a:avLst/>
              <a:gdLst>
                <a:gd name="connsiteX0" fmla="*/ 0 w 2973302"/>
                <a:gd name="connsiteY0" fmla="*/ 351650 h 3056311"/>
                <a:gd name="connsiteX1" fmla="*/ 495559 w 2973302"/>
                <a:gd name="connsiteY1" fmla="*/ 0 h 3056311"/>
                <a:gd name="connsiteX2" fmla="*/ 1195931 w 2973302"/>
                <a:gd name="connsiteY2" fmla="*/ 0 h 3056311"/>
                <a:gd name="connsiteX3" fmla="*/ 1817013 w 2973302"/>
                <a:gd name="connsiteY3" fmla="*/ 0 h 3056311"/>
                <a:gd name="connsiteX4" fmla="*/ 2477741 w 2973302"/>
                <a:gd name="connsiteY4" fmla="*/ 0 h 3056311"/>
                <a:gd name="connsiteX5" fmla="*/ 2973302 w 2973302"/>
                <a:gd name="connsiteY5" fmla="*/ 351650 h 3056311"/>
                <a:gd name="connsiteX6" fmla="*/ 2973302 w 2973302"/>
                <a:gd name="connsiteY6" fmla="*/ 963431 h 3056311"/>
                <a:gd name="connsiteX7" fmla="*/ 2973302 w 2973302"/>
                <a:gd name="connsiteY7" fmla="*/ 1481093 h 3056311"/>
                <a:gd name="connsiteX8" fmla="*/ 2973302 w 2973302"/>
                <a:gd name="connsiteY8" fmla="*/ 2069346 h 3056311"/>
                <a:gd name="connsiteX9" fmla="*/ 2973302 w 2973302"/>
                <a:gd name="connsiteY9" fmla="*/ 2704659 h 3056311"/>
                <a:gd name="connsiteX10" fmla="*/ 2477741 w 2973302"/>
                <a:gd name="connsiteY10" fmla="*/ 3056311 h 3056311"/>
                <a:gd name="connsiteX11" fmla="*/ 1876479 w 2973302"/>
                <a:gd name="connsiteY11" fmla="*/ 3056311 h 3056311"/>
                <a:gd name="connsiteX12" fmla="*/ 1275217 w 2973302"/>
                <a:gd name="connsiteY12" fmla="*/ 3056311 h 3056311"/>
                <a:gd name="connsiteX13" fmla="*/ 495559 w 2973302"/>
                <a:gd name="connsiteY13" fmla="*/ 3056311 h 3056311"/>
                <a:gd name="connsiteX14" fmla="*/ 0 w 2973302"/>
                <a:gd name="connsiteY14" fmla="*/ 2704659 h 3056311"/>
                <a:gd name="connsiteX15" fmla="*/ 0 w 2973302"/>
                <a:gd name="connsiteY15" fmla="*/ 2186997 h 3056311"/>
                <a:gd name="connsiteX16" fmla="*/ 0 w 2973302"/>
                <a:gd name="connsiteY16" fmla="*/ 1622274 h 3056311"/>
                <a:gd name="connsiteX17" fmla="*/ 0 w 2973302"/>
                <a:gd name="connsiteY17" fmla="*/ 1010493 h 3056311"/>
                <a:gd name="connsiteX18" fmla="*/ 0 w 2973302"/>
                <a:gd name="connsiteY18" fmla="*/ 351650 h 305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73302" h="3056311" extrusionOk="0">
                  <a:moveTo>
                    <a:pt x="0" y="351650"/>
                  </a:moveTo>
                  <a:cubicBezTo>
                    <a:pt x="33711" y="132849"/>
                    <a:pt x="314564" y="-86252"/>
                    <a:pt x="495559" y="0"/>
                  </a:cubicBezTo>
                  <a:cubicBezTo>
                    <a:pt x="812948" y="-74537"/>
                    <a:pt x="878499" y="46538"/>
                    <a:pt x="1195931" y="0"/>
                  </a:cubicBezTo>
                  <a:cubicBezTo>
                    <a:pt x="1494029" y="-5201"/>
                    <a:pt x="1674792" y="-3685"/>
                    <a:pt x="1817013" y="0"/>
                  </a:cubicBezTo>
                  <a:cubicBezTo>
                    <a:pt x="1979396" y="-16199"/>
                    <a:pt x="2188928" y="76324"/>
                    <a:pt x="2477741" y="0"/>
                  </a:cubicBezTo>
                  <a:cubicBezTo>
                    <a:pt x="2776543" y="41203"/>
                    <a:pt x="2973177" y="206594"/>
                    <a:pt x="2973302" y="351650"/>
                  </a:cubicBezTo>
                  <a:cubicBezTo>
                    <a:pt x="2980577" y="675442"/>
                    <a:pt x="2878345" y="773649"/>
                    <a:pt x="2973302" y="963431"/>
                  </a:cubicBezTo>
                  <a:cubicBezTo>
                    <a:pt x="3101552" y="1155793"/>
                    <a:pt x="2956706" y="1411795"/>
                    <a:pt x="2973302" y="1481093"/>
                  </a:cubicBezTo>
                  <a:cubicBezTo>
                    <a:pt x="3149028" y="1579504"/>
                    <a:pt x="3020739" y="1791726"/>
                    <a:pt x="2973302" y="2069346"/>
                  </a:cubicBezTo>
                  <a:cubicBezTo>
                    <a:pt x="3010177" y="2252931"/>
                    <a:pt x="3012531" y="2428157"/>
                    <a:pt x="2973302" y="2704659"/>
                  </a:cubicBezTo>
                  <a:cubicBezTo>
                    <a:pt x="3009455" y="2870853"/>
                    <a:pt x="2674746" y="3008062"/>
                    <a:pt x="2477741" y="3056311"/>
                  </a:cubicBezTo>
                  <a:cubicBezTo>
                    <a:pt x="2302039" y="3039443"/>
                    <a:pt x="2006068" y="3032791"/>
                    <a:pt x="1876479" y="3056311"/>
                  </a:cubicBezTo>
                  <a:cubicBezTo>
                    <a:pt x="1690622" y="3140323"/>
                    <a:pt x="1613544" y="3019081"/>
                    <a:pt x="1275217" y="3056311"/>
                  </a:cubicBezTo>
                  <a:cubicBezTo>
                    <a:pt x="1127323" y="3039376"/>
                    <a:pt x="773090" y="3007019"/>
                    <a:pt x="495559" y="3056311"/>
                  </a:cubicBezTo>
                  <a:cubicBezTo>
                    <a:pt x="265681" y="2955474"/>
                    <a:pt x="39653" y="2833360"/>
                    <a:pt x="0" y="2704659"/>
                  </a:cubicBezTo>
                  <a:cubicBezTo>
                    <a:pt x="48669" y="2621805"/>
                    <a:pt x="-4693" y="2372432"/>
                    <a:pt x="0" y="2186997"/>
                  </a:cubicBezTo>
                  <a:cubicBezTo>
                    <a:pt x="-16102" y="1992451"/>
                    <a:pt x="107615" y="1735876"/>
                    <a:pt x="0" y="1622274"/>
                  </a:cubicBezTo>
                  <a:cubicBezTo>
                    <a:pt x="39818" y="1553665"/>
                    <a:pt x="5971" y="1225046"/>
                    <a:pt x="0" y="1010493"/>
                  </a:cubicBezTo>
                  <a:cubicBezTo>
                    <a:pt x="-90436" y="869376"/>
                    <a:pt x="48440" y="460799"/>
                    <a:pt x="0" y="35165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3000090"/>
                        <a:gd name="connsiteY0" fmla="*/ 314408 h 2732627"/>
                        <a:gd name="connsiteX1" fmla="*/ 500024 w 3000090"/>
                        <a:gd name="connsiteY1" fmla="*/ 0 h 2732627"/>
                        <a:gd name="connsiteX2" fmla="*/ 1206706 w 3000090"/>
                        <a:gd name="connsiteY2" fmla="*/ 0 h 2732627"/>
                        <a:gd name="connsiteX3" fmla="*/ 1833384 w 3000090"/>
                        <a:gd name="connsiteY3" fmla="*/ 0 h 2732627"/>
                        <a:gd name="connsiteX4" fmla="*/ 2500065 w 3000090"/>
                        <a:gd name="connsiteY4" fmla="*/ 0 h 2732627"/>
                        <a:gd name="connsiteX5" fmla="*/ 3000090 w 3000090"/>
                        <a:gd name="connsiteY5" fmla="*/ 314408 h 2732627"/>
                        <a:gd name="connsiteX6" fmla="*/ 3000090 w 3000090"/>
                        <a:gd name="connsiteY6" fmla="*/ 861398 h 2732627"/>
                        <a:gd name="connsiteX7" fmla="*/ 3000090 w 3000090"/>
                        <a:gd name="connsiteY7" fmla="*/ 1324236 h 2732627"/>
                        <a:gd name="connsiteX8" fmla="*/ 3000090 w 3000090"/>
                        <a:gd name="connsiteY8" fmla="*/ 1850189 h 2732627"/>
                        <a:gd name="connsiteX9" fmla="*/ 3000090 w 3000090"/>
                        <a:gd name="connsiteY9" fmla="*/ 2418218 h 2732627"/>
                        <a:gd name="connsiteX10" fmla="*/ 2500065 w 3000090"/>
                        <a:gd name="connsiteY10" fmla="*/ 2732627 h 2732627"/>
                        <a:gd name="connsiteX11" fmla="*/ 1893386 w 3000090"/>
                        <a:gd name="connsiteY11" fmla="*/ 2732627 h 2732627"/>
                        <a:gd name="connsiteX12" fmla="*/ 1286707 w 3000090"/>
                        <a:gd name="connsiteY12" fmla="*/ 2732627 h 2732627"/>
                        <a:gd name="connsiteX13" fmla="*/ 500024 w 3000090"/>
                        <a:gd name="connsiteY13" fmla="*/ 2732627 h 2732627"/>
                        <a:gd name="connsiteX14" fmla="*/ 0 w 3000090"/>
                        <a:gd name="connsiteY14" fmla="*/ 2418218 h 2732627"/>
                        <a:gd name="connsiteX15" fmla="*/ 0 w 3000090"/>
                        <a:gd name="connsiteY15" fmla="*/ 1955380 h 2732627"/>
                        <a:gd name="connsiteX16" fmla="*/ 0 w 3000090"/>
                        <a:gd name="connsiteY16" fmla="*/ 1450465 h 2732627"/>
                        <a:gd name="connsiteX17" fmla="*/ 0 w 3000090"/>
                        <a:gd name="connsiteY17" fmla="*/ 903475 h 2732627"/>
                        <a:gd name="connsiteX18" fmla="*/ 0 w 3000090"/>
                        <a:gd name="connsiteY18" fmla="*/ 314408 h 27326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000090" h="2732627" extrusionOk="0">
                          <a:moveTo>
                            <a:pt x="0" y="314408"/>
                          </a:moveTo>
                          <a:cubicBezTo>
                            <a:pt x="18980" y="128971"/>
                            <a:pt x="271680" y="-37038"/>
                            <a:pt x="500024" y="0"/>
                          </a:cubicBezTo>
                          <a:cubicBezTo>
                            <a:pt x="828804" y="-48433"/>
                            <a:pt x="904730" y="38851"/>
                            <a:pt x="1206706" y="0"/>
                          </a:cubicBezTo>
                          <a:cubicBezTo>
                            <a:pt x="1502529" y="-9275"/>
                            <a:pt x="1682691" y="2298"/>
                            <a:pt x="1833384" y="0"/>
                          </a:cubicBezTo>
                          <a:cubicBezTo>
                            <a:pt x="2005404" y="-20945"/>
                            <a:pt x="2194519" y="31424"/>
                            <a:pt x="2500065" y="0"/>
                          </a:cubicBezTo>
                          <a:cubicBezTo>
                            <a:pt x="2782753" y="7664"/>
                            <a:pt x="2997637" y="170539"/>
                            <a:pt x="3000090" y="314408"/>
                          </a:cubicBezTo>
                          <a:cubicBezTo>
                            <a:pt x="3010840" y="595632"/>
                            <a:pt x="2903868" y="685263"/>
                            <a:pt x="3000090" y="861398"/>
                          </a:cubicBezTo>
                          <a:cubicBezTo>
                            <a:pt x="3121680" y="1037596"/>
                            <a:pt x="2968714" y="1249223"/>
                            <a:pt x="3000090" y="1324236"/>
                          </a:cubicBezTo>
                          <a:cubicBezTo>
                            <a:pt x="3102512" y="1416299"/>
                            <a:pt x="2985335" y="1613084"/>
                            <a:pt x="3000090" y="1850189"/>
                          </a:cubicBezTo>
                          <a:cubicBezTo>
                            <a:pt x="3030121" y="2055553"/>
                            <a:pt x="3007622" y="2204028"/>
                            <a:pt x="3000090" y="2418218"/>
                          </a:cubicBezTo>
                          <a:cubicBezTo>
                            <a:pt x="3066039" y="2602103"/>
                            <a:pt x="2697938" y="2708974"/>
                            <a:pt x="2500065" y="2732627"/>
                          </a:cubicBezTo>
                          <a:cubicBezTo>
                            <a:pt x="2327604" y="2745966"/>
                            <a:pt x="2028401" y="2716990"/>
                            <a:pt x="1893386" y="2732627"/>
                          </a:cubicBezTo>
                          <a:cubicBezTo>
                            <a:pt x="1728221" y="2775497"/>
                            <a:pt x="1601198" y="2695627"/>
                            <a:pt x="1286707" y="2732627"/>
                          </a:cubicBezTo>
                          <a:cubicBezTo>
                            <a:pt x="1070613" y="2744587"/>
                            <a:pt x="766036" y="2694374"/>
                            <a:pt x="500024" y="2732627"/>
                          </a:cubicBezTo>
                          <a:cubicBezTo>
                            <a:pt x="263080" y="2676486"/>
                            <a:pt x="35493" y="2544643"/>
                            <a:pt x="0" y="2418218"/>
                          </a:cubicBezTo>
                          <a:cubicBezTo>
                            <a:pt x="9706" y="2331733"/>
                            <a:pt x="26092" y="2122910"/>
                            <a:pt x="0" y="1955380"/>
                          </a:cubicBezTo>
                          <a:cubicBezTo>
                            <a:pt x="-45445" y="1784390"/>
                            <a:pt x="76524" y="1553891"/>
                            <a:pt x="0" y="1450465"/>
                          </a:cubicBezTo>
                          <a:cubicBezTo>
                            <a:pt x="-17366" y="1365061"/>
                            <a:pt x="27556" y="1091726"/>
                            <a:pt x="0" y="903475"/>
                          </a:cubicBezTo>
                          <a:cubicBezTo>
                            <a:pt x="-88818" y="772030"/>
                            <a:pt x="73615" y="446217"/>
                            <a:pt x="0" y="31440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173900" y="907771"/>
              <a:ext cx="3117971" cy="2581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فاكهة مما يتخيرون أي مهما تخيروا وراق في أعينهم و اشتهته أنفسهم من أنواع الفواكه الشهية و الجنى اللذيذ حصل لهم على أكمل و جه و أحسنه</a:t>
              </a: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 flipV="1">
            <a:off x="6367428" y="2135485"/>
            <a:ext cx="3040786" cy="265981"/>
          </a:xfrm>
          <a:custGeom>
            <a:avLst/>
            <a:gdLst>
              <a:gd name="connsiteX0" fmla="*/ 0 w 3040786"/>
              <a:gd name="connsiteY0" fmla="*/ 265981 h 265981"/>
              <a:gd name="connsiteX1" fmla="*/ 756692 w 3040786"/>
              <a:gd name="connsiteY1" fmla="*/ 83444 h 265981"/>
              <a:gd name="connsiteX2" fmla="*/ 1345232 w 3040786"/>
              <a:gd name="connsiteY2" fmla="*/ 239904 h 265981"/>
              <a:gd name="connsiteX3" fmla="*/ 2115938 w 3040786"/>
              <a:gd name="connsiteY3" fmla="*/ 67799 h 265981"/>
              <a:gd name="connsiteX4" fmla="*/ 2648425 w 3040786"/>
              <a:gd name="connsiteY4" fmla="*/ 146028 h 265981"/>
              <a:gd name="connsiteX5" fmla="*/ 3040786 w 3040786"/>
              <a:gd name="connsiteY5" fmla="*/ 0 h 26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0786" h="265981" extrusionOk="0">
                <a:moveTo>
                  <a:pt x="0" y="265981"/>
                </a:moveTo>
                <a:cubicBezTo>
                  <a:pt x="193457" y="221833"/>
                  <a:pt x="585168" y="164503"/>
                  <a:pt x="756692" y="83444"/>
                </a:cubicBezTo>
                <a:cubicBezTo>
                  <a:pt x="940942" y="23401"/>
                  <a:pt x="1130741" y="327089"/>
                  <a:pt x="1345232" y="239904"/>
                </a:cubicBezTo>
                <a:cubicBezTo>
                  <a:pt x="1584461" y="307016"/>
                  <a:pt x="1864646" y="137359"/>
                  <a:pt x="2115938" y="67799"/>
                </a:cubicBezTo>
                <a:cubicBezTo>
                  <a:pt x="2342584" y="2366"/>
                  <a:pt x="2516372" y="212340"/>
                  <a:pt x="2648425" y="146028"/>
                </a:cubicBezTo>
                <a:cubicBezTo>
                  <a:pt x="2737961" y="159628"/>
                  <a:pt x="2903520" y="690"/>
                  <a:pt x="3040786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:custGeom>
                    <a:avLst/>
                    <a:gdLst>
                      <a:gd name="connsiteX0" fmla="*/ 0 w 3040786"/>
                      <a:gd name="connsiteY0" fmla="*/ 265981 h 265981"/>
                      <a:gd name="connsiteX1" fmla="*/ 756692 w 3040786"/>
                      <a:gd name="connsiteY1" fmla="*/ 83444 h 265981"/>
                      <a:gd name="connsiteX2" fmla="*/ 1345232 w 3040786"/>
                      <a:gd name="connsiteY2" fmla="*/ 239904 h 265981"/>
                      <a:gd name="connsiteX3" fmla="*/ 2115938 w 3040786"/>
                      <a:gd name="connsiteY3" fmla="*/ 67799 h 265981"/>
                      <a:gd name="connsiteX4" fmla="*/ 2648425 w 3040786"/>
                      <a:gd name="connsiteY4" fmla="*/ 146028 h 265981"/>
                      <a:gd name="connsiteX5" fmla="*/ 3040786 w 3040786"/>
                      <a:gd name="connsiteY5" fmla="*/ 0 h 26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0786" h="265981" extrusionOk="0">
                        <a:moveTo>
                          <a:pt x="0" y="265981"/>
                        </a:moveTo>
                        <a:cubicBezTo>
                          <a:pt x="218165" y="206575"/>
                          <a:pt x="552127" y="116389"/>
                          <a:pt x="756692" y="83444"/>
                        </a:cubicBezTo>
                        <a:cubicBezTo>
                          <a:pt x="975065" y="70967"/>
                          <a:pt x="1125639" y="291279"/>
                          <a:pt x="1345232" y="239904"/>
                        </a:cubicBezTo>
                        <a:cubicBezTo>
                          <a:pt x="1575287" y="256603"/>
                          <a:pt x="1892565" y="93208"/>
                          <a:pt x="2115938" y="67799"/>
                        </a:cubicBezTo>
                        <a:cubicBezTo>
                          <a:pt x="2339784" y="17122"/>
                          <a:pt x="2510382" y="197422"/>
                          <a:pt x="2648425" y="146028"/>
                        </a:cubicBezTo>
                        <a:cubicBezTo>
                          <a:pt x="2765136" y="149155"/>
                          <a:pt x="2911396" y="29613"/>
                          <a:pt x="3040786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41369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2964929" cy="1213077"/>
            <a:chOff x="4412343" y="615723"/>
            <a:chExt cx="2964929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436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7036904" y="0"/>
            <a:ext cx="4657600" cy="1222155"/>
            <a:chOff x="1437352" y="652952"/>
            <a:chExt cx="4657600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2" y="652952"/>
              <a:ext cx="4657600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1874455" y="1295014"/>
              <a:ext cx="42064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الحصة الغذائية :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2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67135" y="3427107"/>
            <a:ext cx="1884683" cy="2586380"/>
            <a:chOff x="10086862" y="2778613"/>
            <a:chExt cx="1884683" cy="258638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86862" y="2778613"/>
              <a:ext cx="1884683" cy="2586380"/>
              <a:chOff x="395817" y="4262072"/>
              <a:chExt cx="1884683" cy="258638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الغذاء و التغذية</a:t>
                </a:r>
                <a:endParaRPr lang="en-US" sz="2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909460"/>
                <a:ext cx="1875550" cy="193899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الغذاء الكامل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652464" y="3993710"/>
              <a:ext cx="853216" cy="1102774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8EE3D-9AF7-4973-8A73-545942E720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93"/>
          <a:stretch/>
        </p:blipFill>
        <p:spPr>
          <a:xfrm>
            <a:off x="2911285" y="2257426"/>
            <a:ext cx="7138988" cy="33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9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1250046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7036904" y="0"/>
            <a:ext cx="4657600" cy="1222155"/>
            <a:chOff x="1437352" y="652952"/>
            <a:chExt cx="4657600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2" y="652952"/>
              <a:ext cx="4657600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1874455" y="1295014"/>
              <a:ext cx="42064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الحصة الغذائية :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013401" y="1453291"/>
            <a:ext cx="805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</a:rPr>
              <a:t>عدد الحصص يختلف حسب النشاط و الجنس و المرحلة العمرية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2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67135" y="3427107"/>
            <a:ext cx="1884683" cy="2586380"/>
            <a:chOff x="10086862" y="2778613"/>
            <a:chExt cx="1884683" cy="258638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86862" y="2778613"/>
              <a:ext cx="1884683" cy="2586380"/>
              <a:chOff x="395817" y="4262072"/>
              <a:chExt cx="1884683" cy="258638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الغذاء و التغذية</a:t>
                </a:r>
                <a:endParaRPr lang="en-US" sz="2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909460"/>
                <a:ext cx="1875550" cy="193899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الغذاء الكامل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652464" y="3993710"/>
              <a:ext cx="853216" cy="1102774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B87DE76-8165-42BE-8B7D-DF59F5FD2431}"/>
              </a:ext>
            </a:extLst>
          </p:cNvPr>
          <p:cNvGrpSpPr/>
          <p:nvPr/>
        </p:nvGrpSpPr>
        <p:grpSpPr>
          <a:xfrm flipH="1" flipV="1">
            <a:off x="9882066" y="2360388"/>
            <a:ext cx="1834212" cy="635091"/>
            <a:chOff x="1431941" y="2643418"/>
            <a:chExt cx="1834212" cy="635091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DEEC376-70DE-4711-80DA-678A605575F1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ECC0B5E-8DAA-4998-851B-46EECC2237CF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D3C4D0BD-46BB-444F-96E4-9641AB5A92BA}"/>
              </a:ext>
            </a:extLst>
          </p:cNvPr>
          <p:cNvSpPr txBox="1"/>
          <p:nvPr/>
        </p:nvSpPr>
        <p:spPr>
          <a:xfrm>
            <a:off x="3035175" y="2563633"/>
            <a:ext cx="805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</a:rPr>
              <a:t>يكون الحرق بالحرارة الساخنة نتيجة التعرض للإصابة بحرار  جافة مثل : المدفأة أو رطبة مثل : الماء الساخن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6576C01-5F60-4012-BBFF-A9F766321E17}"/>
              </a:ext>
            </a:extLst>
          </p:cNvPr>
          <p:cNvGrpSpPr/>
          <p:nvPr/>
        </p:nvGrpSpPr>
        <p:grpSpPr>
          <a:xfrm flipH="1" flipV="1">
            <a:off x="9882066" y="3477988"/>
            <a:ext cx="1834212" cy="635091"/>
            <a:chOff x="1431941" y="2643418"/>
            <a:chExt cx="1834212" cy="635091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13B0469-0A6D-4A67-986A-0A0B290B6CA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D18A314-2E5F-40FA-BD38-109D72D19967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BA9CFB3-D386-4499-B618-B99929BFE73B}"/>
              </a:ext>
            </a:extLst>
          </p:cNvPr>
          <p:cNvSpPr txBox="1"/>
          <p:nvPr/>
        </p:nvSpPr>
        <p:spPr>
          <a:xfrm>
            <a:off x="3035175" y="3681233"/>
            <a:ext cx="805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Open Sans" panose="020B0606030504020204" pitchFamily="34" charset="0"/>
                <a:ea typeface="Open Sans" panose="020B0606030504020204" pitchFamily="34" charset="0"/>
              </a:rPr>
              <a:t>تقل حصص الدهون و السكريات لوجودها في باقي الأطعمة</a:t>
            </a:r>
          </a:p>
        </p:txBody>
      </p:sp>
    </p:spTree>
    <p:extLst>
      <p:ext uri="{BB962C8B-B14F-4D97-AF65-F5344CB8AC3E}">
        <p14:creationId xmlns:p14="http://schemas.microsoft.com/office/powerpoint/2010/main" val="320838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61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601B98D-4B87-4379-AC59-F862FBB59614}"/>
              </a:ext>
            </a:extLst>
          </p:cNvPr>
          <p:cNvGrpSpPr/>
          <p:nvPr/>
        </p:nvGrpSpPr>
        <p:grpSpPr>
          <a:xfrm>
            <a:off x="476900" y="2124185"/>
            <a:ext cx="3429190" cy="3265445"/>
            <a:chOff x="476900" y="2124185"/>
            <a:chExt cx="3429190" cy="3265445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0B05E45-5E0C-4397-955F-82C84C13142B}"/>
                </a:ext>
              </a:extLst>
            </p:cNvPr>
            <p:cNvSpPr/>
            <p:nvPr/>
          </p:nvSpPr>
          <p:spPr>
            <a:xfrm rot="5400000">
              <a:off x="2251807" y="3366256"/>
              <a:ext cx="2670801" cy="637764"/>
            </a:xfrm>
            <a:prstGeom prst="ellipse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8B351C9-38BC-4061-98EF-D8FF8F2324DC}"/>
                </a:ext>
              </a:extLst>
            </p:cNvPr>
            <p:cNvSpPr/>
            <p:nvPr/>
          </p:nvSpPr>
          <p:spPr>
            <a:xfrm rot="577091">
              <a:off x="1823537" y="4751163"/>
              <a:ext cx="190347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14CCA03-D0D1-4BC8-B4F5-6E4DCEC592B3}"/>
                </a:ext>
              </a:extLst>
            </p:cNvPr>
            <p:cNvSpPr/>
            <p:nvPr/>
          </p:nvSpPr>
          <p:spPr>
            <a:xfrm rot="20903281">
              <a:off x="582659" y="4751866"/>
              <a:ext cx="190347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F1F1E-718E-4AE2-A6D0-46BD2F873670}"/>
                </a:ext>
              </a:extLst>
            </p:cNvPr>
            <p:cNvSpPr/>
            <p:nvPr/>
          </p:nvSpPr>
          <p:spPr>
            <a:xfrm>
              <a:off x="681622" y="2124185"/>
              <a:ext cx="2976581" cy="3085568"/>
            </a:xfrm>
            <a:custGeom>
              <a:avLst/>
              <a:gdLst>
                <a:gd name="connsiteX0" fmla="*/ 0 w 4403187"/>
                <a:gd name="connsiteY0" fmla="*/ 0 h 4564408"/>
                <a:gd name="connsiteX1" fmla="*/ 301828 w 4403187"/>
                <a:gd name="connsiteY1" fmla="*/ 0 h 4564408"/>
                <a:gd name="connsiteX2" fmla="*/ 301828 w 4403187"/>
                <a:gd name="connsiteY2" fmla="*/ 135355 h 4564408"/>
                <a:gd name="connsiteX3" fmla="*/ 285308 w 4403187"/>
                <a:gd name="connsiteY3" fmla="*/ 138691 h 4564408"/>
                <a:gd name="connsiteX4" fmla="*/ 194445 w 4403187"/>
                <a:gd name="connsiteY4" fmla="*/ 275771 h 4564408"/>
                <a:gd name="connsiteX5" fmla="*/ 343217 w 4403187"/>
                <a:gd name="connsiteY5" fmla="*/ 424542 h 4564408"/>
                <a:gd name="connsiteX6" fmla="*/ 491988 w 4403187"/>
                <a:gd name="connsiteY6" fmla="*/ 275771 h 4564408"/>
                <a:gd name="connsiteX7" fmla="*/ 401125 w 4403187"/>
                <a:gd name="connsiteY7" fmla="*/ 138691 h 4564408"/>
                <a:gd name="connsiteX8" fmla="*/ 384605 w 4403187"/>
                <a:gd name="connsiteY8" fmla="*/ 135355 h 4564408"/>
                <a:gd name="connsiteX9" fmla="*/ 384605 w 4403187"/>
                <a:gd name="connsiteY9" fmla="*/ 0 h 4564408"/>
                <a:gd name="connsiteX10" fmla="*/ 793817 w 4403187"/>
                <a:gd name="connsiteY10" fmla="*/ 0 h 4564408"/>
                <a:gd name="connsiteX11" fmla="*/ 793817 w 4403187"/>
                <a:gd name="connsiteY11" fmla="*/ 135355 h 4564408"/>
                <a:gd name="connsiteX12" fmla="*/ 777297 w 4403187"/>
                <a:gd name="connsiteY12" fmla="*/ 138691 h 4564408"/>
                <a:gd name="connsiteX13" fmla="*/ 686434 w 4403187"/>
                <a:gd name="connsiteY13" fmla="*/ 275771 h 4564408"/>
                <a:gd name="connsiteX14" fmla="*/ 835206 w 4403187"/>
                <a:gd name="connsiteY14" fmla="*/ 424542 h 4564408"/>
                <a:gd name="connsiteX15" fmla="*/ 983977 w 4403187"/>
                <a:gd name="connsiteY15" fmla="*/ 275771 h 4564408"/>
                <a:gd name="connsiteX16" fmla="*/ 893114 w 4403187"/>
                <a:gd name="connsiteY16" fmla="*/ 138691 h 4564408"/>
                <a:gd name="connsiteX17" fmla="*/ 876594 w 4403187"/>
                <a:gd name="connsiteY17" fmla="*/ 135355 h 4564408"/>
                <a:gd name="connsiteX18" fmla="*/ 876594 w 4403187"/>
                <a:gd name="connsiteY18" fmla="*/ 0 h 4564408"/>
                <a:gd name="connsiteX19" fmla="*/ 1285806 w 4403187"/>
                <a:gd name="connsiteY19" fmla="*/ 0 h 4564408"/>
                <a:gd name="connsiteX20" fmla="*/ 1285806 w 4403187"/>
                <a:gd name="connsiteY20" fmla="*/ 135355 h 4564408"/>
                <a:gd name="connsiteX21" fmla="*/ 1269286 w 4403187"/>
                <a:gd name="connsiteY21" fmla="*/ 138691 h 4564408"/>
                <a:gd name="connsiteX22" fmla="*/ 1178423 w 4403187"/>
                <a:gd name="connsiteY22" fmla="*/ 275771 h 4564408"/>
                <a:gd name="connsiteX23" fmla="*/ 1327195 w 4403187"/>
                <a:gd name="connsiteY23" fmla="*/ 424542 h 4564408"/>
                <a:gd name="connsiteX24" fmla="*/ 1475966 w 4403187"/>
                <a:gd name="connsiteY24" fmla="*/ 275771 h 4564408"/>
                <a:gd name="connsiteX25" fmla="*/ 1385103 w 4403187"/>
                <a:gd name="connsiteY25" fmla="*/ 138691 h 4564408"/>
                <a:gd name="connsiteX26" fmla="*/ 1368583 w 4403187"/>
                <a:gd name="connsiteY26" fmla="*/ 135355 h 4564408"/>
                <a:gd name="connsiteX27" fmla="*/ 1368583 w 4403187"/>
                <a:gd name="connsiteY27" fmla="*/ 0 h 4564408"/>
                <a:gd name="connsiteX28" fmla="*/ 1777795 w 4403187"/>
                <a:gd name="connsiteY28" fmla="*/ 0 h 4564408"/>
                <a:gd name="connsiteX29" fmla="*/ 1777795 w 4403187"/>
                <a:gd name="connsiteY29" fmla="*/ 135355 h 4564408"/>
                <a:gd name="connsiteX30" fmla="*/ 1761275 w 4403187"/>
                <a:gd name="connsiteY30" fmla="*/ 138691 h 4564408"/>
                <a:gd name="connsiteX31" fmla="*/ 1670412 w 4403187"/>
                <a:gd name="connsiteY31" fmla="*/ 275771 h 4564408"/>
                <a:gd name="connsiteX32" fmla="*/ 1819184 w 4403187"/>
                <a:gd name="connsiteY32" fmla="*/ 424542 h 4564408"/>
                <a:gd name="connsiteX33" fmla="*/ 1967955 w 4403187"/>
                <a:gd name="connsiteY33" fmla="*/ 275771 h 4564408"/>
                <a:gd name="connsiteX34" fmla="*/ 1877092 w 4403187"/>
                <a:gd name="connsiteY34" fmla="*/ 138691 h 4564408"/>
                <a:gd name="connsiteX35" fmla="*/ 1860572 w 4403187"/>
                <a:gd name="connsiteY35" fmla="*/ 135355 h 4564408"/>
                <a:gd name="connsiteX36" fmla="*/ 1860572 w 4403187"/>
                <a:gd name="connsiteY36" fmla="*/ 0 h 4564408"/>
                <a:gd name="connsiteX37" fmla="*/ 2269784 w 4403187"/>
                <a:gd name="connsiteY37" fmla="*/ 0 h 4564408"/>
                <a:gd name="connsiteX38" fmla="*/ 2269784 w 4403187"/>
                <a:gd name="connsiteY38" fmla="*/ 135355 h 4564408"/>
                <a:gd name="connsiteX39" fmla="*/ 2253264 w 4403187"/>
                <a:gd name="connsiteY39" fmla="*/ 138691 h 4564408"/>
                <a:gd name="connsiteX40" fmla="*/ 2162401 w 4403187"/>
                <a:gd name="connsiteY40" fmla="*/ 275771 h 4564408"/>
                <a:gd name="connsiteX41" fmla="*/ 2311173 w 4403187"/>
                <a:gd name="connsiteY41" fmla="*/ 424542 h 4564408"/>
                <a:gd name="connsiteX42" fmla="*/ 2459944 w 4403187"/>
                <a:gd name="connsiteY42" fmla="*/ 275771 h 4564408"/>
                <a:gd name="connsiteX43" fmla="*/ 2369081 w 4403187"/>
                <a:gd name="connsiteY43" fmla="*/ 138691 h 4564408"/>
                <a:gd name="connsiteX44" fmla="*/ 2352561 w 4403187"/>
                <a:gd name="connsiteY44" fmla="*/ 135355 h 4564408"/>
                <a:gd name="connsiteX45" fmla="*/ 2352561 w 4403187"/>
                <a:gd name="connsiteY45" fmla="*/ 0 h 4564408"/>
                <a:gd name="connsiteX46" fmla="*/ 2761773 w 4403187"/>
                <a:gd name="connsiteY46" fmla="*/ 0 h 4564408"/>
                <a:gd name="connsiteX47" fmla="*/ 2761773 w 4403187"/>
                <a:gd name="connsiteY47" fmla="*/ 135355 h 4564408"/>
                <a:gd name="connsiteX48" fmla="*/ 2745253 w 4403187"/>
                <a:gd name="connsiteY48" fmla="*/ 138691 h 4564408"/>
                <a:gd name="connsiteX49" fmla="*/ 2654390 w 4403187"/>
                <a:gd name="connsiteY49" fmla="*/ 275771 h 4564408"/>
                <a:gd name="connsiteX50" fmla="*/ 2803162 w 4403187"/>
                <a:gd name="connsiteY50" fmla="*/ 424542 h 4564408"/>
                <a:gd name="connsiteX51" fmla="*/ 2951933 w 4403187"/>
                <a:gd name="connsiteY51" fmla="*/ 275771 h 4564408"/>
                <a:gd name="connsiteX52" fmla="*/ 2861070 w 4403187"/>
                <a:gd name="connsiteY52" fmla="*/ 138691 h 4564408"/>
                <a:gd name="connsiteX53" fmla="*/ 2844550 w 4403187"/>
                <a:gd name="connsiteY53" fmla="*/ 135355 h 4564408"/>
                <a:gd name="connsiteX54" fmla="*/ 2844550 w 4403187"/>
                <a:gd name="connsiteY54" fmla="*/ 0 h 4564408"/>
                <a:gd name="connsiteX55" fmla="*/ 3253762 w 4403187"/>
                <a:gd name="connsiteY55" fmla="*/ 0 h 4564408"/>
                <a:gd name="connsiteX56" fmla="*/ 3253762 w 4403187"/>
                <a:gd name="connsiteY56" fmla="*/ 135355 h 4564408"/>
                <a:gd name="connsiteX57" fmla="*/ 3237242 w 4403187"/>
                <a:gd name="connsiteY57" fmla="*/ 138691 h 4564408"/>
                <a:gd name="connsiteX58" fmla="*/ 3146379 w 4403187"/>
                <a:gd name="connsiteY58" fmla="*/ 275771 h 4564408"/>
                <a:gd name="connsiteX59" fmla="*/ 3295151 w 4403187"/>
                <a:gd name="connsiteY59" fmla="*/ 424542 h 4564408"/>
                <a:gd name="connsiteX60" fmla="*/ 3443922 w 4403187"/>
                <a:gd name="connsiteY60" fmla="*/ 275771 h 4564408"/>
                <a:gd name="connsiteX61" fmla="*/ 3353059 w 4403187"/>
                <a:gd name="connsiteY61" fmla="*/ 138691 h 4564408"/>
                <a:gd name="connsiteX62" fmla="*/ 3336539 w 4403187"/>
                <a:gd name="connsiteY62" fmla="*/ 135355 h 4564408"/>
                <a:gd name="connsiteX63" fmla="*/ 3336539 w 4403187"/>
                <a:gd name="connsiteY63" fmla="*/ 0 h 4564408"/>
                <a:gd name="connsiteX64" fmla="*/ 3745751 w 4403187"/>
                <a:gd name="connsiteY64" fmla="*/ 0 h 4564408"/>
                <a:gd name="connsiteX65" fmla="*/ 3745751 w 4403187"/>
                <a:gd name="connsiteY65" fmla="*/ 135355 h 4564408"/>
                <a:gd name="connsiteX66" fmla="*/ 3729231 w 4403187"/>
                <a:gd name="connsiteY66" fmla="*/ 138691 h 4564408"/>
                <a:gd name="connsiteX67" fmla="*/ 3638368 w 4403187"/>
                <a:gd name="connsiteY67" fmla="*/ 275771 h 4564408"/>
                <a:gd name="connsiteX68" fmla="*/ 3787140 w 4403187"/>
                <a:gd name="connsiteY68" fmla="*/ 424542 h 4564408"/>
                <a:gd name="connsiteX69" fmla="*/ 3935911 w 4403187"/>
                <a:gd name="connsiteY69" fmla="*/ 275771 h 4564408"/>
                <a:gd name="connsiteX70" fmla="*/ 3845048 w 4403187"/>
                <a:gd name="connsiteY70" fmla="*/ 138691 h 4564408"/>
                <a:gd name="connsiteX71" fmla="*/ 3828528 w 4403187"/>
                <a:gd name="connsiteY71" fmla="*/ 135355 h 4564408"/>
                <a:gd name="connsiteX72" fmla="*/ 3828528 w 4403187"/>
                <a:gd name="connsiteY72" fmla="*/ 0 h 4564408"/>
                <a:gd name="connsiteX73" fmla="*/ 4403187 w 4403187"/>
                <a:gd name="connsiteY73" fmla="*/ 0 h 4564408"/>
                <a:gd name="connsiteX74" fmla="*/ 4403187 w 4403187"/>
                <a:gd name="connsiteY74" fmla="*/ 4564408 h 4564408"/>
                <a:gd name="connsiteX75" fmla="*/ 0 w 4403187"/>
                <a:gd name="connsiteY75" fmla="*/ 4564408 h 45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403187" h="4564408">
                  <a:moveTo>
                    <a:pt x="0" y="0"/>
                  </a:moveTo>
                  <a:lnTo>
                    <a:pt x="301828" y="0"/>
                  </a:lnTo>
                  <a:lnTo>
                    <a:pt x="301828" y="135355"/>
                  </a:lnTo>
                  <a:lnTo>
                    <a:pt x="285308" y="138691"/>
                  </a:lnTo>
                  <a:cubicBezTo>
                    <a:pt x="231912" y="161275"/>
                    <a:pt x="194445" y="214148"/>
                    <a:pt x="194445" y="275771"/>
                  </a:cubicBezTo>
                  <a:cubicBezTo>
                    <a:pt x="194445" y="357935"/>
                    <a:pt x="261053" y="424542"/>
                    <a:pt x="343217" y="424542"/>
                  </a:cubicBezTo>
                  <a:cubicBezTo>
                    <a:pt x="425381" y="424542"/>
                    <a:pt x="491988" y="357935"/>
                    <a:pt x="491988" y="275771"/>
                  </a:cubicBezTo>
                  <a:cubicBezTo>
                    <a:pt x="491988" y="214148"/>
                    <a:pt x="454522" y="161275"/>
                    <a:pt x="401125" y="138691"/>
                  </a:cubicBezTo>
                  <a:lnTo>
                    <a:pt x="384605" y="135355"/>
                  </a:lnTo>
                  <a:lnTo>
                    <a:pt x="384605" y="0"/>
                  </a:lnTo>
                  <a:lnTo>
                    <a:pt x="793817" y="0"/>
                  </a:lnTo>
                  <a:lnTo>
                    <a:pt x="793817" y="135355"/>
                  </a:lnTo>
                  <a:lnTo>
                    <a:pt x="777297" y="138691"/>
                  </a:lnTo>
                  <a:cubicBezTo>
                    <a:pt x="723901" y="161275"/>
                    <a:pt x="686434" y="214148"/>
                    <a:pt x="686434" y="275771"/>
                  </a:cubicBezTo>
                  <a:cubicBezTo>
                    <a:pt x="686434" y="357935"/>
                    <a:pt x="753042" y="424542"/>
                    <a:pt x="835206" y="424542"/>
                  </a:cubicBezTo>
                  <a:cubicBezTo>
                    <a:pt x="917370" y="424542"/>
                    <a:pt x="983977" y="357935"/>
                    <a:pt x="983977" y="275771"/>
                  </a:cubicBezTo>
                  <a:cubicBezTo>
                    <a:pt x="983977" y="214148"/>
                    <a:pt x="946511" y="161275"/>
                    <a:pt x="893114" y="138691"/>
                  </a:cubicBezTo>
                  <a:lnTo>
                    <a:pt x="876594" y="135355"/>
                  </a:lnTo>
                  <a:lnTo>
                    <a:pt x="876594" y="0"/>
                  </a:lnTo>
                  <a:lnTo>
                    <a:pt x="1285806" y="0"/>
                  </a:lnTo>
                  <a:lnTo>
                    <a:pt x="1285806" y="135355"/>
                  </a:lnTo>
                  <a:lnTo>
                    <a:pt x="1269286" y="138691"/>
                  </a:lnTo>
                  <a:cubicBezTo>
                    <a:pt x="1215890" y="161275"/>
                    <a:pt x="1178423" y="214148"/>
                    <a:pt x="1178423" y="275771"/>
                  </a:cubicBezTo>
                  <a:cubicBezTo>
                    <a:pt x="1178423" y="357935"/>
                    <a:pt x="1245031" y="424542"/>
                    <a:pt x="1327195" y="424542"/>
                  </a:cubicBezTo>
                  <a:cubicBezTo>
                    <a:pt x="1409359" y="424542"/>
                    <a:pt x="1475966" y="357935"/>
                    <a:pt x="1475966" y="275771"/>
                  </a:cubicBezTo>
                  <a:cubicBezTo>
                    <a:pt x="1475966" y="214148"/>
                    <a:pt x="1438500" y="161275"/>
                    <a:pt x="1385103" y="138691"/>
                  </a:cubicBezTo>
                  <a:lnTo>
                    <a:pt x="1368583" y="135355"/>
                  </a:lnTo>
                  <a:lnTo>
                    <a:pt x="1368583" y="0"/>
                  </a:lnTo>
                  <a:lnTo>
                    <a:pt x="1777795" y="0"/>
                  </a:lnTo>
                  <a:lnTo>
                    <a:pt x="1777795" y="135355"/>
                  </a:lnTo>
                  <a:lnTo>
                    <a:pt x="1761275" y="138691"/>
                  </a:lnTo>
                  <a:cubicBezTo>
                    <a:pt x="1707879" y="161275"/>
                    <a:pt x="1670412" y="214148"/>
                    <a:pt x="1670412" y="275771"/>
                  </a:cubicBezTo>
                  <a:cubicBezTo>
                    <a:pt x="1670412" y="357935"/>
                    <a:pt x="1737020" y="424542"/>
                    <a:pt x="1819184" y="424542"/>
                  </a:cubicBezTo>
                  <a:cubicBezTo>
                    <a:pt x="1901348" y="424542"/>
                    <a:pt x="1967955" y="357935"/>
                    <a:pt x="1967955" y="275771"/>
                  </a:cubicBezTo>
                  <a:cubicBezTo>
                    <a:pt x="1967955" y="214148"/>
                    <a:pt x="1930489" y="161275"/>
                    <a:pt x="1877092" y="138691"/>
                  </a:cubicBezTo>
                  <a:lnTo>
                    <a:pt x="1860572" y="135355"/>
                  </a:lnTo>
                  <a:lnTo>
                    <a:pt x="1860572" y="0"/>
                  </a:lnTo>
                  <a:lnTo>
                    <a:pt x="2269784" y="0"/>
                  </a:lnTo>
                  <a:lnTo>
                    <a:pt x="2269784" y="135355"/>
                  </a:lnTo>
                  <a:lnTo>
                    <a:pt x="2253264" y="138691"/>
                  </a:lnTo>
                  <a:cubicBezTo>
                    <a:pt x="2199868" y="161275"/>
                    <a:pt x="2162401" y="214148"/>
                    <a:pt x="2162401" y="275771"/>
                  </a:cubicBezTo>
                  <a:cubicBezTo>
                    <a:pt x="2162401" y="357935"/>
                    <a:pt x="2229009" y="424542"/>
                    <a:pt x="2311173" y="424542"/>
                  </a:cubicBezTo>
                  <a:cubicBezTo>
                    <a:pt x="2393337" y="424542"/>
                    <a:pt x="2459944" y="357935"/>
                    <a:pt x="2459944" y="275771"/>
                  </a:cubicBezTo>
                  <a:cubicBezTo>
                    <a:pt x="2459944" y="214148"/>
                    <a:pt x="2422478" y="161275"/>
                    <a:pt x="2369081" y="138691"/>
                  </a:cubicBezTo>
                  <a:lnTo>
                    <a:pt x="2352561" y="135355"/>
                  </a:lnTo>
                  <a:lnTo>
                    <a:pt x="2352561" y="0"/>
                  </a:lnTo>
                  <a:lnTo>
                    <a:pt x="2761773" y="0"/>
                  </a:lnTo>
                  <a:lnTo>
                    <a:pt x="2761773" y="135355"/>
                  </a:lnTo>
                  <a:lnTo>
                    <a:pt x="2745253" y="138691"/>
                  </a:lnTo>
                  <a:cubicBezTo>
                    <a:pt x="2691857" y="161275"/>
                    <a:pt x="2654390" y="214148"/>
                    <a:pt x="2654390" y="275771"/>
                  </a:cubicBezTo>
                  <a:cubicBezTo>
                    <a:pt x="2654390" y="357935"/>
                    <a:pt x="2720998" y="424542"/>
                    <a:pt x="2803162" y="424542"/>
                  </a:cubicBezTo>
                  <a:cubicBezTo>
                    <a:pt x="2885326" y="424542"/>
                    <a:pt x="2951933" y="357935"/>
                    <a:pt x="2951933" y="275771"/>
                  </a:cubicBezTo>
                  <a:cubicBezTo>
                    <a:pt x="2951933" y="214148"/>
                    <a:pt x="2914467" y="161275"/>
                    <a:pt x="2861070" y="138691"/>
                  </a:cubicBezTo>
                  <a:lnTo>
                    <a:pt x="2844550" y="135355"/>
                  </a:lnTo>
                  <a:lnTo>
                    <a:pt x="2844550" y="0"/>
                  </a:lnTo>
                  <a:lnTo>
                    <a:pt x="3253762" y="0"/>
                  </a:lnTo>
                  <a:lnTo>
                    <a:pt x="3253762" y="135355"/>
                  </a:lnTo>
                  <a:lnTo>
                    <a:pt x="3237242" y="138691"/>
                  </a:lnTo>
                  <a:cubicBezTo>
                    <a:pt x="3183846" y="161275"/>
                    <a:pt x="3146379" y="214148"/>
                    <a:pt x="3146379" y="275771"/>
                  </a:cubicBezTo>
                  <a:cubicBezTo>
                    <a:pt x="3146379" y="357935"/>
                    <a:pt x="3212987" y="424542"/>
                    <a:pt x="3295151" y="424542"/>
                  </a:cubicBezTo>
                  <a:cubicBezTo>
                    <a:pt x="3377315" y="424542"/>
                    <a:pt x="3443922" y="357935"/>
                    <a:pt x="3443922" y="275771"/>
                  </a:cubicBezTo>
                  <a:cubicBezTo>
                    <a:pt x="3443922" y="214148"/>
                    <a:pt x="3406456" y="161275"/>
                    <a:pt x="3353059" y="138691"/>
                  </a:cubicBezTo>
                  <a:lnTo>
                    <a:pt x="3336539" y="135355"/>
                  </a:lnTo>
                  <a:lnTo>
                    <a:pt x="3336539" y="0"/>
                  </a:lnTo>
                  <a:lnTo>
                    <a:pt x="3745751" y="0"/>
                  </a:lnTo>
                  <a:lnTo>
                    <a:pt x="3745751" y="135355"/>
                  </a:lnTo>
                  <a:lnTo>
                    <a:pt x="3729231" y="138691"/>
                  </a:lnTo>
                  <a:cubicBezTo>
                    <a:pt x="3675835" y="161275"/>
                    <a:pt x="3638368" y="214148"/>
                    <a:pt x="3638368" y="275771"/>
                  </a:cubicBezTo>
                  <a:cubicBezTo>
                    <a:pt x="3638368" y="357935"/>
                    <a:pt x="3704976" y="424542"/>
                    <a:pt x="3787140" y="424542"/>
                  </a:cubicBezTo>
                  <a:cubicBezTo>
                    <a:pt x="3869304" y="424542"/>
                    <a:pt x="3935911" y="357935"/>
                    <a:pt x="3935911" y="275771"/>
                  </a:cubicBezTo>
                  <a:cubicBezTo>
                    <a:pt x="3935911" y="214148"/>
                    <a:pt x="3898445" y="161275"/>
                    <a:pt x="3845048" y="138691"/>
                  </a:cubicBezTo>
                  <a:lnTo>
                    <a:pt x="3828528" y="135355"/>
                  </a:lnTo>
                  <a:lnTo>
                    <a:pt x="3828528" y="0"/>
                  </a:lnTo>
                  <a:lnTo>
                    <a:pt x="4403187" y="0"/>
                  </a:lnTo>
                  <a:lnTo>
                    <a:pt x="4403187" y="4564408"/>
                  </a:lnTo>
                  <a:lnTo>
                    <a:pt x="0" y="4564408"/>
                  </a:lnTo>
                  <a:close/>
                </a:path>
              </a:pathLst>
            </a:custGeom>
            <a:solidFill>
              <a:srgbClr val="F7F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096927-D3AD-4142-AAD4-075171DD9BBF}"/>
                </a:ext>
              </a:extLst>
            </p:cNvPr>
            <p:cNvSpPr/>
            <p:nvPr/>
          </p:nvSpPr>
          <p:spPr>
            <a:xfrm>
              <a:off x="681620" y="2521334"/>
              <a:ext cx="2976582" cy="6671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0B12665-63D4-4E41-8F5D-EC25B831BE25}"/>
                </a:ext>
              </a:extLst>
            </p:cNvPr>
            <p:cNvSpPr txBox="1"/>
            <p:nvPr/>
          </p:nvSpPr>
          <p:spPr>
            <a:xfrm>
              <a:off x="2813260" y="2564356"/>
              <a:ext cx="668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3AAFC8F-F3FD-4273-B70B-AB9368A21828}"/>
                </a:ext>
              </a:extLst>
            </p:cNvPr>
            <p:cNvGrpSpPr/>
            <p:nvPr/>
          </p:nvGrpSpPr>
          <p:grpSpPr>
            <a:xfrm>
              <a:off x="943443" y="3666969"/>
              <a:ext cx="2452936" cy="1118539"/>
              <a:chOff x="1016001" y="3614225"/>
              <a:chExt cx="3628571" cy="1654628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F5B3631-487B-410C-8004-821822722754}"/>
                  </a:ext>
                </a:extLst>
              </p:cNvPr>
              <p:cNvCxnSpPr/>
              <p:nvPr/>
            </p:nvCxnSpPr>
            <p:spPr>
              <a:xfrm>
                <a:off x="1016001" y="3614225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1161CF7-0814-4731-B6F8-3517496A0816}"/>
                  </a:ext>
                </a:extLst>
              </p:cNvPr>
              <p:cNvCxnSpPr/>
              <p:nvPr/>
            </p:nvCxnSpPr>
            <p:spPr>
              <a:xfrm>
                <a:off x="1016001" y="4027882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E75278B-CCA0-4076-965B-89D6D5329CC1}"/>
                  </a:ext>
                </a:extLst>
              </p:cNvPr>
              <p:cNvCxnSpPr/>
              <p:nvPr/>
            </p:nvCxnSpPr>
            <p:spPr>
              <a:xfrm>
                <a:off x="1016001" y="4441539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1890376-9BA1-46B0-9C6E-F3AACD924AAD}"/>
                  </a:ext>
                </a:extLst>
              </p:cNvPr>
              <p:cNvCxnSpPr/>
              <p:nvPr/>
            </p:nvCxnSpPr>
            <p:spPr>
              <a:xfrm>
                <a:off x="1016001" y="4855196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76D7A1F-DBD1-4D33-93F1-49F67F69DC96}"/>
                  </a:ext>
                </a:extLst>
              </p:cNvPr>
              <p:cNvCxnSpPr/>
              <p:nvPr/>
            </p:nvCxnSpPr>
            <p:spPr>
              <a:xfrm>
                <a:off x="1016001" y="5268853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F2F40C-DE15-4A65-B76B-33A5954CEB8F}"/>
                </a:ext>
              </a:extLst>
            </p:cNvPr>
            <p:cNvSpPr txBox="1"/>
            <p:nvPr/>
          </p:nvSpPr>
          <p:spPr>
            <a:xfrm>
              <a:off x="1438935" y="3285028"/>
              <a:ext cx="1461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الفطور</a:t>
              </a:r>
              <a:endParaRPr lang="en-US" sz="2000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52491F-183B-47F4-9788-C017C13FA30F}"/>
                </a:ext>
              </a:extLst>
            </p:cNvPr>
            <p:cNvSpPr txBox="1"/>
            <p:nvPr/>
          </p:nvSpPr>
          <p:spPr>
            <a:xfrm>
              <a:off x="476900" y="3573627"/>
              <a:ext cx="3077681" cy="1501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ar-SY" sz="1600" dirty="0">
                  <a:solidFill>
                    <a:schemeClr val="bg1">
                      <a:lumMod val="50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بيضة ، كوب حليب محلى بملعقة. عسل ،. حبة برتقال، قليل من الخيار ، ربع رغيف من الخبز الأسمر 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C0F798F-7B2C-4530-B23C-4343862BA708}"/>
              </a:ext>
            </a:extLst>
          </p:cNvPr>
          <p:cNvSpPr/>
          <p:nvPr/>
        </p:nvSpPr>
        <p:spPr>
          <a:xfrm>
            <a:off x="232227" y="1701294"/>
            <a:ext cx="1195295" cy="972660"/>
          </a:xfrm>
          <a:custGeom>
            <a:avLst/>
            <a:gdLst>
              <a:gd name="connsiteX0" fmla="*/ 87086 w 1553029"/>
              <a:gd name="connsiteY0" fmla="*/ 856343 h 1219200"/>
              <a:gd name="connsiteX1" fmla="*/ 1132115 w 1553029"/>
              <a:gd name="connsiteY1" fmla="*/ 0 h 1219200"/>
              <a:gd name="connsiteX2" fmla="*/ 1146629 w 1553029"/>
              <a:gd name="connsiteY2" fmla="*/ 159657 h 1219200"/>
              <a:gd name="connsiteX3" fmla="*/ 1248229 w 1553029"/>
              <a:gd name="connsiteY3" fmla="*/ 116114 h 1219200"/>
              <a:gd name="connsiteX4" fmla="*/ 1233715 w 1553029"/>
              <a:gd name="connsiteY4" fmla="*/ 275771 h 1219200"/>
              <a:gd name="connsiteX5" fmla="*/ 1378858 w 1553029"/>
              <a:gd name="connsiteY5" fmla="*/ 217714 h 1219200"/>
              <a:gd name="connsiteX6" fmla="*/ 1349829 w 1553029"/>
              <a:gd name="connsiteY6" fmla="*/ 348343 h 1219200"/>
              <a:gd name="connsiteX7" fmla="*/ 1451429 w 1553029"/>
              <a:gd name="connsiteY7" fmla="*/ 333828 h 1219200"/>
              <a:gd name="connsiteX8" fmla="*/ 1436915 w 1553029"/>
              <a:gd name="connsiteY8" fmla="*/ 406400 h 1219200"/>
              <a:gd name="connsiteX9" fmla="*/ 1553029 w 1553029"/>
              <a:gd name="connsiteY9" fmla="*/ 377371 h 1219200"/>
              <a:gd name="connsiteX10" fmla="*/ 435429 w 1553029"/>
              <a:gd name="connsiteY10" fmla="*/ 1219200 h 1219200"/>
              <a:gd name="connsiteX11" fmla="*/ 435429 w 1553029"/>
              <a:gd name="connsiteY11" fmla="*/ 1132114 h 1219200"/>
              <a:gd name="connsiteX12" fmla="*/ 319315 w 1553029"/>
              <a:gd name="connsiteY12" fmla="*/ 1161143 h 1219200"/>
              <a:gd name="connsiteX13" fmla="*/ 319315 w 1553029"/>
              <a:gd name="connsiteY13" fmla="*/ 1045028 h 1219200"/>
              <a:gd name="connsiteX14" fmla="*/ 174172 w 1553029"/>
              <a:gd name="connsiteY14" fmla="*/ 1088571 h 1219200"/>
              <a:gd name="connsiteX15" fmla="*/ 188686 w 1553029"/>
              <a:gd name="connsiteY15" fmla="*/ 957943 h 1219200"/>
              <a:gd name="connsiteX16" fmla="*/ 29029 w 1553029"/>
              <a:gd name="connsiteY16" fmla="*/ 972457 h 1219200"/>
              <a:gd name="connsiteX17" fmla="*/ 101600 w 1553029"/>
              <a:gd name="connsiteY17" fmla="*/ 928914 h 1219200"/>
              <a:gd name="connsiteX18" fmla="*/ 0 w 1553029"/>
              <a:gd name="connsiteY18" fmla="*/ 928914 h 1219200"/>
              <a:gd name="connsiteX19" fmla="*/ 87086 w 1553029"/>
              <a:gd name="connsiteY19" fmla="*/ 856343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53029" h="1219200">
                <a:moveTo>
                  <a:pt x="87086" y="856343"/>
                </a:moveTo>
                <a:lnTo>
                  <a:pt x="1132115" y="0"/>
                </a:lnTo>
                <a:lnTo>
                  <a:pt x="1146629" y="159657"/>
                </a:lnTo>
                <a:lnTo>
                  <a:pt x="1248229" y="116114"/>
                </a:lnTo>
                <a:lnTo>
                  <a:pt x="1233715" y="275771"/>
                </a:lnTo>
                <a:lnTo>
                  <a:pt x="1378858" y="217714"/>
                </a:lnTo>
                <a:lnTo>
                  <a:pt x="1349829" y="348343"/>
                </a:lnTo>
                <a:lnTo>
                  <a:pt x="1451429" y="333828"/>
                </a:lnTo>
                <a:lnTo>
                  <a:pt x="1436915" y="406400"/>
                </a:lnTo>
                <a:lnTo>
                  <a:pt x="1553029" y="377371"/>
                </a:lnTo>
                <a:lnTo>
                  <a:pt x="435429" y="1219200"/>
                </a:lnTo>
                <a:lnTo>
                  <a:pt x="435429" y="1132114"/>
                </a:lnTo>
                <a:lnTo>
                  <a:pt x="319315" y="1161143"/>
                </a:lnTo>
                <a:lnTo>
                  <a:pt x="319315" y="1045028"/>
                </a:lnTo>
                <a:lnTo>
                  <a:pt x="174172" y="1088571"/>
                </a:lnTo>
                <a:lnTo>
                  <a:pt x="188686" y="957943"/>
                </a:lnTo>
                <a:lnTo>
                  <a:pt x="29029" y="972457"/>
                </a:lnTo>
                <a:lnTo>
                  <a:pt x="101600" y="928914"/>
                </a:lnTo>
                <a:lnTo>
                  <a:pt x="0" y="928914"/>
                </a:lnTo>
                <a:lnTo>
                  <a:pt x="87086" y="856343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219A9B-2CBC-4692-9CAD-E848BEBF4E0C}"/>
              </a:ext>
            </a:extLst>
          </p:cNvPr>
          <p:cNvGrpSpPr/>
          <p:nvPr/>
        </p:nvGrpSpPr>
        <p:grpSpPr>
          <a:xfrm>
            <a:off x="4538482" y="2124185"/>
            <a:ext cx="3323156" cy="3265445"/>
            <a:chOff x="4538482" y="2124185"/>
            <a:chExt cx="3323156" cy="3265445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AA187E6-259A-4BEA-ADE5-EF82CF640413}"/>
                </a:ext>
              </a:extLst>
            </p:cNvPr>
            <p:cNvSpPr/>
            <p:nvPr/>
          </p:nvSpPr>
          <p:spPr>
            <a:xfrm rot="5400000">
              <a:off x="6207355" y="3348087"/>
              <a:ext cx="2670801" cy="637764"/>
            </a:xfrm>
            <a:prstGeom prst="ellipse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C550EDA-5852-4602-8ECD-EB80D8B8A240}"/>
                </a:ext>
              </a:extLst>
            </p:cNvPr>
            <p:cNvSpPr/>
            <p:nvPr/>
          </p:nvSpPr>
          <p:spPr>
            <a:xfrm rot="577091">
              <a:off x="5779360" y="4751163"/>
              <a:ext cx="190347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ECA927-03C2-4395-A641-A7F03ABD2992}"/>
                </a:ext>
              </a:extLst>
            </p:cNvPr>
            <p:cNvSpPr/>
            <p:nvPr/>
          </p:nvSpPr>
          <p:spPr>
            <a:xfrm rot="20903281">
              <a:off x="4538482" y="4751866"/>
              <a:ext cx="190347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A56747-3372-4622-AEE9-44EEED70BD7F}"/>
                </a:ext>
              </a:extLst>
            </p:cNvPr>
            <p:cNvSpPr/>
            <p:nvPr/>
          </p:nvSpPr>
          <p:spPr>
            <a:xfrm>
              <a:off x="4637445" y="2124185"/>
              <a:ext cx="2976581" cy="3085568"/>
            </a:xfrm>
            <a:custGeom>
              <a:avLst/>
              <a:gdLst>
                <a:gd name="connsiteX0" fmla="*/ 0 w 4403187"/>
                <a:gd name="connsiteY0" fmla="*/ 0 h 4564408"/>
                <a:gd name="connsiteX1" fmla="*/ 301828 w 4403187"/>
                <a:gd name="connsiteY1" fmla="*/ 0 h 4564408"/>
                <a:gd name="connsiteX2" fmla="*/ 301828 w 4403187"/>
                <a:gd name="connsiteY2" fmla="*/ 135355 h 4564408"/>
                <a:gd name="connsiteX3" fmla="*/ 285308 w 4403187"/>
                <a:gd name="connsiteY3" fmla="*/ 138691 h 4564408"/>
                <a:gd name="connsiteX4" fmla="*/ 194445 w 4403187"/>
                <a:gd name="connsiteY4" fmla="*/ 275771 h 4564408"/>
                <a:gd name="connsiteX5" fmla="*/ 343217 w 4403187"/>
                <a:gd name="connsiteY5" fmla="*/ 424542 h 4564408"/>
                <a:gd name="connsiteX6" fmla="*/ 491988 w 4403187"/>
                <a:gd name="connsiteY6" fmla="*/ 275771 h 4564408"/>
                <a:gd name="connsiteX7" fmla="*/ 401125 w 4403187"/>
                <a:gd name="connsiteY7" fmla="*/ 138691 h 4564408"/>
                <a:gd name="connsiteX8" fmla="*/ 384605 w 4403187"/>
                <a:gd name="connsiteY8" fmla="*/ 135355 h 4564408"/>
                <a:gd name="connsiteX9" fmla="*/ 384605 w 4403187"/>
                <a:gd name="connsiteY9" fmla="*/ 0 h 4564408"/>
                <a:gd name="connsiteX10" fmla="*/ 793817 w 4403187"/>
                <a:gd name="connsiteY10" fmla="*/ 0 h 4564408"/>
                <a:gd name="connsiteX11" fmla="*/ 793817 w 4403187"/>
                <a:gd name="connsiteY11" fmla="*/ 135355 h 4564408"/>
                <a:gd name="connsiteX12" fmla="*/ 777297 w 4403187"/>
                <a:gd name="connsiteY12" fmla="*/ 138691 h 4564408"/>
                <a:gd name="connsiteX13" fmla="*/ 686434 w 4403187"/>
                <a:gd name="connsiteY13" fmla="*/ 275771 h 4564408"/>
                <a:gd name="connsiteX14" fmla="*/ 835206 w 4403187"/>
                <a:gd name="connsiteY14" fmla="*/ 424542 h 4564408"/>
                <a:gd name="connsiteX15" fmla="*/ 983977 w 4403187"/>
                <a:gd name="connsiteY15" fmla="*/ 275771 h 4564408"/>
                <a:gd name="connsiteX16" fmla="*/ 893114 w 4403187"/>
                <a:gd name="connsiteY16" fmla="*/ 138691 h 4564408"/>
                <a:gd name="connsiteX17" fmla="*/ 876594 w 4403187"/>
                <a:gd name="connsiteY17" fmla="*/ 135355 h 4564408"/>
                <a:gd name="connsiteX18" fmla="*/ 876594 w 4403187"/>
                <a:gd name="connsiteY18" fmla="*/ 0 h 4564408"/>
                <a:gd name="connsiteX19" fmla="*/ 1285806 w 4403187"/>
                <a:gd name="connsiteY19" fmla="*/ 0 h 4564408"/>
                <a:gd name="connsiteX20" fmla="*/ 1285806 w 4403187"/>
                <a:gd name="connsiteY20" fmla="*/ 135355 h 4564408"/>
                <a:gd name="connsiteX21" fmla="*/ 1269286 w 4403187"/>
                <a:gd name="connsiteY21" fmla="*/ 138691 h 4564408"/>
                <a:gd name="connsiteX22" fmla="*/ 1178423 w 4403187"/>
                <a:gd name="connsiteY22" fmla="*/ 275771 h 4564408"/>
                <a:gd name="connsiteX23" fmla="*/ 1327195 w 4403187"/>
                <a:gd name="connsiteY23" fmla="*/ 424542 h 4564408"/>
                <a:gd name="connsiteX24" fmla="*/ 1475966 w 4403187"/>
                <a:gd name="connsiteY24" fmla="*/ 275771 h 4564408"/>
                <a:gd name="connsiteX25" fmla="*/ 1385103 w 4403187"/>
                <a:gd name="connsiteY25" fmla="*/ 138691 h 4564408"/>
                <a:gd name="connsiteX26" fmla="*/ 1368583 w 4403187"/>
                <a:gd name="connsiteY26" fmla="*/ 135355 h 4564408"/>
                <a:gd name="connsiteX27" fmla="*/ 1368583 w 4403187"/>
                <a:gd name="connsiteY27" fmla="*/ 0 h 4564408"/>
                <a:gd name="connsiteX28" fmla="*/ 1777795 w 4403187"/>
                <a:gd name="connsiteY28" fmla="*/ 0 h 4564408"/>
                <a:gd name="connsiteX29" fmla="*/ 1777795 w 4403187"/>
                <a:gd name="connsiteY29" fmla="*/ 135355 h 4564408"/>
                <a:gd name="connsiteX30" fmla="*/ 1761275 w 4403187"/>
                <a:gd name="connsiteY30" fmla="*/ 138691 h 4564408"/>
                <a:gd name="connsiteX31" fmla="*/ 1670412 w 4403187"/>
                <a:gd name="connsiteY31" fmla="*/ 275771 h 4564408"/>
                <a:gd name="connsiteX32" fmla="*/ 1819184 w 4403187"/>
                <a:gd name="connsiteY32" fmla="*/ 424542 h 4564408"/>
                <a:gd name="connsiteX33" fmla="*/ 1967955 w 4403187"/>
                <a:gd name="connsiteY33" fmla="*/ 275771 h 4564408"/>
                <a:gd name="connsiteX34" fmla="*/ 1877092 w 4403187"/>
                <a:gd name="connsiteY34" fmla="*/ 138691 h 4564408"/>
                <a:gd name="connsiteX35" fmla="*/ 1860572 w 4403187"/>
                <a:gd name="connsiteY35" fmla="*/ 135355 h 4564408"/>
                <a:gd name="connsiteX36" fmla="*/ 1860572 w 4403187"/>
                <a:gd name="connsiteY36" fmla="*/ 0 h 4564408"/>
                <a:gd name="connsiteX37" fmla="*/ 2269784 w 4403187"/>
                <a:gd name="connsiteY37" fmla="*/ 0 h 4564408"/>
                <a:gd name="connsiteX38" fmla="*/ 2269784 w 4403187"/>
                <a:gd name="connsiteY38" fmla="*/ 135355 h 4564408"/>
                <a:gd name="connsiteX39" fmla="*/ 2253264 w 4403187"/>
                <a:gd name="connsiteY39" fmla="*/ 138691 h 4564408"/>
                <a:gd name="connsiteX40" fmla="*/ 2162401 w 4403187"/>
                <a:gd name="connsiteY40" fmla="*/ 275771 h 4564408"/>
                <a:gd name="connsiteX41" fmla="*/ 2311173 w 4403187"/>
                <a:gd name="connsiteY41" fmla="*/ 424542 h 4564408"/>
                <a:gd name="connsiteX42" fmla="*/ 2459944 w 4403187"/>
                <a:gd name="connsiteY42" fmla="*/ 275771 h 4564408"/>
                <a:gd name="connsiteX43" fmla="*/ 2369081 w 4403187"/>
                <a:gd name="connsiteY43" fmla="*/ 138691 h 4564408"/>
                <a:gd name="connsiteX44" fmla="*/ 2352561 w 4403187"/>
                <a:gd name="connsiteY44" fmla="*/ 135355 h 4564408"/>
                <a:gd name="connsiteX45" fmla="*/ 2352561 w 4403187"/>
                <a:gd name="connsiteY45" fmla="*/ 0 h 4564408"/>
                <a:gd name="connsiteX46" fmla="*/ 2761773 w 4403187"/>
                <a:gd name="connsiteY46" fmla="*/ 0 h 4564408"/>
                <a:gd name="connsiteX47" fmla="*/ 2761773 w 4403187"/>
                <a:gd name="connsiteY47" fmla="*/ 135355 h 4564408"/>
                <a:gd name="connsiteX48" fmla="*/ 2745253 w 4403187"/>
                <a:gd name="connsiteY48" fmla="*/ 138691 h 4564408"/>
                <a:gd name="connsiteX49" fmla="*/ 2654390 w 4403187"/>
                <a:gd name="connsiteY49" fmla="*/ 275771 h 4564408"/>
                <a:gd name="connsiteX50" fmla="*/ 2803162 w 4403187"/>
                <a:gd name="connsiteY50" fmla="*/ 424542 h 4564408"/>
                <a:gd name="connsiteX51" fmla="*/ 2951933 w 4403187"/>
                <a:gd name="connsiteY51" fmla="*/ 275771 h 4564408"/>
                <a:gd name="connsiteX52" fmla="*/ 2861070 w 4403187"/>
                <a:gd name="connsiteY52" fmla="*/ 138691 h 4564408"/>
                <a:gd name="connsiteX53" fmla="*/ 2844550 w 4403187"/>
                <a:gd name="connsiteY53" fmla="*/ 135355 h 4564408"/>
                <a:gd name="connsiteX54" fmla="*/ 2844550 w 4403187"/>
                <a:gd name="connsiteY54" fmla="*/ 0 h 4564408"/>
                <a:gd name="connsiteX55" fmla="*/ 3253762 w 4403187"/>
                <a:gd name="connsiteY55" fmla="*/ 0 h 4564408"/>
                <a:gd name="connsiteX56" fmla="*/ 3253762 w 4403187"/>
                <a:gd name="connsiteY56" fmla="*/ 135355 h 4564408"/>
                <a:gd name="connsiteX57" fmla="*/ 3237242 w 4403187"/>
                <a:gd name="connsiteY57" fmla="*/ 138691 h 4564408"/>
                <a:gd name="connsiteX58" fmla="*/ 3146379 w 4403187"/>
                <a:gd name="connsiteY58" fmla="*/ 275771 h 4564408"/>
                <a:gd name="connsiteX59" fmla="*/ 3295151 w 4403187"/>
                <a:gd name="connsiteY59" fmla="*/ 424542 h 4564408"/>
                <a:gd name="connsiteX60" fmla="*/ 3443922 w 4403187"/>
                <a:gd name="connsiteY60" fmla="*/ 275771 h 4564408"/>
                <a:gd name="connsiteX61" fmla="*/ 3353059 w 4403187"/>
                <a:gd name="connsiteY61" fmla="*/ 138691 h 4564408"/>
                <a:gd name="connsiteX62" fmla="*/ 3336539 w 4403187"/>
                <a:gd name="connsiteY62" fmla="*/ 135355 h 4564408"/>
                <a:gd name="connsiteX63" fmla="*/ 3336539 w 4403187"/>
                <a:gd name="connsiteY63" fmla="*/ 0 h 4564408"/>
                <a:gd name="connsiteX64" fmla="*/ 3745751 w 4403187"/>
                <a:gd name="connsiteY64" fmla="*/ 0 h 4564408"/>
                <a:gd name="connsiteX65" fmla="*/ 3745751 w 4403187"/>
                <a:gd name="connsiteY65" fmla="*/ 135355 h 4564408"/>
                <a:gd name="connsiteX66" fmla="*/ 3729231 w 4403187"/>
                <a:gd name="connsiteY66" fmla="*/ 138691 h 4564408"/>
                <a:gd name="connsiteX67" fmla="*/ 3638368 w 4403187"/>
                <a:gd name="connsiteY67" fmla="*/ 275771 h 4564408"/>
                <a:gd name="connsiteX68" fmla="*/ 3787140 w 4403187"/>
                <a:gd name="connsiteY68" fmla="*/ 424542 h 4564408"/>
                <a:gd name="connsiteX69" fmla="*/ 3935911 w 4403187"/>
                <a:gd name="connsiteY69" fmla="*/ 275771 h 4564408"/>
                <a:gd name="connsiteX70" fmla="*/ 3845048 w 4403187"/>
                <a:gd name="connsiteY70" fmla="*/ 138691 h 4564408"/>
                <a:gd name="connsiteX71" fmla="*/ 3828528 w 4403187"/>
                <a:gd name="connsiteY71" fmla="*/ 135355 h 4564408"/>
                <a:gd name="connsiteX72" fmla="*/ 3828528 w 4403187"/>
                <a:gd name="connsiteY72" fmla="*/ 0 h 4564408"/>
                <a:gd name="connsiteX73" fmla="*/ 4403187 w 4403187"/>
                <a:gd name="connsiteY73" fmla="*/ 0 h 4564408"/>
                <a:gd name="connsiteX74" fmla="*/ 4403187 w 4403187"/>
                <a:gd name="connsiteY74" fmla="*/ 4564408 h 4564408"/>
                <a:gd name="connsiteX75" fmla="*/ 0 w 4403187"/>
                <a:gd name="connsiteY75" fmla="*/ 4564408 h 45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403187" h="4564408">
                  <a:moveTo>
                    <a:pt x="0" y="0"/>
                  </a:moveTo>
                  <a:lnTo>
                    <a:pt x="301828" y="0"/>
                  </a:lnTo>
                  <a:lnTo>
                    <a:pt x="301828" y="135355"/>
                  </a:lnTo>
                  <a:lnTo>
                    <a:pt x="285308" y="138691"/>
                  </a:lnTo>
                  <a:cubicBezTo>
                    <a:pt x="231912" y="161275"/>
                    <a:pt x="194445" y="214148"/>
                    <a:pt x="194445" y="275771"/>
                  </a:cubicBezTo>
                  <a:cubicBezTo>
                    <a:pt x="194445" y="357935"/>
                    <a:pt x="261053" y="424542"/>
                    <a:pt x="343217" y="424542"/>
                  </a:cubicBezTo>
                  <a:cubicBezTo>
                    <a:pt x="425381" y="424542"/>
                    <a:pt x="491988" y="357935"/>
                    <a:pt x="491988" y="275771"/>
                  </a:cubicBezTo>
                  <a:cubicBezTo>
                    <a:pt x="491988" y="214148"/>
                    <a:pt x="454522" y="161275"/>
                    <a:pt x="401125" y="138691"/>
                  </a:cubicBezTo>
                  <a:lnTo>
                    <a:pt x="384605" y="135355"/>
                  </a:lnTo>
                  <a:lnTo>
                    <a:pt x="384605" y="0"/>
                  </a:lnTo>
                  <a:lnTo>
                    <a:pt x="793817" y="0"/>
                  </a:lnTo>
                  <a:lnTo>
                    <a:pt x="793817" y="135355"/>
                  </a:lnTo>
                  <a:lnTo>
                    <a:pt x="777297" y="138691"/>
                  </a:lnTo>
                  <a:cubicBezTo>
                    <a:pt x="723901" y="161275"/>
                    <a:pt x="686434" y="214148"/>
                    <a:pt x="686434" y="275771"/>
                  </a:cubicBezTo>
                  <a:cubicBezTo>
                    <a:pt x="686434" y="357935"/>
                    <a:pt x="753042" y="424542"/>
                    <a:pt x="835206" y="424542"/>
                  </a:cubicBezTo>
                  <a:cubicBezTo>
                    <a:pt x="917370" y="424542"/>
                    <a:pt x="983977" y="357935"/>
                    <a:pt x="983977" y="275771"/>
                  </a:cubicBezTo>
                  <a:cubicBezTo>
                    <a:pt x="983977" y="214148"/>
                    <a:pt x="946511" y="161275"/>
                    <a:pt x="893114" y="138691"/>
                  </a:cubicBezTo>
                  <a:lnTo>
                    <a:pt x="876594" y="135355"/>
                  </a:lnTo>
                  <a:lnTo>
                    <a:pt x="876594" y="0"/>
                  </a:lnTo>
                  <a:lnTo>
                    <a:pt x="1285806" y="0"/>
                  </a:lnTo>
                  <a:lnTo>
                    <a:pt x="1285806" y="135355"/>
                  </a:lnTo>
                  <a:lnTo>
                    <a:pt x="1269286" y="138691"/>
                  </a:lnTo>
                  <a:cubicBezTo>
                    <a:pt x="1215890" y="161275"/>
                    <a:pt x="1178423" y="214148"/>
                    <a:pt x="1178423" y="275771"/>
                  </a:cubicBezTo>
                  <a:cubicBezTo>
                    <a:pt x="1178423" y="357935"/>
                    <a:pt x="1245031" y="424542"/>
                    <a:pt x="1327195" y="424542"/>
                  </a:cubicBezTo>
                  <a:cubicBezTo>
                    <a:pt x="1409359" y="424542"/>
                    <a:pt x="1475966" y="357935"/>
                    <a:pt x="1475966" y="275771"/>
                  </a:cubicBezTo>
                  <a:cubicBezTo>
                    <a:pt x="1475966" y="214148"/>
                    <a:pt x="1438500" y="161275"/>
                    <a:pt x="1385103" y="138691"/>
                  </a:cubicBezTo>
                  <a:lnTo>
                    <a:pt x="1368583" y="135355"/>
                  </a:lnTo>
                  <a:lnTo>
                    <a:pt x="1368583" y="0"/>
                  </a:lnTo>
                  <a:lnTo>
                    <a:pt x="1777795" y="0"/>
                  </a:lnTo>
                  <a:lnTo>
                    <a:pt x="1777795" y="135355"/>
                  </a:lnTo>
                  <a:lnTo>
                    <a:pt x="1761275" y="138691"/>
                  </a:lnTo>
                  <a:cubicBezTo>
                    <a:pt x="1707879" y="161275"/>
                    <a:pt x="1670412" y="214148"/>
                    <a:pt x="1670412" y="275771"/>
                  </a:cubicBezTo>
                  <a:cubicBezTo>
                    <a:pt x="1670412" y="357935"/>
                    <a:pt x="1737020" y="424542"/>
                    <a:pt x="1819184" y="424542"/>
                  </a:cubicBezTo>
                  <a:cubicBezTo>
                    <a:pt x="1901348" y="424542"/>
                    <a:pt x="1967955" y="357935"/>
                    <a:pt x="1967955" y="275771"/>
                  </a:cubicBezTo>
                  <a:cubicBezTo>
                    <a:pt x="1967955" y="214148"/>
                    <a:pt x="1930489" y="161275"/>
                    <a:pt x="1877092" y="138691"/>
                  </a:cubicBezTo>
                  <a:lnTo>
                    <a:pt x="1860572" y="135355"/>
                  </a:lnTo>
                  <a:lnTo>
                    <a:pt x="1860572" y="0"/>
                  </a:lnTo>
                  <a:lnTo>
                    <a:pt x="2269784" y="0"/>
                  </a:lnTo>
                  <a:lnTo>
                    <a:pt x="2269784" y="135355"/>
                  </a:lnTo>
                  <a:lnTo>
                    <a:pt x="2253264" y="138691"/>
                  </a:lnTo>
                  <a:cubicBezTo>
                    <a:pt x="2199868" y="161275"/>
                    <a:pt x="2162401" y="214148"/>
                    <a:pt x="2162401" y="275771"/>
                  </a:cubicBezTo>
                  <a:cubicBezTo>
                    <a:pt x="2162401" y="357935"/>
                    <a:pt x="2229009" y="424542"/>
                    <a:pt x="2311173" y="424542"/>
                  </a:cubicBezTo>
                  <a:cubicBezTo>
                    <a:pt x="2393337" y="424542"/>
                    <a:pt x="2459944" y="357935"/>
                    <a:pt x="2459944" y="275771"/>
                  </a:cubicBezTo>
                  <a:cubicBezTo>
                    <a:pt x="2459944" y="214148"/>
                    <a:pt x="2422478" y="161275"/>
                    <a:pt x="2369081" y="138691"/>
                  </a:cubicBezTo>
                  <a:lnTo>
                    <a:pt x="2352561" y="135355"/>
                  </a:lnTo>
                  <a:lnTo>
                    <a:pt x="2352561" y="0"/>
                  </a:lnTo>
                  <a:lnTo>
                    <a:pt x="2761773" y="0"/>
                  </a:lnTo>
                  <a:lnTo>
                    <a:pt x="2761773" y="135355"/>
                  </a:lnTo>
                  <a:lnTo>
                    <a:pt x="2745253" y="138691"/>
                  </a:lnTo>
                  <a:cubicBezTo>
                    <a:pt x="2691857" y="161275"/>
                    <a:pt x="2654390" y="214148"/>
                    <a:pt x="2654390" y="275771"/>
                  </a:cubicBezTo>
                  <a:cubicBezTo>
                    <a:pt x="2654390" y="357935"/>
                    <a:pt x="2720998" y="424542"/>
                    <a:pt x="2803162" y="424542"/>
                  </a:cubicBezTo>
                  <a:cubicBezTo>
                    <a:pt x="2885326" y="424542"/>
                    <a:pt x="2951933" y="357935"/>
                    <a:pt x="2951933" y="275771"/>
                  </a:cubicBezTo>
                  <a:cubicBezTo>
                    <a:pt x="2951933" y="214148"/>
                    <a:pt x="2914467" y="161275"/>
                    <a:pt x="2861070" y="138691"/>
                  </a:cubicBezTo>
                  <a:lnTo>
                    <a:pt x="2844550" y="135355"/>
                  </a:lnTo>
                  <a:lnTo>
                    <a:pt x="2844550" y="0"/>
                  </a:lnTo>
                  <a:lnTo>
                    <a:pt x="3253762" y="0"/>
                  </a:lnTo>
                  <a:lnTo>
                    <a:pt x="3253762" y="135355"/>
                  </a:lnTo>
                  <a:lnTo>
                    <a:pt x="3237242" y="138691"/>
                  </a:lnTo>
                  <a:cubicBezTo>
                    <a:pt x="3183846" y="161275"/>
                    <a:pt x="3146379" y="214148"/>
                    <a:pt x="3146379" y="275771"/>
                  </a:cubicBezTo>
                  <a:cubicBezTo>
                    <a:pt x="3146379" y="357935"/>
                    <a:pt x="3212987" y="424542"/>
                    <a:pt x="3295151" y="424542"/>
                  </a:cubicBezTo>
                  <a:cubicBezTo>
                    <a:pt x="3377315" y="424542"/>
                    <a:pt x="3443922" y="357935"/>
                    <a:pt x="3443922" y="275771"/>
                  </a:cubicBezTo>
                  <a:cubicBezTo>
                    <a:pt x="3443922" y="214148"/>
                    <a:pt x="3406456" y="161275"/>
                    <a:pt x="3353059" y="138691"/>
                  </a:cubicBezTo>
                  <a:lnTo>
                    <a:pt x="3336539" y="135355"/>
                  </a:lnTo>
                  <a:lnTo>
                    <a:pt x="3336539" y="0"/>
                  </a:lnTo>
                  <a:lnTo>
                    <a:pt x="3745751" y="0"/>
                  </a:lnTo>
                  <a:lnTo>
                    <a:pt x="3745751" y="135355"/>
                  </a:lnTo>
                  <a:lnTo>
                    <a:pt x="3729231" y="138691"/>
                  </a:lnTo>
                  <a:cubicBezTo>
                    <a:pt x="3675835" y="161275"/>
                    <a:pt x="3638368" y="214148"/>
                    <a:pt x="3638368" y="275771"/>
                  </a:cubicBezTo>
                  <a:cubicBezTo>
                    <a:pt x="3638368" y="357935"/>
                    <a:pt x="3704976" y="424542"/>
                    <a:pt x="3787140" y="424542"/>
                  </a:cubicBezTo>
                  <a:cubicBezTo>
                    <a:pt x="3869304" y="424542"/>
                    <a:pt x="3935911" y="357935"/>
                    <a:pt x="3935911" y="275771"/>
                  </a:cubicBezTo>
                  <a:cubicBezTo>
                    <a:pt x="3935911" y="214148"/>
                    <a:pt x="3898445" y="161275"/>
                    <a:pt x="3845048" y="138691"/>
                  </a:cubicBezTo>
                  <a:lnTo>
                    <a:pt x="3828528" y="135355"/>
                  </a:lnTo>
                  <a:lnTo>
                    <a:pt x="3828528" y="0"/>
                  </a:lnTo>
                  <a:lnTo>
                    <a:pt x="4403187" y="0"/>
                  </a:lnTo>
                  <a:lnTo>
                    <a:pt x="4403187" y="4564408"/>
                  </a:lnTo>
                  <a:lnTo>
                    <a:pt x="0" y="4564408"/>
                  </a:lnTo>
                  <a:close/>
                </a:path>
              </a:pathLst>
            </a:custGeom>
            <a:solidFill>
              <a:srgbClr val="F7F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2E2D8E7-FD64-4599-926C-B94FDDAD89A2}"/>
                </a:ext>
              </a:extLst>
            </p:cNvPr>
            <p:cNvSpPr/>
            <p:nvPr/>
          </p:nvSpPr>
          <p:spPr>
            <a:xfrm>
              <a:off x="4637443" y="2521334"/>
              <a:ext cx="2976582" cy="667199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9C55282-7DED-4853-A292-71442A025A9F}"/>
                </a:ext>
              </a:extLst>
            </p:cNvPr>
            <p:cNvSpPr txBox="1"/>
            <p:nvPr/>
          </p:nvSpPr>
          <p:spPr>
            <a:xfrm>
              <a:off x="6486669" y="2564356"/>
              <a:ext cx="950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3504566-FAD1-4A63-875B-6617D9A36A74}"/>
                </a:ext>
              </a:extLst>
            </p:cNvPr>
            <p:cNvGrpSpPr/>
            <p:nvPr/>
          </p:nvGrpSpPr>
          <p:grpSpPr>
            <a:xfrm>
              <a:off x="4899266" y="3666969"/>
              <a:ext cx="2538149" cy="1118539"/>
              <a:chOff x="1016001" y="3614225"/>
              <a:chExt cx="3754625" cy="165462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0A0A878-3E40-45F3-9970-65C6325D2435}"/>
                  </a:ext>
                </a:extLst>
              </p:cNvPr>
              <p:cNvCxnSpPr/>
              <p:nvPr/>
            </p:nvCxnSpPr>
            <p:spPr>
              <a:xfrm>
                <a:off x="1016001" y="3614225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6ABA48A-AD84-4587-BB3E-F2B9DA7D7A0A}"/>
                  </a:ext>
                </a:extLst>
              </p:cNvPr>
              <p:cNvCxnSpPr/>
              <p:nvPr/>
            </p:nvCxnSpPr>
            <p:spPr>
              <a:xfrm>
                <a:off x="1016001" y="4027882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150E9CB-E45C-4638-ABD1-50E4A0FB524D}"/>
                  </a:ext>
                </a:extLst>
              </p:cNvPr>
              <p:cNvCxnSpPr/>
              <p:nvPr/>
            </p:nvCxnSpPr>
            <p:spPr>
              <a:xfrm>
                <a:off x="1016001" y="4441539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7A03F57-250E-4834-818B-8DA026F1428C}"/>
                  </a:ext>
                </a:extLst>
              </p:cNvPr>
              <p:cNvCxnSpPr/>
              <p:nvPr/>
            </p:nvCxnSpPr>
            <p:spPr>
              <a:xfrm>
                <a:off x="1016001" y="4855196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A5E47DB-3A72-4774-9485-38A0FFC07F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6001" y="5268853"/>
                <a:ext cx="3754625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CA98EBB-04F1-4550-920D-A907714D3A1B}"/>
                </a:ext>
              </a:extLst>
            </p:cNvPr>
            <p:cNvSpPr txBox="1"/>
            <p:nvPr/>
          </p:nvSpPr>
          <p:spPr>
            <a:xfrm>
              <a:off x="5394758" y="3285028"/>
              <a:ext cx="1461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9933FF"/>
                  </a:solidFill>
                  <a:latin typeface="Century Gothic" panose="020B0502020202020204" pitchFamily="34" charset="0"/>
                </a:rPr>
                <a:t>الغداء</a:t>
              </a:r>
              <a:endParaRPr lang="en-US" sz="2000" b="1" dirty="0">
                <a:solidFill>
                  <a:srgbClr val="9933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CC369E-EC54-4F2C-B700-EB0CA677660D}"/>
                </a:ext>
              </a:extLst>
            </p:cNvPr>
            <p:cNvSpPr txBox="1"/>
            <p:nvPr/>
          </p:nvSpPr>
          <p:spPr>
            <a:xfrm>
              <a:off x="4663404" y="3573627"/>
              <a:ext cx="2925278" cy="1501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ar-SY" sz="1600" dirty="0">
                  <a:solidFill>
                    <a:schemeClr val="bg1">
                      <a:lumMod val="50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طبق من الخضار المطهي بقليل من الزيت ، قليل من الأرز ، طبق من سلطة الخضراوات،قطعة لحم ، حبة تفاح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. </a:t>
              </a:r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3BFC1A6-8FBD-4C29-B6AC-C9115B113BB8}"/>
              </a:ext>
            </a:extLst>
          </p:cNvPr>
          <p:cNvSpPr/>
          <p:nvPr/>
        </p:nvSpPr>
        <p:spPr>
          <a:xfrm>
            <a:off x="4188050" y="1701294"/>
            <a:ext cx="1195295" cy="972660"/>
          </a:xfrm>
          <a:custGeom>
            <a:avLst/>
            <a:gdLst>
              <a:gd name="connsiteX0" fmla="*/ 87086 w 1553029"/>
              <a:gd name="connsiteY0" fmla="*/ 856343 h 1219200"/>
              <a:gd name="connsiteX1" fmla="*/ 1132115 w 1553029"/>
              <a:gd name="connsiteY1" fmla="*/ 0 h 1219200"/>
              <a:gd name="connsiteX2" fmla="*/ 1146629 w 1553029"/>
              <a:gd name="connsiteY2" fmla="*/ 159657 h 1219200"/>
              <a:gd name="connsiteX3" fmla="*/ 1248229 w 1553029"/>
              <a:gd name="connsiteY3" fmla="*/ 116114 h 1219200"/>
              <a:gd name="connsiteX4" fmla="*/ 1233715 w 1553029"/>
              <a:gd name="connsiteY4" fmla="*/ 275771 h 1219200"/>
              <a:gd name="connsiteX5" fmla="*/ 1378858 w 1553029"/>
              <a:gd name="connsiteY5" fmla="*/ 217714 h 1219200"/>
              <a:gd name="connsiteX6" fmla="*/ 1349829 w 1553029"/>
              <a:gd name="connsiteY6" fmla="*/ 348343 h 1219200"/>
              <a:gd name="connsiteX7" fmla="*/ 1451429 w 1553029"/>
              <a:gd name="connsiteY7" fmla="*/ 333828 h 1219200"/>
              <a:gd name="connsiteX8" fmla="*/ 1436915 w 1553029"/>
              <a:gd name="connsiteY8" fmla="*/ 406400 h 1219200"/>
              <a:gd name="connsiteX9" fmla="*/ 1553029 w 1553029"/>
              <a:gd name="connsiteY9" fmla="*/ 377371 h 1219200"/>
              <a:gd name="connsiteX10" fmla="*/ 435429 w 1553029"/>
              <a:gd name="connsiteY10" fmla="*/ 1219200 h 1219200"/>
              <a:gd name="connsiteX11" fmla="*/ 435429 w 1553029"/>
              <a:gd name="connsiteY11" fmla="*/ 1132114 h 1219200"/>
              <a:gd name="connsiteX12" fmla="*/ 319315 w 1553029"/>
              <a:gd name="connsiteY12" fmla="*/ 1161143 h 1219200"/>
              <a:gd name="connsiteX13" fmla="*/ 319315 w 1553029"/>
              <a:gd name="connsiteY13" fmla="*/ 1045028 h 1219200"/>
              <a:gd name="connsiteX14" fmla="*/ 174172 w 1553029"/>
              <a:gd name="connsiteY14" fmla="*/ 1088571 h 1219200"/>
              <a:gd name="connsiteX15" fmla="*/ 188686 w 1553029"/>
              <a:gd name="connsiteY15" fmla="*/ 957943 h 1219200"/>
              <a:gd name="connsiteX16" fmla="*/ 29029 w 1553029"/>
              <a:gd name="connsiteY16" fmla="*/ 972457 h 1219200"/>
              <a:gd name="connsiteX17" fmla="*/ 101600 w 1553029"/>
              <a:gd name="connsiteY17" fmla="*/ 928914 h 1219200"/>
              <a:gd name="connsiteX18" fmla="*/ 0 w 1553029"/>
              <a:gd name="connsiteY18" fmla="*/ 928914 h 1219200"/>
              <a:gd name="connsiteX19" fmla="*/ 87086 w 1553029"/>
              <a:gd name="connsiteY19" fmla="*/ 856343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53029" h="1219200">
                <a:moveTo>
                  <a:pt x="87086" y="856343"/>
                </a:moveTo>
                <a:lnTo>
                  <a:pt x="1132115" y="0"/>
                </a:lnTo>
                <a:lnTo>
                  <a:pt x="1146629" y="159657"/>
                </a:lnTo>
                <a:lnTo>
                  <a:pt x="1248229" y="116114"/>
                </a:lnTo>
                <a:lnTo>
                  <a:pt x="1233715" y="275771"/>
                </a:lnTo>
                <a:lnTo>
                  <a:pt x="1378858" y="217714"/>
                </a:lnTo>
                <a:lnTo>
                  <a:pt x="1349829" y="348343"/>
                </a:lnTo>
                <a:lnTo>
                  <a:pt x="1451429" y="333828"/>
                </a:lnTo>
                <a:lnTo>
                  <a:pt x="1436915" y="406400"/>
                </a:lnTo>
                <a:lnTo>
                  <a:pt x="1553029" y="377371"/>
                </a:lnTo>
                <a:lnTo>
                  <a:pt x="435429" y="1219200"/>
                </a:lnTo>
                <a:lnTo>
                  <a:pt x="435429" y="1132114"/>
                </a:lnTo>
                <a:lnTo>
                  <a:pt x="319315" y="1161143"/>
                </a:lnTo>
                <a:lnTo>
                  <a:pt x="319315" y="1045028"/>
                </a:lnTo>
                <a:lnTo>
                  <a:pt x="174172" y="1088571"/>
                </a:lnTo>
                <a:lnTo>
                  <a:pt x="188686" y="957943"/>
                </a:lnTo>
                <a:lnTo>
                  <a:pt x="29029" y="972457"/>
                </a:lnTo>
                <a:lnTo>
                  <a:pt x="101600" y="928914"/>
                </a:lnTo>
                <a:lnTo>
                  <a:pt x="0" y="928914"/>
                </a:lnTo>
                <a:lnTo>
                  <a:pt x="87086" y="856343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52BC02-83F1-4A82-B114-F9DCC16F8BCC}"/>
              </a:ext>
            </a:extLst>
          </p:cNvPr>
          <p:cNvGrpSpPr/>
          <p:nvPr/>
        </p:nvGrpSpPr>
        <p:grpSpPr>
          <a:xfrm>
            <a:off x="8369956" y="2124185"/>
            <a:ext cx="3345144" cy="3265445"/>
            <a:chOff x="8369956" y="2124185"/>
            <a:chExt cx="3345144" cy="3265445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E18A0EF-10B2-431E-8353-816C9E86E83F}"/>
                </a:ext>
              </a:extLst>
            </p:cNvPr>
            <p:cNvSpPr/>
            <p:nvPr/>
          </p:nvSpPr>
          <p:spPr>
            <a:xfrm rot="5400000">
              <a:off x="10060817" y="3317568"/>
              <a:ext cx="2670801" cy="637764"/>
            </a:xfrm>
            <a:prstGeom prst="ellipse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98F253E-92C7-4243-BF7E-BE3576980C0F}"/>
                </a:ext>
              </a:extLst>
            </p:cNvPr>
            <p:cNvSpPr/>
            <p:nvPr/>
          </p:nvSpPr>
          <p:spPr>
            <a:xfrm rot="577091">
              <a:off x="9614096" y="4751163"/>
              <a:ext cx="190347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4A70EA3-4075-4414-A97D-8B85B504DEC8}"/>
                </a:ext>
              </a:extLst>
            </p:cNvPr>
            <p:cNvSpPr/>
            <p:nvPr/>
          </p:nvSpPr>
          <p:spPr>
            <a:xfrm rot="20903281">
              <a:off x="8373218" y="4751866"/>
              <a:ext cx="190347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57342FB-2559-4BDB-8BE1-CDF820C1A5C9}"/>
                </a:ext>
              </a:extLst>
            </p:cNvPr>
            <p:cNvSpPr/>
            <p:nvPr/>
          </p:nvSpPr>
          <p:spPr>
            <a:xfrm>
              <a:off x="8472181" y="2124185"/>
              <a:ext cx="2976581" cy="3085568"/>
            </a:xfrm>
            <a:custGeom>
              <a:avLst/>
              <a:gdLst>
                <a:gd name="connsiteX0" fmla="*/ 0 w 4403187"/>
                <a:gd name="connsiteY0" fmla="*/ 0 h 4564408"/>
                <a:gd name="connsiteX1" fmla="*/ 301828 w 4403187"/>
                <a:gd name="connsiteY1" fmla="*/ 0 h 4564408"/>
                <a:gd name="connsiteX2" fmla="*/ 301828 w 4403187"/>
                <a:gd name="connsiteY2" fmla="*/ 135355 h 4564408"/>
                <a:gd name="connsiteX3" fmla="*/ 285308 w 4403187"/>
                <a:gd name="connsiteY3" fmla="*/ 138691 h 4564408"/>
                <a:gd name="connsiteX4" fmla="*/ 194445 w 4403187"/>
                <a:gd name="connsiteY4" fmla="*/ 275771 h 4564408"/>
                <a:gd name="connsiteX5" fmla="*/ 343217 w 4403187"/>
                <a:gd name="connsiteY5" fmla="*/ 424542 h 4564408"/>
                <a:gd name="connsiteX6" fmla="*/ 491988 w 4403187"/>
                <a:gd name="connsiteY6" fmla="*/ 275771 h 4564408"/>
                <a:gd name="connsiteX7" fmla="*/ 401125 w 4403187"/>
                <a:gd name="connsiteY7" fmla="*/ 138691 h 4564408"/>
                <a:gd name="connsiteX8" fmla="*/ 384605 w 4403187"/>
                <a:gd name="connsiteY8" fmla="*/ 135355 h 4564408"/>
                <a:gd name="connsiteX9" fmla="*/ 384605 w 4403187"/>
                <a:gd name="connsiteY9" fmla="*/ 0 h 4564408"/>
                <a:gd name="connsiteX10" fmla="*/ 793817 w 4403187"/>
                <a:gd name="connsiteY10" fmla="*/ 0 h 4564408"/>
                <a:gd name="connsiteX11" fmla="*/ 793817 w 4403187"/>
                <a:gd name="connsiteY11" fmla="*/ 135355 h 4564408"/>
                <a:gd name="connsiteX12" fmla="*/ 777297 w 4403187"/>
                <a:gd name="connsiteY12" fmla="*/ 138691 h 4564408"/>
                <a:gd name="connsiteX13" fmla="*/ 686434 w 4403187"/>
                <a:gd name="connsiteY13" fmla="*/ 275771 h 4564408"/>
                <a:gd name="connsiteX14" fmla="*/ 835206 w 4403187"/>
                <a:gd name="connsiteY14" fmla="*/ 424542 h 4564408"/>
                <a:gd name="connsiteX15" fmla="*/ 983977 w 4403187"/>
                <a:gd name="connsiteY15" fmla="*/ 275771 h 4564408"/>
                <a:gd name="connsiteX16" fmla="*/ 893114 w 4403187"/>
                <a:gd name="connsiteY16" fmla="*/ 138691 h 4564408"/>
                <a:gd name="connsiteX17" fmla="*/ 876594 w 4403187"/>
                <a:gd name="connsiteY17" fmla="*/ 135355 h 4564408"/>
                <a:gd name="connsiteX18" fmla="*/ 876594 w 4403187"/>
                <a:gd name="connsiteY18" fmla="*/ 0 h 4564408"/>
                <a:gd name="connsiteX19" fmla="*/ 1285806 w 4403187"/>
                <a:gd name="connsiteY19" fmla="*/ 0 h 4564408"/>
                <a:gd name="connsiteX20" fmla="*/ 1285806 w 4403187"/>
                <a:gd name="connsiteY20" fmla="*/ 135355 h 4564408"/>
                <a:gd name="connsiteX21" fmla="*/ 1269286 w 4403187"/>
                <a:gd name="connsiteY21" fmla="*/ 138691 h 4564408"/>
                <a:gd name="connsiteX22" fmla="*/ 1178423 w 4403187"/>
                <a:gd name="connsiteY22" fmla="*/ 275771 h 4564408"/>
                <a:gd name="connsiteX23" fmla="*/ 1327195 w 4403187"/>
                <a:gd name="connsiteY23" fmla="*/ 424542 h 4564408"/>
                <a:gd name="connsiteX24" fmla="*/ 1475966 w 4403187"/>
                <a:gd name="connsiteY24" fmla="*/ 275771 h 4564408"/>
                <a:gd name="connsiteX25" fmla="*/ 1385103 w 4403187"/>
                <a:gd name="connsiteY25" fmla="*/ 138691 h 4564408"/>
                <a:gd name="connsiteX26" fmla="*/ 1368583 w 4403187"/>
                <a:gd name="connsiteY26" fmla="*/ 135355 h 4564408"/>
                <a:gd name="connsiteX27" fmla="*/ 1368583 w 4403187"/>
                <a:gd name="connsiteY27" fmla="*/ 0 h 4564408"/>
                <a:gd name="connsiteX28" fmla="*/ 1777795 w 4403187"/>
                <a:gd name="connsiteY28" fmla="*/ 0 h 4564408"/>
                <a:gd name="connsiteX29" fmla="*/ 1777795 w 4403187"/>
                <a:gd name="connsiteY29" fmla="*/ 135355 h 4564408"/>
                <a:gd name="connsiteX30" fmla="*/ 1761275 w 4403187"/>
                <a:gd name="connsiteY30" fmla="*/ 138691 h 4564408"/>
                <a:gd name="connsiteX31" fmla="*/ 1670412 w 4403187"/>
                <a:gd name="connsiteY31" fmla="*/ 275771 h 4564408"/>
                <a:gd name="connsiteX32" fmla="*/ 1819184 w 4403187"/>
                <a:gd name="connsiteY32" fmla="*/ 424542 h 4564408"/>
                <a:gd name="connsiteX33" fmla="*/ 1967955 w 4403187"/>
                <a:gd name="connsiteY33" fmla="*/ 275771 h 4564408"/>
                <a:gd name="connsiteX34" fmla="*/ 1877092 w 4403187"/>
                <a:gd name="connsiteY34" fmla="*/ 138691 h 4564408"/>
                <a:gd name="connsiteX35" fmla="*/ 1860572 w 4403187"/>
                <a:gd name="connsiteY35" fmla="*/ 135355 h 4564408"/>
                <a:gd name="connsiteX36" fmla="*/ 1860572 w 4403187"/>
                <a:gd name="connsiteY36" fmla="*/ 0 h 4564408"/>
                <a:gd name="connsiteX37" fmla="*/ 2269784 w 4403187"/>
                <a:gd name="connsiteY37" fmla="*/ 0 h 4564408"/>
                <a:gd name="connsiteX38" fmla="*/ 2269784 w 4403187"/>
                <a:gd name="connsiteY38" fmla="*/ 135355 h 4564408"/>
                <a:gd name="connsiteX39" fmla="*/ 2253264 w 4403187"/>
                <a:gd name="connsiteY39" fmla="*/ 138691 h 4564408"/>
                <a:gd name="connsiteX40" fmla="*/ 2162401 w 4403187"/>
                <a:gd name="connsiteY40" fmla="*/ 275771 h 4564408"/>
                <a:gd name="connsiteX41" fmla="*/ 2311173 w 4403187"/>
                <a:gd name="connsiteY41" fmla="*/ 424542 h 4564408"/>
                <a:gd name="connsiteX42" fmla="*/ 2459944 w 4403187"/>
                <a:gd name="connsiteY42" fmla="*/ 275771 h 4564408"/>
                <a:gd name="connsiteX43" fmla="*/ 2369081 w 4403187"/>
                <a:gd name="connsiteY43" fmla="*/ 138691 h 4564408"/>
                <a:gd name="connsiteX44" fmla="*/ 2352561 w 4403187"/>
                <a:gd name="connsiteY44" fmla="*/ 135355 h 4564408"/>
                <a:gd name="connsiteX45" fmla="*/ 2352561 w 4403187"/>
                <a:gd name="connsiteY45" fmla="*/ 0 h 4564408"/>
                <a:gd name="connsiteX46" fmla="*/ 2761773 w 4403187"/>
                <a:gd name="connsiteY46" fmla="*/ 0 h 4564408"/>
                <a:gd name="connsiteX47" fmla="*/ 2761773 w 4403187"/>
                <a:gd name="connsiteY47" fmla="*/ 135355 h 4564408"/>
                <a:gd name="connsiteX48" fmla="*/ 2745253 w 4403187"/>
                <a:gd name="connsiteY48" fmla="*/ 138691 h 4564408"/>
                <a:gd name="connsiteX49" fmla="*/ 2654390 w 4403187"/>
                <a:gd name="connsiteY49" fmla="*/ 275771 h 4564408"/>
                <a:gd name="connsiteX50" fmla="*/ 2803162 w 4403187"/>
                <a:gd name="connsiteY50" fmla="*/ 424542 h 4564408"/>
                <a:gd name="connsiteX51" fmla="*/ 2951933 w 4403187"/>
                <a:gd name="connsiteY51" fmla="*/ 275771 h 4564408"/>
                <a:gd name="connsiteX52" fmla="*/ 2861070 w 4403187"/>
                <a:gd name="connsiteY52" fmla="*/ 138691 h 4564408"/>
                <a:gd name="connsiteX53" fmla="*/ 2844550 w 4403187"/>
                <a:gd name="connsiteY53" fmla="*/ 135355 h 4564408"/>
                <a:gd name="connsiteX54" fmla="*/ 2844550 w 4403187"/>
                <a:gd name="connsiteY54" fmla="*/ 0 h 4564408"/>
                <a:gd name="connsiteX55" fmla="*/ 3253762 w 4403187"/>
                <a:gd name="connsiteY55" fmla="*/ 0 h 4564408"/>
                <a:gd name="connsiteX56" fmla="*/ 3253762 w 4403187"/>
                <a:gd name="connsiteY56" fmla="*/ 135355 h 4564408"/>
                <a:gd name="connsiteX57" fmla="*/ 3237242 w 4403187"/>
                <a:gd name="connsiteY57" fmla="*/ 138691 h 4564408"/>
                <a:gd name="connsiteX58" fmla="*/ 3146379 w 4403187"/>
                <a:gd name="connsiteY58" fmla="*/ 275771 h 4564408"/>
                <a:gd name="connsiteX59" fmla="*/ 3295151 w 4403187"/>
                <a:gd name="connsiteY59" fmla="*/ 424542 h 4564408"/>
                <a:gd name="connsiteX60" fmla="*/ 3443922 w 4403187"/>
                <a:gd name="connsiteY60" fmla="*/ 275771 h 4564408"/>
                <a:gd name="connsiteX61" fmla="*/ 3353059 w 4403187"/>
                <a:gd name="connsiteY61" fmla="*/ 138691 h 4564408"/>
                <a:gd name="connsiteX62" fmla="*/ 3336539 w 4403187"/>
                <a:gd name="connsiteY62" fmla="*/ 135355 h 4564408"/>
                <a:gd name="connsiteX63" fmla="*/ 3336539 w 4403187"/>
                <a:gd name="connsiteY63" fmla="*/ 0 h 4564408"/>
                <a:gd name="connsiteX64" fmla="*/ 3745751 w 4403187"/>
                <a:gd name="connsiteY64" fmla="*/ 0 h 4564408"/>
                <a:gd name="connsiteX65" fmla="*/ 3745751 w 4403187"/>
                <a:gd name="connsiteY65" fmla="*/ 135355 h 4564408"/>
                <a:gd name="connsiteX66" fmla="*/ 3729231 w 4403187"/>
                <a:gd name="connsiteY66" fmla="*/ 138691 h 4564408"/>
                <a:gd name="connsiteX67" fmla="*/ 3638368 w 4403187"/>
                <a:gd name="connsiteY67" fmla="*/ 275771 h 4564408"/>
                <a:gd name="connsiteX68" fmla="*/ 3787140 w 4403187"/>
                <a:gd name="connsiteY68" fmla="*/ 424542 h 4564408"/>
                <a:gd name="connsiteX69" fmla="*/ 3935911 w 4403187"/>
                <a:gd name="connsiteY69" fmla="*/ 275771 h 4564408"/>
                <a:gd name="connsiteX70" fmla="*/ 3845048 w 4403187"/>
                <a:gd name="connsiteY70" fmla="*/ 138691 h 4564408"/>
                <a:gd name="connsiteX71" fmla="*/ 3828528 w 4403187"/>
                <a:gd name="connsiteY71" fmla="*/ 135355 h 4564408"/>
                <a:gd name="connsiteX72" fmla="*/ 3828528 w 4403187"/>
                <a:gd name="connsiteY72" fmla="*/ 0 h 4564408"/>
                <a:gd name="connsiteX73" fmla="*/ 4403187 w 4403187"/>
                <a:gd name="connsiteY73" fmla="*/ 0 h 4564408"/>
                <a:gd name="connsiteX74" fmla="*/ 4403187 w 4403187"/>
                <a:gd name="connsiteY74" fmla="*/ 4564408 h 4564408"/>
                <a:gd name="connsiteX75" fmla="*/ 0 w 4403187"/>
                <a:gd name="connsiteY75" fmla="*/ 4564408 h 45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403187" h="4564408">
                  <a:moveTo>
                    <a:pt x="0" y="0"/>
                  </a:moveTo>
                  <a:lnTo>
                    <a:pt x="301828" y="0"/>
                  </a:lnTo>
                  <a:lnTo>
                    <a:pt x="301828" y="135355"/>
                  </a:lnTo>
                  <a:lnTo>
                    <a:pt x="285308" y="138691"/>
                  </a:lnTo>
                  <a:cubicBezTo>
                    <a:pt x="231912" y="161275"/>
                    <a:pt x="194445" y="214148"/>
                    <a:pt x="194445" y="275771"/>
                  </a:cubicBezTo>
                  <a:cubicBezTo>
                    <a:pt x="194445" y="357935"/>
                    <a:pt x="261053" y="424542"/>
                    <a:pt x="343217" y="424542"/>
                  </a:cubicBezTo>
                  <a:cubicBezTo>
                    <a:pt x="425381" y="424542"/>
                    <a:pt x="491988" y="357935"/>
                    <a:pt x="491988" y="275771"/>
                  </a:cubicBezTo>
                  <a:cubicBezTo>
                    <a:pt x="491988" y="214148"/>
                    <a:pt x="454522" y="161275"/>
                    <a:pt x="401125" y="138691"/>
                  </a:cubicBezTo>
                  <a:lnTo>
                    <a:pt x="384605" y="135355"/>
                  </a:lnTo>
                  <a:lnTo>
                    <a:pt x="384605" y="0"/>
                  </a:lnTo>
                  <a:lnTo>
                    <a:pt x="793817" y="0"/>
                  </a:lnTo>
                  <a:lnTo>
                    <a:pt x="793817" y="135355"/>
                  </a:lnTo>
                  <a:lnTo>
                    <a:pt x="777297" y="138691"/>
                  </a:lnTo>
                  <a:cubicBezTo>
                    <a:pt x="723901" y="161275"/>
                    <a:pt x="686434" y="214148"/>
                    <a:pt x="686434" y="275771"/>
                  </a:cubicBezTo>
                  <a:cubicBezTo>
                    <a:pt x="686434" y="357935"/>
                    <a:pt x="753042" y="424542"/>
                    <a:pt x="835206" y="424542"/>
                  </a:cubicBezTo>
                  <a:cubicBezTo>
                    <a:pt x="917370" y="424542"/>
                    <a:pt x="983977" y="357935"/>
                    <a:pt x="983977" y="275771"/>
                  </a:cubicBezTo>
                  <a:cubicBezTo>
                    <a:pt x="983977" y="214148"/>
                    <a:pt x="946511" y="161275"/>
                    <a:pt x="893114" y="138691"/>
                  </a:cubicBezTo>
                  <a:lnTo>
                    <a:pt x="876594" y="135355"/>
                  </a:lnTo>
                  <a:lnTo>
                    <a:pt x="876594" y="0"/>
                  </a:lnTo>
                  <a:lnTo>
                    <a:pt x="1285806" y="0"/>
                  </a:lnTo>
                  <a:lnTo>
                    <a:pt x="1285806" y="135355"/>
                  </a:lnTo>
                  <a:lnTo>
                    <a:pt x="1269286" y="138691"/>
                  </a:lnTo>
                  <a:cubicBezTo>
                    <a:pt x="1215890" y="161275"/>
                    <a:pt x="1178423" y="214148"/>
                    <a:pt x="1178423" y="275771"/>
                  </a:cubicBezTo>
                  <a:cubicBezTo>
                    <a:pt x="1178423" y="357935"/>
                    <a:pt x="1245031" y="424542"/>
                    <a:pt x="1327195" y="424542"/>
                  </a:cubicBezTo>
                  <a:cubicBezTo>
                    <a:pt x="1409359" y="424542"/>
                    <a:pt x="1475966" y="357935"/>
                    <a:pt x="1475966" y="275771"/>
                  </a:cubicBezTo>
                  <a:cubicBezTo>
                    <a:pt x="1475966" y="214148"/>
                    <a:pt x="1438500" y="161275"/>
                    <a:pt x="1385103" y="138691"/>
                  </a:cubicBezTo>
                  <a:lnTo>
                    <a:pt x="1368583" y="135355"/>
                  </a:lnTo>
                  <a:lnTo>
                    <a:pt x="1368583" y="0"/>
                  </a:lnTo>
                  <a:lnTo>
                    <a:pt x="1777795" y="0"/>
                  </a:lnTo>
                  <a:lnTo>
                    <a:pt x="1777795" y="135355"/>
                  </a:lnTo>
                  <a:lnTo>
                    <a:pt x="1761275" y="138691"/>
                  </a:lnTo>
                  <a:cubicBezTo>
                    <a:pt x="1707879" y="161275"/>
                    <a:pt x="1670412" y="214148"/>
                    <a:pt x="1670412" y="275771"/>
                  </a:cubicBezTo>
                  <a:cubicBezTo>
                    <a:pt x="1670412" y="357935"/>
                    <a:pt x="1737020" y="424542"/>
                    <a:pt x="1819184" y="424542"/>
                  </a:cubicBezTo>
                  <a:cubicBezTo>
                    <a:pt x="1901348" y="424542"/>
                    <a:pt x="1967955" y="357935"/>
                    <a:pt x="1967955" y="275771"/>
                  </a:cubicBezTo>
                  <a:cubicBezTo>
                    <a:pt x="1967955" y="214148"/>
                    <a:pt x="1930489" y="161275"/>
                    <a:pt x="1877092" y="138691"/>
                  </a:cubicBezTo>
                  <a:lnTo>
                    <a:pt x="1860572" y="135355"/>
                  </a:lnTo>
                  <a:lnTo>
                    <a:pt x="1860572" y="0"/>
                  </a:lnTo>
                  <a:lnTo>
                    <a:pt x="2269784" y="0"/>
                  </a:lnTo>
                  <a:lnTo>
                    <a:pt x="2269784" y="135355"/>
                  </a:lnTo>
                  <a:lnTo>
                    <a:pt x="2253264" y="138691"/>
                  </a:lnTo>
                  <a:cubicBezTo>
                    <a:pt x="2199868" y="161275"/>
                    <a:pt x="2162401" y="214148"/>
                    <a:pt x="2162401" y="275771"/>
                  </a:cubicBezTo>
                  <a:cubicBezTo>
                    <a:pt x="2162401" y="357935"/>
                    <a:pt x="2229009" y="424542"/>
                    <a:pt x="2311173" y="424542"/>
                  </a:cubicBezTo>
                  <a:cubicBezTo>
                    <a:pt x="2393337" y="424542"/>
                    <a:pt x="2459944" y="357935"/>
                    <a:pt x="2459944" y="275771"/>
                  </a:cubicBezTo>
                  <a:cubicBezTo>
                    <a:pt x="2459944" y="214148"/>
                    <a:pt x="2422478" y="161275"/>
                    <a:pt x="2369081" y="138691"/>
                  </a:cubicBezTo>
                  <a:lnTo>
                    <a:pt x="2352561" y="135355"/>
                  </a:lnTo>
                  <a:lnTo>
                    <a:pt x="2352561" y="0"/>
                  </a:lnTo>
                  <a:lnTo>
                    <a:pt x="2761773" y="0"/>
                  </a:lnTo>
                  <a:lnTo>
                    <a:pt x="2761773" y="135355"/>
                  </a:lnTo>
                  <a:lnTo>
                    <a:pt x="2745253" y="138691"/>
                  </a:lnTo>
                  <a:cubicBezTo>
                    <a:pt x="2691857" y="161275"/>
                    <a:pt x="2654390" y="214148"/>
                    <a:pt x="2654390" y="275771"/>
                  </a:cubicBezTo>
                  <a:cubicBezTo>
                    <a:pt x="2654390" y="357935"/>
                    <a:pt x="2720998" y="424542"/>
                    <a:pt x="2803162" y="424542"/>
                  </a:cubicBezTo>
                  <a:cubicBezTo>
                    <a:pt x="2885326" y="424542"/>
                    <a:pt x="2951933" y="357935"/>
                    <a:pt x="2951933" y="275771"/>
                  </a:cubicBezTo>
                  <a:cubicBezTo>
                    <a:pt x="2951933" y="214148"/>
                    <a:pt x="2914467" y="161275"/>
                    <a:pt x="2861070" y="138691"/>
                  </a:cubicBezTo>
                  <a:lnTo>
                    <a:pt x="2844550" y="135355"/>
                  </a:lnTo>
                  <a:lnTo>
                    <a:pt x="2844550" y="0"/>
                  </a:lnTo>
                  <a:lnTo>
                    <a:pt x="3253762" y="0"/>
                  </a:lnTo>
                  <a:lnTo>
                    <a:pt x="3253762" y="135355"/>
                  </a:lnTo>
                  <a:lnTo>
                    <a:pt x="3237242" y="138691"/>
                  </a:lnTo>
                  <a:cubicBezTo>
                    <a:pt x="3183846" y="161275"/>
                    <a:pt x="3146379" y="214148"/>
                    <a:pt x="3146379" y="275771"/>
                  </a:cubicBezTo>
                  <a:cubicBezTo>
                    <a:pt x="3146379" y="357935"/>
                    <a:pt x="3212987" y="424542"/>
                    <a:pt x="3295151" y="424542"/>
                  </a:cubicBezTo>
                  <a:cubicBezTo>
                    <a:pt x="3377315" y="424542"/>
                    <a:pt x="3443922" y="357935"/>
                    <a:pt x="3443922" y="275771"/>
                  </a:cubicBezTo>
                  <a:cubicBezTo>
                    <a:pt x="3443922" y="214148"/>
                    <a:pt x="3406456" y="161275"/>
                    <a:pt x="3353059" y="138691"/>
                  </a:cubicBezTo>
                  <a:lnTo>
                    <a:pt x="3336539" y="135355"/>
                  </a:lnTo>
                  <a:lnTo>
                    <a:pt x="3336539" y="0"/>
                  </a:lnTo>
                  <a:lnTo>
                    <a:pt x="3745751" y="0"/>
                  </a:lnTo>
                  <a:lnTo>
                    <a:pt x="3745751" y="135355"/>
                  </a:lnTo>
                  <a:lnTo>
                    <a:pt x="3729231" y="138691"/>
                  </a:lnTo>
                  <a:cubicBezTo>
                    <a:pt x="3675835" y="161275"/>
                    <a:pt x="3638368" y="214148"/>
                    <a:pt x="3638368" y="275771"/>
                  </a:cubicBezTo>
                  <a:cubicBezTo>
                    <a:pt x="3638368" y="357935"/>
                    <a:pt x="3704976" y="424542"/>
                    <a:pt x="3787140" y="424542"/>
                  </a:cubicBezTo>
                  <a:cubicBezTo>
                    <a:pt x="3869304" y="424542"/>
                    <a:pt x="3935911" y="357935"/>
                    <a:pt x="3935911" y="275771"/>
                  </a:cubicBezTo>
                  <a:cubicBezTo>
                    <a:pt x="3935911" y="214148"/>
                    <a:pt x="3898445" y="161275"/>
                    <a:pt x="3845048" y="138691"/>
                  </a:cubicBezTo>
                  <a:lnTo>
                    <a:pt x="3828528" y="135355"/>
                  </a:lnTo>
                  <a:lnTo>
                    <a:pt x="3828528" y="0"/>
                  </a:lnTo>
                  <a:lnTo>
                    <a:pt x="4403187" y="0"/>
                  </a:lnTo>
                  <a:lnTo>
                    <a:pt x="4403187" y="4564408"/>
                  </a:lnTo>
                  <a:lnTo>
                    <a:pt x="0" y="4564408"/>
                  </a:lnTo>
                  <a:close/>
                </a:path>
              </a:pathLst>
            </a:custGeom>
            <a:solidFill>
              <a:srgbClr val="F7F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5660137-2E95-47C6-A105-B1F8E17E5A89}"/>
                </a:ext>
              </a:extLst>
            </p:cNvPr>
            <p:cNvSpPr/>
            <p:nvPr/>
          </p:nvSpPr>
          <p:spPr>
            <a:xfrm>
              <a:off x="8472179" y="2521334"/>
              <a:ext cx="2976582" cy="667199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71CC200-6FC6-4D8E-97A8-384C4582CA77}"/>
                </a:ext>
              </a:extLst>
            </p:cNvPr>
            <p:cNvSpPr txBox="1"/>
            <p:nvPr/>
          </p:nvSpPr>
          <p:spPr>
            <a:xfrm>
              <a:off x="10321405" y="2564356"/>
              <a:ext cx="950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B6D5D9D-3B63-4598-9793-4CC89EF1B574}"/>
                </a:ext>
              </a:extLst>
            </p:cNvPr>
            <p:cNvGrpSpPr/>
            <p:nvPr/>
          </p:nvGrpSpPr>
          <p:grpSpPr>
            <a:xfrm>
              <a:off x="8734002" y="3666969"/>
              <a:ext cx="2452936" cy="1118539"/>
              <a:chOff x="1016001" y="3614225"/>
              <a:chExt cx="3628571" cy="1654628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FF6CD25-D8EC-43E1-8F35-81BAE4330AD7}"/>
                  </a:ext>
                </a:extLst>
              </p:cNvPr>
              <p:cNvCxnSpPr/>
              <p:nvPr/>
            </p:nvCxnSpPr>
            <p:spPr>
              <a:xfrm>
                <a:off x="1016001" y="3614225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6199196-1FBA-4F39-B5B7-CFBCCA6F68E5}"/>
                  </a:ext>
                </a:extLst>
              </p:cNvPr>
              <p:cNvCxnSpPr/>
              <p:nvPr/>
            </p:nvCxnSpPr>
            <p:spPr>
              <a:xfrm>
                <a:off x="1016001" y="4027882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B6724A5-858A-4B39-944B-C718F04803CA}"/>
                  </a:ext>
                </a:extLst>
              </p:cNvPr>
              <p:cNvCxnSpPr/>
              <p:nvPr/>
            </p:nvCxnSpPr>
            <p:spPr>
              <a:xfrm>
                <a:off x="1016001" y="4441539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F72511D-6D7C-4B43-8D16-448E2C8BD95E}"/>
                  </a:ext>
                </a:extLst>
              </p:cNvPr>
              <p:cNvCxnSpPr/>
              <p:nvPr/>
            </p:nvCxnSpPr>
            <p:spPr>
              <a:xfrm>
                <a:off x="1016001" y="4855196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98D681E-B57F-482A-9EFD-40A90838CD3C}"/>
                  </a:ext>
                </a:extLst>
              </p:cNvPr>
              <p:cNvCxnSpPr/>
              <p:nvPr/>
            </p:nvCxnSpPr>
            <p:spPr>
              <a:xfrm>
                <a:off x="1016001" y="5268853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42BD722-1FBA-44A9-A536-0589F89B08ED}"/>
                </a:ext>
              </a:extLst>
            </p:cNvPr>
            <p:cNvSpPr txBox="1"/>
            <p:nvPr/>
          </p:nvSpPr>
          <p:spPr>
            <a:xfrm>
              <a:off x="9229494" y="3285028"/>
              <a:ext cx="1461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60093"/>
                  </a:solidFill>
                  <a:latin typeface="Century Gothic" panose="020B0502020202020204" pitchFamily="34" charset="0"/>
                </a:rPr>
                <a:t>العشاء</a:t>
              </a:r>
              <a:endParaRPr lang="en-US" sz="2000" b="1" dirty="0">
                <a:solidFill>
                  <a:srgbClr val="D6009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F8D9900-F42A-4FBE-8841-D04C82569E16}"/>
                </a:ext>
              </a:extLst>
            </p:cNvPr>
            <p:cNvSpPr txBox="1"/>
            <p:nvPr/>
          </p:nvSpPr>
          <p:spPr>
            <a:xfrm>
              <a:off x="8369956" y="3573627"/>
              <a:ext cx="3078803" cy="167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ar-SY" dirty="0">
                  <a:solidFill>
                    <a:schemeClr val="bg1">
                      <a:lumMod val="50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كوب من العصير ، كوب من الزبادي ،ربع رغيف، قطع من الطماطم أو  قليل من الخس ، قليل من. الفول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8C96679-DDA9-45D5-BF58-51887BFE4BC1}"/>
              </a:ext>
            </a:extLst>
          </p:cNvPr>
          <p:cNvSpPr/>
          <p:nvPr/>
        </p:nvSpPr>
        <p:spPr>
          <a:xfrm>
            <a:off x="8022786" y="1701294"/>
            <a:ext cx="1195295" cy="972660"/>
          </a:xfrm>
          <a:custGeom>
            <a:avLst/>
            <a:gdLst>
              <a:gd name="connsiteX0" fmla="*/ 87086 w 1553029"/>
              <a:gd name="connsiteY0" fmla="*/ 856343 h 1219200"/>
              <a:gd name="connsiteX1" fmla="*/ 1132115 w 1553029"/>
              <a:gd name="connsiteY1" fmla="*/ 0 h 1219200"/>
              <a:gd name="connsiteX2" fmla="*/ 1146629 w 1553029"/>
              <a:gd name="connsiteY2" fmla="*/ 159657 h 1219200"/>
              <a:gd name="connsiteX3" fmla="*/ 1248229 w 1553029"/>
              <a:gd name="connsiteY3" fmla="*/ 116114 h 1219200"/>
              <a:gd name="connsiteX4" fmla="*/ 1233715 w 1553029"/>
              <a:gd name="connsiteY4" fmla="*/ 275771 h 1219200"/>
              <a:gd name="connsiteX5" fmla="*/ 1378858 w 1553029"/>
              <a:gd name="connsiteY5" fmla="*/ 217714 h 1219200"/>
              <a:gd name="connsiteX6" fmla="*/ 1349829 w 1553029"/>
              <a:gd name="connsiteY6" fmla="*/ 348343 h 1219200"/>
              <a:gd name="connsiteX7" fmla="*/ 1451429 w 1553029"/>
              <a:gd name="connsiteY7" fmla="*/ 333828 h 1219200"/>
              <a:gd name="connsiteX8" fmla="*/ 1436915 w 1553029"/>
              <a:gd name="connsiteY8" fmla="*/ 406400 h 1219200"/>
              <a:gd name="connsiteX9" fmla="*/ 1553029 w 1553029"/>
              <a:gd name="connsiteY9" fmla="*/ 377371 h 1219200"/>
              <a:gd name="connsiteX10" fmla="*/ 435429 w 1553029"/>
              <a:gd name="connsiteY10" fmla="*/ 1219200 h 1219200"/>
              <a:gd name="connsiteX11" fmla="*/ 435429 w 1553029"/>
              <a:gd name="connsiteY11" fmla="*/ 1132114 h 1219200"/>
              <a:gd name="connsiteX12" fmla="*/ 319315 w 1553029"/>
              <a:gd name="connsiteY12" fmla="*/ 1161143 h 1219200"/>
              <a:gd name="connsiteX13" fmla="*/ 319315 w 1553029"/>
              <a:gd name="connsiteY13" fmla="*/ 1045028 h 1219200"/>
              <a:gd name="connsiteX14" fmla="*/ 174172 w 1553029"/>
              <a:gd name="connsiteY14" fmla="*/ 1088571 h 1219200"/>
              <a:gd name="connsiteX15" fmla="*/ 188686 w 1553029"/>
              <a:gd name="connsiteY15" fmla="*/ 957943 h 1219200"/>
              <a:gd name="connsiteX16" fmla="*/ 29029 w 1553029"/>
              <a:gd name="connsiteY16" fmla="*/ 972457 h 1219200"/>
              <a:gd name="connsiteX17" fmla="*/ 101600 w 1553029"/>
              <a:gd name="connsiteY17" fmla="*/ 928914 h 1219200"/>
              <a:gd name="connsiteX18" fmla="*/ 0 w 1553029"/>
              <a:gd name="connsiteY18" fmla="*/ 928914 h 1219200"/>
              <a:gd name="connsiteX19" fmla="*/ 87086 w 1553029"/>
              <a:gd name="connsiteY19" fmla="*/ 856343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53029" h="1219200">
                <a:moveTo>
                  <a:pt x="87086" y="856343"/>
                </a:moveTo>
                <a:lnTo>
                  <a:pt x="1132115" y="0"/>
                </a:lnTo>
                <a:lnTo>
                  <a:pt x="1146629" y="159657"/>
                </a:lnTo>
                <a:lnTo>
                  <a:pt x="1248229" y="116114"/>
                </a:lnTo>
                <a:lnTo>
                  <a:pt x="1233715" y="275771"/>
                </a:lnTo>
                <a:lnTo>
                  <a:pt x="1378858" y="217714"/>
                </a:lnTo>
                <a:lnTo>
                  <a:pt x="1349829" y="348343"/>
                </a:lnTo>
                <a:lnTo>
                  <a:pt x="1451429" y="333828"/>
                </a:lnTo>
                <a:lnTo>
                  <a:pt x="1436915" y="406400"/>
                </a:lnTo>
                <a:lnTo>
                  <a:pt x="1553029" y="377371"/>
                </a:lnTo>
                <a:lnTo>
                  <a:pt x="435429" y="1219200"/>
                </a:lnTo>
                <a:lnTo>
                  <a:pt x="435429" y="1132114"/>
                </a:lnTo>
                <a:lnTo>
                  <a:pt x="319315" y="1161143"/>
                </a:lnTo>
                <a:lnTo>
                  <a:pt x="319315" y="1045028"/>
                </a:lnTo>
                <a:lnTo>
                  <a:pt x="174172" y="1088571"/>
                </a:lnTo>
                <a:lnTo>
                  <a:pt x="188686" y="957943"/>
                </a:lnTo>
                <a:lnTo>
                  <a:pt x="29029" y="972457"/>
                </a:lnTo>
                <a:lnTo>
                  <a:pt x="101600" y="928914"/>
                </a:lnTo>
                <a:lnTo>
                  <a:pt x="0" y="928914"/>
                </a:lnTo>
                <a:lnTo>
                  <a:pt x="87086" y="856343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E0F45-C18B-4B00-8C52-1AF7B55ACE15}"/>
              </a:ext>
            </a:extLst>
          </p:cNvPr>
          <p:cNvSpPr txBox="1"/>
          <p:nvPr/>
        </p:nvSpPr>
        <p:spPr>
          <a:xfrm>
            <a:off x="2264695" y="128470"/>
            <a:ext cx="7662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spc="300" dirty="0">
                <a:solidFill>
                  <a:srgbClr val="FF0000"/>
                </a:solidFill>
                <a:latin typeface="Oswald" panose="02000503000000000000" pitchFamily="2" charset="0"/>
              </a:rPr>
              <a:t>تكوين وجبات غذائية ليوم كامل بناء على فكرة الهرم الغذائي</a:t>
            </a:r>
            <a:endParaRPr lang="en-US" sz="4400" spc="300" dirty="0">
              <a:solidFill>
                <a:srgbClr val="FF0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1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34" grpId="0" animBg="1"/>
          <p:bldP spid="4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34" grpId="0" animBg="1"/>
          <p:bldP spid="49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379</Words>
  <Application>Microsoft Office PowerPoint</Application>
  <PresentationFormat>شاشة عريضة</PresentationFormat>
  <Paragraphs>66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Hand Of Sean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710</cp:revision>
  <dcterms:created xsi:type="dcterms:W3CDTF">2020-10-10T04:32:51Z</dcterms:created>
  <dcterms:modified xsi:type="dcterms:W3CDTF">2021-01-17T13:47:24Z</dcterms:modified>
</cp:coreProperties>
</file>