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7" r:id="rId3"/>
    <p:sldId id="470" r:id="rId4"/>
    <p:sldId id="468" r:id="rId5"/>
    <p:sldId id="471" r:id="rId6"/>
    <p:sldId id="335" r:id="rId7"/>
    <p:sldId id="453" r:id="rId8"/>
    <p:sldId id="472" r:id="rId9"/>
    <p:sldId id="473" r:id="rId10"/>
    <p:sldId id="474" r:id="rId11"/>
    <p:sldId id="475" r:id="rId12"/>
    <p:sldId id="476" r:id="rId13"/>
    <p:sldId id="477" r:id="rId14"/>
    <p:sldId id="478" r:id="rId15"/>
    <p:sldId id="480" r:id="rId16"/>
    <p:sldId id="479" r:id="rId17"/>
    <p:sldId id="269" r:id="rId18"/>
  </p:sldIdLst>
  <p:sldSz cx="12192000" cy="6858000"/>
  <p:notesSz cx="6858000" cy="9144000"/>
  <p:defaultTextStyle>
    <a:defPPr>
      <a:defRPr lang="ar-S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276" autoAdjust="0"/>
    <p:restoredTop sz="94660"/>
  </p:normalViewPr>
  <p:slideViewPr>
    <p:cSldViewPr snapToGrid="0" showGuides="1">
      <p:cViewPr varScale="1">
        <p:scale>
          <a:sx n="57" d="100"/>
          <a:sy n="57" d="100"/>
        </p:scale>
        <p:origin x="108" y="14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83A0D-B48D-4F64-A17C-39919DBF77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887A26-4B77-4461-89DF-F56A13C41B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510252-8039-4AC8-A6B8-43289F83E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EDB44-B60D-4498-963B-2AF8D005F55C}" type="datetimeFigureOut">
              <a:rPr lang="ar-SY" smtClean="0"/>
              <a:t>12/06/1442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1930A1-E8AE-4DCA-9C46-4575C2F06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B02FA2-A50B-40C3-A2E7-56D58F967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32FDB-2389-45D1-A7B7-E1019A81BE9F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744993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C65DE-D598-43F8-9293-94FFA9CDA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CEA87D-672A-4F7A-8A8C-6A7567DEEB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53E91D-6A0E-4BEC-8AA5-4DF6F853E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EDB44-B60D-4498-963B-2AF8D005F55C}" type="datetimeFigureOut">
              <a:rPr lang="ar-SY" smtClean="0"/>
              <a:t>12/06/1442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FE5220-721E-489B-85BB-33DBD18DA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748850-2CEF-4B7C-81FD-471F40CFD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32FDB-2389-45D1-A7B7-E1019A81BE9F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098125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9B5CA8-7C82-4053-BE16-50F3108E37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6E2322-4D67-4AD4-94A4-F7F20C109A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D00F9B-61D6-4EA5-A5E6-1870D5A18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EDB44-B60D-4498-963B-2AF8D005F55C}" type="datetimeFigureOut">
              <a:rPr lang="ar-SY" smtClean="0"/>
              <a:t>12/06/1442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5DC9AB-C04D-4C12-8CC1-F6372D767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326653-BDC5-4AA2-ADA0-17835B652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32FDB-2389-45D1-A7B7-E1019A81BE9F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012295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86AB24-4E8E-4A94-85C1-D5A9ED2D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7AA61E-808A-476C-9EB2-B54D5FC540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118884-A403-4D0F-8D5B-D485827CC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EDB44-B60D-4498-963B-2AF8D005F55C}" type="datetimeFigureOut">
              <a:rPr lang="ar-SY" smtClean="0"/>
              <a:t>12/06/1442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E4D4BF-D6AF-4841-99D1-237AA7BF2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DB0517-CE0B-4824-B698-2DDB73FE8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32FDB-2389-45D1-A7B7-E1019A81BE9F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89498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AD1D5-245D-4875-9F87-6B1B55542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083B4E-5E4B-4B70-8C34-FCDDFE1DB2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8558AF-8634-41A3-B1C8-A3832A2A9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EDB44-B60D-4498-963B-2AF8D005F55C}" type="datetimeFigureOut">
              <a:rPr lang="ar-SY" smtClean="0"/>
              <a:t>12/06/1442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7204F2-EC1F-4E4F-ADBC-B2DB592D7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35D509-2871-4AFE-A32D-F1542AB74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32FDB-2389-45D1-A7B7-E1019A81BE9F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210590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73057-0C91-4501-A0EC-44C381762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424076-B2CC-4BFF-8C8B-3398669141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7B2A10-9D9A-4F1B-AE84-D9B03EF432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D58DF2-8B75-41D7-BAA5-954C0DFB8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EDB44-B60D-4498-963B-2AF8D005F55C}" type="datetimeFigureOut">
              <a:rPr lang="ar-SY" smtClean="0"/>
              <a:t>12/06/1442</a:t>
            </a:fld>
            <a:endParaRPr lang="ar-S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84891A-CDE6-4A3C-B4B9-19AB6233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25D58-1C47-48A8-8A25-28E082705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32FDB-2389-45D1-A7B7-E1019A81BE9F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843362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8323D-7C67-4CA0-8696-A798B3637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09C6D9-B0C4-4042-BA22-46EA066C24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EB8EF0-FD10-4D4B-8F2F-17D3F4C4E4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3F840B-9503-421F-8D2A-1DD895FFFE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F2DA90-7F1F-4D2A-9C09-15CF736F14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C4657FD-93CC-4A8D-9F5E-63BF6AD63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EDB44-B60D-4498-963B-2AF8D005F55C}" type="datetimeFigureOut">
              <a:rPr lang="ar-SY" smtClean="0"/>
              <a:t>12/06/1442</a:t>
            </a:fld>
            <a:endParaRPr lang="ar-SY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F5E378-A480-45BA-B7DA-2D5D0036F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2D3B63-74C7-418D-BD23-7E0524A58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32FDB-2389-45D1-A7B7-E1019A81BE9F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110377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715FF9-947A-406E-8895-4A1632C0A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0401D4-32C6-4DCF-B19A-1915FA7DA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EDB44-B60D-4498-963B-2AF8D005F55C}" type="datetimeFigureOut">
              <a:rPr lang="ar-SY" smtClean="0"/>
              <a:t>12/06/1442</a:t>
            </a:fld>
            <a:endParaRPr lang="ar-SY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774DDF-8F91-4464-9770-021865811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D72D68-265D-4CDD-B282-74EC208B4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32FDB-2389-45D1-A7B7-E1019A81BE9F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667772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D07601-9B59-4C1C-92AA-794653309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EDB44-B60D-4498-963B-2AF8D005F55C}" type="datetimeFigureOut">
              <a:rPr lang="ar-SY" smtClean="0"/>
              <a:t>12/06/1442</a:t>
            </a:fld>
            <a:endParaRPr lang="ar-SY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8B81AE-5BFC-4AD1-8596-30127A7E7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DCABFD-6770-4C50-B41F-AFAA0B32E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32FDB-2389-45D1-A7B7-E1019A81BE9F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936609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2270E-7D24-4DD1-9131-9433BACB3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E8952B-CD89-4EA0-9887-F824DC50A6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D24E29-EDB2-4056-AD3A-D2EFC7DD1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FB215F-4109-41DB-A86F-1CF21D45D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EDB44-B60D-4498-963B-2AF8D005F55C}" type="datetimeFigureOut">
              <a:rPr lang="ar-SY" smtClean="0"/>
              <a:t>12/06/1442</a:t>
            </a:fld>
            <a:endParaRPr lang="ar-S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275B44-3288-4A1F-B5A0-688F3C745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C33DBA-3A47-4C6D-9B27-5D5E97FA5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32FDB-2389-45D1-A7B7-E1019A81BE9F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086361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7D2BD-45BC-4B4E-844A-91DBE0B2B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462BEB4-01FB-4C82-AC82-507BCCD22B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B95F76-E121-4774-B6C7-253B248970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BA99A4-50D8-4406-AC84-F4C4ED2F6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EDB44-B60D-4498-963B-2AF8D005F55C}" type="datetimeFigureOut">
              <a:rPr lang="ar-SY" smtClean="0"/>
              <a:t>12/06/1442</a:t>
            </a:fld>
            <a:endParaRPr lang="ar-S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5B3A3F-2B49-4C3E-A74C-8939F2EBF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EEFC22-CEE7-4638-A70A-86A04525E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32FDB-2389-45D1-A7B7-E1019A81BE9F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849281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4082126-0589-4B08-9177-8BB1E9A75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A39409-730B-4CF9-A249-09D1D98613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5E56DD-CEDE-42BD-A4D1-602159115B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7EDB44-B60D-4498-963B-2AF8D005F55C}" type="datetimeFigureOut">
              <a:rPr lang="ar-SY" smtClean="0"/>
              <a:t>12/06/1442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582D66-112D-4659-BC1F-A6AE074E58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5F410F-E040-40F6-B044-0FCF3F9300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32FDB-2389-45D1-A7B7-E1019A81BE9F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276388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9.svg"/><Relationship Id="rId7" Type="http://schemas.openxmlformats.org/officeDocument/2006/relationships/image" Target="../media/image2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sv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7.svg"/><Relationship Id="rId5" Type="http://schemas.microsoft.com/office/2007/relationships/hdphoto" Target="../media/hdphoto1.wdp"/><Relationship Id="rId10" Type="http://schemas.openxmlformats.org/officeDocument/2006/relationships/image" Target="../media/image16.png"/><Relationship Id="rId4" Type="http://schemas.openxmlformats.org/officeDocument/2006/relationships/image" Target="../media/image11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9.svg"/><Relationship Id="rId7" Type="http://schemas.openxmlformats.org/officeDocument/2006/relationships/image" Target="../media/image1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CF34079-EEF9-4657-8F5A-13DEFFCB1F59}"/>
              </a:ext>
            </a:extLst>
          </p:cNvPr>
          <p:cNvSpPr/>
          <p:nvPr/>
        </p:nvSpPr>
        <p:spPr>
          <a:xfrm>
            <a:off x="-72682" y="41616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2E80C4A-C70F-457E-84D8-43ECF2B245C8}"/>
              </a:ext>
            </a:extLst>
          </p:cNvPr>
          <p:cNvSpPr/>
          <p:nvPr/>
        </p:nvSpPr>
        <p:spPr>
          <a:xfrm>
            <a:off x="2" y="40092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6423CB7A-CBB0-4D81-9F6A-C0CF60F5193F}"/>
              </a:ext>
            </a:extLst>
          </p:cNvPr>
          <p:cNvGrpSpPr/>
          <p:nvPr/>
        </p:nvGrpSpPr>
        <p:grpSpPr>
          <a:xfrm>
            <a:off x="-418823" y="3936185"/>
            <a:ext cx="13029646" cy="66500"/>
            <a:chOff x="875607" y="3208713"/>
            <a:chExt cx="13029646" cy="66500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A6E6669-222C-4FC7-9604-DD649D708772}"/>
                </a:ext>
              </a:extLst>
            </p:cNvPr>
            <p:cNvSpPr/>
            <p:nvPr/>
          </p:nvSpPr>
          <p:spPr>
            <a:xfrm>
              <a:off x="87560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36683BC-89ED-49BE-9D25-8F40A3D28A0D}"/>
                </a:ext>
              </a:extLst>
            </p:cNvPr>
            <p:cNvSpPr/>
            <p:nvPr/>
          </p:nvSpPr>
          <p:spPr>
            <a:xfrm>
              <a:off x="105017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D813D00-F48E-41E5-AF87-93FF2A67A1C3}"/>
                </a:ext>
              </a:extLst>
            </p:cNvPr>
            <p:cNvSpPr/>
            <p:nvPr/>
          </p:nvSpPr>
          <p:spPr>
            <a:xfrm>
              <a:off x="122474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F4C3E17-2711-41A7-A866-A414FBB4F010}"/>
                </a:ext>
              </a:extLst>
            </p:cNvPr>
            <p:cNvSpPr/>
            <p:nvPr/>
          </p:nvSpPr>
          <p:spPr>
            <a:xfrm>
              <a:off x="139930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3D0F3FE-2EFF-4BEC-ACD5-44C9A85D88E0}"/>
                </a:ext>
              </a:extLst>
            </p:cNvPr>
            <p:cNvSpPr/>
            <p:nvPr/>
          </p:nvSpPr>
          <p:spPr>
            <a:xfrm>
              <a:off x="157387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0CB0020-2EB0-4904-94F0-E4157F6F9ADC}"/>
                </a:ext>
              </a:extLst>
            </p:cNvPr>
            <p:cNvSpPr/>
            <p:nvPr/>
          </p:nvSpPr>
          <p:spPr>
            <a:xfrm>
              <a:off x="174844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D783D7E-1B62-4618-8FE0-A1C4842A39F7}"/>
                </a:ext>
              </a:extLst>
            </p:cNvPr>
            <p:cNvSpPr/>
            <p:nvPr/>
          </p:nvSpPr>
          <p:spPr>
            <a:xfrm>
              <a:off x="192300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404DD01-64A9-4A89-A870-B5C595D03850}"/>
                </a:ext>
              </a:extLst>
            </p:cNvPr>
            <p:cNvSpPr/>
            <p:nvPr/>
          </p:nvSpPr>
          <p:spPr>
            <a:xfrm>
              <a:off x="209757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0259E3C-A8FF-4720-8BCD-2AD023A2A262}"/>
                </a:ext>
              </a:extLst>
            </p:cNvPr>
            <p:cNvSpPr/>
            <p:nvPr/>
          </p:nvSpPr>
          <p:spPr>
            <a:xfrm>
              <a:off x="227214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C73F059-00D6-407C-BA90-87B542557991}"/>
                </a:ext>
              </a:extLst>
            </p:cNvPr>
            <p:cNvSpPr/>
            <p:nvPr/>
          </p:nvSpPr>
          <p:spPr>
            <a:xfrm>
              <a:off x="244671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6C26804-6A7B-415D-B11E-6DCEB67E2E30}"/>
                </a:ext>
              </a:extLst>
            </p:cNvPr>
            <p:cNvSpPr/>
            <p:nvPr/>
          </p:nvSpPr>
          <p:spPr>
            <a:xfrm>
              <a:off x="262127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BE81DC7D-1867-4685-AD85-9985B10A74D1}"/>
                </a:ext>
              </a:extLst>
            </p:cNvPr>
            <p:cNvSpPr/>
            <p:nvPr/>
          </p:nvSpPr>
          <p:spPr>
            <a:xfrm>
              <a:off x="279584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99770DD-831E-4D1A-8B8C-C397A9A561DA}"/>
                </a:ext>
              </a:extLst>
            </p:cNvPr>
            <p:cNvSpPr/>
            <p:nvPr/>
          </p:nvSpPr>
          <p:spPr>
            <a:xfrm>
              <a:off x="297041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460F3FE-62B2-435D-828B-47BD3D0274CC}"/>
                </a:ext>
              </a:extLst>
            </p:cNvPr>
            <p:cNvSpPr/>
            <p:nvPr/>
          </p:nvSpPr>
          <p:spPr>
            <a:xfrm>
              <a:off x="314497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3D33DF6-F776-4F8C-8409-BD0EEF4A8F5E}"/>
                </a:ext>
              </a:extLst>
            </p:cNvPr>
            <p:cNvSpPr/>
            <p:nvPr/>
          </p:nvSpPr>
          <p:spPr>
            <a:xfrm>
              <a:off x="331954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A0026FB-C312-4140-A76E-61802044969F}"/>
                </a:ext>
              </a:extLst>
            </p:cNvPr>
            <p:cNvSpPr/>
            <p:nvPr/>
          </p:nvSpPr>
          <p:spPr>
            <a:xfrm>
              <a:off x="349411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7715CC4-F3EC-4C19-AD2E-B4A6B1BFD000}"/>
                </a:ext>
              </a:extLst>
            </p:cNvPr>
            <p:cNvSpPr/>
            <p:nvPr/>
          </p:nvSpPr>
          <p:spPr>
            <a:xfrm>
              <a:off x="366867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DB8CE68C-F0A3-43D8-921D-E1186F7D4CC7}"/>
                </a:ext>
              </a:extLst>
            </p:cNvPr>
            <p:cNvSpPr/>
            <p:nvPr/>
          </p:nvSpPr>
          <p:spPr>
            <a:xfrm>
              <a:off x="384324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572D033-ABD7-49D4-B891-1E2E3AC0AD7B}"/>
                </a:ext>
              </a:extLst>
            </p:cNvPr>
            <p:cNvSpPr/>
            <p:nvPr/>
          </p:nvSpPr>
          <p:spPr>
            <a:xfrm>
              <a:off x="401781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DF88AEDD-F16C-4D09-9860-956E84267F63}"/>
                </a:ext>
              </a:extLst>
            </p:cNvPr>
            <p:cNvSpPr/>
            <p:nvPr/>
          </p:nvSpPr>
          <p:spPr>
            <a:xfrm>
              <a:off x="419238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47C8AA0C-ADB0-4031-B665-2C7E90EC0446}"/>
                </a:ext>
              </a:extLst>
            </p:cNvPr>
            <p:cNvSpPr/>
            <p:nvPr/>
          </p:nvSpPr>
          <p:spPr>
            <a:xfrm>
              <a:off x="436694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7A6E5D06-BF8B-4690-9309-AF9CD341DF13}"/>
                </a:ext>
              </a:extLst>
            </p:cNvPr>
            <p:cNvSpPr/>
            <p:nvPr/>
          </p:nvSpPr>
          <p:spPr>
            <a:xfrm>
              <a:off x="454151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6E5879F8-63A6-4B0B-B104-32814766D154}"/>
                </a:ext>
              </a:extLst>
            </p:cNvPr>
            <p:cNvSpPr/>
            <p:nvPr/>
          </p:nvSpPr>
          <p:spPr>
            <a:xfrm>
              <a:off x="471608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5D7144B8-0CC4-4740-B6DD-25D412C065E7}"/>
                </a:ext>
              </a:extLst>
            </p:cNvPr>
            <p:cNvSpPr/>
            <p:nvPr/>
          </p:nvSpPr>
          <p:spPr>
            <a:xfrm>
              <a:off x="489064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3609F947-606B-424B-9223-C05692C1B41A}"/>
                </a:ext>
              </a:extLst>
            </p:cNvPr>
            <p:cNvSpPr/>
            <p:nvPr/>
          </p:nvSpPr>
          <p:spPr>
            <a:xfrm>
              <a:off x="506521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C88F5285-3F45-4CBC-B2F2-673D074907C3}"/>
                </a:ext>
              </a:extLst>
            </p:cNvPr>
            <p:cNvSpPr/>
            <p:nvPr/>
          </p:nvSpPr>
          <p:spPr>
            <a:xfrm>
              <a:off x="523978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C942A968-A9B7-48B9-B883-BA4CF3535431}"/>
                </a:ext>
              </a:extLst>
            </p:cNvPr>
            <p:cNvSpPr/>
            <p:nvPr/>
          </p:nvSpPr>
          <p:spPr>
            <a:xfrm>
              <a:off x="541434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B9367951-9D28-479C-8FB6-21410538144C}"/>
                </a:ext>
              </a:extLst>
            </p:cNvPr>
            <p:cNvSpPr/>
            <p:nvPr/>
          </p:nvSpPr>
          <p:spPr>
            <a:xfrm>
              <a:off x="558891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F98768F0-A156-421A-BDC1-384DA8784F5D}"/>
                </a:ext>
              </a:extLst>
            </p:cNvPr>
            <p:cNvSpPr/>
            <p:nvPr/>
          </p:nvSpPr>
          <p:spPr>
            <a:xfrm>
              <a:off x="576348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AC849FF9-CA3C-44E8-83AF-FC2048BDC003}"/>
                </a:ext>
              </a:extLst>
            </p:cNvPr>
            <p:cNvSpPr/>
            <p:nvPr/>
          </p:nvSpPr>
          <p:spPr>
            <a:xfrm>
              <a:off x="593805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4AACB40C-9F9C-4F5E-BA15-F36D7E53FEAE}"/>
                </a:ext>
              </a:extLst>
            </p:cNvPr>
            <p:cNvSpPr/>
            <p:nvPr/>
          </p:nvSpPr>
          <p:spPr>
            <a:xfrm>
              <a:off x="611261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C3502E7D-1BA9-4F0D-801A-D43BD5A01535}"/>
                </a:ext>
              </a:extLst>
            </p:cNvPr>
            <p:cNvSpPr/>
            <p:nvPr/>
          </p:nvSpPr>
          <p:spPr>
            <a:xfrm>
              <a:off x="628718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AF76B982-4EE2-49C8-9B3E-8F1F6704E153}"/>
                </a:ext>
              </a:extLst>
            </p:cNvPr>
            <p:cNvSpPr/>
            <p:nvPr/>
          </p:nvSpPr>
          <p:spPr>
            <a:xfrm>
              <a:off x="646175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E4073A58-8D46-4A77-AD3E-F08BA3C8FBE9}"/>
                </a:ext>
              </a:extLst>
            </p:cNvPr>
            <p:cNvSpPr/>
            <p:nvPr/>
          </p:nvSpPr>
          <p:spPr>
            <a:xfrm>
              <a:off x="663631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765BEAE-7B71-455B-BEC1-EC6D4FBB52F7}"/>
                </a:ext>
              </a:extLst>
            </p:cNvPr>
            <p:cNvSpPr/>
            <p:nvPr/>
          </p:nvSpPr>
          <p:spPr>
            <a:xfrm>
              <a:off x="681088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B1469BBF-82A4-40F3-8A10-B3B3DEDBB130}"/>
                </a:ext>
              </a:extLst>
            </p:cNvPr>
            <p:cNvSpPr/>
            <p:nvPr/>
          </p:nvSpPr>
          <p:spPr>
            <a:xfrm>
              <a:off x="698545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85E1F78-4F8B-4B7E-BC1B-1A5926673087}"/>
                </a:ext>
              </a:extLst>
            </p:cNvPr>
            <p:cNvSpPr/>
            <p:nvPr/>
          </p:nvSpPr>
          <p:spPr>
            <a:xfrm>
              <a:off x="716001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940E680E-0447-4E6C-90E8-29A2DB6F59C0}"/>
                </a:ext>
              </a:extLst>
            </p:cNvPr>
            <p:cNvSpPr/>
            <p:nvPr/>
          </p:nvSpPr>
          <p:spPr>
            <a:xfrm>
              <a:off x="733458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C08465D0-6640-4641-8A5A-2179B707AB18}"/>
                </a:ext>
              </a:extLst>
            </p:cNvPr>
            <p:cNvSpPr/>
            <p:nvPr/>
          </p:nvSpPr>
          <p:spPr>
            <a:xfrm>
              <a:off x="750915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F874DD69-9F1B-4009-8A17-EA429AA69DEB}"/>
                </a:ext>
              </a:extLst>
            </p:cNvPr>
            <p:cNvSpPr/>
            <p:nvPr/>
          </p:nvSpPr>
          <p:spPr>
            <a:xfrm>
              <a:off x="768372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4467547F-2969-470F-B090-2713343DC55D}"/>
                </a:ext>
              </a:extLst>
            </p:cNvPr>
            <p:cNvSpPr/>
            <p:nvPr/>
          </p:nvSpPr>
          <p:spPr>
            <a:xfrm>
              <a:off x="785828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024C61CB-EFC5-4D66-A28B-427D5BA751E3}"/>
                </a:ext>
              </a:extLst>
            </p:cNvPr>
            <p:cNvSpPr/>
            <p:nvPr/>
          </p:nvSpPr>
          <p:spPr>
            <a:xfrm>
              <a:off x="803285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DFB59739-3CA2-4C5B-9E88-36C8D9C85ED1}"/>
                </a:ext>
              </a:extLst>
            </p:cNvPr>
            <p:cNvSpPr/>
            <p:nvPr/>
          </p:nvSpPr>
          <p:spPr>
            <a:xfrm>
              <a:off x="820742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7BA47E68-3C21-4D92-9191-72C22A16D94D}"/>
                </a:ext>
              </a:extLst>
            </p:cNvPr>
            <p:cNvSpPr/>
            <p:nvPr/>
          </p:nvSpPr>
          <p:spPr>
            <a:xfrm>
              <a:off x="838198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C8383ACB-81F9-476F-A2C8-7274C5AC0B77}"/>
                </a:ext>
              </a:extLst>
            </p:cNvPr>
            <p:cNvSpPr/>
            <p:nvPr/>
          </p:nvSpPr>
          <p:spPr>
            <a:xfrm>
              <a:off x="855655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064832AC-B594-45D2-A6A1-838DDF3206A1}"/>
                </a:ext>
              </a:extLst>
            </p:cNvPr>
            <p:cNvSpPr/>
            <p:nvPr/>
          </p:nvSpPr>
          <p:spPr>
            <a:xfrm>
              <a:off x="873112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E20CBD84-B552-47CD-A0D7-EAFBC7DD75A5}"/>
                </a:ext>
              </a:extLst>
            </p:cNvPr>
            <p:cNvSpPr/>
            <p:nvPr/>
          </p:nvSpPr>
          <p:spPr>
            <a:xfrm>
              <a:off x="890568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C40E78C4-3290-43CE-9E83-1EB804587F6C}"/>
                </a:ext>
              </a:extLst>
            </p:cNvPr>
            <p:cNvSpPr/>
            <p:nvPr/>
          </p:nvSpPr>
          <p:spPr>
            <a:xfrm>
              <a:off x="908025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50ABC2BC-B158-4641-8F95-19A2BE20D264}"/>
                </a:ext>
              </a:extLst>
            </p:cNvPr>
            <p:cNvSpPr/>
            <p:nvPr/>
          </p:nvSpPr>
          <p:spPr>
            <a:xfrm>
              <a:off x="925482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418352CE-0942-4C58-869C-6483577F1DAF}"/>
                </a:ext>
              </a:extLst>
            </p:cNvPr>
            <p:cNvSpPr/>
            <p:nvPr/>
          </p:nvSpPr>
          <p:spPr>
            <a:xfrm>
              <a:off x="942939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4C8FCFD8-565E-485F-9AC4-2EFBFD7470FE}"/>
                </a:ext>
              </a:extLst>
            </p:cNvPr>
            <p:cNvSpPr/>
            <p:nvPr/>
          </p:nvSpPr>
          <p:spPr>
            <a:xfrm>
              <a:off x="960395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C0ABB4F8-DF59-4236-A549-F85C93324005}"/>
                </a:ext>
              </a:extLst>
            </p:cNvPr>
            <p:cNvSpPr/>
            <p:nvPr/>
          </p:nvSpPr>
          <p:spPr>
            <a:xfrm>
              <a:off x="977852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92077FA5-5FC3-406A-B40A-E6DC83E071B4}"/>
                </a:ext>
              </a:extLst>
            </p:cNvPr>
            <p:cNvSpPr/>
            <p:nvPr/>
          </p:nvSpPr>
          <p:spPr>
            <a:xfrm>
              <a:off x="995309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2921061C-4E77-4F4A-B220-BCA8EC072337}"/>
                </a:ext>
              </a:extLst>
            </p:cNvPr>
            <p:cNvSpPr/>
            <p:nvPr/>
          </p:nvSpPr>
          <p:spPr>
            <a:xfrm>
              <a:off x="1012765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24D576E4-34DD-40A4-92A3-9BBC1870D1A1}"/>
                </a:ext>
              </a:extLst>
            </p:cNvPr>
            <p:cNvSpPr/>
            <p:nvPr/>
          </p:nvSpPr>
          <p:spPr>
            <a:xfrm>
              <a:off x="1030222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CB7A630B-1EBE-4C18-AA72-21F27B237AE1}"/>
                </a:ext>
              </a:extLst>
            </p:cNvPr>
            <p:cNvSpPr/>
            <p:nvPr/>
          </p:nvSpPr>
          <p:spPr>
            <a:xfrm>
              <a:off x="1047679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39E8A846-06D2-48FB-B2E0-1A32E3CAA9D7}"/>
                </a:ext>
              </a:extLst>
            </p:cNvPr>
            <p:cNvSpPr/>
            <p:nvPr/>
          </p:nvSpPr>
          <p:spPr>
            <a:xfrm>
              <a:off x="1065135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0B13D83B-C857-4022-A7A7-2238CCB5DD01}"/>
                </a:ext>
              </a:extLst>
            </p:cNvPr>
            <p:cNvSpPr/>
            <p:nvPr/>
          </p:nvSpPr>
          <p:spPr>
            <a:xfrm>
              <a:off x="1082592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C514F47B-8CC0-4292-A987-F80A29229983}"/>
                </a:ext>
              </a:extLst>
            </p:cNvPr>
            <p:cNvSpPr/>
            <p:nvPr/>
          </p:nvSpPr>
          <p:spPr>
            <a:xfrm>
              <a:off x="1100049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1C159865-52F3-4393-8DA3-32D9FA47001F}"/>
                </a:ext>
              </a:extLst>
            </p:cNvPr>
            <p:cNvSpPr/>
            <p:nvPr/>
          </p:nvSpPr>
          <p:spPr>
            <a:xfrm>
              <a:off x="1117506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B9AD06CB-E70E-4087-9A5C-F2739B7891CE}"/>
                </a:ext>
              </a:extLst>
            </p:cNvPr>
            <p:cNvSpPr/>
            <p:nvPr/>
          </p:nvSpPr>
          <p:spPr>
            <a:xfrm>
              <a:off x="1134962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78CCE102-E7C8-4BC2-A675-60D0A0E3CD7D}"/>
                </a:ext>
              </a:extLst>
            </p:cNvPr>
            <p:cNvSpPr/>
            <p:nvPr/>
          </p:nvSpPr>
          <p:spPr>
            <a:xfrm>
              <a:off x="1152419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94A9A293-0912-492D-A911-B0B2264A7EF7}"/>
                </a:ext>
              </a:extLst>
            </p:cNvPr>
            <p:cNvSpPr/>
            <p:nvPr/>
          </p:nvSpPr>
          <p:spPr>
            <a:xfrm>
              <a:off x="1169876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E58544EE-13CF-4A8D-A708-3547661C070D}"/>
                </a:ext>
              </a:extLst>
            </p:cNvPr>
            <p:cNvSpPr/>
            <p:nvPr/>
          </p:nvSpPr>
          <p:spPr>
            <a:xfrm>
              <a:off x="1187332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5AB607EF-173C-473D-9469-FAEBE42F127E}"/>
                </a:ext>
              </a:extLst>
            </p:cNvPr>
            <p:cNvSpPr/>
            <p:nvPr/>
          </p:nvSpPr>
          <p:spPr>
            <a:xfrm>
              <a:off x="1204789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2E700DFA-BF84-4DC7-9564-E0EAA7C59037}"/>
                </a:ext>
              </a:extLst>
            </p:cNvPr>
            <p:cNvSpPr/>
            <p:nvPr/>
          </p:nvSpPr>
          <p:spPr>
            <a:xfrm>
              <a:off x="1222246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8F66BA70-E165-4BE6-92A4-B29549942535}"/>
                </a:ext>
              </a:extLst>
            </p:cNvPr>
            <p:cNvSpPr/>
            <p:nvPr/>
          </p:nvSpPr>
          <p:spPr>
            <a:xfrm>
              <a:off x="1239702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B72A1B2-63E5-4CF5-93E9-3D7F25699AA5}"/>
                </a:ext>
              </a:extLst>
            </p:cNvPr>
            <p:cNvSpPr/>
            <p:nvPr/>
          </p:nvSpPr>
          <p:spPr>
            <a:xfrm>
              <a:off x="1257159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C2BE15D5-DE7E-4D80-BC0D-F28B27830F5A}"/>
                </a:ext>
              </a:extLst>
            </p:cNvPr>
            <p:cNvSpPr/>
            <p:nvPr/>
          </p:nvSpPr>
          <p:spPr>
            <a:xfrm>
              <a:off x="1274616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148B188C-466E-45AD-AE22-CF2B6DB2CB2E}"/>
                </a:ext>
              </a:extLst>
            </p:cNvPr>
            <p:cNvSpPr/>
            <p:nvPr/>
          </p:nvSpPr>
          <p:spPr>
            <a:xfrm>
              <a:off x="1292073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213E0D47-E90D-4C46-ADFF-7350ADCA5320}"/>
                </a:ext>
              </a:extLst>
            </p:cNvPr>
            <p:cNvSpPr/>
            <p:nvPr/>
          </p:nvSpPr>
          <p:spPr>
            <a:xfrm>
              <a:off x="1309529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07BC0D2C-1D64-48F3-956F-5D71923AF6D3}"/>
                </a:ext>
              </a:extLst>
            </p:cNvPr>
            <p:cNvSpPr/>
            <p:nvPr/>
          </p:nvSpPr>
          <p:spPr>
            <a:xfrm>
              <a:off x="1326986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BA60BEB8-0C23-406B-938C-E4006ABFF8A2}"/>
                </a:ext>
              </a:extLst>
            </p:cNvPr>
            <p:cNvSpPr/>
            <p:nvPr/>
          </p:nvSpPr>
          <p:spPr>
            <a:xfrm>
              <a:off x="1344443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A15422B7-31E1-4DC7-A9D5-1C007A11631C}"/>
                </a:ext>
              </a:extLst>
            </p:cNvPr>
            <p:cNvSpPr/>
            <p:nvPr/>
          </p:nvSpPr>
          <p:spPr>
            <a:xfrm>
              <a:off x="1361899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A2045B9E-CD32-44C9-BEF8-CEAB32D6B3A9}"/>
                </a:ext>
              </a:extLst>
            </p:cNvPr>
            <p:cNvSpPr/>
            <p:nvPr/>
          </p:nvSpPr>
          <p:spPr>
            <a:xfrm>
              <a:off x="1379356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1" name="Rectangle 90">
            <a:extLst>
              <a:ext uri="{FF2B5EF4-FFF2-40B4-BE49-F238E27FC236}">
                <a16:creationId xmlns:a16="http://schemas.microsoft.com/office/drawing/2014/main" id="{CD758F6C-F906-4A36-9FDC-DBC00F69E107}"/>
              </a:ext>
            </a:extLst>
          </p:cNvPr>
          <p:cNvSpPr/>
          <p:nvPr/>
        </p:nvSpPr>
        <p:spPr>
          <a:xfrm>
            <a:off x="-194599" y="3890466"/>
            <a:ext cx="1271016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4" name="Group 343">
            <a:extLst>
              <a:ext uri="{FF2B5EF4-FFF2-40B4-BE49-F238E27FC236}">
                <a16:creationId xmlns:a16="http://schemas.microsoft.com/office/drawing/2014/main" id="{6B593B20-1F5C-431F-8B71-BF5257FC17D7}"/>
              </a:ext>
            </a:extLst>
          </p:cNvPr>
          <p:cNvGrpSpPr/>
          <p:nvPr/>
        </p:nvGrpSpPr>
        <p:grpSpPr>
          <a:xfrm>
            <a:off x="9198889" y="2670931"/>
            <a:ext cx="8374735" cy="1265254"/>
            <a:chOff x="9198889" y="2670931"/>
            <a:chExt cx="8374735" cy="1265254"/>
          </a:xfrm>
        </p:grpSpPr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773A0024-C885-4F57-A944-EDEE6320140B}"/>
                </a:ext>
              </a:extLst>
            </p:cNvPr>
            <p:cNvGrpSpPr/>
            <p:nvPr/>
          </p:nvGrpSpPr>
          <p:grpSpPr>
            <a:xfrm>
              <a:off x="9198889" y="2670931"/>
              <a:ext cx="2974562" cy="1265254"/>
              <a:chOff x="2945383" y="3975679"/>
              <a:chExt cx="6769635" cy="2879520"/>
            </a:xfrm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F579677B-4C3E-4B77-A28A-8F8AF2FC80F2}"/>
                  </a:ext>
                </a:extLst>
              </p:cNvPr>
              <p:cNvSpPr/>
              <p:nvPr/>
            </p:nvSpPr>
            <p:spPr>
              <a:xfrm>
                <a:off x="3345004" y="6064440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: Top Corners Rounded 93">
                <a:extLst>
                  <a:ext uri="{FF2B5EF4-FFF2-40B4-BE49-F238E27FC236}">
                    <a16:creationId xmlns:a16="http://schemas.microsoft.com/office/drawing/2014/main" id="{323E74CB-5875-4438-82ED-089953BC6DD0}"/>
                  </a:ext>
                </a:extLst>
              </p:cNvPr>
              <p:cNvSpPr/>
              <p:nvPr/>
            </p:nvSpPr>
            <p:spPr>
              <a:xfrm rot="16200000">
                <a:off x="3305492" y="4439896"/>
                <a:ext cx="1835124" cy="1255270"/>
              </a:xfrm>
              <a:prstGeom prst="round2Same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071D3DF5-CB02-4977-8DB1-49A0129547B6}"/>
                  </a:ext>
                </a:extLst>
              </p:cNvPr>
              <p:cNvSpPr/>
              <p:nvPr/>
            </p:nvSpPr>
            <p:spPr>
              <a:xfrm>
                <a:off x="4799328" y="4149968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78C89E93-EBA2-4F80-AAAB-A188AF878128}"/>
                  </a:ext>
                </a:extLst>
              </p:cNvPr>
              <p:cNvSpPr/>
              <p:nvPr/>
            </p:nvSpPr>
            <p:spPr>
              <a:xfrm>
                <a:off x="4878825" y="3975679"/>
                <a:ext cx="1392415" cy="2009413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D0C96BED-339A-49C0-8528-3376634CCE7B}"/>
                  </a:ext>
                </a:extLst>
              </p:cNvPr>
              <p:cNvSpPr/>
              <p:nvPr/>
            </p:nvSpPr>
            <p:spPr>
              <a:xfrm>
                <a:off x="6238820" y="4160242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: Top Corners Rounded 97">
                <a:extLst>
                  <a:ext uri="{FF2B5EF4-FFF2-40B4-BE49-F238E27FC236}">
                    <a16:creationId xmlns:a16="http://schemas.microsoft.com/office/drawing/2014/main" id="{98C2717E-DBBA-468D-A4D0-7356F7570BF8}"/>
                  </a:ext>
                </a:extLst>
              </p:cNvPr>
              <p:cNvSpPr/>
              <p:nvPr/>
            </p:nvSpPr>
            <p:spPr>
              <a:xfrm rot="5400000" flipH="1">
                <a:off x="6803095" y="3645058"/>
                <a:ext cx="1835124" cy="2850861"/>
              </a:xfrm>
              <a:prstGeom prst="round2SameRect">
                <a:avLst>
                  <a:gd name="adj1" fmla="val 9001"/>
                  <a:gd name="adj2" fmla="val 0"/>
                </a:avLst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id="{A7C74533-917A-44FB-997B-76DBADCE11DB}"/>
                  </a:ext>
                </a:extLst>
              </p:cNvPr>
              <p:cNvGrpSpPr/>
              <p:nvPr/>
            </p:nvGrpSpPr>
            <p:grpSpPr>
              <a:xfrm>
                <a:off x="4002182" y="4390725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22" name="Rectangle 221">
                  <a:extLst>
                    <a:ext uri="{FF2B5EF4-FFF2-40B4-BE49-F238E27FC236}">
                      <a16:creationId xmlns:a16="http://schemas.microsoft.com/office/drawing/2014/main" id="{4AB29BE1-E4EE-4B0B-BE86-DB470E375A3B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3" name="Rectangle 168">
                  <a:extLst>
                    <a:ext uri="{FF2B5EF4-FFF2-40B4-BE49-F238E27FC236}">
                      <a16:creationId xmlns:a16="http://schemas.microsoft.com/office/drawing/2014/main" id="{C6A8F9A1-F80D-4174-9E63-A627E47940C3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1E2DB645-966C-47B5-978E-23B0F7854914}"/>
                  </a:ext>
                </a:extLst>
              </p:cNvPr>
              <p:cNvSpPr/>
              <p:nvPr/>
            </p:nvSpPr>
            <p:spPr>
              <a:xfrm>
                <a:off x="4894974" y="4098295"/>
                <a:ext cx="1313541" cy="188448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5D19D808-C9ED-41D7-BF5C-53D0AE2328CF}"/>
                  </a:ext>
                </a:extLst>
              </p:cNvPr>
              <p:cNvSpPr/>
              <p:nvPr/>
            </p:nvSpPr>
            <p:spPr>
              <a:xfrm>
                <a:off x="5101798" y="4409021"/>
                <a:ext cx="914049" cy="500471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21FF9419-EF47-4DB8-B0E3-AF08123C071C}"/>
                  </a:ext>
                </a:extLst>
              </p:cNvPr>
              <p:cNvSpPr/>
              <p:nvPr/>
            </p:nvSpPr>
            <p:spPr>
              <a:xfrm>
                <a:off x="5142621" y="4431832"/>
                <a:ext cx="852435" cy="429372"/>
              </a:xfrm>
              <a:prstGeom prst="rect">
                <a:avLst/>
              </a:prstGeom>
              <a:solidFill>
                <a:srgbClr val="1B3B52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A415ED92-9F56-46A3-8761-252569781B9A}"/>
                  </a:ext>
                </a:extLst>
              </p:cNvPr>
              <p:cNvSpPr/>
              <p:nvPr/>
            </p:nvSpPr>
            <p:spPr>
              <a:xfrm>
                <a:off x="5395815" y="4433982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7AD7775C-C000-4C90-B235-1C0E6D79EFBE}"/>
                  </a:ext>
                </a:extLst>
              </p:cNvPr>
              <p:cNvSpPr/>
              <p:nvPr/>
            </p:nvSpPr>
            <p:spPr>
              <a:xfrm>
                <a:off x="5711696" y="4433049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5" name="Group 104">
                <a:extLst>
                  <a:ext uri="{FF2B5EF4-FFF2-40B4-BE49-F238E27FC236}">
                    <a16:creationId xmlns:a16="http://schemas.microsoft.com/office/drawing/2014/main" id="{BC2406C0-00FF-495B-A963-5B9E3FDE93F3}"/>
                  </a:ext>
                </a:extLst>
              </p:cNvPr>
              <p:cNvGrpSpPr/>
              <p:nvPr/>
            </p:nvGrpSpPr>
            <p:grpSpPr>
              <a:xfrm>
                <a:off x="5205053" y="5425130"/>
                <a:ext cx="683130" cy="307420"/>
                <a:chOff x="2256702" y="5319656"/>
                <a:chExt cx="683130" cy="307420"/>
              </a:xfrm>
            </p:grpSpPr>
            <p:sp>
              <p:nvSpPr>
                <p:cNvPr id="218" name="Rectangle: Rounded Corners 217">
                  <a:extLst>
                    <a:ext uri="{FF2B5EF4-FFF2-40B4-BE49-F238E27FC236}">
                      <a16:creationId xmlns:a16="http://schemas.microsoft.com/office/drawing/2014/main" id="{94BB4CF3-B804-4AA4-BFD9-F1208A62CB02}"/>
                    </a:ext>
                  </a:extLst>
                </p:cNvPr>
                <p:cNvSpPr/>
                <p:nvPr/>
              </p:nvSpPr>
              <p:spPr>
                <a:xfrm>
                  <a:off x="2256702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Rectangle: Rounded Corners 218">
                  <a:extLst>
                    <a:ext uri="{FF2B5EF4-FFF2-40B4-BE49-F238E27FC236}">
                      <a16:creationId xmlns:a16="http://schemas.microsoft.com/office/drawing/2014/main" id="{38306979-7791-4066-AA0D-30B4E56EC7C1}"/>
                    </a:ext>
                  </a:extLst>
                </p:cNvPr>
                <p:cNvSpPr/>
                <p:nvPr/>
              </p:nvSpPr>
              <p:spPr>
                <a:xfrm>
                  <a:off x="2434049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0" name="Rectangle: Rounded Corners 219">
                  <a:extLst>
                    <a:ext uri="{FF2B5EF4-FFF2-40B4-BE49-F238E27FC236}">
                      <a16:creationId xmlns:a16="http://schemas.microsoft.com/office/drawing/2014/main" id="{6032C711-5850-47BC-9D34-ED578CB1C4C8}"/>
                    </a:ext>
                  </a:extLst>
                </p:cNvPr>
                <p:cNvSpPr/>
                <p:nvPr/>
              </p:nvSpPr>
              <p:spPr>
                <a:xfrm>
                  <a:off x="2611396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1" name="Rectangle: Rounded Corners 220">
                  <a:extLst>
                    <a:ext uri="{FF2B5EF4-FFF2-40B4-BE49-F238E27FC236}">
                      <a16:creationId xmlns:a16="http://schemas.microsoft.com/office/drawing/2014/main" id="{D014C117-39A4-4DA6-A6C6-154462F21FDB}"/>
                    </a:ext>
                  </a:extLst>
                </p:cNvPr>
                <p:cNvSpPr/>
                <p:nvPr/>
              </p:nvSpPr>
              <p:spPr>
                <a:xfrm>
                  <a:off x="2788743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BC7B4064-543D-4F4C-9587-E73D3E23A704}"/>
                  </a:ext>
                </a:extLst>
              </p:cNvPr>
              <p:cNvSpPr/>
              <p:nvPr/>
            </p:nvSpPr>
            <p:spPr>
              <a:xfrm>
                <a:off x="6340363" y="4359522"/>
                <a:ext cx="461971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45AAA4CD-A5F9-4747-88A1-527CB3F35DF2}"/>
                  </a:ext>
                </a:extLst>
              </p:cNvPr>
              <p:cNvSpPr/>
              <p:nvPr/>
            </p:nvSpPr>
            <p:spPr>
              <a:xfrm>
                <a:off x="6868776" y="4359521"/>
                <a:ext cx="1291172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8" name="Group 107">
                <a:extLst>
                  <a:ext uri="{FF2B5EF4-FFF2-40B4-BE49-F238E27FC236}">
                    <a16:creationId xmlns:a16="http://schemas.microsoft.com/office/drawing/2014/main" id="{D9E4E7EF-AF75-4E59-A3BB-207326DDC5FA}"/>
                  </a:ext>
                </a:extLst>
              </p:cNvPr>
              <p:cNvGrpSpPr/>
              <p:nvPr/>
            </p:nvGrpSpPr>
            <p:grpSpPr>
              <a:xfrm flipH="1">
                <a:off x="8209131" y="4359521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16" name="Rectangle 215">
                  <a:extLst>
                    <a:ext uri="{FF2B5EF4-FFF2-40B4-BE49-F238E27FC236}">
                      <a16:creationId xmlns:a16="http://schemas.microsoft.com/office/drawing/2014/main" id="{42030AA8-4C5C-4D9C-8FF9-3EB660F3CDBF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7" name="Rectangle 168">
                  <a:extLst>
                    <a:ext uri="{FF2B5EF4-FFF2-40B4-BE49-F238E27FC236}">
                      <a16:creationId xmlns:a16="http://schemas.microsoft.com/office/drawing/2014/main" id="{367EA01D-0CE8-4878-AD03-801E4B13EF6C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9" name="Group 108">
                <a:extLst>
                  <a:ext uri="{FF2B5EF4-FFF2-40B4-BE49-F238E27FC236}">
                    <a16:creationId xmlns:a16="http://schemas.microsoft.com/office/drawing/2014/main" id="{398C9235-E6DE-4FAC-BF26-FFAA3E877A27}"/>
                  </a:ext>
                </a:extLst>
              </p:cNvPr>
              <p:cNvGrpSpPr/>
              <p:nvPr/>
            </p:nvGrpSpPr>
            <p:grpSpPr>
              <a:xfrm>
                <a:off x="7193406" y="4968808"/>
                <a:ext cx="613601" cy="635359"/>
                <a:chOff x="1026942" y="3798277"/>
                <a:chExt cx="613601" cy="844061"/>
              </a:xfrm>
            </p:grpSpPr>
            <p:sp>
              <p:nvSpPr>
                <p:cNvPr id="206" name="Rectangle: Rounded Corners 205">
                  <a:extLst>
                    <a:ext uri="{FF2B5EF4-FFF2-40B4-BE49-F238E27FC236}">
                      <a16:creationId xmlns:a16="http://schemas.microsoft.com/office/drawing/2014/main" id="{AFA107E6-ACFA-40A8-AEA4-9FE5161D697D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7" name="Rectangle: Rounded Corners 206">
                  <a:extLst>
                    <a:ext uri="{FF2B5EF4-FFF2-40B4-BE49-F238E27FC236}">
                      <a16:creationId xmlns:a16="http://schemas.microsoft.com/office/drawing/2014/main" id="{2578A6C7-CD9F-4E5F-8D01-9AD908FED97E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8" name="Rectangle: Rounded Corners 207">
                  <a:extLst>
                    <a:ext uri="{FF2B5EF4-FFF2-40B4-BE49-F238E27FC236}">
                      <a16:creationId xmlns:a16="http://schemas.microsoft.com/office/drawing/2014/main" id="{37E3D252-6684-435A-9799-ED5FBCC5B0B2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9" name="Rectangle: Rounded Corners 208">
                  <a:extLst>
                    <a:ext uri="{FF2B5EF4-FFF2-40B4-BE49-F238E27FC236}">
                      <a16:creationId xmlns:a16="http://schemas.microsoft.com/office/drawing/2014/main" id="{9B714940-D99E-4DFF-B353-4E899DD5F31C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0" name="Rectangle: Rounded Corners 209">
                  <a:extLst>
                    <a:ext uri="{FF2B5EF4-FFF2-40B4-BE49-F238E27FC236}">
                      <a16:creationId xmlns:a16="http://schemas.microsoft.com/office/drawing/2014/main" id="{BBD7F6A5-1CDD-41DE-950F-D0EEC290594A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1" name="Rectangle: Rounded Corners 210">
                  <a:extLst>
                    <a:ext uri="{FF2B5EF4-FFF2-40B4-BE49-F238E27FC236}">
                      <a16:creationId xmlns:a16="http://schemas.microsoft.com/office/drawing/2014/main" id="{875C5A3D-6E26-4B5D-8DF4-4C2082C57E3F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2" name="Rectangle: Rounded Corners 211">
                  <a:extLst>
                    <a:ext uri="{FF2B5EF4-FFF2-40B4-BE49-F238E27FC236}">
                      <a16:creationId xmlns:a16="http://schemas.microsoft.com/office/drawing/2014/main" id="{068916CB-CEFB-4223-ADDB-9B590600EDC6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3" name="Rectangle: Rounded Corners 212">
                  <a:extLst>
                    <a:ext uri="{FF2B5EF4-FFF2-40B4-BE49-F238E27FC236}">
                      <a16:creationId xmlns:a16="http://schemas.microsoft.com/office/drawing/2014/main" id="{37B7610E-BF8A-428A-A807-4F0C39C81C4C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4" name="Rectangle: Rounded Corners 213">
                  <a:extLst>
                    <a:ext uri="{FF2B5EF4-FFF2-40B4-BE49-F238E27FC236}">
                      <a16:creationId xmlns:a16="http://schemas.microsoft.com/office/drawing/2014/main" id="{178566E4-F922-4F51-B0A0-DB2FFC793A94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5" name="Rectangle: Rounded Corners 214">
                  <a:extLst>
                    <a:ext uri="{FF2B5EF4-FFF2-40B4-BE49-F238E27FC236}">
                      <a16:creationId xmlns:a16="http://schemas.microsoft.com/office/drawing/2014/main" id="{98B98AF9-709A-4BD2-8951-4FC5B56409C3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0" name="Group 109">
                <a:extLst>
                  <a:ext uri="{FF2B5EF4-FFF2-40B4-BE49-F238E27FC236}">
                    <a16:creationId xmlns:a16="http://schemas.microsoft.com/office/drawing/2014/main" id="{8F7F0E01-C19D-42A0-B21E-D8691ACF98A8}"/>
                  </a:ext>
                </a:extLst>
              </p:cNvPr>
              <p:cNvGrpSpPr/>
              <p:nvPr/>
            </p:nvGrpSpPr>
            <p:grpSpPr>
              <a:xfrm>
                <a:off x="7170546" y="4418334"/>
                <a:ext cx="613601" cy="366182"/>
                <a:chOff x="1026942" y="3798277"/>
                <a:chExt cx="613601" cy="844061"/>
              </a:xfrm>
            </p:grpSpPr>
            <p:sp>
              <p:nvSpPr>
                <p:cNvPr id="196" name="Rectangle: Rounded Corners 195">
                  <a:extLst>
                    <a:ext uri="{FF2B5EF4-FFF2-40B4-BE49-F238E27FC236}">
                      <a16:creationId xmlns:a16="http://schemas.microsoft.com/office/drawing/2014/main" id="{3F809248-535F-4E4D-B4AA-6969E7FC3B3C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7" name="Rectangle: Rounded Corners 196">
                  <a:extLst>
                    <a:ext uri="{FF2B5EF4-FFF2-40B4-BE49-F238E27FC236}">
                      <a16:creationId xmlns:a16="http://schemas.microsoft.com/office/drawing/2014/main" id="{8517BA88-C036-434D-B5E4-2D87D5345D4B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8" name="Rectangle: Rounded Corners 197">
                  <a:extLst>
                    <a:ext uri="{FF2B5EF4-FFF2-40B4-BE49-F238E27FC236}">
                      <a16:creationId xmlns:a16="http://schemas.microsoft.com/office/drawing/2014/main" id="{A34A56E6-0B96-4602-985D-3E4881A1A899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9" name="Rectangle: Rounded Corners 198">
                  <a:extLst>
                    <a:ext uri="{FF2B5EF4-FFF2-40B4-BE49-F238E27FC236}">
                      <a16:creationId xmlns:a16="http://schemas.microsoft.com/office/drawing/2014/main" id="{59973A79-9EB2-4BD2-A383-BDCCDB5707A8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0" name="Rectangle: Rounded Corners 199">
                  <a:extLst>
                    <a:ext uri="{FF2B5EF4-FFF2-40B4-BE49-F238E27FC236}">
                      <a16:creationId xmlns:a16="http://schemas.microsoft.com/office/drawing/2014/main" id="{D6FD37E5-1E3E-4C27-B8A3-C02360DD9614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1" name="Rectangle: Rounded Corners 200">
                  <a:extLst>
                    <a:ext uri="{FF2B5EF4-FFF2-40B4-BE49-F238E27FC236}">
                      <a16:creationId xmlns:a16="http://schemas.microsoft.com/office/drawing/2014/main" id="{E62FCEFF-C264-4381-84E9-2B6E26031DDA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2" name="Rectangle: Rounded Corners 201">
                  <a:extLst>
                    <a:ext uri="{FF2B5EF4-FFF2-40B4-BE49-F238E27FC236}">
                      <a16:creationId xmlns:a16="http://schemas.microsoft.com/office/drawing/2014/main" id="{B57BD56F-2732-434C-834B-23C809AD1E7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3" name="Rectangle: Rounded Corners 202">
                  <a:extLst>
                    <a:ext uri="{FF2B5EF4-FFF2-40B4-BE49-F238E27FC236}">
                      <a16:creationId xmlns:a16="http://schemas.microsoft.com/office/drawing/2014/main" id="{857EDC78-A2A8-4ECE-BCE2-47D670F7FFE6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4" name="Rectangle: Rounded Corners 203">
                  <a:extLst>
                    <a:ext uri="{FF2B5EF4-FFF2-40B4-BE49-F238E27FC236}">
                      <a16:creationId xmlns:a16="http://schemas.microsoft.com/office/drawing/2014/main" id="{05187112-3E1E-4E66-A402-E7A7D1056509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5" name="Rectangle: Rounded Corners 204">
                  <a:extLst>
                    <a:ext uri="{FF2B5EF4-FFF2-40B4-BE49-F238E27FC236}">
                      <a16:creationId xmlns:a16="http://schemas.microsoft.com/office/drawing/2014/main" id="{CE21CC66-0F24-43F7-A09C-335E1E24C4FB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1" name="Group 110">
                <a:extLst>
                  <a:ext uri="{FF2B5EF4-FFF2-40B4-BE49-F238E27FC236}">
                    <a16:creationId xmlns:a16="http://schemas.microsoft.com/office/drawing/2014/main" id="{50CA98E2-CDC7-4A43-A76E-5572CE4837EA}"/>
                  </a:ext>
                </a:extLst>
              </p:cNvPr>
              <p:cNvGrpSpPr/>
              <p:nvPr/>
            </p:nvGrpSpPr>
            <p:grpSpPr>
              <a:xfrm>
                <a:off x="6359620" y="4413208"/>
                <a:ext cx="397553" cy="397690"/>
                <a:chOff x="1026942" y="3798277"/>
                <a:chExt cx="613601" cy="844061"/>
              </a:xfrm>
            </p:grpSpPr>
            <p:sp>
              <p:nvSpPr>
                <p:cNvPr id="186" name="Rectangle: Rounded Corners 185">
                  <a:extLst>
                    <a:ext uri="{FF2B5EF4-FFF2-40B4-BE49-F238E27FC236}">
                      <a16:creationId xmlns:a16="http://schemas.microsoft.com/office/drawing/2014/main" id="{1E5FE79C-5641-4D86-A14C-C60AFC533382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7" name="Rectangle: Rounded Corners 186">
                  <a:extLst>
                    <a:ext uri="{FF2B5EF4-FFF2-40B4-BE49-F238E27FC236}">
                      <a16:creationId xmlns:a16="http://schemas.microsoft.com/office/drawing/2014/main" id="{8BF951D6-3E0C-409B-B26A-778387E51E92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8" name="Rectangle: Rounded Corners 187">
                  <a:extLst>
                    <a:ext uri="{FF2B5EF4-FFF2-40B4-BE49-F238E27FC236}">
                      <a16:creationId xmlns:a16="http://schemas.microsoft.com/office/drawing/2014/main" id="{C9F79058-DCC9-43EE-A334-B80D28590AD6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9" name="Rectangle: Rounded Corners 188">
                  <a:extLst>
                    <a:ext uri="{FF2B5EF4-FFF2-40B4-BE49-F238E27FC236}">
                      <a16:creationId xmlns:a16="http://schemas.microsoft.com/office/drawing/2014/main" id="{DC42C589-769E-4D6B-A44F-E8B047CB7A17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0" name="Rectangle: Rounded Corners 189">
                  <a:extLst>
                    <a:ext uri="{FF2B5EF4-FFF2-40B4-BE49-F238E27FC236}">
                      <a16:creationId xmlns:a16="http://schemas.microsoft.com/office/drawing/2014/main" id="{97F049B0-C233-46D6-8831-A1914882632D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1" name="Rectangle: Rounded Corners 190">
                  <a:extLst>
                    <a:ext uri="{FF2B5EF4-FFF2-40B4-BE49-F238E27FC236}">
                      <a16:creationId xmlns:a16="http://schemas.microsoft.com/office/drawing/2014/main" id="{ADA86C9C-5E57-421A-B71B-02521EC25AAB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2" name="Rectangle: Rounded Corners 191">
                  <a:extLst>
                    <a:ext uri="{FF2B5EF4-FFF2-40B4-BE49-F238E27FC236}">
                      <a16:creationId xmlns:a16="http://schemas.microsoft.com/office/drawing/2014/main" id="{B560879D-50DF-4D0C-B5A8-FD4727A74C9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3" name="Rectangle: Rounded Corners 192">
                  <a:extLst>
                    <a:ext uri="{FF2B5EF4-FFF2-40B4-BE49-F238E27FC236}">
                      <a16:creationId xmlns:a16="http://schemas.microsoft.com/office/drawing/2014/main" id="{60E5EC45-518F-41A9-90D9-DBA626F10163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4" name="Rectangle: Rounded Corners 193">
                  <a:extLst>
                    <a:ext uri="{FF2B5EF4-FFF2-40B4-BE49-F238E27FC236}">
                      <a16:creationId xmlns:a16="http://schemas.microsoft.com/office/drawing/2014/main" id="{EDDCD973-5CFB-4517-A706-A70E435DE37A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5" name="Rectangle: Rounded Corners 194">
                  <a:extLst>
                    <a:ext uri="{FF2B5EF4-FFF2-40B4-BE49-F238E27FC236}">
                      <a16:creationId xmlns:a16="http://schemas.microsoft.com/office/drawing/2014/main" id="{51E6A4FE-039A-4102-BE9A-9A0ABADFC9E8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2" name="Group 111">
                <a:extLst>
                  <a:ext uri="{FF2B5EF4-FFF2-40B4-BE49-F238E27FC236}">
                    <a16:creationId xmlns:a16="http://schemas.microsoft.com/office/drawing/2014/main" id="{AA66D66D-A895-418F-A5AA-74CF1A5F2372}"/>
                  </a:ext>
                </a:extLst>
              </p:cNvPr>
              <p:cNvGrpSpPr/>
              <p:nvPr/>
            </p:nvGrpSpPr>
            <p:grpSpPr>
              <a:xfrm>
                <a:off x="6156851" y="5433831"/>
                <a:ext cx="814350" cy="455829"/>
                <a:chOff x="1769751" y="5208470"/>
                <a:chExt cx="814350" cy="455829"/>
              </a:xfrm>
            </p:grpSpPr>
            <p:sp>
              <p:nvSpPr>
                <p:cNvPr id="184" name="Rectangle 183">
                  <a:extLst>
                    <a:ext uri="{FF2B5EF4-FFF2-40B4-BE49-F238E27FC236}">
                      <a16:creationId xmlns:a16="http://schemas.microsoft.com/office/drawing/2014/main" id="{12BD0187-726F-4E4D-8B85-67445317894A}"/>
                    </a:ext>
                  </a:extLst>
                </p:cNvPr>
                <p:cNvSpPr/>
                <p:nvPr/>
              </p:nvSpPr>
              <p:spPr>
                <a:xfrm>
                  <a:off x="1842868" y="5208470"/>
                  <a:ext cx="741233" cy="393697"/>
                </a:xfrm>
                <a:prstGeom prst="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" name="Rectangle 184">
                  <a:extLst>
                    <a:ext uri="{FF2B5EF4-FFF2-40B4-BE49-F238E27FC236}">
                      <a16:creationId xmlns:a16="http://schemas.microsoft.com/office/drawing/2014/main" id="{2D435302-C3E5-4EED-831E-04F3BE62F9B6}"/>
                    </a:ext>
                  </a:extLst>
                </p:cNvPr>
                <p:cNvSpPr/>
                <p:nvPr/>
              </p:nvSpPr>
              <p:spPr>
                <a:xfrm>
                  <a:off x="1769751" y="5270602"/>
                  <a:ext cx="741233" cy="39369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62F22C71-D461-4E35-85CB-0A68F5506F80}"/>
                  </a:ext>
                </a:extLst>
              </p:cNvPr>
              <p:cNvSpPr/>
              <p:nvPr/>
            </p:nvSpPr>
            <p:spPr>
              <a:xfrm>
                <a:off x="7226914" y="5336720"/>
                <a:ext cx="192024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639319ED-D79D-4E34-ABB0-272302A73032}"/>
                  </a:ext>
                </a:extLst>
              </p:cNvPr>
              <p:cNvSpPr/>
              <p:nvPr/>
            </p:nvSpPr>
            <p:spPr>
              <a:xfrm>
                <a:off x="6235692" y="5046931"/>
                <a:ext cx="7315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3DB9466A-563E-45C0-A431-2219A644F949}"/>
                  </a:ext>
                </a:extLst>
              </p:cNvPr>
              <p:cNvSpPr/>
              <p:nvPr/>
            </p:nvSpPr>
            <p:spPr>
              <a:xfrm rot="2574620">
                <a:off x="6877796" y="5193862"/>
                <a:ext cx="45720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AEFC2E53-42ED-45B7-A16D-AF275E6899C5}"/>
                  </a:ext>
                </a:extLst>
              </p:cNvPr>
              <p:cNvSpPr/>
              <p:nvPr/>
            </p:nvSpPr>
            <p:spPr>
              <a:xfrm>
                <a:off x="8813247" y="537178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808642FB-0C17-4339-82A4-24BFBF2E7C3D}"/>
                  </a:ext>
                </a:extLst>
              </p:cNvPr>
              <p:cNvSpPr/>
              <p:nvPr/>
            </p:nvSpPr>
            <p:spPr>
              <a:xfrm>
                <a:off x="8318888" y="538243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E27DD3EA-D9E9-438D-A5E1-8751D0437316}"/>
                  </a:ext>
                </a:extLst>
              </p:cNvPr>
              <p:cNvSpPr/>
              <p:nvPr/>
            </p:nvSpPr>
            <p:spPr>
              <a:xfrm>
                <a:off x="7824529" y="539309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7297B4F3-8A19-434F-BAA6-48EDFE512CCB}"/>
                  </a:ext>
                </a:extLst>
              </p:cNvPr>
              <p:cNvSpPr/>
              <p:nvPr/>
            </p:nvSpPr>
            <p:spPr>
              <a:xfrm>
                <a:off x="7330170" y="540374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302E3E62-56D8-4845-BC00-936252F7CCD5}"/>
                  </a:ext>
                </a:extLst>
              </p:cNvPr>
              <p:cNvSpPr/>
              <p:nvPr/>
            </p:nvSpPr>
            <p:spPr>
              <a:xfrm>
                <a:off x="6835811" y="5090844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B6735D12-3745-4B06-88CD-F1C7E183CA98}"/>
                  </a:ext>
                </a:extLst>
              </p:cNvPr>
              <p:cNvSpPr/>
              <p:nvPr/>
            </p:nvSpPr>
            <p:spPr>
              <a:xfrm>
                <a:off x="3653283" y="5324509"/>
                <a:ext cx="11887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E1F3A043-0E82-49F1-A7B5-A28EE18C1C0E}"/>
                  </a:ext>
                </a:extLst>
              </p:cNvPr>
              <p:cNvSpPr/>
              <p:nvPr/>
            </p:nvSpPr>
            <p:spPr>
              <a:xfrm>
                <a:off x="4486023" y="5347368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13C83898-8484-475F-8184-419382A51CD9}"/>
                  </a:ext>
                </a:extLst>
              </p:cNvPr>
              <p:cNvSpPr/>
              <p:nvPr/>
            </p:nvSpPr>
            <p:spPr>
              <a:xfrm>
                <a:off x="3808016" y="5332116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BE5EE591-FF5B-4AC3-A552-6C9B3E530122}"/>
                  </a:ext>
                </a:extLst>
              </p:cNvPr>
              <p:cNvSpPr/>
              <p:nvPr/>
            </p:nvSpPr>
            <p:spPr>
              <a:xfrm>
                <a:off x="3512236" y="5881560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696041D8-22DC-4175-B8D9-AD5EBB6C7075}"/>
                  </a:ext>
                </a:extLst>
              </p:cNvPr>
              <p:cNvSpPr/>
              <p:nvPr/>
            </p:nvSpPr>
            <p:spPr>
              <a:xfrm>
                <a:off x="6467706" y="5088498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C3D4E619-41BB-4306-AB21-5421850A0A75}"/>
                  </a:ext>
                </a:extLst>
              </p:cNvPr>
              <p:cNvSpPr/>
              <p:nvPr/>
            </p:nvSpPr>
            <p:spPr>
              <a:xfrm>
                <a:off x="3549616" y="4359521"/>
                <a:ext cx="90814" cy="260632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7" name="Group 126">
                <a:extLst>
                  <a:ext uri="{FF2B5EF4-FFF2-40B4-BE49-F238E27FC236}">
                    <a16:creationId xmlns:a16="http://schemas.microsoft.com/office/drawing/2014/main" id="{61F391FF-D22A-4A59-BC93-8FE73AEF9314}"/>
                  </a:ext>
                </a:extLst>
              </p:cNvPr>
              <p:cNvGrpSpPr/>
              <p:nvPr/>
            </p:nvGrpSpPr>
            <p:grpSpPr>
              <a:xfrm>
                <a:off x="3567582" y="617802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62" name="Rectangle 161">
                  <a:extLst>
                    <a:ext uri="{FF2B5EF4-FFF2-40B4-BE49-F238E27FC236}">
                      <a16:creationId xmlns:a16="http://schemas.microsoft.com/office/drawing/2014/main" id="{BDB6F3EF-343C-4C1E-9962-EDFC58A43E91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63" name="Group 162">
                  <a:extLst>
                    <a:ext uri="{FF2B5EF4-FFF2-40B4-BE49-F238E27FC236}">
                      <a16:creationId xmlns:a16="http://schemas.microsoft.com/office/drawing/2014/main" id="{EA386113-37A8-45C9-8EF7-BDB363DCF8F8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64" name="Group 163">
                    <a:extLst>
                      <a:ext uri="{FF2B5EF4-FFF2-40B4-BE49-F238E27FC236}">
                        <a16:creationId xmlns:a16="http://schemas.microsoft.com/office/drawing/2014/main" id="{306E7449-D43A-4425-A3A9-134CACAB072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2" name="Circle: Hollow 181">
                      <a:extLst>
                        <a:ext uri="{FF2B5EF4-FFF2-40B4-BE49-F238E27FC236}">
                          <a16:creationId xmlns:a16="http://schemas.microsoft.com/office/drawing/2014/main" id="{08E7F8FB-D073-4984-A9E6-8DB9783516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3" name="Oval 182">
                      <a:extLst>
                        <a:ext uri="{FF2B5EF4-FFF2-40B4-BE49-F238E27FC236}">
                          <a16:creationId xmlns:a16="http://schemas.microsoft.com/office/drawing/2014/main" id="{13CD3E99-8A0A-4A7E-8951-9E5D7628AA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65" name="Group 164">
                    <a:extLst>
                      <a:ext uri="{FF2B5EF4-FFF2-40B4-BE49-F238E27FC236}">
                        <a16:creationId xmlns:a16="http://schemas.microsoft.com/office/drawing/2014/main" id="{FDE814D5-2B25-4147-9E91-C4628C15EB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0" name="Circle: Hollow 179">
                      <a:extLst>
                        <a:ext uri="{FF2B5EF4-FFF2-40B4-BE49-F238E27FC236}">
                          <a16:creationId xmlns:a16="http://schemas.microsoft.com/office/drawing/2014/main" id="{CCA63F7E-FE92-4D36-A615-6E3AED48A4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1" name="Oval 180">
                      <a:extLst>
                        <a:ext uri="{FF2B5EF4-FFF2-40B4-BE49-F238E27FC236}">
                          <a16:creationId xmlns:a16="http://schemas.microsoft.com/office/drawing/2014/main" id="{2F38E728-0499-4B86-BE2B-3D533ED875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66" name="Freeform: Shape 165">
                    <a:extLst>
                      <a:ext uri="{FF2B5EF4-FFF2-40B4-BE49-F238E27FC236}">
                        <a16:creationId xmlns:a16="http://schemas.microsoft.com/office/drawing/2014/main" id="{A78D74C6-D384-4C14-895C-6C09B6406E6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7" name="Rectangle: Top Corners Rounded 166">
                    <a:extLst>
                      <a:ext uri="{FF2B5EF4-FFF2-40B4-BE49-F238E27FC236}">
                        <a16:creationId xmlns:a16="http://schemas.microsoft.com/office/drawing/2014/main" id="{65D6445A-667E-40C8-815D-3205BBA833F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8" name="Rectangle: Top Corners Rounded 167">
                    <a:extLst>
                      <a:ext uri="{FF2B5EF4-FFF2-40B4-BE49-F238E27FC236}">
                        <a16:creationId xmlns:a16="http://schemas.microsoft.com/office/drawing/2014/main" id="{0FE9D11F-6890-4797-AF85-EA9EA0A4174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9" name="Freeform: Shape 168">
                    <a:extLst>
                      <a:ext uri="{FF2B5EF4-FFF2-40B4-BE49-F238E27FC236}">
                        <a16:creationId xmlns:a16="http://schemas.microsoft.com/office/drawing/2014/main" id="{59F7904F-907B-4C86-BAE5-BDAC38D18337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70" name="Group 169">
                    <a:extLst>
                      <a:ext uri="{FF2B5EF4-FFF2-40B4-BE49-F238E27FC236}">
                        <a16:creationId xmlns:a16="http://schemas.microsoft.com/office/drawing/2014/main" id="{01E03002-AD18-45A4-A16D-F93EAF62B53B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6" name="Rectangle: Rounded Corners 175">
                      <a:extLst>
                        <a:ext uri="{FF2B5EF4-FFF2-40B4-BE49-F238E27FC236}">
                          <a16:creationId xmlns:a16="http://schemas.microsoft.com/office/drawing/2014/main" id="{CC04F6EE-3A38-4F7E-84DA-3BBC575E12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7" name="Rectangle: Rounded Corners 176">
                      <a:extLst>
                        <a:ext uri="{FF2B5EF4-FFF2-40B4-BE49-F238E27FC236}">
                          <a16:creationId xmlns:a16="http://schemas.microsoft.com/office/drawing/2014/main" id="{7B9C486D-7F75-4976-B91C-64BD9AA386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8" name="Rectangle: Rounded Corners 177">
                      <a:extLst>
                        <a:ext uri="{FF2B5EF4-FFF2-40B4-BE49-F238E27FC236}">
                          <a16:creationId xmlns:a16="http://schemas.microsoft.com/office/drawing/2014/main" id="{46624345-864F-4DFC-8B75-E4C81003E9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9" name="Rectangle: Rounded Corners 178">
                      <a:extLst>
                        <a:ext uri="{FF2B5EF4-FFF2-40B4-BE49-F238E27FC236}">
                          <a16:creationId xmlns:a16="http://schemas.microsoft.com/office/drawing/2014/main" id="{4BB81D7C-10A0-4D3E-A46D-5F9B8091D0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71" name="Group 170">
                    <a:extLst>
                      <a:ext uri="{FF2B5EF4-FFF2-40B4-BE49-F238E27FC236}">
                        <a16:creationId xmlns:a16="http://schemas.microsoft.com/office/drawing/2014/main" id="{82C3E4B5-1BDE-4B11-B14A-25EECFD7FA9B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2" name="Rectangle: Rounded Corners 171">
                      <a:extLst>
                        <a:ext uri="{FF2B5EF4-FFF2-40B4-BE49-F238E27FC236}">
                          <a16:creationId xmlns:a16="http://schemas.microsoft.com/office/drawing/2014/main" id="{D07826FA-1E88-4457-AFAB-1C8C9FF552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3" name="Rectangle: Rounded Corners 172">
                      <a:extLst>
                        <a:ext uri="{FF2B5EF4-FFF2-40B4-BE49-F238E27FC236}">
                          <a16:creationId xmlns:a16="http://schemas.microsoft.com/office/drawing/2014/main" id="{0742840A-ACD6-4403-8D39-8C93059386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4" name="Rectangle: Rounded Corners 173">
                      <a:extLst>
                        <a:ext uri="{FF2B5EF4-FFF2-40B4-BE49-F238E27FC236}">
                          <a16:creationId xmlns:a16="http://schemas.microsoft.com/office/drawing/2014/main" id="{86D4A83D-D9C0-4A16-A273-BE4A790B05A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5" name="Rectangle: Rounded Corners 174">
                      <a:extLst>
                        <a:ext uri="{FF2B5EF4-FFF2-40B4-BE49-F238E27FC236}">
                          <a16:creationId xmlns:a16="http://schemas.microsoft.com/office/drawing/2014/main" id="{52488D8F-C505-40DF-97D0-45A359A6AC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128" name="Group 127">
                <a:extLst>
                  <a:ext uri="{FF2B5EF4-FFF2-40B4-BE49-F238E27FC236}">
                    <a16:creationId xmlns:a16="http://schemas.microsoft.com/office/drawing/2014/main" id="{B2FCE8B1-53D7-434C-A36B-203080D560DB}"/>
                  </a:ext>
                </a:extLst>
              </p:cNvPr>
              <p:cNvGrpSpPr/>
              <p:nvPr/>
            </p:nvGrpSpPr>
            <p:grpSpPr>
              <a:xfrm>
                <a:off x="7289700" y="618556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40" name="Rectangle 139">
                  <a:extLst>
                    <a:ext uri="{FF2B5EF4-FFF2-40B4-BE49-F238E27FC236}">
                      <a16:creationId xmlns:a16="http://schemas.microsoft.com/office/drawing/2014/main" id="{A20E6576-93D9-446B-8AB3-1F335464A1B8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41" name="Group 140">
                  <a:extLst>
                    <a:ext uri="{FF2B5EF4-FFF2-40B4-BE49-F238E27FC236}">
                      <a16:creationId xmlns:a16="http://schemas.microsoft.com/office/drawing/2014/main" id="{10391BDE-F43D-47DE-BFEE-D5085CD5D6F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42" name="Group 141">
                    <a:extLst>
                      <a:ext uri="{FF2B5EF4-FFF2-40B4-BE49-F238E27FC236}">
                        <a16:creationId xmlns:a16="http://schemas.microsoft.com/office/drawing/2014/main" id="{1883956F-72D0-4782-9DC9-A5AAF7D65EC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60" name="Circle: Hollow 159">
                      <a:extLst>
                        <a:ext uri="{FF2B5EF4-FFF2-40B4-BE49-F238E27FC236}">
                          <a16:creationId xmlns:a16="http://schemas.microsoft.com/office/drawing/2014/main" id="{8E34CB06-93CC-48F7-8319-30A5979794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61" name="Oval 160">
                      <a:extLst>
                        <a:ext uri="{FF2B5EF4-FFF2-40B4-BE49-F238E27FC236}">
                          <a16:creationId xmlns:a16="http://schemas.microsoft.com/office/drawing/2014/main" id="{89E98DDC-36AA-4B6B-9C56-94850D82BE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3" name="Group 142">
                    <a:extLst>
                      <a:ext uri="{FF2B5EF4-FFF2-40B4-BE49-F238E27FC236}">
                        <a16:creationId xmlns:a16="http://schemas.microsoft.com/office/drawing/2014/main" id="{D1249408-3254-4FCE-9CFB-1AB1D11EA4D0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58" name="Circle: Hollow 157">
                      <a:extLst>
                        <a:ext uri="{FF2B5EF4-FFF2-40B4-BE49-F238E27FC236}">
                          <a16:creationId xmlns:a16="http://schemas.microsoft.com/office/drawing/2014/main" id="{F23959FF-E179-4F47-A0AD-E978B8797B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59" name="Oval 158">
                      <a:extLst>
                        <a:ext uri="{FF2B5EF4-FFF2-40B4-BE49-F238E27FC236}">
                          <a16:creationId xmlns:a16="http://schemas.microsoft.com/office/drawing/2014/main" id="{0D2821C7-56A3-4FC2-8A59-CCEA338B51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44" name="Freeform: Shape 143">
                    <a:extLst>
                      <a:ext uri="{FF2B5EF4-FFF2-40B4-BE49-F238E27FC236}">
                        <a16:creationId xmlns:a16="http://schemas.microsoft.com/office/drawing/2014/main" id="{69E15DA7-8DBE-4ECE-B304-04F4D1843D8B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5" name="Rectangle: Top Corners Rounded 144">
                    <a:extLst>
                      <a:ext uri="{FF2B5EF4-FFF2-40B4-BE49-F238E27FC236}">
                        <a16:creationId xmlns:a16="http://schemas.microsoft.com/office/drawing/2014/main" id="{F495001B-B30F-4A87-808A-FDA13445ADE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6" name="Rectangle: Top Corners Rounded 145">
                    <a:extLst>
                      <a:ext uri="{FF2B5EF4-FFF2-40B4-BE49-F238E27FC236}">
                        <a16:creationId xmlns:a16="http://schemas.microsoft.com/office/drawing/2014/main" id="{3B93BD8D-A2CA-45A9-AD2B-A22FE110BCD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7" name="Freeform: Shape 146">
                    <a:extLst>
                      <a:ext uri="{FF2B5EF4-FFF2-40B4-BE49-F238E27FC236}">
                        <a16:creationId xmlns:a16="http://schemas.microsoft.com/office/drawing/2014/main" id="{0E9486D3-F23B-4C3A-85C3-D2898BDB77B2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48" name="Group 147">
                    <a:extLst>
                      <a:ext uri="{FF2B5EF4-FFF2-40B4-BE49-F238E27FC236}">
                        <a16:creationId xmlns:a16="http://schemas.microsoft.com/office/drawing/2014/main" id="{0FE3987D-48F6-4F89-82C0-961EF70AF4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4" name="Rectangle: Rounded Corners 153">
                      <a:extLst>
                        <a:ext uri="{FF2B5EF4-FFF2-40B4-BE49-F238E27FC236}">
                          <a16:creationId xmlns:a16="http://schemas.microsoft.com/office/drawing/2014/main" id="{1D384821-926E-4E35-A6F3-270FA7B4F2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5" name="Rectangle: Rounded Corners 154">
                      <a:extLst>
                        <a:ext uri="{FF2B5EF4-FFF2-40B4-BE49-F238E27FC236}">
                          <a16:creationId xmlns:a16="http://schemas.microsoft.com/office/drawing/2014/main" id="{28C94D3D-C756-4177-916E-07037B2A5E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6" name="Rectangle: Rounded Corners 155">
                      <a:extLst>
                        <a:ext uri="{FF2B5EF4-FFF2-40B4-BE49-F238E27FC236}">
                          <a16:creationId xmlns:a16="http://schemas.microsoft.com/office/drawing/2014/main" id="{BABF3547-B99E-44DA-8325-778A1D66E8E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7" name="Rectangle: Rounded Corners 156">
                      <a:extLst>
                        <a:ext uri="{FF2B5EF4-FFF2-40B4-BE49-F238E27FC236}">
                          <a16:creationId xmlns:a16="http://schemas.microsoft.com/office/drawing/2014/main" id="{9AAE8C86-9C2E-43A1-BF3C-F7E66530B0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9" name="Group 148">
                    <a:extLst>
                      <a:ext uri="{FF2B5EF4-FFF2-40B4-BE49-F238E27FC236}">
                        <a16:creationId xmlns:a16="http://schemas.microsoft.com/office/drawing/2014/main" id="{72ABA9F4-2B76-4C10-8DDE-F9CAB6C3B7D8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0" name="Rectangle: Rounded Corners 149">
                      <a:extLst>
                        <a:ext uri="{FF2B5EF4-FFF2-40B4-BE49-F238E27FC236}">
                          <a16:creationId xmlns:a16="http://schemas.microsoft.com/office/drawing/2014/main" id="{0A801442-FFD2-4FFC-92B7-13C11A8947C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1" name="Rectangle: Rounded Corners 150">
                      <a:extLst>
                        <a:ext uri="{FF2B5EF4-FFF2-40B4-BE49-F238E27FC236}">
                          <a16:creationId xmlns:a16="http://schemas.microsoft.com/office/drawing/2014/main" id="{31020DA3-BF60-4F0C-834F-45C34024FC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2" name="Rectangle: Rounded Corners 151">
                      <a:extLst>
                        <a:ext uri="{FF2B5EF4-FFF2-40B4-BE49-F238E27FC236}">
                          <a16:creationId xmlns:a16="http://schemas.microsoft.com/office/drawing/2014/main" id="{8862A3B8-770F-4263-A0D2-D6D21BB5F2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3" name="Rectangle: Rounded Corners 152">
                      <a:extLst>
                        <a:ext uri="{FF2B5EF4-FFF2-40B4-BE49-F238E27FC236}">
                          <a16:creationId xmlns:a16="http://schemas.microsoft.com/office/drawing/2014/main" id="{420F0937-358E-48A7-BAC4-70965012F9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E5F7CE34-6B04-4871-BE98-6A521BC89F13}"/>
                  </a:ext>
                </a:extLst>
              </p:cNvPr>
              <p:cNvSpPr/>
              <p:nvPr/>
            </p:nvSpPr>
            <p:spPr>
              <a:xfrm>
                <a:off x="5717795" y="6131792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0" name="Group 129">
                <a:extLst>
                  <a:ext uri="{FF2B5EF4-FFF2-40B4-BE49-F238E27FC236}">
                    <a16:creationId xmlns:a16="http://schemas.microsoft.com/office/drawing/2014/main" id="{75F8658F-8D74-496B-B89B-21B2A98C848B}"/>
                  </a:ext>
                </a:extLst>
              </p:cNvPr>
              <p:cNvGrpSpPr/>
              <p:nvPr/>
            </p:nvGrpSpPr>
            <p:grpSpPr>
              <a:xfrm>
                <a:off x="2945383" y="5604167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6" name="Rectangle 135">
                  <a:extLst>
                    <a:ext uri="{FF2B5EF4-FFF2-40B4-BE49-F238E27FC236}">
                      <a16:creationId xmlns:a16="http://schemas.microsoft.com/office/drawing/2014/main" id="{BE838215-61EC-415D-BF62-F90E2B83A594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7" name="Rectangle 136">
                  <a:extLst>
                    <a:ext uri="{FF2B5EF4-FFF2-40B4-BE49-F238E27FC236}">
                      <a16:creationId xmlns:a16="http://schemas.microsoft.com/office/drawing/2014/main" id="{2B87280E-8594-4BD6-B6AD-3F4014DBFFC9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8" name="Freeform: Shape 137">
                  <a:extLst>
                    <a:ext uri="{FF2B5EF4-FFF2-40B4-BE49-F238E27FC236}">
                      <a16:creationId xmlns:a16="http://schemas.microsoft.com/office/drawing/2014/main" id="{618B24CB-CDF2-49E5-B2AF-275CC4DDB1C2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" name="Trapezoid 138">
                  <a:extLst>
                    <a:ext uri="{FF2B5EF4-FFF2-40B4-BE49-F238E27FC236}">
                      <a16:creationId xmlns:a16="http://schemas.microsoft.com/office/drawing/2014/main" id="{1A13BDF7-6135-4D96-9422-4E35B8FB709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1" name="Group 130">
                <a:extLst>
                  <a:ext uri="{FF2B5EF4-FFF2-40B4-BE49-F238E27FC236}">
                    <a16:creationId xmlns:a16="http://schemas.microsoft.com/office/drawing/2014/main" id="{AE8D79AB-CC11-4C02-8A9C-2CD03F04FDF7}"/>
                  </a:ext>
                </a:extLst>
              </p:cNvPr>
              <p:cNvGrpSpPr/>
              <p:nvPr/>
            </p:nvGrpSpPr>
            <p:grpSpPr>
              <a:xfrm flipH="1">
                <a:off x="9239228" y="5612054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2" name="Rectangle 131">
                  <a:extLst>
                    <a:ext uri="{FF2B5EF4-FFF2-40B4-BE49-F238E27FC236}">
                      <a16:creationId xmlns:a16="http://schemas.microsoft.com/office/drawing/2014/main" id="{F45EDEEF-1309-4F72-ACFB-D9AB9EF88AD0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" name="Rectangle 132">
                  <a:extLst>
                    <a:ext uri="{FF2B5EF4-FFF2-40B4-BE49-F238E27FC236}">
                      <a16:creationId xmlns:a16="http://schemas.microsoft.com/office/drawing/2014/main" id="{477D6F71-80F6-4DBD-A9C2-DD01D46D2FEE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Freeform: Shape 133">
                  <a:extLst>
                    <a:ext uri="{FF2B5EF4-FFF2-40B4-BE49-F238E27FC236}">
                      <a16:creationId xmlns:a16="http://schemas.microsoft.com/office/drawing/2014/main" id="{E77A98B1-FC92-44DE-8305-A61F3F6706EB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" name="Trapezoid 134">
                  <a:extLst>
                    <a:ext uri="{FF2B5EF4-FFF2-40B4-BE49-F238E27FC236}">
                      <a16:creationId xmlns:a16="http://schemas.microsoft.com/office/drawing/2014/main" id="{31EC09C8-EC13-4ABD-B6C8-BA2F75ACE102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24" name="Group 223">
              <a:extLst>
                <a:ext uri="{FF2B5EF4-FFF2-40B4-BE49-F238E27FC236}">
                  <a16:creationId xmlns:a16="http://schemas.microsoft.com/office/drawing/2014/main" id="{CE0B34E9-6E61-4AD2-9664-AE9D4B4569EB}"/>
                </a:ext>
              </a:extLst>
            </p:cNvPr>
            <p:cNvGrpSpPr/>
            <p:nvPr/>
          </p:nvGrpSpPr>
          <p:grpSpPr>
            <a:xfrm>
              <a:off x="12170544" y="3552847"/>
              <a:ext cx="2409424" cy="346534"/>
              <a:chOff x="7551957" y="3337076"/>
              <a:chExt cx="6769635" cy="973639"/>
            </a:xfrm>
          </p:grpSpPr>
          <p:sp>
            <p:nvSpPr>
              <p:cNvPr id="225" name="Rectangle 224">
                <a:extLst>
                  <a:ext uri="{FF2B5EF4-FFF2-40B4-BE49-F238E27FC236}">
                    <a16:creationId xmlns:a16="http://schemas.microsoft.com/office/drawing/2014/main" id="{DECF6CD6-3A3C-4226-8039-3E6001337D48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6" name="Rectangle 225">
                <a:extLst>
                  <a:ext uri="{FF2B5EF4-FFF2-40B4-BE49-F238E27FC236}">
                    <a16:creationId xmlns:a16="http://schemas.microsoft.com/office/drawing/2014/main" id="{0C31F77F-E95D-4685-834F-7F007AB2E22A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27" name="Group 226">
                <a:extLst>
                  <a:ext uri="{FF2B5EF4-FFF2-40B4-BE49-F238E27FC236}">
                    <a16:creationId xmlns:a16="http://schemas.microsoft.com/office/drawing/2014/main" id="{E5E18AB8-845F-4187-A449-B14F9F88FBD4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60" name="Rectangle 259">
                  <a:extLst>
                    <a:ext uri="{FF2B5EF4-FFF2-40B4-BE49-F238E27FC236}">
                      <a16:creationId xmlns:a16="http://schemas.microsoft.com/office/drawing/2014/main" id="{8E87FBDD-34C8-40B7-98E2-B87B4519D215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61" name="Group 260">
                  <a:extLst>
                    <a:ext uri="{FF2B5EF4-FFF2-40B4-BE49-F238E27FC236}">
                      <a16:creationId xmlns:a16="http://schemas.microsoft.com/office/drawing/2014/main" id="{F84E404E-7802-47D4-94DB-CF11F6F7F720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62" name="Group 261">
                    <a:extLst>
                      <a:ext uri="{FF2B5EF4-FFF2-40B4-BE49-F238E27FC236}">
                        <a16:creationId xmlns:a16="http://schemas.microsoft.com/office/drawing/2014/main" id="{C0FC6994-45FF-4F19-B3CC-249BD3AE862B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80" name="Circle: Hollow 279">
                      <a:extLst>
                        <a:ext uri="{FF2B5EF4-FFF2-40B4-BE49-F238E27FC236}">
                          <a16:creationId xmlns:a16="http://schemas.microsoft.com/office/drawing/2014/main" id="{17240DC6-CD2D-4619-8B64-CCA3F22773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81" name="Oval 280">
                      <a:extLst>
                        <a:ext uri="{FF2B5EF4-FFF2-40B4-BE49-F238E27FC236}">
                          <a16:creationId xmlns:a16="http://schemas.microsoft.com/office/drawing/2014/main" id="{DD42277C-88CC-45B3-8AC4-8998DEEE84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3" name="Group 262">
                    <a:extLst>
                      <a:ext uri="{FF2B5EF4-FFF2-40B4-BE49-F238E27FC236}">
                        <a16:creationId xmlns:a16="http://schemas.microsoft.com/office/drawing/2014/main" id="{FD3140BA-3238-4F17-871A-F3B9C3DAB9BD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78" name="Circle: Hollow 277">
                      <a:extLst>
                        <a:ext uri="{FF2B5EF4-FFF2-40B4-BE49-F238E27FC236}">
                          <a16:creationId xmlns:a16="http://schemas.microsoft.com/office/drawing/2014/main" id="{BA89EC7C-530B-4BE0-909E-33EFB4FD82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79" name="Oval 278">
                      <a:extLst>
                        <a:ext uri="{FF2B5EF4-FFF2-40B4-BE49-F238E27FC236}">
                          <a16:creationId xmlns:a16="http://schemas.microsoft.com/office/drawing/2014/main" id="{8C8D57F4-FE06-4180-91A2-5DECF33165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64" name="Freeform: Shape 263">
                    <a:extLst>
                      <a:ext uri="{FF2B5EF4-FFF2-40B4-BE49-F238E27FC236}">
                        <a16:creationId xmlns:a16="http://schemas.microsoft.com/office/drawing/2014/main" id="{FA04BC57-72A9-432F-A1AF-4A6B1C94DB0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5" name="Rectangle: Top Corners Rounded 264">
                    <a:extLst>
                      <a:ext uri="{FF2B5EF4-FFF2-40B4-BE49-F238E27FC236}">
                        <a16:creationId xmlns:a16="http://schemas.microsoft.com/office/drawing/2014/main" id="{A3AE322D-58B4-45F8-9BCB-326AA42A2867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6" name="Rectangle: Top Corners Rounded 265">
                    <a:extLst>
                      <a:ext uri="{FF2B5EF4-FFF2-40B4-BE49-F238E27FC236}">
                        <a16:creationId xmlns:a16="http://schemas.microsoft.com/office/drawing/2014/main" id="{11DE7F3B-CE4A-4BD8-97D1-AE9FBE0BFC9E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7" name="Freeform: Shape 266">
                    <a:extLst>
                      <a:ext uri="{FF2B5EF4-FFF2-40B4-BE49-F238E27FC236}">
                        <a16:creationId xmlns:a16="http://schemas.microsoft.com/office/drawing/2014/main" id="{5BE1D774-FD6D-4DD5-BEB8-BB7DC7372085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68" name="Group 267">
                    <a:extLst>
                      <a:ext uri="{FF2B5EF4-FFF2-40B4-BE49-F238E27FC236}">
                        <a16:creationId xmlns:a16="http://schemas.microsoft.com/office/drawing/2014/main" id="{0EA5EB20-2CFD-4299-A1A3-294CC979F6DC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4" name="Rectangle: Rounded Corners 273">
                      <a:extLst>
                        <a:ext uri="{FF2B5EF4-FFF2-40B4-BE49-F238E27FC236}">
                          <a16:creationId xmlns:a16="http://schemas.microsoft.com/office/drawing/2014/main" id="{50B728E3-17A1-4C3F-A6EE-A70E6E5AE3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5" name="Rectangle: Rounded Corners 274">
                      <a:extLst>
                        <a:ext uri="{FF2B5EF4-FFF2-40B4-BE49-F238E27FC236}">
                          <a16:creationId xmlns:a16="http://schemas.microsoft.com/office/drawing/2014/main" id="{2CAD7412-913D-4241-88D4-B20BDCC13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6" name="Rectangle: Rounded Corners 275">
                      <a:extLst>
                        <a:ext uri="{FF2B5EF4-FFF2-40B4-BE49-F238E27FC236}">
                          <a16:creationId xmlns:a16="http://schemas.microsoft.com/office/drawing/2014/main" id="{C5DC4306-4BDB-4FED-9444-078C69E8D3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7" name="Rectangle: Rounded Corners 276">
                      <a:extLst>
                        <a:ext uri="{FF2B5EF4-FFF2-40B4-BE49-F238E27FC236}">
                          <a16:creationId xmlns:a16="http://schemas.microsoft.com/office/drawing/2014/main" id="{2EA328E8-F680-4753-9FB4-B2585E1D9E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9" name="Group 268">
                    <a:extLst>
                      <a:ext uri="{FF2B5EF4-FFF2-40B4-BE49-F238E27FC236}">
                        <a16:creationId xmlns:a16="http://schemas.microsoft.com/office/drawing/2014/main" id="{12434C9D-06D1-4596-8B30-0390235DDBB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0" name="Rectangle: Rounded Corners 269">
                      <a:extLst>
                        <a:ext uri="{FF2B5EF4-FFF2-40B4-BE49-F238E27FC236}">
                          <a16:creationId xmlns:a16="http://schemas.microsoft.com/office/drawing/2014/main" id="{36F43177-1770-4A6F-A2CB-860DF41A87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1" name="Rectangle: Rounded Corners 270">
                      <a:extLst>
                        <a:ext uri="{FF2B5EF4-FFF2-40B4-BE49-F238E27FC236}">
                          <a16:creationId xmlns:a16="http://schemas.microsoft.com/office/drawing/2014/main" id="{0D48BD11-7FF8-4E7C-AF1E-733A54836F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2" name="Rectangle: Rounded Corners 271">
                      <a:extLst>
                        <a:ext uri="{FF2B5EF4-FFF2-40B4-BE49-F238E27FC236}">
                          <a16:creationId xmlns:a16="http://schemas.microsoft.com/office/drawing/2014/main" id="{18613431-8441-4885-B858-00B04199C4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3" name="Rectangle: Rounded Corners 272">
                      <a:extLst>
                        <a:ext uri="{FF2B5EF4-FFF2-40B4-BE49-F238E27FC236}">
                          <a16:creationId xmlns:a16="http://schemas.microsoft.com/office/drawing/2014/main" id="{E9F46078-E0C1-45E5-A764-089C5DDB45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28" name="Group 227">
                <a:extLst>
                  <a:ext uri="{FF2B5EF4-FFF2-40B4-BE49-F238E27FC236}">
                    <a16:creationId xmlns:a16="http://schemas.microsoft.com/office/drawing/2014/main" id="{0BA21BC6-29C3-47FE-855E-0F71BAEDD00B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38" name="Rectangle 237">
                  <a:extLst>
                    <a:ext uri="{FF2B5EF4-FFF2-40B4-BE49-F238E27FC236}">
                      <a16:creationId xmlns:a16="http://schemas.microsoft.com/office/drawing/2014/main" id="{C0552170-808C-4600-826F-C07B33598F50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39" name="Group 238">
                  <a:extLst>
                    <a:ext uri="{FF2B5EF4-FFF2-40B4-BE49-F238E27FC236}">
                      <a16:creationId xmlns:a16="http://schemas.microsoft.com/office/drawing/2014/main" id="{8D114E0E-F0F7-4431-AD9D-FD68616B92C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40" name="Group 239">
                    <a:extLst>
                      <a:ext uri="{FF2B5EF4-FFF2-40B4-BE49-F238E27FC236}">
                        <a16:creationId xmlns:a16="http://schemas.microsoft.com/office/drawing/2014/main" id="{7A066733-6392-4B79-95AA-5AD5BDDEDA2D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8" name="Circle: Hollow 257">
                      <a:extLst>
                        <a:ext uri="{FF2B5EF4-FFF2-40B4-BE49-F238E27FC236}">
                          <a16:creationId xmlns:a16="http://schemas.microsoft.com/office/drawing/2014/main" id="{0D3D2E19-2A9F-486A-9E5D-298BB10F13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9" name="Oval 258">
                      <a:extLst>
                        <a:ext uri="{FF2B5EF4-FFF2-40B4-BE49-F238E27FC236}">
                          <a16:creationId xmlns:a16="http://schemas.microsoft.com/office/drawing/2014/main" id="{179C176D-A3A2-45A1-90E8-6FAA3BC3D1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1" name="Group 240">
                    <a:extLst>
                      <a:ext uri="{FF2B5EF4-FFF2-40B4-BE49-F238E27FC236}">
                        <a16:creationId xmlns:a16="http://schemas.microsoft.com/office/drawing/2014/main" id="{F5B923EE-C636-4311-98AF-259518D793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6" name="Circle: Hollow 255">
                      <a:extLst>
                        <a:ext uri="{FF2B5EF4-FFF2-40B4-BE49-F238E27FC236}">
                          <a16:creationId xmlns:a16="http://schemas.microsoft.com/office/drawing/2014/main" id="{FC4B01E3-0101-4379-94F0-067CCAED17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7" name="Oval 256">
                      <a:extLst>
                        <a:ext uri="{FF2B5EF4-FFF2-40B4-BE49-F238E27FC236}">
                          <a16:creationId xmlns:a16="http://schemas.microsoft.com/office/drawing/2014/main" id="{6B13D8D8-D3DF-4E55-B140-EDAD5E79C4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42" name="Freeform: Shape 241">
                    <a:extLst>
                      <a:ext uri="{FF2B5EF4-FFF2-40B4-BE49-F238E27FC236}">
                        <a16:creationId xmlns:a16="http://schemas.microsoft.com/office/drawing/2014/main" id="{BBF7F594-CC10-4284-A9F7-3003330FB53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3" name="Rectangle: Top Corners Rounded 242">
                    <a:extLst>
                      <a:ext uri="{FF2B5EF4-FFF2-40B4-BE49-F238E27FC236}">
                        <a16:creationId xmlns:a16="http://schemas.microsoft.com/office/drawing/2014/main" id="{8AB541A5-DCB9-45D6-8E1B-A0C622C4FA8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4" name="Rectangle: Top Corners Rounded 243">
                    <a:extLst>
                      <a:ext uri="{FF2B5EF4-FFF2-40B4-BE49-F238E27FC236}">
                        <a16:creationId xmlns:a16="http://schemas.microsoft.com/office/drawing/2014/main" id="{B0431277-F207-4B6F-A234-97303B9A481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5" name="Freeform: Shape 244">
                    <a:extLst>
                      <a:ext uri="{FF2B5EF4-FFF2-40B4-BE49-F238E27FC236}">
                        <a16:creationId xmlns:a16="http://schemas.microsoft.com/office/drawing/2014/main" id="{7FEC4A70-7777-46D0-8959-D712A19FC173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46" name="Group 245">
                    <a:extLst>
                      <a:ext uri="{FF2B5EF4-FFF2-40B4-BE49-F238E27FC236}">
                        <a16:creationId xmlns:a16="http://schemas.microsoft.com/office/drawing/2014/main" id="{F4ECB570-CF5E-4A32-839D-09548E8B02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52" name="Rectangle: Rounded Corners 251">
                      <a:extLst>
                        <a:ext uri="{FF2B5EF4-FFF2-40B4-BE49-F238E27FC236}">
                          <a16:creationId xmlns:a16="http://schemas.microsoft.com/office/drawing/2014/main" id="{BB0382AB-5159-4D92-A967-2C01D0531D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3" name="Rectangle: Rounded Corners 252">
                      <a:extLst>
                        <a:ext uri="{FF2B5EF4-FFF2-40B4-BE49-F238E27FC236}">
                          <a16:creationId xmlns:a16="http://schemas.microsoft.com/office/drawing/2014/main" id="{C0AD2198-8807-4D80-89CD-499A4A883C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4" name="Rectangle: Rounded Corners 253">
                      <a:extLst>
                        <a:ext uri="{FF2B5EF4-FFF2-40B4-BE49-F238E27FC236}">
                          <a16:creationId xmlns:a16="http://schemas.microsoft.com/office/drawing/2014/main" id="{8B074077-F973-415C-BA31-42ACE9762C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5" name="Rectangle: Rounded Corners 254">
                      <a:extLst>
                        <a:ext uri="{FF2B5EF4-FFF2-40B4-BE49-F238E27FC236}">
                          <a16:creationId xmlns:a16="http://schemas.microsoft.com/office/drawing/2014/main" id="{CDA95738-2B4F-4D4D-B76F-2C38A18413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7" name="Group 246">
                    <a:extLst>
                      <a:ext uri="{FF2B5EF4-FFF2-40B4-BE49-F238E27FC236}">
                        <a16:creationId xmlns:a16="http://schemas.microsoft.com/office/drawing/2014/main" id="{5D5C2DF0-A031-43C0-A905-F4DCB9BE3B43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48" name="Rectangle: Rounded Corners 247">
                      <a:extLst>
                        <a:ext uri="{FF2B5EF4-FFF2-40B4-BE49-F238E27FC236}">
                          <a16:creationId xmlns:a16="http://schemas.microsoft.com/office/drawing/2014/main" id="{617E6A13-BC99-49B3-9959-227984F791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9" name="Rectangle: Rounded Corners 248">
                      <a:extLst>
                        <a:ext uri="{FF2B5EF4-FFF2-40B4-BE49-F238E27FC236}">
                          <a16:creationId xmlns:a16="http://schemas.microsoft.com/office/drawing/2014/main" id="{82A25FB6-C3D9-4430-ADB2-8B5D88584E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0" name="Rectangle: Rounded Corners 249">
                      <a:extLst>
                        <a:ext uri="{FF2B5EF4-FFF2-40B4-BE49-F238E27FC236}">
                          <a16:creationId xmlns:a16="http://schemas.microsoft.com/office/drawing/2014/main" id="{8E7F6571-8CA1-4AAB-B8F7-0FD61A83DB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1" name="Rectangle: Rounded Corners 250">
                      <a:extLst>
                        <a:ext uri="{FF2B5EF4-FFF2-40B4-BE49-F238E27FC236}">
                          <a16:creationId xmlns:a16="http://schemas.microsoft.com/office/drawing/2014/main" id="{3524A732-836F-4E08-A783-08B0E9DB01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29" name="Rectangle 228">
                <a:extLst>
                  <a:ext uri="{FF2B5EF4-FFF2-40B4-BE49-F238E27FC236}">
                    <a16:creationId xmlns:a16="http://schemas.microsoft.com/office/drawing/2014/main" id="{EF116A9C-10ED-40C1-A4FE-71E5D0727DA1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30" name="Group 229">
                <a:extLst>
                  <a:ext uri="{FF2B5EF4-FFF2-40B4-BE49-F238E27FC236}">
                    <a16:creationId xmlns:a16="http://schemas.microsoft.com/office/drawing/2014/main" id="{5EFCCFFF-7183-42DC-8608-87E4B2958C34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35" name="Rectangle 234">
                  <a:extLst>
                    <a:ext uri="{FF2B5EF4-FFF2-40B4-BE49-F238E27FC236}">
                      <a16:creationId xmlns:a16="http://schemas.microsoft.com/office/drawing/2014/main" id="{941BF371-D88F-4396-A244-7692C0327E27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6" name="Freeform: Shape 235">
                  <a:extLst>
                    <a:ext uri="{FF2B5EF4-FFF2-40B4-BE49-F238E27FC236}">
                      <a16:creationId xmlns:a16="http://schemas.microsoft.com/office/drawing/2014/main" id="{922B494D-B272-4AD8-B3F0-7DD513D340AC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7" name="Trapezoid 236">
                  <a:extLst>
                    <a:ext uri="{FF2B5EF4-FFF2-40B4-BE49-F238E27FC236}">
                      <a16:creationId xmlns:a16="http://schemas.microsoft.com/office/drawing/2014/main" id="{B65F468D-5D92-49C4-88B5-7B6B7C4C74BF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1" name="Group 230">
                <a:extLst>
                  <a:ext uri="{FF2B5EF4-FFF2-40B4-BE49-F238E27FC236}">
                    <a16:creationId xmlns:a16="http://schemas.microsoft.com/office/drawing/2014/main" id="{3A78AB21-4BBE-411F-8FF2-46E2FAC7AF88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32" name="Rectangle 231">
                  <a:extLst>
                    <a:ext uri="{FF2B5EF4-FFF2-40B4-BE49-F238E27FC236}">
                      <a16:creationId xmlns:a16="http://schemas.microsoft.com/office/drawing/2014/main" id="{CF27EE3E-8B49-45BC-BAAC-8DEB451EB49B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3" name="Freeform: Shape 232">
                  <a:extLst>
                    <a:ext uri="{FF2B5EF4-FFF2-40B4-BE49-F238E27FC236}">
                      <a16:creationId xmlns:a16="http://schemas.microsoft.com/office/drawing/2014/main" id="{F270B137-A82A-48C6-A000-9794F34D0E9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4" name="Trapezoid 233">
                  <a:extLst>
                    <a:ext uri="{FF2B5EF4-FFF2-40B4-BE49-F238E27FC236}">
                      <a16:creationId xmlns:a16="http://schemas.microsoft.com/office/drawing/2014/main" id="{E89747BD-8915-48BF-B4F6-44E85F6872D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82" name="Group 281">
              <a:extLst>
                <a:ext uri="{FF2B5EF4-FFF2-40B4-BE49-F238E27FC236}">
                  <a16:creationId xmlns:a16="http://schemas.microsoft.com/office/drawing/2014/main" id="{6C728AE4-D2AB-484F-B67B-F430262B2F4D}"/>
                </a:ext>
              </a:extLst>
            </p:cNvPr>
            <p:cNvGrpSpPr/>
            <p:nvPr/>
          </p:nvGrpSpPr>
          <p:grpSpPr>
            <a:xfrm>
              <a:off x="14569294" y="3555361"/>
              <a:ext cx="2409424" cy="346534"/>
              <a:chOff x="7551957" y="3337076"/>
              <a:chExt cx="6769635" cy="973639"/>
            </a:xfrm>
          </p:grpSpPr>
          <p:sp>
            <p:nvSpPr>
              <p:cNvPr id="283" name="Rectangle 282">
                <a:extLst>
                  <a:ext uri="{FF2B5EF4-FFF2-40B4-BE49-F238E27FC236}">
                    <a16:creationId xmlns:a16="http://schemas.microsoft.com/office/drawing/2014/main" id="{2F328ED0-3D27-4D8A-B970-12F0ABA254E1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4" name="Rectangle 283">
                <a:extLst>
                  <a:ext uri="{FF2B5EF4-FFF2-40B4-BE49-F238E27FC236}">
                    <a16:creationId xmlns:a16="http://schemas.microsoft.com/office/drawing/2014/main" id="{AFDBB089-4BB8-41A2-8DD4-E05A6DE51E16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5" name="Group 284">
                <a:extLst>
                  <a:ext uri="{FF2B5EF4-FFF2-40B4-BE49-F238E27FC236}">
                    <a16:creationId xmlns:a16="http://schemas.microsoft.com/office/drawing/2014/main" id="{860A1ED1-1B3D-447B-BAB9-6B9FEA18E21B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318" name="Rectangle 317">
                  <a:extLst>
                    <a:ext uri="{FF2B5EF4-FFF2-40B4-BE49-F238E27FC236}">
                      <a16:creationId xmlns:a16="http://schemas.microsoft.com/office/drawing/2014/main" id="{721E99EE-1D72-405E-BAE3-059B9FD6B7F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19" name="Group 318">
                  <a:extLst>
                    <a:ext uri="{FF2B5EF4-FFF2-40B4-BE49-F238E27FC236}">
                      <a16:creationId xmlns:a16="http://schemas.microsoft.com/office/drawing/2014/main" id="{67D70856-D7B1-43AF-A06B-79FE9F52EE3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320" name="Group 319">
                    <a:extLst>
                      <a:ext uri="{FF2B5EF4-FFF2-40B4-BE49-F238E27FC236}">
                        <a16:creationId xmlns:a16="http://schemas.microsoft.com/office/drawing/2014/main" id="{F2FA33F3-E9CB-4369-ABD1-7C03D4DC8A89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8" name="Circle: Hollow 337">
                      <a:extLst>
                        <a:ext uri="{FF2B5EF4-FFF2-40B4-BE49-F238E27FC236}">
                          <a16:creationId xmlns:a16="http://schemas.microsoft.com/office/drawing/2014/main" id="{FC02D2D3-C221-4086-86DB-AEF1688AC2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9" name="Oval 338">
                      <a:extLst>
                        <a:ext uri="{FF2B5EF4-FFF2-40B4-BE49-F238E27FC236}">
                          <a16:creationId xmlns:a16="http://schemas.microsoft.com/office/drawing/2014/main" id="{B080C389-53FB-4173-B223-3BC4476052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1" name="Group 320">
                    <a:extLst>
                      <a:ext uri="{FF2B5EF4-FFF2-40B4-BE49-F238E27FC236}">
                        <a16:creationId xmlns:a16="http://schemas.microsoft.com/office/drawing/2014/main" id="{7BFA069F-CE72-45B8-B37B-8F8E2CF25C79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6" name="Circle: Hollow 335">
                      <a:extLst>
                        <a:ext uri="{FF2B5EF4-FFF2-40B4-BE49-F238E27FC236}">
                          <a16:creationId xmlns:a16="http://schemas.microsoft.com/office/drawing/2014/main" id="{5DDD5FC2-FF53-4BDE-84DC-E68289F6D4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7" name="Oval 336">
                      <a:extLst>
                        <a:ext uri="{FF2B5EF4-FFF2-40B4-BE49-F238E27FC236}">
                          <a16:creationId xmlns:a16="http://schemas.microsoft.com/office/drawing/2014/main" id="{FF25748F-B505-4B52-9AC4-59A2557B258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22" name="Freeform: Shape 321">
                    <a:extLst>
                      <a:ext uri="{FF2B5EF4-FFF2-40B4-BE49-F238E27FC236}">
                        <a16:creationId xmlns:a16="http://schemas.microsoft.com/office/drawing/2014/main" id="{ED5EC72D-C3D0-4ACC-927D-027DDE12B22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3" name="Rectangle: Top Corners Rounded 322">
                    <a:extLst>
                      <a:ext uri="{FF2B5EF4-FFF2-40B4-BE49-F238E27FC236}">
                        <a16:creationId xmlns:a16="http://schemas.microsoft.com/office/drawing/2014/main" id="{ADE19828-FAF2-4B65-AE8D-5429AB0EB3DF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4" name="Rectangle: Top Corners Rounded 323">
                    <a:extLst>
                      <a:ext uri="{FF2B5EF4-FFF2-40B4-BE49-F238E27FC236}">
                        <a16:creationId xmlns:a16="http://schemas.microsoft.com/office/drawing/2014/main" id="{18AB7283-D164-42A2-A723-81CE4C01FB35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5" name="Freeform: Shape 324">
                    <a:extLst>
                      <a:ext uri="{FF2B5EF4-FFF2-40B4-BE49-F238E27FC236}">
                        <a16:creationId xmlns:a16="http://schemas.microsoft.com/office/drawing/2014/main" id="{8C0DCF64-B7CD-49F0-B014-7957B73DF604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26" name="Group 325">
                    <a:extLst>
                      <a:ext uri="{FF2B5EF4-FFF2-40B4-BE49-F238E27FC236}">
                        <a16:creationId xmlns:a16="http://schemas.microsoft.com/office/drawing/2014/main" id="{2FCA9B7D-BA04-431E-A0AF-8DF9D11AFE49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32" name="Rectangle: Rounded Corners 331">
                      <a:extLst>
                        <a:ext uri="{FF2B5EF4-FFF2-40B4-BE49-F238E27FC236}">
                          <a16:creationId xmlns:a16="http://schemas.microsoft.com/office/drawing/2014/main" id="{DC0619B0-EBA9-40F4-9B91-3D80E13B53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3" name="Rectangle: Rounded Corners 332">
                      <a:extLst>
                        <a:ext uri="{FF2B5EF4-FFF2-40B4-BE49-F238E27FC236}">
                          <a16:creationId xmlns:a16="http://schemas.microsoft.com/office/drawing/2014/main" id="{C642C578-D594-43A1-9BD6-B5CEA237AF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4" name="Rectangle: Rounded Corners 333">
                      <a:extLst>
                        <a:ext uri="{FF2B5EF4-FFF2-40B4-BE49-F238E27FC236}">
                          <a16:creationId xmlns:a16="http://schemas.microsoft.com/office/drawing/2014/main" id="{8396B3DF-407C-49C2-BA6C-4EBB07D847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5" name="Rectangle: Rounded Corners 334">
                      <a:extLst>
                        <a:ext uri="{FF2B5EF4-FFF2-40B4-BE49-F238E27FC236}">
                          <a16:creationId xmlns:a16="http://schemas.microsoft.com/office/drawing/2014/main" id="{51B38F7F-9317-4F77-82C1-AAE933C17B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7" name="Group 326">
                    <a:extLst>
                      <a:ext uri="{FF2B5EF4-FFF2-40B4-BE49-F238E27FC236}">
                        <a16:creationId xmlns:a16="http://schemas.microsoft.com/office/drawing/2014/main" id="{5D18FFBD-1047-4571-A184-EA14C960C64C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28" name="Rectangle: Rounded Corners 327">
                      <a:extLst>
                        <a:ext uri="{FF2B5EF4-FFF2-40B4-BE49-F238E27FC236}">
                          <a16:creationId xmlns:a16="http://schemas.microsoft.com/office/drawing/2014/main" id="{64981368-5A86-4DA4-B596-0DF6ECAE99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9" name="Rectangle: Rounded Corners 328">
                      <a:extLst>
                        <a:ext uri="{FF2B5EF4-FFF2-40B4-BE49-F238E27FC236}">
                          <a16:creationId xmlns:a16="http://schemas.microsoft.com/office/drawing/2014/main" id="{DBD87933-6407-48AC-8076-C8435D9E71A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0" name="Rectangle: Rounded Corners 329">
                      <a:extLst>
                        <a:ext uri="{FF2B5EF4-FFF2-40B4-BE49-F238E27FC236}">
                          <a16:creationId xmlns:a16="http://schemas.microsoft.com/office/drawing/2014/main" id="{BFF5B62D-0206-40D1-AFBC-B6EADAC8E6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1" name="Rectangle: Rounded Corners 330">
                      <a:extLst>
                        <a:ext uri="{FF2B5EF4-FFF2-40B4-BE49-F238E27FC236}">
                          <a16:creationId xmlns:a16="http://schemas.microsoft.com/office/drawing/2014/main" id="{7A58A525-66C4-43D4-9DA9-1CAF77D0D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86" name="Group 285">
                <a:extLst>
                  <a:ext uri="{FF2B5EF4-FFF2-40B4-BE49-F238E27FC236}">
                    <a16:creationId xmlns:a16="http://schemas.microsoft.com/office/drawing/2014/main" id="{95BDA884-C4A0-4540-ADFE-B9085B88AE89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96" name="Rectangle 295">
                  <a:extLst>
                    <a:ext uri="{FF2B5EF4-FFF2-40B4-BE49-F238E27FC236}">
                      <a16:creationId xmlns:a16="http://schemas.microsoft.com/office/drawing/2014/main" id="{B9DFB1CC-3D2F-4EBA-A554-F59D6E3C209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97" name="Group 296">
                  <a:extLst>
                    <a:ext uri="{FF2B5EF4-FFF2-40B4-BE49-F238E27FC236}">
                      <a16:creationId xmlns:a16="http://schemas.microsoft.com/office/drawing/2014/main" id="{8C6246C6-D1D9-43C5-87EC-88BA37EDB885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98" name="Group 297">
                    <a:extLst>
                      <a:ext uri="{FF2B5EF4-FFF2-40B4-BE49-F238E27FC236}">
                        <a16:creationId xmlns:a16="http://schemas.microsoft.com/office/drawing/2014/main" id="{BF00819E-B22C-4AC5-88AC-2B2D5E3B685E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6" name="Circle: Hollow 315">
                      <a:extLst>
                        <a:ext uri="{FF2B5EF4-FFF2-40B4-BE49-F238E27FC236}">
                          <a16:creationId xmlns:a16="http://schemas.microsoft.com/office/drawing/2014/main" id="{51A2E0C2-0AB4-4894-B37C-8CD5BFB9F3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7" name="Oval 316">
                      <a:extLst>
                        <a:ext uri="{FF2B5EF4-FFF2-40B4-BE49-F238E27FC236}">
                          <a16:creationId xmlns:a16="http://schemas.microsoft.com/office/drawing/2014/main" id="{1DF88241-951E-45BF-B941-AA568E3B41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99" name="Group 298">
                    <a:extLst>
                      <a:ext uri="{FF2B5EF4-FFF2-40B4-BE49-F238E27FC236}">
                        <a16:creationId xmlns:a16="http://schemas.microsoft.com/office/drawing/2014/main" id="{5239D5B9-3CA3-4715-AB44-793187844215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4" name="Circle: Hollow 313">
                      <a:extLst>
                        <a:ext uri="{FF2B5EF4-FFF2-40B4-BE49-F238E27FC236}">
                          <a16:creationId xmlns:a16="http://schemas.microsoft.com/office/drawing/2014/main" id="{72F87BE7-9FCC-4654-AF27-285AD13C9C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5" name="Oval 314">
                      <a:extLst>
                        <a:ext uri="{FF2B5EF4-FFF2-40B4-BE49-F238E27FC236}">
                          <a16:creationId xmlns:a16="http://schemas.microsoft.com/office/drawing/2014/main" id="{A14B7F4A-46C6-4868-9E07-3ED0DC61B9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00" name="Freeform: Shape 299">
                    <a:extLst>
                      <a:ext uri="{FF2B5EF4-FFF2-40B4-BE49-F238E27FC236}">
                        <a16:creationId xmlns:a16="http://schemas.microsoft.com/office/drawing/2014/main" id="{1AC2259C-7AFF-4FFD-8C9B-E17186E9AF5F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1" name="Rectangle: Top Corners Rounded 300">
                    <a:extLst>
                      <a:ext uri="{FF2B5EF4-FFF2-40B4-BE49-F238E27FC236}">
                        <a16:creationId xmlns:a16="http://schemas.microsoft.com/office/drawing/2014/main" id="{FEBC1A72-64D2-40DA-A97B-DA6E83DF4C9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2" name="Rectangle: Top Corners Rounded 301">
                    <a:extLst>
                      <a:ext uri="{FF2B5EF4-FFF2-40B4-BE49-F238E27FC236}">
                        <a16:creationId xmlns:a16="http://schemas.microsoft.com/office/drawing/2014/main" id="{F0649DF4-E099-42BA-AFA0-DB68CD5F8F6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3" name="Freeform: Shape 302">
                    <a:extLst>
                      <a:ext uri="{FF2B5EF4-FFF2-40B4-BE49-F238E27FC236}">
                        <a16:creationId xmlns:a16="http://schemas.microsoft.com/office/drawing/2014/main" id="{F11F5B67-8FCB-4709-92A0-A6DD98FD8FAA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04" name="Group 303">
                    <a:extLst>
                      <a:ext uri="{FF2B5EF4-FFF2-40B4-BE49-F238E27FC236}">
                        <a16:creationId xmlns:a16="http://schemas.microsoft.com/office/drawing/2014/main" id="{FE5D2E60-2E07-4EDB-B0E0-6B23FAF33528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10" name="Rectangle: Rounded Corners 309">
                      <a:extLst>
                        <a:ext uri="{FF2B5EF4-FFF2-40B4-BE49-F238E27FC236}">
                          <a16:creationId xmlns:a16="http://schemas.microsoft.com/office/drawing/2014/main" id="{27C105DD-D244-44E0-B29B-4D20702167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1" name="Rectangle: Rounded Corners 310">
                      <a:extLst>
                        <a:ext uri="{FF2B5EF4-FFF2-40B4-BE49-F238E27FC236}">
                          <a16:creationId xmlns:a16="http://schemas.microsoft.com/office/drawing/2014/main" id="{A08330B8-6563-4D9C-A973-D23A2C36B6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2" name="Rectangle: Rounded Corners 311">
                      <a:extLst>
                        <a:ext uri="{FF2B5EF4-FFF2-40B4-BE49-F238E27FC236}">
                          <a16:creationId xmlns:a16="http://schemas.microsoft.com/office/drawing/2014/main" id="{2E7456A1-C9E5-4FFB-BA36-F3CC62BB5B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3" name="Rectangle: Rounded Corners 312">
                      <a:extLst>
                        <a:ext uri="{FF2B5EF4-FFF2-40B4-BE49-F238E27FC236}">
                          <a16:creationId xmlns:a16="http://schemas.microsoft.com/office/drawing/2014/main" id="{07E8A39A-A6EB-478F-AD8E-59C48C0CDB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05" name="Group 304">
                    <a:extLst>
                      <a:ext uri="{FF2B5EF4-FFF2-40B4-BE49-F238E27FC236}">
                        <a16:creationId xmlns:a16="http://schemas.microsoft.com/office/drawing/2014/main" id="{DD96EE1D-991E-4A8D-8C82-B1483514B68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06" name="Rectangle: Rounded Corners 305">
                      <a:extLst>
                        <a:ext uri="{FF2B5EF4-FFF2-40B4-BE49-F238E27FC236}">
                          <a16:creationId xmlns:a16="http://schemas.microsoft.com/office/drawing/2014/main" id="{E4D24936-3CEE-43F5-A517-D775D297A2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7" name="Rectangle: Rounded Corners 306">
                      <a:extLst>
                        <a:ext uri="{FF2B5EF4-FFF2-40B4-BE49-F238E27FC236}">
                          <a16:creationId xmlns:a16="http://schemas.microsoft.com/office/drawing/2014/main" id="{58DD1355-6D4D-474F-B79F-2B5C5957B0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8" name="Rectangle: Rounded Corners 307">
                      <a:extLst>
                        <a:ext uri="{FF2B5EF4-FFF2-40B4-BE49-F238E27FC236}">
                          <a16:creationId xmlns:a16="http://schemas.microsoft.com/office/drawing/2014/main" id="{0BCAF2D9-BB02-44A0-9D39-3B4B182DF5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9" name="Rectangle: Rounded Corners 308">
                      <a:extLst>
                        <a:ext uri="{FF2B5EF4-FFF2-40B4-BE49-F238E27FC236}">
                          <a16:creationId xmlns:a16="http://schemas.microsoft.com/office/drawing/2014/main" id="{FAE820E4-F6C7-49BD-8822-F25CD69C51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87" name="Rectangle 286">
                <a:extLst>
                  <a:ext uri="{FF2B5EF4-FFF2-40B4-BE49-F238E27FC236}">
                    <a16:creationId xmlns:a16="http://schemas.microsoft.com/office/drawing/2014/main" id="{2DC40DA4-6EC5-4608-8265-E40976C3E4A9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8" name="Group 287">
                <a:extLst>
                  <a:ext uri="{FF2B5EF4-FFF2-40B4-BE49-F238E27FC236}">
                    <a16:creationId xmlns:a16="http://schemas.microsoft.com/office/drawing/2014/main" id="{FE9A949F-3FC5-4DF0-933B-771E8E321435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93" name="Rectangle 292">
                  <a:extLst>
                    <a:ext uri="{FF2B5EF4-FFF2-40B4-BE49-F238E27FC236}">
                      <a16:creationId xmlns:a16="http://schemas.microsoft.com/office/drawing/2014/main" id="{59B2C899-E9AA-474E-9B6A-4DDE84974762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4" name="Freeform: Shape 293">
                  <a:extLst>
                    <a:ext uri="{FF2B5EF4-FFF2-40B4-BE49-F238E27FC236}">
                      <a16:creationId xmlns:a16="http://schemas.microsoft.com/office/drawing/2014/main" id="{6B33BAC5-96D9-4BD0-A609-348515B39FF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5" name="Trapezoid 294">
                  <a:extLst>
                    <a:ext uri="{FF2B5EF4-FFF2-40B4-BE49-F238E27FC236}">
                      <a16:creationId xmlns:a16="http://schemas.microsoft.com/office/drawing/2014/main" id="{FD9648A9-B160-417E-B28B-8F74852AEB54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89" name="Group 288">
                <a:extLst>
                  <a:ext uri="{FF2B5EF4-FFF2-40B4-BE49-F238E27FC236}">
                    <a16:creationId xmlns:a16="http://schemas.microsoft.com/office/drawing/2014/main" id="{D182D3BA-9423-4DC1-8A71-F0AB37105746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90" name="Rectangle 289">
                  <a:extLst>
                    <a:ext uri="{FF2B5EF4-FFF2-40B4-BE49-F238E27FC236}">
                      <a16:creationId xmlns:a16="http://schemas.microsoft.com/office/drawing/2014/main" id="{A8F488AF-819B-443A-B245-5701DDCB45B1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1" name="Freeform: Shape 290">
                  <a:extLst>
                    <a:ext uri="{FF2B5EF4-FFF2-40B4-BE49-F238E27FC236}">
                      <a16:creationId xmlns:a16="http://schemas.microsoft.com/office/drawing/2014/main" id="{1C392061-3C5C-41EE-A572-3677197658F8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2" name="Trapezoid 291">
                  <a:extLst>
                    <a:ext uri="{FF2B5EF4-FFF2-40B4-BE49-F238E27FC236}">
                      <a16:creationId xmlns:a16="http://schemas.microsoft.com/office/drawing/2014/main" id="{63BDB20B-1CB3-47C9-92BF-D3CBB58D0790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342" name="TextBox 341">
              <a:extLst>
                <a:ext uri="{FF2B5EF4-FFF2-40B4-BE49-F238E27FC236}">
                  <a16:creationId xmlns:a16="http://schemas.microsoft.com/office/drawing/2014/main" id="{5F1E1639-F48D-4D01-80D9-2058D7799887}"/>
                </a:ext>
              </a:extLst>
            </p:cNvPr>
            <p:cNvSpPr txBox="1"/>
            <p:nvPr/>
          </p:nvSpPr>
          <p:spPr>
            <a:xfrm>
              <a:off x="11897131" y="3141995"/>
              <a:ext cx="567649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dirty="0">
                  <a:latin typeface="Cooper Black" panose="0208090404030B020404" pitchFamily="18" charset="0"/>
                </a:rPr>
                <a:t>الخصائص الطبيعية للعالم العربي والإسلامي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53982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9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1.48148E-6 L -1.41901 0.00278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951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ectangle 4">
            <a:extLst>
              <a:ext uri="{FF2B5EF4-FFF2-40B4-BE49-F238E27FC236}">
                <a16:creationId xmlns:a16="http://schemas.microsoft.com/office/drawing/2014/main" id="{53A4D272-4D2B-4890-B13F-527A33FDCC57}"/>
              </a:ext>
            </a:extLst>
          </p:cNvPr>
          <p:cNvSpPr/>
          <p:nvPr/>
        </p:nvSpPr>
        <p:spPr>
          <a:xfrm>
            <a:off x="-472430" y="0"/>
            <a:ext cx="900333" cy="6857999"/>
          </a:xfrm>
          <a:prstGeom prst="rect">
            <a:avLst/>
          </a:prstGeom>
          <a:solidFill>
            <a:srgbClr val="242424"/>
          </a:solidFill>
          <a:ln>
            <a:noFill/>
          </a:ln>
          <a:effectLst>
            <a:outerShdw blurRad="101600" dist="165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4">
            <a:extLst>
              <a:ext uri="{FF2B5EF4-FFF2-40B4-BE49-F238E27FC236}">
                <a16:creationId xmlns:a16="http://schemas.microsoft.com/office/drawing/2014/main" id="{53A4D272-4D2B-4890-B13F-527A33FDCC57}"/>
              </a:ext>
            </a:extLst>
          </p:cNvPr>
          <p:cNvSpPr/>
          <p:nvPr/>
        </p:nvSpPr>
        <p:spPr>
          <a:xfrm flipH="1">
            <a:off x="11644442" y="1177559"/>
            <a:ext cx="260442" cy="5680441"/>
          </a:xfrm>
          <a:prstGeom prst="rect">
            <a:avLst/>
          </a:prstGeom>
          <a:solidFill>
            <a:schemeClr val="tx1">
              <a:lumMod val="75000"/>
              <a:lumOff val="25000"/>
              <a:alpha val="44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1" name="مجموعة 70"/>
          <p:cNvGrpSpPr/>
          <p:nvPr/>
        </p:nvGrpSpPr>
        <p:grpSpPr>
          <a:xfrm>
            <a:off x="3297735" y="1379603"/>
            <a:ext cx="8607149" cy="1193405"/>
            <a:chOff x="3411081" y="3294128"/>
            <a:chExt cx="8607149" cy="1193405"/>
          </a:xfrm>
        </p:grpSpPr>
        <p:sp>
          <p:nvSpPr>
            <p:cNvPr id="72" name="Rectangle: Top Corners Rounded 17">
              <a:extLst>
                <a:ext uri="{FF2B5EF4-FFF2-40B4-BE49-F238E27FC236}">
                  <a16:creationId xmlns:a16="http://schemas.microsoft.com/office/drawing/2014/main" id="{75907753-DC44-442D-88C1-1FC79701AD74}"/>
                </a:ext>
              </a:extLst>
            </p:cNvPr>
            <p:cNvSpPr/>
            <p:nvPr/>
          </p:nvSpPr>
          <p:spPr>
            <a:xfrm rot="16200000" flipH="1">
              <a:off x="10569259" y="3038562"/>
              <a:ext cx="1193405" cy="170453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2C8CE7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: Top Corners Rounded 16">
              <a:extLst>
                <a:ext uri="{FF2B5EF4-FFF2-40B4-BE49-F238E27FC236}">
                  <a16:creationId xmlns:a16="http://schemas.microsoft.com/office/drawing/2014/main" id="{863C240A-B417-46DD-B05E-E0B3A922C38A}"/>
                </a:ext>
              </a:extLst>
            </p:cNvPr>
            <p:cNvSpPr/>
            <p:nvPr/>
          </p:nvSpPr>
          <p:spPr>
            <a:xfrm rot="5400000">
              <a:off x="6112114" y="593097"/>
              <a:ext cx="1193403" cy="659547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2C8CE7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TextBox 36">
              <a:extLst>
                <a:ext uri="{FF2B5EF4-FFF2-40B4-BE49-F238E27FC236}">
                  <a16:creationId xmlns:a16="http://schemas.microsoft.com/office/drawing/2014/main" id="{93E7D62B-1455-4AFF-B195-F9AA155326E3}"/>
                </a:ext>
              </a:extLst>
            </p:cNvPr>
            <p:cNvSpPr txBox="1"/>
            <p:nvPr/>
          </p:nvSpPr>
          <p:spPr>
            <a:xfrm>
              <a:off x="10804718" y="3376557"/>
              <a:ext cx="8397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b="1" dirty="0">
                  <a:latin typeface="Century Gothic" panose="020B0502020202020204" pitchFamily="34" charset="0"/>
                </a:rPr>
                <a:t>نشاط </a:t>
              </a:r>
              <a:r>
                <a:rPr lang="en-US" sz="2800" b="1" dirty="0">
                  <a:latin typeface="Century Gothic" panose="020B0502020202020204" pitchFamily="34" charset="0"/>
                </a:rPr>
                <a:t>1</a:t>
              </a:r>
            </a:p>
          </p:txBody>
        </p:sp>
        <p:pic>
          <p:nvPicPr>
            <p:cNvPr id="75" name="Graphic 10" descr="Marketing">
              <a:extLst>
                <a:ext uri="{FF2B5EF4-FFF2-40B4-BE49-F238E27FC236}">
                  <a16:creationId xmlns:a16="http://schemas.microsoft.com/office/drawing/2014/main" id="{D4556F2B-2510-47EB-BADC-D28A80042CD3}"/>
                </a:ext>
              </a:extLst>
            </p:cNvPr>
            <p:cNvPicPr>
              <a:picLocks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flipH="1">
              <a:off x="8957163" y="3625531"/>
              <a:ext cx="640080" cy="640080"/>
            </a:xfrm>
            <a:prstGeom prst="rect">
              <a:avLst/>
            </a:prstGeom>
          </p:spPr>
        </p:pic>
        <p:sp>
          <p:nvSpPr>
            <p:cNvPr id="76" name="TextBox 47">
              <a:extLst>
                <a:ext uri="{FF2B5EF4-FFF2-40B4-BE49-F238E27FC236}">
                  <a16:creationId xmlns:a16="http://schemas.microsoft.com/office/drawing/2014/main" id="{ED665529-B0D7-41B7-B7D6-AC371B427BAB}"/>
                </a:ext>
              </a:extLst>
            </p:cNvPr>
            <p:cNvSpPr txBox="1"/>
            <p:nvPr/>
          </p:nvSpPr>
          <p:spPr>
            <a:xfrm>
              <a:off x="3411081" y="3437739"/>
              <a:ext cx="563833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dirty="0">
                  <a:latin typeface="Century Gothic" panose="020B0502020202020204" pitchFamily="34" charset="0"/>
                </a:rPr>
                <a:t>ما مضايق العالم العربي والإسلامي وقنواته كما هو موضح بالمثال الأول في الجدول الآتي؟</a:t>
              </a:r>
              <a:endParaRPr lang="en-US" sz="2000" dirty="0">
                <a:latin typeface="Century Gothic" panose="020B0502020202020204" pitchFamily="34" charset="0"/>
              </a:endParaRPr>
            </a:p>
          </p:txBody>
        </p:sp>
        <p:grpSp>
          <p:nvGrpSpPr>
            <p:cNvPr id="77" name="Group 55">
              <a:extLst>
                <a:ext uri="{FF2B5EF4-FFF2-40B4-BE49-F238E27FC236}">
                  <a16:creationId xmlns:a16="http://schemas.microsoft.com/office/drawing/2014/main" id="{72DC2FF5-03A5-42EB-A968-12DB7158EBBF}"/>
                </a:ext>
              </a:extLst>
            </p:cNvPr>
            <p:cNvGrpSpPr/>
            <p:nvPr/>
          </p:nvGrpSpPr>
          <p:grpSpPr>
            <a:xfrm flipH="1">
              <a:off x="9646089" y="3700169"/>
              <a:ext cx="1074076" cy="327224"/>
              <a:chOff x="3454205" y="1667025"/>
              <a:chExt cx="1074076" cy="239151"/>
            </a:xfrm>
          </p:grpSpPr>
          <p:sp>
            <p:nvSpPr>
              <p:cNvPr id="78" name="Oval 56">
                <a:extLst>
                  <a:ext uri="{FF2B5EF4-FFF2-40B4-BE49-F238E27FC236}">
                    <a16:creationId xmlns:a16="http://schemas.microsoft.com/office/drawing/2014/main" id="{02196C78-AF48-41D4-AE94-7A2F663F982E}"/>
                  </a:ext>
                </a:extLst>
              </p:cNvPr>
              <p:cNvSpPr/>
              <p:nvPr/>
            </p:nvSpPr>
            <p:spPr>
              <a:xfrm>
                <a:off x="3454205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57">
                <a:extLst>
                  <a:ext uri="{FF2B5EF4-FFF2-40B4-BE49-F238E27FC236}">
                    <a16:creationId xmlns:a16="http://schemas.microsoft.com/office/drawing/2014/main" id="{6260C326-6B60-41E4-8130-D5EEE4B037E3}"/>
                  </a:ext>
                </a:extLst>
              </p:cNvPr>
              <p:cNvSpPr/>
              <p:nvPr/>
            </p:nvSpPr>
            <p:spPr>
              <a:xfrm>
                <a:off x="4199097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Flowchart: Terminator 58">
                <a:extLst>
                  <a:ext uri="{FF2B5EF4-FFF2-40B4-BE49-F238E27FC236}">
                    <a16:creationId xmlns:a16="http://schemas.microsoft.com/office/drawing/2014/main" id="{C5905C52-3E88-48CD-938B-C70264AC17C8}"/>
                  </a:ext>
                </a:extLst>
              </p:cNvPr>
              <p:cNvSpPr/>
              <p:nvPr/>
            </p:nvSpPr>
            <p:spPr>
              <a:xfrm>
                <a:off x="3587675" y="1706363"/>
                <a:ext cx="821029" cy="164592"/>
              </a:xfrm>
              <a:prstGeom prst="flowChartTerminator">
                <a:avLst/>
              </a:prstGeom>
              <a:gradFill>
                <a:gsLst>
                  <a:gs pos="98230">
                    <a:srgbClr val="242424"/>
                  </a:gs>
                  <a:gs pos="85000">
                    <a:schemeClr val="bg1">
                      <a:lumMod val="65000"/>
                    </a:schemeClr>
                  </a:gs>
                  <a:gs pos="3540">
                    <a:srgbClr val="242424"/>
                  </a:gs>
                  <a:gs pos="19000">
                    <a:schemeClr val="bg1">
                      <a:lumMod val="50000"/>
                    </a:schemeClr>
                  </a:gs>
                  <a:gs pos="56000">
                    <a:schemeClr val="bg1"/>
                  </a:gs>
                </a:gsLst>
                <a:lin ang="0" scaled="1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82" name="Rectangle 5">
            <a:extLst>
              <a:ext uri="{FF2B5EF4-FFF2-40B4-BE49-F238E27FC236}">
                <a16:creationId xmlns:a16="http://schemas.microsoft.com/office/drawing/2014/main" id="{1F827C7E-4449-437A-B9AF-C2C0DB477F00}"/>
              </a:ext>
            </a:extLst>
          </p:cNvPr>
          <p:cNvSpPr/>
          <p:nvPr/>
        </p:nvSpPr>
        <p:spPr>
          <a:xfrm flipH="1">
            <a:off x="11835858" y="1177559"/>
            <a:ext cx="356141" cy="5680441"/>
          </a:xfrm>
          <a:prstGeom prst="rect">
            <a:avLst/>
          </a:prstGeom>
          <a:solidFill>
            <a:srgbClr val="45454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4" name="مجموعة 83"/>
          <p:cNvGrpSpPr/>
          <p:nvPr/>
        </p:nvGrpSpPr>
        <p:grpSpPr>
          <a:xfrm>
            <a:off x="338813" y="22303"/>
            <a:ext cx="8201466" cy="1128959"/>
            <a:chOff x="338813" y="22303"/>
            <a:chExt cx="8201466" cy="1128959"/>
          </a:xfrm>
        </p:grpSpPr>
        <p:grpSp>
          <p:nvGrpSpPr>
            <p:cNvPr id="85" name="مجموعة 84"/>
            <p:cNvGrpSpPr/>
            <p:nvPr/>
          </p:nvGrpSpPr>
          <p:grpSpPr>
            <a:xfrm>
              <a:off x="338813" y="22303"/>
              <a:ext cx="1704537" cy="1128957"/>
              <a:chOff x="338813" y="22303"/>
              <a:chExt cx="1704537" cy="1128957"/>
            </a:xfrm>
          </p:grpSpPr>
          <p:sp>
            <p:nvSpPr>
              <p:cNvPr id="96" name="Rectangle: Top Corners Rounded 29">
                <a:extLst>
                  <a:ext uri="{FF2B5EF4-FFF2-40B4-BE49-F238E27FC236}">
                    <a16:creationId xmlns:a16="http://schemas.microsoft.com/office/drawing/2014/main" id="{631B49C5-0FBE-4201-9055-096469E92B96}"/>
                  </a:ext>
                </a:extLst>
              </p:cNvPr>
              <p:cNvSpPr/>
              <p:nvPr/>
            </p:nvSpPr>
            <p:spPr>
              <a:xfrm rot="5400000">
                <a:off x="626603" y="-265487"/>
                <a:ext cx="1128957" cy="170453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TextBox 37">
                <a:extLst>
                  <a:ext uri="{FF2B5EF4-FFF2-40B4-BE49-F238E27FC236}">
                    <a16:creationId xmlns:a16="http://schemas.microsoft.com/office/drawing/2014/main" id="{76D10162-9574-43DF-BF02-F3BAB5FBC542}"/>
                  </a:ext>
                </a:extLst>
              </p:cNvPr>
              <p:cNvSpPr txBox="1"/>
              <p:nvPr/>
            </p:nvSpPr>
            <p:spPr>
              <a:xfrm flipH="1">
                <a:off x="746600" y="84303"/>
                <a:ext cx="83972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400" b="1" dirty="0">
                    <a:latin typeface="Century Gothic" panose="020B0502020202020204" pitchFamily="34" charset="0"/>
                  </a:rPr>
                  <a:t>الوحدة </a:t>
                </a:r>
              </a:p>
              <a:p>
                <a:pPr algn="ctr"/>
                <a:r>
                  <a:rPr lang="ar-SY" sz="2400" b="1" dirty="0">
                    <a:latin typeface="Century Gothic" panose="020B0502020202020204" pitchFamily="34" charset="0"/>
                  </a:rPr>
                  <a:t>9</a:t>
                </a:r>
                <a:endParaRPr lang="en-US" sz="2400" b="1" dirty="0"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86" name="مجموعة 85"/>
            <p:cNvGrpSpPr/>
            <p:nvPr/>
          </p:nvGrpSpPr>
          <p:grpSpPr>
            <a:xfrm>
              <a:off x="2195951" y="22303"/>
              <a:ext cx="6344328" cy="1128959"/>
              <a:chOff x="2195951" y="22303"/>
              <a:chExt cx="6344328" cy="1128959"/>
            </a:xfrm>
          </p:grpSpPr>
          <p:sp>
            <p:nvSpPr>
              <p:cNvPr id="91" name="Rectangle: Top Corners Rounded 30">
                <a:extLst>
                  <a:ext uri="{FF2B5EF4-FFF2-40B4-BE49-F238E27FC236}">
                    <a16:creationId xmlns:a16="http://schemas.microsoft.com/office/drawing/2014/main" id="{1615A45F-6CC8-48D9-B779-27E337B16F12}"/>
                  </a:ext>
                </a:extLst>
              </p:cNvPr>
              <p:cNvSpPr/>
              <p:nvPr/>
            </p:nvSpPr>
            <p:spPr>
              <a:xfrm rot="16200000" flipH="1">
                <a:off x="4880905" y="-2508111"/>
                <a:ext cx="1128959" cy="6189788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92" name="Graphic 2" descr="Thought bubble">
                <a:extLst>
                  <a:ext uri="{FF2B5EF4-FFF2-40B4-BE49-F238E27FC236}">
                    <a16:creationId xmlns:a16="http://schemas.microsoft.com/office/drawing/2014/main" id="{1BC5C56D-BC9C-4A5D-9ACC-9B354DB22762}"/>
                  </a:ext>
                </a:extLst>
              </p:cNvPr>
              <p:cNvPicPr>
                <a:picLocks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 flipH="1">
                <a:off x="2771001" y="356747"/>
                <a:ext cx="640080" cy="640080"/>
              </a:xfrm>
              <a:prstGeom prst="rect">
                <a:avLst/>
              </a:prstGeom>
            </p:spPr>
          </p:pic>
          <p:grpSp>
            <p:nvGrpSpPr>
              <p:cNvPr id="93" name="Group 52">
                <a:extLst>
                  <a:ext uri="{FF2B5EF4-FFF2-40B4-BE49-F238E27FC236}">
                    <a16:creationId xmlns:a16="http://schemas.microsoft.com/office/drawing/2014/main" id="{27984296-FF80-419E-8703-5280B5AB1741}"/>
                  </a:ext>
                </a:extLst>
              </p:cNvPr>
              <p:cNvGrpSpPr/>
              <p:nvPr/>
            </p:nvGrpSpPr>
            <p:grpSpPr>
              <a:xfrm>
                <a:off x="2195951" y="165530"/>
                <a:ext cx="6300349" cy="912112"/>
                <a:chOff x="3978302" y="1484950"/>
                <a:chExt cx="6300349" cy="912112"/>
              </a:xfrm>
            </p:grpSpPr>
            <p:sp>
              <p:nvSpPr>
                <p:cNvPr id="94" name="TextBox 53">
                  <a:extLst>
                    <a:ext uri="{FF2B5EF4-FFF2-40B4-BE49-F238E27FC236}">
                      <a16:creationId xmlns:a16="http://schemas.microsoft.com/office/drawing/2014/main" id="{701AC4C7-0CAE-4E74-837A-DAAF1873AD88}"/>
                    </a:ext>
                  </a:extLst>
                </p:cNvPr>
                <p:cNvSpPr txBox="1"/>
                <p:nvPr/>
              </p:nvSpPr>
              <p:spPr>
                <a:xfrm>
                  <a:off x="7737497" y="1484950"/>
                  <a:ext cx="254115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Y" b="1" dirty="0">
                      <a:latin typeface="Century Gothic" panose="020B0502020202020204" pitchFamily="34" charset="0"/>
                    </a:rPr>
                    <a:t>الدرس الحادي عشر </a:t>
                  </a:r>
                  <a:endParaRPr lang="en-US" b="1" dirty="0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95" name="TextBox 54">
                  <a:extLst>
                    <a:ext uri="{FF2B5EF4-FFF2-40B4-BE49-F238E27FC236}">
                      <a16:creationId xmlns:a16="http://schemas.microsoft.com/office/drawing/2014/main" id="{77083AD1-19E7-47DD-AD18-FA3E1ABEF6F5}"/>
                    </a:ext>
                  </a:extLst>
                </p:cNvPr>
                <p:cNvSpPr txBox="1"/>
                <p:nvPr/>
              </p:nvSpPr>
              <p:spPr>
                <a:xfrm>
                  <a:off x="3978302" y="1812287"/>
                  <a:ext cx="6300349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Y" sz="3200" dirty="0">
                      <a:latin typeface="Century Gothic" panose="020B0502020202020204" pitchFamily="34" charset="0"/>
                    </a:rPr>
                    <a:t>الخصائص الطبيعية للعالم العربي والإسلامي</a:t>
                  </a:r>
                </a:p>
              </p:txBody>
            </p:sp>
          </p:grpSp>
        </p:grpSp>
        <p:grpSp>
          <p:nvGrpSpPr>
            <p:cNvPr id="87" name="Group 31">
              <a:extLst>
                <a:ext uri="{FF2B5EF4-FFF2-40B4-BE49-F238E27FC236}">
                  <a16:creationId xmlns:a16="http://schemas.microsoft.com/office/drawing/2014/main" id="{558FC709-40A8-4347-9BA6-97072B4914BD}"/>
                </a:ext>
              </a:extLst>
            </p:cNvPr>
            <p:cNvGrpSpPr/>
            <p:nvPr/>
          </p:nvGrpSpPr>
          <p:grpSpPr>
            <a:xfrm flipH="1">
              <a:off x="1665860" y="455392"/>
              <a:ext cx="1074076" cy="327224"/>
              <a:chOff x="3454205" y="1667025"/>
              <a:chExt cx="1074076" cy="239151"/>
            </a:xfrm>
          </p:grpSpPr>
          <p:sp>
            <p:nvSpPr>
              <p:cNvPr id="88" name="Oval 32">
                <a:extLst>
                  <a:ext uri="{FF2B5EF4-FFF2-40B4-BE49-F238E27FC236}">
                    <a16:creationId xmlns:a16="http://schemas.microsoft.com/office/drawing/2014/main" id="{5BEA08B9-E1AA-45E6-B4A0-E998EFD2A2A9}"/>
                  </a:ext>
                </a:extLst>
              </p:cNvPr>
              <p:cNvSpPr/>
              <p:nvPr/>
            </p:nvSpPr>
            <p:spPr>
              <a:xfrm>
                <a:off x="3454205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Oval 33">
                <a:extLst>
                  <a:ext uri="{FF2B5EF4-FFF2-40B4-BE49-F238E27FC236}">
                    <a16:creationId xmlns:a16="http://schemas.microsoft.com/office/drawing/2014/main" id="{9B9975C1-C883-4A1D-B21C-3FD74A13B06D}"/>
                  </a:ext>
                </a:extLst>
              </p:cNvPr>
              <p:cNvSpPr/>
              <p:nvPr/>
            </p:nvSpPr>
            <p:spPr>
              <a:xfrm>
                <a:off x="4199097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Flowchart: Terminator 34">
                <a:extLst>
                  <a:ext uri="{FF2B5EF4-FFF2-40B4-BE49-F238E27FC236}">
                    <a16:creationId xmlns:a16="http://schemas.microsoft.com/office/drawing/2014/main" id="{84E51706-921F-43BA-B6DC-29748803BC71}"/>
                  </a:ext>
                </a:extLst>
              </p:cNvPr>
              <p:cNvSpPr/>
              <p:nvPr/>
            </p:nvSpPr>
            <p:spPr>
              <a:xfrm>
                <a:off x="3587675" y="1706363"/>
                <a:ext cx="821029" cy="164592"/>
              </a:xfrm>
              <a:prstGeom prst="flowChartTerminator">
                <a:avLst/>
              </a:prstGeom>
              <a:gradFill>
                <a:gsLst>
                  <a:gs pos="98230">
                    <a:srgbClr val="242424"/>
                  </a:gs>
                  <a:gs pos="85000">
                    <a:schemeClr val="bg1">
                      <a:lumMod val="65000"/>
                    </a:schemeClr>
                  </a:gs>
                  <a:gs pos="3540">
                    <a:srgbClr val="242424"/>
                  </a:gs>
                  <a:gs pos="19000">
                    <a:schemeClr val="bg1">
                      <a:lumMod val="50000"/>
                    </a:schemeClr>
                  </a:gs>
                  <a:gs pos="56000">
                    <a:schemeClr val="bg1"/>
                  </a:gs>
                </a:gsLst>
                <a:lin ang="0" scaled="1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98" name="Rectangle 5">
            <a:extLst>
              <a:ext uri="{FF2B5EF4-FFF2-40B4-BE49-F238E27FC236}">
                <a16:creationId xmlns:a16="http://schemas.microsoft.com/office/drawing/2014/main" id="{1F827C7E-4449-437A-B9AF-C2C0DB477F00}"/>
              </a:ext>
            </a:extLst>
          </p:cNvPr>
          <p:cNvSpPr/>
          <p:nvPr/>
        </p:nvSpPr>
        <p:spPr>
          <a:xfrm>
            <a:off x="-472431" y="0"/>
            <a:ext cx="897991" cy="6858000"/>
          </a:xfrm>
          <a:prstGeom prst="rect">
            <a:avLst/>
          </a:prstGeom>
          <a:solidFill>
            <a:srgbClr val="45454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951" y="2746808"/>
            <a:ext cx="8096849" cy="4111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مربع نص 1"/>
          <p:cNvSpPr txBox="1"/>
          <p:nvPr/>
        </p:nvSpPr>
        <p:spPr>
          <a:xfrm>
            <a:off x="8936067" y="4371278"/>
            <a:ext cx="112676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Y" dirty="0"/>
              <a:t>باب المندب</a:t>
            </a:r>
          </a:p>
        </p:txBody>
      </p:sp>
      <p:sp>
        <p:nvSpPr>
          <p:cNvPr id="53" name="مربع نص 52"/>
          <p:cNvSpPr txBox="1"/>
          <p:nvPr/>
        </p:nvSpPr>
        <p:spPr>
          <a:xfrm>
            <a:off x="6096000" y="4371278"/>
            <a:ext cx="255295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Y" dirty="0"/>
              <a:t>بحر العرب بالبحر الأحمر</a:t>
            </a:r>
          </a:p>
        </p:txBody>
      </p:sp>
      <p:sp>
        <p:nvSpPr>
          <p:cNvPr id="54" name="مربع نص 53"/>
          <p:cNvSpPr txBox="1"/>
          <p:nvPr/>
        </p:nvSpPr>
        <p:spPr>
          <a:xfrm>
            <a:off x="3582839" y="4348078"/>
            <a:ext cx="218574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Y" dirty="0"/>
              <a:t>اليمن و جيبوتي</a:t>
            </a:r>
          </a:p>
        </p:txBody>
      </p:sp>
      <p:sp>
        <p:nvSpPr>
          <p:cNvPr id="58" name="مربع نص 57"/>
          <p:cNvSpPr txBox="1"/>
          <p:nvPr/>
        </p:nvSpPr>
        <p:spPr>
          <a:xfrm>
            <a:off x="8936067" y="4802403"/>
            <a:ext cx="112676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Y" dirty="0"/>
              <a:t>جبل طارق</a:t>
            </a:r>
          </a:p>
        </p:txBody>
      </p:sp>
      <p:sp>
        <p:nvSpPr>
          <p:cNvPr id="59" name="مربع نص 58"/>
          <p:cNvSpPr txBox="1"/>
          <p:nvPr/>
        </p:nvSpPr>
        <p:spPr>
          <a:xfrm>
            <a:off x="6109020" y="4802403"/>
            <a:ext cx="35433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Y" dirty="0"/>
              <a:t>المحيط الأطلسي بالبحر المتوسط</a:t>
            </a:r>
          </a:p>
        </p:txBody>
      </p:sp>
      <p:sp>
        <p:nvSpPr>
          <p:cNvPr id="60" name="مربع نص 59"/>
          <p:cNvSpPr txBox="1"/>
          <p:nvPr/>
        </p:nvSpPr>
        <p:spPr>
          <a:xfrm>
            <a:off x="3798917" y="4802403"/>
            <a:ext cx="112676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Y" dirty="0"/>
              <a:t>المغرب </a:t>
            </a:r>
          </a:p>
        </p:txBody>
      </p:sp>
      <p:sp>
        <p:nvSpPr>
          <p:cNvPr id="61" name="مربع نص 60"/>
          <p:cNvSpPr txBox="1"/>
          <p:nvPr/>
        </p:nvSpPr>
        <p:spPr>
          <a:xfrm>
            <a:off x="8936067" y="5394954"/>
            <a:ext cx="112676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Y" dirty="0"/>
              <a:t>ملقا</a:t>
            </a:r>
          </a:p>
        </p:txBody>
      </p:sp>
      <p:sp>
        <p:nvSpPr>
          <p:cNvPr id="62" name="مربع نص 61"/>
          <p:cNvSpPr txBox="1"/>
          <p:nvPr/>
        </p:nvSpPr>
        <p:spPr>
          <a:xfrm>
            <a:off x="6244375" y="5318111"/>
            <a:ext cx="265555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Y" dirty="0"/>
              <a:t>المحيط الهندي ببحر الصين</a:t>
            </a:r>
          </a:p>
        </p:txBody>
      </p:sp>
      <p:sp>
        <p:nvSpPr>
          <p:cNvPr id="63" name="مربع نص 62"/>
          <p:cNvSpPr txBox="1"/>
          <p:nvPr/>
        </p:nvSpPr>
        <p:spPr>
          <a:xfrm>
            <a:off x="3312502" y="5356758"/>
            <a:ext cx="279651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Y" dirty="0"/>
              <a:t>ماليزيا و اندونيسيا</a:t>
            </a:r>
          </a:p>
        </p:txBody>
      </p:sp>
      <p:sp>
        <p:nvSpPr>
          <p:cNvPr id="64" name="مربع نص 63"/>
          <p:cNvSpPr txBox="1"/>
          <p:nvPr/>
        </p:nvSpPr>
        <p:spPr>
          <a:xfrm>
            <a:off x="8936067" y="5849319"/>
            <a:ext cx="112676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Y" dirty="0"/>
              <a:t>الدردنيل</a:t>
            </a:r>
          </a:p>
        </p:txBody>
      </p:sp>
      <p:sp>
        <p:nvSpPr>
          <p:cNvPr id="65" name="مربع نص 64"/>
          <p:cNvSpPr txBox="1"/>
          <p:nvPr/>
        </p:nvSpPr>
        <p:spPr>
          <a:xfrm>
            <a:off x="6443517" y="5869593"/>
            <a:ext cx="24003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Y" dirty="0"/>
              <a:t>البحر الأسود ببحر مرمرة</a:t>
            </a:r>
          </a:p>
        </p:txBody>
      </p:sp>
      <p:sp>
        <p:nvSpPr>
          <p:cNvPr id="66" name="مربع نص 65"/>
          <p:cNvSpPr txBox="1"/>
          <p:nvPr/>
        </p:nvSpPr>
        <p:spPr>
          <a:xfrm>
            <a:off x="3798917" y="5849319"/>
            <a:ext cx="112676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Y" dirty="0"/>
              <a:t>تركيا</a:t>
            </a:r>
          </a:p>
        </p:txBody>
      </p:sp>
      <p:sp>
        <p:nvSpPr>
          <p:cNvPr id="67" name="مربع نص 66"/>
          <p:cNvSpPr txBox="1"/>
          <p:nvPr/>
        </p:nvSpPr>
        <p:spPr>
          <a:xfrm>
            <a:off x="8920513" y="6465110"/>
            <a:ext cx="112676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Y" dirty="0"/>
              <a:t>قناة السويس</a:t>
            </a:r>
          </a:p>
        </p:txBody>
      </p:sp>
      <p:sp>
        <p:nvSpPr>
          <p:cNvPr id="68" name="مربع نص 67"/>
          <p:cNvSpPr txBox="1"/>
          <p:nvPr/>
        </p:nvSpPr>
        <p:spPr>
          <a:xfrm>
            <a:off x="6109020" y="6465110"/>
            <a:ext cx="243126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Y" dirty="0"/>
              <a:t>البحر الأحمر بالبحر المتوسط</a:t>
            </a:r>
          </a:p>
        </p:txBody>
      </p:sp>
      <p:sp>
        <p:nvSpPr>
          <p:cNvPr id="69" name="مربع نص 68"/>
          <p:cNvSpPr txBox="1"/>
          <p:nvPr/>
        </p:nvSpPr>
        <p:spPr>
          <a:xfrm>
            <a:off x="3783363" y="6465110"/>
            <a:ext cx="112676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Y" dirty="0"/>
              <a:t>مصر</a:t>
            </a:r>
          </a:p>
        </p:txBody>
      </p:sp>
    </p:spTree>
    <p:extLst>
      <p:ext uri="{BB962C8B-B14F-4D97-AF65-F5344CB8AC3E}">
        <p14:creationId xmlns:p14="http://schemas.microsoft.com/office/powerpoint/2010/main" val="1504346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3" grpId="0"/>
      <p:bldP spid="54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1CCA3FD4-4C1C-4525-AE8F-FE90ABF7E611}"/>
              </a:ext>
            </a:extLst>
          </p:cNvPr>
          <p:cNvSpPr txBox="1"/>
          <p:nvPr/>
        </p:nvSpPr>
        <p:spPr>
          <a:xfrm>
            <a:off x="6473946" y="1803212"/>
            <a:ext cx="2133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b="1" dirty="0">
                <a:solidFill>
                  <a:srgbClr val="FF9900"/>
                </a:solidFill>
                <a:latin typeface="Century Gothic" panose="020B0502020202020204" pitchFamily="34" charset="0"/>
              </a:rPr>
              <a:t>السطح:</a:t>
            </a:r>
            <a:endParaRPr lang="en-US" b="1" dirty="0">
              <a:solidFill>
                <a:srgbClr val="FF99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B96FEDA-B927-4D92-89D5-75761265E707}"/>
              </a:ext>
            </a:extLst>
          </p:cNvPr>
          <p:cNvSpPr txBox="1"/>
          <p:nvPr/>
        </p:nvSpPr>
        <p:spPr>
          <a:xfrm>
            <a:off x="655023" y="1760499"/>
            <a:ext cx="57092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dirty="0">
                <a:latin typeface="Century Gothic" panose="020B0502020202020204" pitchFamily="34" charset="0"/>
              </a:rPr>
              <a:t>بحكم كبر مساحة العالم العربي والإسلامي وامتداده الجغرافي فإن سطحه متنوع التضاريس، ففيه الجبال والهِضاب والسهول، وتضاريسه متفاوتة الارتفاع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45B251C-D149-4081-842A-8B8570BBE91C}"/>
              </a:ext>
            </a:extLst>
          </p:cNvPr>
          <p:cNvSpPr txBox="1"/>
          <p:nvPr/>
        </p:nvSpPr>
        <p:spPr>
          <a:xfrm>
            <a:off x="746601" y="3362403"/>
            <a:ext cx="57273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dirty="0">
                <a:latin typeface="Century Gothic" panose="020B0502020202020204" pitchFamily="34" charset="0"/>
              </a:rPr>
              <a:t>فمن منطقة غَوْر الأردن (تحت مستوى سطح البحر) إلى منطقة كِشْمِير الإسلامية في( جبال الهيمالايا أعلى</a:t>
            </a:r>
          </a:p>
          <a:p>
            <a:pPr algn="r"/>
            <a:r>
              <a:rPr lang="ar-SY" dirty="0">
                <a:latin typeface="Century Gothic" panose="020B0502020202020204" pitchFamily="34" charset="0"/>
              </a:rPr>
              <a:t>جبال في العالم).</a:t>
            </a:r>
            <a:endParaRPr lang="en-US" dirty="0">
              <a:latin typeface="Century Gothic" panose="020B0502020202020204" pitchFamily="34" charset="0"/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236FBB6-A4FC-4544-AA7E-6247BF07CF75}"/>
              </a:ext>
            </a:extLst>
          </p:cNvPr>
          <p:cNvCxnSpPr>
            <a:cxnSpLocks/>
          </p:cNvCxnSpPr>
          <p:nvPr/>
        </p:nvCxnSpPr>
        <p:spPr>
          <a:xfrm flipH="1">
            <a:off x="6530678" y="2158904"/>
            <a:ext cx="1965622" cy="0"/>
          </a:xfrm>
          <a:prstGeom prst="straightConnector1">
            <a:avLst/>
          </a:prstGeom>
          <a:ln>
            <a:solidFill>
              <a:srgbClr val="FF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38FD9BF-2A3A-443A-83CA-4A679E6E1689}"/>
              </a:ext>
            </a:extLst>
          </p:cNvPr>
          <p:cNvCxnSpPr>
            <a:cxnSpLocks/>
          </p:cNvCxnSpPr>
          <p:nvPr/>
        </p:nvCxnSpPr>
        <p:spPr>
          <a:xfrm flipH="1">
            <a:off x="6530678" y="3875654"/>
            <a:ext cx="1965622" cy="0"/>
          </a:xfrm>
          <a:prstGeom prst="straightConnector1">
            <a:avLst/>
          </a:prstGeom>
          <a:ln>
            <a:solidFill>
              <a:srgbClr val="33CC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D6C46D03-C357-4DE3-862A-D1357C985C1B}"/>
              </a:ext>
            </a:extLst>
          </p:cNvPr>
          <p:cNvGrpSpPr/>
          <p:nvPr/>
        </p:nvGrpSpPr>
        <p:grpSpPr>
          <a:xfrm>
            <a:off x="8417715" y="2850074"/>
            <a:ext cx="1763485" cy="1763485"/>
            <a:chOff x="8417715" y="2850074"/>
            <a:chExt cx="1763485" cy="1763485"/>
          </a:xfrm>
        </p:grpSpPr>
        <p:sp>
          <p:nvSpPr>
            <p:cNvPr id="6" name="Frame 5">
              <a:extLst>
                <a:ext uri="{FF2B5EF4-FFF2-40B4-BE49-F238E27FC236}">
                  <a16:creationId xmlns:a16="http://schemas.microsoft.com/office/drawing/2014/main" id="{3C41DED4-FC13-4971-A445-8A4EFB6A1617}"/>
                </a:ext>
              </a:extLst>
            </p:cNvPr>
            <p:cNvSpPr/>
            <p:nvPr/>
          </p:nvSpPr>
          <p:spPr>
            <a:xfrm>
              <a:off x="8417715" y="2850074"/>
              <a:ext cx="1763485" cy="1763485"/>
            </a:xfrm>
            <a:prstGeom prst="frame">
              <a:avLst>
                <a:gd name="adj1" fmla="val 14797"/>
              </a:avLst>
            </a:prstGeom>
            <a:solidFill>
              <a:srgbClr val="33CCFF"/>
            </a:solidFill>
            <a:ln>
              <a:noFill/>
            </a:ln>
            <a:scene3d>
              <a:camera prst="isometricOffAxis1Left"/>
              <a:lightRig rig="threePt" dir="t"/>
            </a:scene3d>
            <a:sp3d extrusionH="1143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23941E4-D955-45AB-BDB8-30EE2932D449}"/>
                </a:ext>
              </a:extLst>
            </p:cNvPr>
            <p:cNvSpPr/>
            <p:nvPr/>
          </p:nvSpPr>
          <p:spPr>
            <a:xfrm>
              <a:off x="8678875" y="3117124"/>
              <a:ext cx="1232036" cy="122936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  <a:scene3d>
              <a:camera prst="isometricOffAxis1Left"/>
              <a:lightRig rig="threePt" dir="t"/>
            </a:scene3d>
            <a:sp3d extrusionH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Graphic 14" descr="Presentation with pie chart">
              <a:extLst>
                <a:ext uri="{FF2B5EF4-FFF2-40B4-BE49-F238E27FC236}">
                  <a16:creationId xmlns:a16="http://schemas.microsoft.com/office/drawing/2014/main" id="{1A2E6B73-2A70-4F37-82AF-5172C954C7F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968503" y="3504028"/>
              <a:ext cx="640080" cy="640080"/>
            </a:xfrm>
            <a:prstGeom prst="rect">
              <a:avLst/>
            </a:prstGeom>
            <a:scene3d>
              <a:camera prst="isometricOffAxis1Left"/>
              <a:lightRig rig="threePt" dir="t"/>
            </a:scene3d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29BA398D-206E-40B1-BB46-14B90BDEFFBD}"/>
              </a:ext>
            </a:extLst>
          </p:cNvPr>
          <p:cNvGrpSpPr/>
          <p:nvPr/>
        </p:nvGrpSpPr>
        <p:grpSpPr>
          <a:xfrm>
            <a:off x="8787826" y="1151260"/>
            <a:ext cx="1763485" cy="1763485"/>
            <a:chOff x="8787826" y="1151260"/>
            <a:chExt cx="1763485" cy="1763485"/>
          </a:xfrm>
        </p:grpSpPr>
        <p:sp>
          <p:nvSpPr>
            <p:cNvPr id="5" name="Frame 4">
              <a:extLst>
                <a:ext uri="{FF2B5EF4-FFF2-40B4-BE49-F238E27FC236}">
                  <a16:creationId xmlns:a16="http://schemas.microsoft.com/office/drawing/2014/main" id="{7A3644DF-E6C8-4304-BE91-06A0F31E0384}"/>
                </a:ext>
              </a:extLst>
            </p:cNvPr>
            <p:cNvSpPr/>
            <p:nvPr/>
          </p:nvSpPr>
          <p:spPr>
            <a:xfrm>
              <a:off x="8787826" y="1151260"/>
              <a:ext cx="1763485" cy="1763485"/>
            </a:xfrm>
            <a:prstGeom prst="frame">
              <a:avLst>
                <a:gd name="adj1" fmla="val 14797"/>
              </a:avLst>
            </a:prstGeom>
            <a:solidFill>
              <a:srgbClr val="FF9900"/>
            </a:solidFill>
            <a:ln>
              <a:noFill/>
            </a:ln>
            <a:scene3d>
              <a:camera prst="isometricOffAxis2Left"/>
              <a:lightRig rig="threePt" dir="t"/>
            </a:scene3d>
            <a:sp3d extrusionH="1143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5F46122-0DBC-4741-A1A5-B97C0B3ED2D1}"/>
                </a:ext>
              </a:extLst>
            </p:cNvPr>
            <p:cNvSpPr/>
            <p:nvPr/>
          </p:nvSpPr>
          <p:spPr>
            <a:xfrm>
              <a:off x="9280405" y="1437242"/>
              <a:ext cx="986972" cy="110127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  <a:scene3d>
              <a:camera prst="isometricOffAxis2Left"/>
              <a:lightRig rig="threePt" dir="t"/>
            </a:scene3d>
            <a:sp3d extrusionH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" name="Graphic 12" descr="Bullseye">
              <a:extLst>
                <a:ext uri="{FF2B5EF4-FFF2-40B4-BE49-F238E27FC236}">
                  <a16:creationId xmlns:a16="http://schemas.microsoft.com/office/drawing/2014/main" id="{886DF49D-724C-4249-8131-2D71C9A7353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442151" y="1711848"/>
              <a:ext cx="640080" cy="640080"/>
            </a:xfrm>
            <a:prstGeom prst="rect">
              <a:avLst/>
            </a:prstGeom>
            <a:scene3d>
              <a:camera prst="isometricOffAxis2Left"/>
              <a:lightRig rig="threePt" dir="t"/>
            </a:scene3d>
          </p:spPr>
        </p:pic>
      </p:grpSp>
      <p:sp>
        <p:nvSpPr>
          <p:cNvPr id="43" name="Rectangle 4">
            <a:extLst>
              <a:ext uri="{FF2B5EF4-FFF2-40B4-BE49-F238E27FC236}">
                <a16:creationId xmlns:a16="http://schemas.microsoft.com/office/drawing/2014/main" id="{53A4D272-4D2B-4890-B13F-527A33FDCC57}"/>
              </a:ext>
            </a:extLst>
          </p:cNvPr>
          <p:cNvSpPr/>
          <p:nvPr/>
        </p:nvSpPr>
        <p:spPr>
          <a:xfrm>
            <a:off x="-472430" y="0"/>
            <a:ext cx="900333" cy="6857999"/>
          </a:xfrm>
          <a:prstGeom prst="rect">
            <a:avLst/>
          </a:prstGeom>
          <a:solidFill>
            <a:srgbClr val="242424"/>
          </a:solidFill>
          <a:ln>
            <a:noFill/>
          </a:ln>
          <a:effectLst>
            <a:outerShdw blurRad="101600" dist="165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مجموعة 43"/>
          <p:cNvGrpSpPr/>
          <p:nvPr/>
        </p:nvGrpSpPr>
        <p:grpSpPr>
          <a:xfrm>
            <a:off x="338813" y="22303"/>
            <a:ext cx="8201466" cy="1128959"/>
            <a:chOff x="338813" y="22303"/>
            <a:chExt cx="8201466" cy="1128959"/>
          </a:xfrm>
        </p:grpSpPr>
        <p:grpSp>
          <p:nvGrpSpPr>
            <p:cNvPr id="45" name="مجموعة 44"/>
            <p:cNvGrpSpPr/>
            <p:nvPr/>
          </p:nvGrpSpPr>
          <p:grpSpPr>
            <a:xfrm>
              <a:off x="338813" y="22303"/>
              <a:ext cx="1704537" cy="1128957"/>
              <a:chOff x="338813" y="22303"/>
              <a:chExt cx="1704537" cy="1128957"/>
            </a:xfrm>
          </p:grpSpPr>
          <p:sp>
            <p:nvSpPr>
              <p:cNvPr id="56" name="Rectangle: Top Corners Rounded 29">
                <a:extLst>
                  <a:ext uri="{FF2B5EF4-FFF2-40B4-BE49-F238E27FC236}">
                    <a16:creationId xmlns:a16="http://schemas.microsoft.com/office/drawing/2014/main" id="{631B49C5-0FBE-4201-9055-096469E92B96}"/>
                  </a:ext>
                </a:extLst>
              </p:cNvPr>
              <p:cNvSpPr/>
              <p:nvPr/>
            </p:nvSpPr>
            <p:spPr>
              <a:xfrm rot="5400000">
                <a:off x="626603" y="-265487"/>
                <a:ext cx="1128957" cy="170453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TextBox 37">
                <a:extLst>
                  <a:ext uri="{FF2B5EF4-FFF2-40B4-BE49-F238E27FC236}">
                    <a16:creationId xmlns:a16="http://schemas.microsoft.com/office/drawing/2014/main" id="{76D10162-9574-43DF-BF02-F3BAB5FBC542}"/>
                  </a:ext>
                </a:extLst>
              </p:cNvPr>
              <p:cNvSpPr txBox="1"/>
              <p:nvPr/>
            </p:nvSpPr>
            <p:spPr>
              <a:xfrm flipH="1">
                <a:off x="746600" y="84303"/>
                <a:ext cx="83972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400" b="1" dirty="0">
                    <a:latin typeface="Century Gothic" panose="020B0502020202020204" pitchFamily="34" charset="0"/>
                  </a:rPr>
                  <a:t>الوحدة</a:t>
                </a:r>
              </a:p>
              <a:p>
                <a:pPr algn="ctr"/>
                <a:r>
                  <a:rPr lang="ar-SY" sz="2400" b="1" dirty="0">
                    <a:latin typeface="Century Gothic" panose="020B0502020202020204" pitchFamily="34" charset="0"/>
                  </a:rPr>
                  <a:t>9</a:t>
                </a:r>
                <a:endParaRPr lang="en-US" sz="2400" b="1" dirty="0"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46" name="مجموعة 45"/>
            <p:cNvGrpSpPr/>
            <p:nvPr/>
          </p:nvGrpSpPr>
          <p:grpSpPr>
            <a:xfrm>
              <a:off x="2350490" y="22303"/>
              <a:ext cx="6189789" cy="1128959"/>
              <a:chOff x="2350490" y="22303"/>
              <a:chExt cx="6189789" cy="1128959"/>
            </a:xfrm>
          </p:grpSpPr>
          <p:sp>
            <p:nvSpPr>
              <p:cNvPr id="51" name="Rectangle: Top Corners Rounded 30">
                <a:extLst>
                  <a:ext uri="{FF2B5EF4-FFF2-40B4-BE49-F238E27FC236}">
                    <a16:creationId xmlns:a16="http://schemas.microsoft.com/office/drawing/2014/main" id="{1615A45F-6CC8-48D9-B779-27E337B16F12}"/>
                  </a:ext>
                </a:extLst>
              </p:cNvPr>
              <p:cNvSpPr/>
              <p:nvPr/>
            </p:nvSpPr>
            <p:spPr>
              <a:xfrm rot="16200000" flipH="1">
                <a:off x="4880905" y="-2508111"/>
                <a:ext cx="1128959" cy="6189788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2" name="Graphic 2" descr="Thought bubble">
                <a:extLst>
                  <a:ext uri="{FF2B5EF4-FFF2-40B4-BE49-F238E27FC236}">
                    <a16:creationId xmlns:a16="http://schemas.microsoft.com/office/drawing/2014/main" id="{1BC5C56D-BC9C-4A5D-9ACC-9B354DB22762}"/>
                  </a:ext>
                </a:extLst>
              </p:cNvPr>
              <p:cNvPicPr>
                <a:picLocks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 flipH="1">
                <a:off x="2771001" y="356747"/>
                <a:ext cx="640080" cy="640080"/>
              </a:xfrm>
              <a:prstGeom prst="rect">
                <a:avLst/>
              </a:prstGeom>
            </p:spPr>
          </p:pic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27984296-FF80-419E-8703-5280B5AB1741}"/>
                  </a:ext>
                </a:extLst>
              </p:cNvPr>
              <p:cNvGrpSpPr/>
              <p:nvPr/>
            </p:nvGrpSpPr>
            <p:grpSpPr>
              <a:xfrm>
                <a:off x="2350490" y="165530"/>
                <a:ext cx="6145810" cy="850557"/>
                <a:chOff x="4132841" y="1484950"/>
                <a:chExt cx="6145810" cy="850557"/>
              </a:xfrm>
            </p:grpSpPr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701AC4C7-0CAE-4E74-837A-DAAF1873AD88}"/>
                    </a:ext>
                  </a:extLst>
                </p:cNvPr>
                <p:cNvSpPr txBox="1"/>
                <p:nvPr/>
              </p:nvSpPr>
              <p:spPr>
                <a:xfrm>
                  <a:off x="7737497" y="1484950"/>
                  <a:ext cx="254115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Y" b="1" dirty="0">
                      <a:latin typeface="Century Gothic" panose="020B0502020202020204" pitchFamily="34" charset="0"/>
                    </a:rPr>
                    <a:t>الدرس الحادي عشر</a:t>
                  </a:r>
                  <a:endParaRPr lang="en-US" b="1" dirty="0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77083AD1-19E7-47DD-AD18-FA3E1ABEF6F5}"/>
                    </a:ext>
                  </a:extLst>
                </p:cNvPr>
                <p:cNvSpPr txBox="1"/>
                <p:nvPr/>
              </p:nvSpPr>
              <p:spPr>
                <a:xfrm>
                  <a:off x="4132841" y="1812287"/>
                  <a:ext cx="614581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Y" sz="2800" dirty="0">
                      <a:latin typeface="Century Gothic" panose="020B0502020202020204" pitchFamily="34" charset="0"/>
                    </a:rPr>
                    <a:t>الخصائص الطبيعية للعالم العربي والإسلامي</a:t>
                  </a:r>
                </a:p>
              </p:txBody>
            </p:sp>
          </p:grpSp>
        </p:grpSp>
        <p:grpSp>
          <p:nvGrpSpPr>
            <p:cNvPr id="47" name="Group 31">
              <a:extLst>
                <a:ext uri="{FF2B5EF4-FFF2-40B4-BE49-F238E27FC236}">
                  <a16:creationId xmlns:a16="http://schemas.microsoft.com/office/drawing/2014/main" id="{558FC709-40A8-4347-9BA6-97072B4914BD}"/>
                </a:ext>
              </a:extLst>
            </p:cNvPr>
            <p:cNvGrpSpPr/>
            <p:nvPr/>
          </p:nvGrpSpPr>
          <p:grpSpPr>
            <a:xfrm flipH="1">
              <a:off x="1665860" y="455392"/>
              <a:ext cx="1074076" cy="327224"/>
              <a:chOff x="3454205" y="1667025"/>
              <a:chExt cx="1074076" cy="239151"/>
            </a:xfrm>
          </p:grpSpPr>
          <p:sp>
            <p:nvSpPr>
              <p:cNvPr id="48" name="Oval 32">
                <a:extLst>
                  <a:ext uri="{FF2B5EF4-FFF2-40B4-BE49-F238E27FC236}">
                    <a16:creationId xmlns:a16="http://schemas.microsoft.com/office/drawing/2014/main" id="{5BEA08B9-E1AA-45E6-B4A0-E998EFD2A2A9}"/>
                  </a:ext>
                </a:extLst>
              </p:cNvPr>
              <p:cNvSpPr/>
              <p:nvPr/>
            </p:nvSpPr>
            <p:spPr>
              <a:xfrm>
                <a:off x="3454205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33">
                <a:extLst>
                  <a:ext uri="{FF2B5EF4-FFF2-40B4-BE49-F238E27FC236}">
                    <a16:creationId xmlns:a16="http://schemas.microsoft.com/office/drawing/2014/main" id="{9B9975C1-C883-4A1D-B21C-3FD74A13B06D}"/>
                  </a:ext>
                </a:extLst>
              </p:cNvPr>
              <p:cNvSpPr/>
              <p:nvPr/>
            </p:nvSpPr>
            <p:spPr>
              <a:xfrm>
                <a:off x="4199097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Flowchart: Terminator 34">
                <a:extLst>
                  <a:ext uri="{FF2B5EF4-FFF2-40B4-BE49-F238E27FC236}">
                    <a16:creationId xmlns:a16="http://schemas.microsoft.com/office/drawing/2014/main" id="{84E51706-921F-43BA-B6DC-29748803BC71}"/>
                  </a:ext>
                </a:extLst>
              </p:cNvPr>
              <p:cNvSpPr/>
              <p:nvPr/>
            </p:nvSpPr>
            <p:spPr>
              <a:xfrm>
                <a:off x="3587675" y="1706363"/>
                <a:ext cx="821029" cy="164592"/>
              </a:xfrm>
              <a:prstGeom prst="flowChartTerminator">
                <a:avLst/>
              </a:prstGeom>
              <a:gradFill>
                <a:gsLst>
                  <a:gs pos="98230">
                    <a:srgbClr val="242424"/>
                  </a:gs>
                  <a:gs pos="85000">
                    <a:schemeClr val="bg1">
                      <a:lumMod val="65000"/>
                    </a:schemeClr>
                  </a:gs>
                  <a:gs pos="3540">
                    <a:srgbClr val="242424"/>
                  </a:gs>
                  <a:gs pos="19000">
                    <a:schemeClr val="bg1">
                      <a:lumMod val="50000"/>
                    </a:schemeClr>
                  </a:gs>
                  <a:gs pos="56000">
                    <a:schemeClr val="bg1"/>
                  </a:gs>
                </a:gsLst>
                <a:lin ang="0" scaled="1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8" name="Rectangle 5">
            <a:extLst>
              <a:ext uri="{FF2B5EF4-FFF2-40B4-BE49-F238E27FC236}">
                <a16:creationId xmlns:a16="http://schemas.microsoft.com/office/drawing/2014/main" id="{1F827C7E-4449-437A-B9AF-C2C0DB477F00}"/>
              </a:ext>
            </a:extLst>
          </p:cNvPr>
          <p:cNvSpPr/>
          <p:nvPr/>
        </p:nvSpPr>
        <p:spPr>
          <a:xfrm>
            <a:off x="-1682247" y="0"/>
            <a:ext cx="2107808" cy="6858000"/>
          </a:xfrm>
          <a:prstGeom prst="rect">
            <a:avLst/>
          </a:prstGeom>
          <a:solidFill>
            <a:srgbClr val="45454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TextBox 17">
            <a:extLst>
              <a:ext uri="{FF2B5EF4-FFF2-40B4-BE49-F238E27FC236}">
                <a16:creationId xmlns:a16="http://schemas.microsoft.com/office/drawing/2014/main" id="{1CCA3FD4-4C1C-4525-AE8F-FE90ABF7E611}"/>
              </a:ext>
            </a:extLst>
          </p:cNvPr>
          <p:cNvSpPr txBox="1"/>
          <p:nvPr/>
        </p:nvSpPr>
        <p:spPr>
          <a:xfrm>
            <a:off x="6446688" y="3474600"/>
            <a:ext cx="2133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b="1" dirty="0">
                <a:solidFill>
                  <a:srgbClr val="FF9900"/>
                </a:solidFill>
                <a:latin typeface="Century Gothic" panose="020B0502020202020204" pitchFamily="34" charset="0"/>
              </a:rPr>
              <a:t>السطح:</a:t>
            </a:r>
            <a:endParaRPr lang="en-US" b="1" dirty="0">
              <a:solidFill>
                <a:srgbClr val="FF99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688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1" fill="hold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4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1" fill="hold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2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2" presetID="17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17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17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1" presetID="17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17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17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/>
          <p:bldP spid="19" grpId="0"/>
          <p:bldP spid="21" grpId="0"/>
          <p:bldP spid="3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2" presetID="17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17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17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1" presetID="17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17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17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/>
          <p:bldP spid="19" grpId="0"/>
          <p:bldP spid="21" grpId="0"/>
          <p:bldP spid="39" grpId="0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">
            <a:extLst>
              <a:ext uri="{FF2B5EF4-FFF2-40B4-BE49-F238E27FC236}">
                <a16:creationId xmlns:a16="http://schemas.microsoft.com/office/drawing/2014/main" id="{53A4D272-4D2B-4890-B13F-527A33FDCC57}"/>
              </a:ext>
            </a:extLst>
          </p:cNvPr>
          <p:cNvSpPr/>
          <p:nvPr/>
        </p:nvSpPr>
        <p:spPr>
          <a:xfrm>
            <a:off x="-472430" y="0"/>
            <a:ext cx="900333" cy="6857999"/>
          </a:xfrm>
          <a:prstGeom prst="rect">
            <a:avLst/>
          </a:prstGeom>
          <a:solidFill>
            <a:srgbClr val="242424"/>
          </a:solidFill>
          <a:ln>
            <a:noFill/>
          </a:ln>
          <a:effectLst>
            <a:outerShdw blurRad="101600" dist="165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مجموعة 43"/>
          <p:cNvGrpSpPr/>
          <p:nvPr/>
        </p:nvGrpSpPr>
        <p:grpSpPr>
          <a:xfrm>
            <a:off x="338813" y="22303"/>
            <a:ext cx="8201466" cy="1128959"/>
            <a:chOff x="338813" y="22303"/>
            <a:chExt cx="8201466" cy="1128959"/>
          </a:xfrm>
        </p:grpSpPr>
        <p:grpSp>
          <p:nvGrpSpPr>
            <p:cNvPr id="45" name="مجموعة 44"/>
            <p:cNvGrpSpPr/>
            <p:nvPr/>
          </p:nvGrpSpPr>
          <p:grpSpPr>
            <a:xfrm>
              <a:off x="338813" y="22303"/>
              <a:ext cx="1704537" cy="1128957"/>
              <a:chOff x="338813" y="22303"/>
              <a:chExt cx="1704537" cy="1128957"/>
            </a:xfrm>
          </p:grpSpPr>
          <p:sp>
            <p:nvSpPr>
              <p:cNvPr id="56" name="Rectangle: Top Corners Rounded 29">
                <a:extLst>
                  <a:ext uri="{FF2B5EF4-FFF2-40B4-BE49-F238E27FC236}">
                    <a16:creationId xmlns:a16="http://schemas.microsoft.com/office/drawing/2014/main" id="{631B49C5-0FBE-4201-9055-096469E92B96}"/>
                  </a:ext>
                </a:extLst>
              </p:cNvPr>
              <p:cNvSpPr/>
              <p:nvPr/>
            </p:nvSpPr>
            <p:spPr>
              <a:xfrm rot="5400000">
                <a:off x="626603" y="-265487"/>
                <a:ext cx="1128957" cy="170453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TextBox 37">
                <a:extLst>
                  <a:ext uri="{FF2B5EF4-FFF2-40B4-BE49-F238E27FC236}">
                    <a16:creationId xmlns:a16="http://schemas.microsoft.com/office/drawing/2014/main" id="{76D10162-9574-43DF-BF02-F3BAB5FBC542}"/>
                  </a:ext>
                </a:extLst>
              </p:cNvPr>
              <p:cNvSpPr txBox="1"/>
              <p:nvPr/>
            </p:nvSpPr>
            <p:spPr>
              <a:xfrm flipH="1">
                <a:off x="746600" y="84303"/>
                <a:ext cx="83972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400" b="1" dirty="0">
                    <a:latin typeface="Century Gothic" panose="020B0502020202020204" pitchFamily="34" charset="0"/>
                  </a:rPr>
                  <a:t>الوحدة</a:t>
                </a:r>
              </a:p>
              <a:p>
                <a:pPr algn="ctr"/>
                <a:r>
                  <a:rPr lang="ar-SY" sz="2400" b="1" dirty="0">
                    <a:latin typeface="Century Gothic" panose="020B0502020202020204" pitchFamily="34" charset="0"/>
                  </a:rPr>
                  <a:t>9</a:t>
                </a:r>
                <a:endParaRPr lang="en-US" sz="2400" b="1" dirty="0"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46" name="مجموعة 45"/>
            <p:cNvGrpSpPr/>
            <p:nvPr/>
          </p:nvGrpSpPr>
          <p:grpSpPr>
            <a:xfrm>
              <a:off x="2350490" y="22303"/>
              <a:ext cx="6189789" cy="1128959"/>
              <a:chOff x="2350490" y="22303"/>
              <a:chExt cx="6189789" cy="1128959"/>
            </a:xfrm>
          </p:grpSpPr>
          <p:sp>
            <p:nvSpPr>
              <p:cNvPr id="51" name="Rectangle: Top Corners Rounded 30">
                <a:extLst>
                  <a:ext uri="{FF2B5EF4-FFF2-40B4-BE49-F238E27FC236}">
                    <a16:creationId xmlns:a16="http://schemas.microsoft.com/office/drawing/2014/main" id="{1615A45F-6CC8-48D9-B779-27E337B16F12}"/>
                  </a:ext>
                </a:extLst>
              </p:cNvPr>
              <p:cNvSpPr/>
              <p:nvPr/>
            </p:nvSpPr>
            <p:spPr>
              <a:xfrm rot="16200000" flipH="1">
                <a:off x="4880905" y="-2508111"/>
                <a:ext cx="1128959" cy="6189788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2" name="Graphic 2" descr="Thought bubble">
                <a:extLst>
                  <a:ext uri="{FF2B5EF4-FFF2-40B4-BE49-F238E27FC236}">
                    <a16:creationId xmlns:a16="http://schemas.microsoft.com/office/drawing/2014/main" id="{1BC5C56D-BC9C-4A5D-9ACC-9B354DB22762}"/>
                  </a:ext>
                </a:extLst>
              </p:cNvPr>
              <p:cNvPicPr>
                <a:picLocks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 flipH="1">
                <a:off x="2771001" y="356747"/>
                <a:ext cx="640080" cy="640080"/>
              </a:xfrm>
              <a:prstGeom prst="rect">
                <a:avLst/>
              </a:prstGeom>
            </p:spPr>
          </p:pic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27984296-FF80-419E-8703-5280B5AB1741}"/>
                  </a:ext>
                </a:extLst>
              </p:cNvPr>
              <p:cNvGrpSpPr/>
              <p:nvPr/>
            </p:nvGrpSpPr>
            <p:grpSpPr>
              <a:xfrm>
                <a:off x="2350490" y="165530"/>
                <a:ext cx="6145810" cy="789002"/>
                <a:chOff x="4132841" y="1484950"/>
                <a:chExt cx="6145810" cy="789002"/>
              </a:xfrm>
            </p:grpSpPr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701AC4C7-0CAE-4E74-837A-DAAF1873AD88}"/>
                    </a:ext>
                  </a:extLst>
                </p:cNvPr>
                <p:cNvSpPr txBox="1"/>
                <p:nvPr/>
              </p:nvSpPr>
              <p:spPr>
                <a:xfrm>
                  <a:off x="7737497" y="1484950"/>
                  <a:ext cx="254115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Y" b="1" dirty="0">
                      <a:latin typeface="Century Gothic" panose="020B0502020202020204" pitchFamily="34" charset="0"/>
                    </a:rPr>
                    <a:t>الدرس الحادي عشر</a:t>
                  </a:r>
                  <a:endParaRPr lang="en-US" b="1" dirty="0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77083AD1-19E7-47DD-AD18-FA3E1ABEF6F5}"/>
                    </a:ext>
                  </a:extLst>
                </p:cNvPr>
                <p:cNvSpPr txBox="1"/>
                <p:nvPr/>
              </p:nvSpPr>
              <p:spPr>
                <a:xfrm>
                  <a:off x="4132841" y="1812287"/>
                  <a:ext cx="614581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Y" sz="2400" dirty="0">
                      <a:latin typeface="Century Gothic" panose="020B0502020202020204" pitchFamily="34" charset="0"/>
                    </a:rPr>
                    <a:t>الخصائص الطبيعية للعالم العربي والإسلامي</a:t>
                  </a:r>
                </a:p>
              </p:txBody>
            </p:sp>
          </p:grpSp>
        </p:grpSp>
        <p:grpSp>
          <p:nvGrpSpPr>
            <p:cNvPr id="47" name="Group 31">
              <a:extLst>
                <a:ext uri="{FF2B5EF4-FFF2-40B4-BE49-F238E27FC236}">
                  <a16:creationId xmlns:a16="http://schemas.microsoft.com/office/drawing/2014/main" id="{558FC709-40A8-4347-9BA6-97072B4914BD}"/>
                </a:ext>
              </a:extLst>
            </p:cNvPr>
            <p:cNvGrpSpPr/>
            <p:nvPr/>
          </p:nvGrpSpPr>
          <p:grpSpPr>
            <a:xfrm flipH="1">
              <a:off x="1665860" y="455392"/>
              <a:ext cx="1074076" cy="327224"/>
              <a:chOff x="3454205" y="1667025"/>
              <a:chExt cx="1074076" cy="239151"/>
            </a:xfrm>
          </p:grpSpPr>
          <p:sp>
            <p:nvSpPr>
              <p:cNvPr id="48" name="Oval 32">
                <a:extLst>
                  <a:ext uri="{FF2B5EF4-FFF2-40B4-BE49-F238E27FC236}">
                    <a16:creationId xmlns:a16="http://schemas.microsoft.com/office/drawing/2014/main" id="{5BEA08B9-E1AA-45E6-B4A0-E998EFD2A2A9}"/>
                  </a:ext>
                </a:extLst>
              </p:cNvPr>
              <p:cNvSpPr/>
              <p:nvPr/>
            </p:nvSpPr>
            <p:spPr>
              <a:xfrm>
                <a:off x="3454205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33">
                <a:extLst>
                  <a:ext uri="{FF2B5EF4-FFF2-40B4-BE49-F238E27FC236}">
                    <a16:creationId xmlns:a16="http://schemas.microsoft.com/office/drawing/2014/main" id="{9B9975C1-C883-4A1D-B21C-3FD74A13B06D}"/>
                  </a:ext>
                </a:extLst>
              </p:cNvPr>
              <p:cNvSpPr/>
              <p:nvPr/>
            </p:nvSpPr>
            <p:spPr>
              <a:xfrm>
                <a:off x="4199097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Flowchart: Terminator 34">
                <a:extLst>
                  <a:ext uri="{FF2B5EF4-FFF2-40B4-BE49-F238E27FC236}">
                    <a16:creationId xmlns:a16="http://schemas.microsoft.com/office/drawing/2014/main" id="{84E51706-921F-43BA-B6DC-29748803BC71}"/>
                  </a:ext>
                </a:extLst>
              </p:cNvPr>
              <p:cNvSpPr/>
              <p:nvPr/>
            </p:nvSpPr>
            <p:spPr>
              <a:xfrm>
                <a:off x="3587675" y="1706363"/>
                <a:ext cx="821029" cy="164592"/>
              </a:xfrm>
              <a:prstGeom prst="flowChartTerminator">
                <a:avLst/>
              </a:prstGeom>
              <a:gradFill>
                <a:gsLst>
                  <a:gs pos="98230">
                    <a:srgbClr val="242424"/>
                  </a:gs>
                  <a:gs pos="85000">
                    <a:schemeClr val="bg1">
                      <a:lumMod val="65000"/>
                    </a:schemeClr>
                  </a:gs>
                  <a:gs pos="3540">
                    <a:srgbClr val="242424"/>
                  </a:gs>
                  <a:gs pos="19000">
                    <a:schemeClr val="bg1">
                      <a:lumMod val="50000"/>
                    </a:schemeClr>
                  </a:gs>
                  <a:gs pos="56000">
                    <a:schemeClr val="bg1"/>
                  </a:gs>
                </a:gsLst>
                <a:lin ang="0" scaled="1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8" name="Rectangle 5">
            <a:extLst>
              <a:ext uri="{FF2B5EF4-FFF2-40B4-BE49-F238E27FC236}">
                <a16:creationId xmlns:a16="http://schemas.microsoft.com/office/drawing/2014/main" id="{1F827C7E-4449-437A-B9AF-C2C0DB477F00}"/>
              </a:ext>
            </a:extLst>
          </p:cNvPr>
          <p:cNvSpPr/>
          <p:nvPr/>
        </p:nvSpPr>
        <p:spPr>
          <a:xfrm>
            <a:off x="-1682247" y="0"/>
            <a:ext cx="2107808" cy="6858000"/>
          </a:xfrm>
          <a:prstGeom prst="rect">
            <a:avLst/>
          </a:prstGeom>
          <a:solidFill>
            <a:srgbClr val="45454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79" name="Group 20">
            <a:extLst>
              <a:ext uri="{FF2B5EF4-FFF2-40B4-BE49-F238E27FC236}">
                <a16:creationId xmlns:a16="http://schemas.microsoft.com/office/drawing/2014/main" id="{9495562D-A7AB-40B6-9D9B-68732AD1C8F9}"/>
              </a:ext>
            </a:extLst>
          </p:cNvPr>
          <p:cNvGrpSpPr/>
          <p:nvPr/>
        </p:nvGrpSpPr>
        <p:grpSpPr>
          <a:xfrm>
            <a:off x="3900668" y="2024918"/>
            <a:ext cx="3449069" cy="4614642"/>
            <a:chOff x="4412343" y="1022545"/>
            <a:chExt cx="3449069" cy="4614642"/>
          </a:xfrm>
          <a:solidFill>
            <a:schemeClr val="bg1">
              <a:lumMod val="85000"/>
            </a:schemeClr>
          </a:solidFill>
        </p:grpSpPr>
        <p:grpSp>
          <p:nvGrpSpPr>
            <p:cNvPr id="180" name="Graphic 4" descr="Lightbulb">
              <a:extLst>
                <a:ext uri="{FF2B5EF4-FFF2-40B4-BE49-F238E27FC236}">
                  <a16:creationId xmlns:a16="http://schemas.microsoft.com/office/drawing/2014/main" id="{E879924B-0B86-44D9-9266-75D57BC8785C}"/>
                </a:ext>
              </a:extLst>
            </p:cNvPr>
            <p:cNvGrpSpPr/>
            <p:nvPr/>
          </p:nvGrpSpPr>
          <p:grpSpPr>
            <a:xfrm>
              <a:off x="4412343" y="1022545"/>
              <a:ext cx="3449069" cy="4614642"/>
              <a:chOff x="4412343" y="1022545"/>
              <a:chExt cx="3449069" cy="4614642"/>
            </a:xfrm>
            <a:grpFill/>
          </p:grpSpPr>
          <p:sp>
            <p:nvSpPr>
              <p:cNvPr id="184" name="Freeform: Shape 6">
                <a:extLst>
                  <a:ext uri="{FF2B5EF4-FFF2-40B4-BE49-F238E27FC236}">
                    <a16:creationId xmlns:a16="http://schemas.microsoft.com/office/drawing/2014/main" id="{F2F66B4B-1EDD-4EA7-9995-FB7DCA0089C0}"/>
                  </a:ext>
                </a:extLst>
              </p:cNvPr>
              <p:cNvSpPr/>
              <p:nvPr/>
            </p:nvSpPr>
            <p:spPr>
              <a:xfrm>
                <a:off x="4412343" y="4345744"/>
                <a:ext cx="3449069" cy="343779"/>
              </a:xfrm>
              <a:custGeom>
                <a:avLst/>
                <a:gdLst>
                  <a:gd name="connsiteX0" fmla="*/ 397970 w 3449069"/>
                  <a:gd name="connsiteY0" fmla="*/ 0 h 343779"/>
                  <a:gd name="connsiteX1" fmla="*/ 875533 w 3449069"/>
                  <a:gd name="connsiteY1" fmla="*/ 0 h 343779"/>
                  <a:gd name="connsiteX2" fmla="*/ 1432691 w 3449069"/>
                  <a:gd name="connsiteY2" fmla="*/ 0 h 343779"/>
                  <a:gd name="connsiteX3" fmla="*/ 2016379 w 3449069"/>
                  <a:gd name="connsiteY3" fmla="*/ 0 h 343779"/>
                  <a:gd name="connsiteX4" fmla="*/ 2520474 w 3449069"/>
                  <a:gd name="connsiteY4" fmla="*/ 0 h 343779"/>
                  <a:gd name="connsiteX5" fmla="*/ 3051100 w 3449069"/>
                  <a:gd name="connsiteY5" fmla="*/ 0 h 343779"/>
                  <a:gd name="connsiteX6" fmla="*/ 3449069 w 3449069"/>
                  <a:gd name="connsiteY6" fmla="*/ 171890 h 343779"/>
                  <a:gd name="connsiteX7" fmla="*/ 3051100 w 3449069"/>
                  <a:gd name="connsiteY7" fmla="*/ 343779 h 343779"/>
                  <a:gd name="connsiteX8" fmla="*/ 2493943 w 3449069"/>
                  <a:gd name="connsiteY8" fmla="*/ 343779 h 343779"/>
                  <a:gd name="connsiteX9" fmla="*/ 1936785 w 3449069"/>
                  <a:gd name="connsiteY9" fmla="*/ 343779 h 343779"/>
                  <a:gd name="connsiteX10" fmla="*/ 1432691 w 3449069"/>
                  <a:gd name="connsiteY10" fmla="*/ 343779 h 343779"/>
                  <a:gd name="connsiteX11" fmla="*/ 981659 w 3449069"/>
                  <a:gd name="connsiteY11" fmla="*/ 343779 h 343779"/>
                  <a:gd name="connsiteX12" fmla="*/ 397970 w 3449069"/>
                  <a:gd name="connsiteY12" fmla="*/ 343779 h 343779"/>
                  <a:gd name="connsiteX13" fmla="*/ 0 w 3449069"/>
                  <a:gd name="connsiteY13" fmla="*/ 171890 h 343779"/>
                  <a:gd name="connsiteX14" fmla="*/ 397970 w 3449069"/>
                  <a:gd name="connsiteY14" fmla="*/ 0 h 343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449069" h="343779" fill="none" extrusionOk="0">
                    <a:moveTo>
                      <a:pt x="397970" y="0"/>
                    </a:moveTo>
                    <a:cubicBezTo>
                      <a:pt x="607889" y="-34197"/>
                      <a:pt x="657491" y="42302"/>
                      <a:pt x="875533" y="0"/>
                    </a:cubicBezTo>
                    <a:cubicBezTo>
                      <a:pt x="1093575" y="-42302"/>
                      <a:pt x="1226663" y="12568"/>
                      <a:pt x="1432691" y="0"/>
                    </a:cubicBezTo>
                    <a:cubicBezTo>
                      <a:pt x="1638719" y="-12568"/>
                      <a:pt x="1822272" y="21456"/>
                      <a:pt x="2016379" y="0"/>
                    </a:cubicBezTo>
                    <a:cubicBezTo>
                      <a:pt x="2210486" y="-21456"/>
                      <a:pt x="2351929" y="41474"/>
                      <a:pt x="2520474" y="0"/>
                    </a:cubicBezTo>
                    <a:cubicBezTo>
                      <a:pt x="2689020" y="-41474"/>
                      <a:pt x="2821527" y="14163"/>
                      <a:pt x="3051100" y="0"/>
                    </a:cubicBezTo>
                    <a:cubicBezTo>
                      <a:pt x="3282818" y="-15584"/>
                      <a:pt x="3456501" y="64416"/>
                      <a:pt x="3449069" y="171890"/>
                    </a:cubicBezTo>
                    <a:cubicBezTo>
                      <a:pt x="3493412" y="291579"/>
                      <a:pt x="3268622" y="350501"/>
                      <a:pt x="3051100" y="343779"/>
                    </a:cubicBezTo>
                    <a:cubicBezTo>
                      <a:pt x="2839152" y="395081"/>
                      <a:pt x="2722010" y="312788"/>
                      <a:pt x="2493943" y="343779"/>
                    </a:cubicBezTo>
                    <a:cubicBezTo>
                      <a:pt x="2265876" y="374770"/>
                      <a:pt x="2094074" y="314280"/>
                      <a:pt x="1936785" y="343779"/>
                    </a:cubicBezTo>
                    <a:cubicBezTo>
                      <a:pt x="1779496" y="373278"/>
                      <a:pt x="1642807" y="323183"/>
                      <a:pt x="1432691" y="343779"/>
                    </a:cubicBezTo>
                    <a:cubicBezTo>
                      <a:pt x="1222575" y="364375"/>
                      <a:pt x="1173680" y="299844"/>
                      <a:pt x="981659" y="343779"/>
                    </a:cubicBezTo>
                    <a:cubicBezTo>
                      <a:pt x="789638" y="387714"/>
                      <a:pt x="557742" y="287530"/>
                      <a:pt x="397970" y="343779"/>
                    </a:cubicBezTo>
                    <a:cubicBezTo>
                      <a:pt x="178521" y="331348"/>
                      <a:pt x="-18833" y="265106"/>
                      <a:pt x="0" y="171890"/>
                    </a:cubicBezTo>
                    <a:cubicBezTo>
                      <a:pt x="40456" y="87115"/>
                      <a:pt x="173505" y="-7029"/>
                      <a:pt x="397970" y="0"/>
                    </a:cubicBezTo>
                    <a:close/>
                  </a:path>
                  <a:path w="3449069" h="343779" stroke="0" extrusionOk="0">
                    <a:moveTo>
                      <a:pt x="397970" y="0"/>
                    </a:moveTo>
                    <a:cubicBezTo>
                      <a:pt x="638952" y="-12730"/>
                      <a:pt x="676429" y="25289"/>
                      <a:pt x="928596" y="0"/>
                    </a:cubicBezTo>
                    <a:cubicBezTo>
                      <a:pt x="1180763" y="-25289"/>
                      <a:pt x="1381188" y="26090"/>
                      <a:pt x="1512285" y="0"/>
                    </a:cubicBezTo>
                    <a:cubicBezTo>
                      <a:pt x="1643382" y="-26090"/>
                      <a:pt x="1925279" y="630"/>
                      <a:pt x="2069442" y="0"/>
                    </a:cubicBezTo>
                    <a:cubicBezTo>
                      <a:pt x="2213605" y="-630"/>
                      <a:pt x="2347196" y="5937"/>
                      <a:pt x="2520474" y="0"/>
                    </a:cubicBezTo>
                    <a:cubicBezTo>
                      <a:pt x="2693752" y="-5937"/>
                      <a:pt x="2836083" y="24748"/>
                      <a:pt x="3051100" y="0"/>
                    </a:cubicBezTo>
                    <a:cubicBezTo>
                      <a:pt x="3259517" y="-23546"/>
                      <a:pt x="3452303" y="82857"/>
                      <a:pt x="3449069" y="171890"/>
                    </a:cubicBezTo>
                    <a:cubicBezTo>
                      <a:pt x="3476970" y="256953"/>
                      <a:pt x="3257122" y="348056"/>
                      <a:pt x="3051100" y="343779"/>
                    </a:cubicBezTo>
                    <a:cubicBezTo>
                      <a:pt x="2835094" y="345751"/>
                      <a:pt x="2654325" y="281029"/>
                      <a:pt x="2467411" y="343779"/>
                    </a:cubicBezTo>
                    <a:cubicBezTo>
                      <a:pt x="2280497" y="406529"/>
                      <a:pt x="2209178" y="287168"/>
                      <a:pt x="1963317" y="343779"/>
                    </a:cubicBezTo>
                    <a:cubicBezTo>
                      <a:pt x="1717456" y="400390"/>
                      <a:pt x="1501575" y="280873"/>
                      <a:pt x="1379628" y="343779"/>
                    </a:cubicBezTo>
                    <a:cubicBezTo>
                      <a:pt x="1257681" y="406685"/>
                      <a:pt x="1090878" y="317287"/>
                      <a:pt x="902065" y="343779"/>
                    </a:cubicBezTo>
                    <a:cubicBezTo>
                      <a:pt x="713252" y="370271"/>
                      <a:pt x="504280" y="327395"/>
                      <a:pt x="397970" y="343779"/>
                    </a:cubicBezTo>
                    <a:cubicBezTo>
                      <a:pt x="165153" y="336441"/>
                      <a:pt x="-848" y="273269"/>
                      <a:pt x="0" y="171890"/>
                    </a:cubicBezTo>
                    <a:cubicBezTo>
                      <a:pt x="7735" y="105561"/>
                      <a:pt x="181118" y="-6197"/>
                      <a:pt x="397970" y="0"/>
                    </a:cubicBezTo>
                    <a:close/>
                  </a:path>
                </a:pathLst>
              </a:custGeom>
              <a:grpFill/>
              <a:ln w="28575" cap="flat">
                <a:solidFill>
                  <a:schemeClr val="tx1"/>
                </a:solidFill>
                <a:prstDash val="solid"/>
                <a:miter/>
                <a:extLst>
                  <a:ext uri="{C807C97D-BFC1-408E-A445-0C87EB9F89A2}">
                    <ask:lineSketchStyleProps xmlns:ask="http://schemas.microsoft.com/office/drawing/2018/sketchyshapes" sd="580891161">
                      <a:custGeom>
                        <a:avLst/>
                        <a:gdLst>
                          <a:gd name="connsiteX0" fmla="*/ 171890 w 1489710"/>
                          <a:gd name="connsiteY0" fmla="*/ 0 h 343779"/>
                          <a:gd name="connsiteX1" fmla="*/ 1317821 w 1489710"/>
                          <a:gd name="connsiteY1" fmla="*/ 0 h 343779"/>
                          <a:gd name="connsiteX2" fmla="*/ 1489710 w 1489710"/>
                          <a:gd name="connsiteY2" fmla="*/ 171890 h 343779"/>
                          <a:gd name="connsiteX3" fmla="*/ 1317821 w 1489710"/>
                          <a:gd name="connsiteY3" fmla="*/ 343779 h 343779"/>
                          <a:gd name="connsiteX4" fmla="*/ 171890 w 1489710"/>
                          <a:gd name="connsiteY4" fmla="*/ 343779 h 343779"/>
                          <a:gd name="connsiteX5" fmla="*/ 0 w 1489710"/>
                          <a:gd name="connsiteY5" fmla="*/ 171890 h 343779"/>
                          <a:gd name="connsiteX6" fmla="*/ 171890 w 1489710"/>
                          <a:gd name="connsiteY6" fmla="*/ 0 h 34377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489710" h="343779">
                            <a:moveTo>
                              <a:pt x="171890" y="0"/>
                            </a:moveTo>
                            <a:lnTo>
                              <a:pt x="1317821" y="0"/>
                            </a:lnTo>
                            <a:cubicBezTo>
                              <a:pt x="1415225" y="0"/>
                              <a:pt x="1489710" y="74486"/>
                              <a:pt x="1489710" y="171890"/>
                            </a:cubicBezTo>
                            <a:cubicBezTo>
                              <a:pt x="1489710" y="269294"/>
                              <a:pt x="1415225" y="343779"/>
                              <a:pt x="1317821" y="343779"/>
                            </a:cubicBezTo>
                            <a:lnTo>
                              <a:pt x="171890" y="343779"/>
                            </a:lnTo>
                            <a:cubicBezTo>
                              <a:pt x="74485" y="343779"/>
                              <a:pt x="0" y="269294"/>
                              <a:pt x="0" y="171890"/>
                            </a:cubicBezTo>
                            <a:cubicBezTo>
                              <a:pt x="0" y="74486"/>
                              <a:pt x="74485" y="0"/>
                              <a:pt x="171890" y="0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5" name="Freeform: Shape 7">
                <a:extLst>
                  <a:ext uri="{FF2B5EF4-FFF2-40B4-BE49-F238E27FC236}">
                    <a16:creationId xmlns:a16="http://schemas.microsoft.com/office/drawing/2014/main" id="{335CCA9B-7FFD-4F30-BDE9-0DF1D156E4A3}"/>
                  </a:ext>
                </a:extLst>
              </p:cNvPr>
              <p:cNvSpPr/>
              <p:nvPr/>
            </p:nvSpPr>
            <p:spPr>
              <a:xfrm>
                <a:off x="4557487" y="4794106"/>
                <a:ext cx="3137246" cy="343779"/>
              </a:xfrm>
              <a:custGeom>
                <a:avLst/>
                <a:gdLst>
                  <a:gd name="connsiteX0" fmla="*/ 361990 w 3137246"/>
                  <a:gd name="connsiteY0" fmla="*/ 0 h 343779"/>
                  <a:gd name="connsiteX1" fmla="*/ 868776 w 3137246"/>
                  <a:gd name="connsiteY1" fmla="*/ 0 h 343779"/>
                  <a:gd name="connsiteX2" fmla="*/ 1351429 w 3137246"/>
                  <a:gd name="connsiteY2" fmla="*/ 0 h 343779"/>
                  <a:gd name="connsiteX3" fmla="*/ 1809950 w 3137246"/>
                  <a:gd name="connsiteY3" fmla="*/ 0 h 343779"/>
                  <a:gd name="connsiteX4" fmla="*/ 2244338 w 3137246"/>
                  <a:gd name="connsiteY4" fmla="*/ 0 h 343779"/>
                  <a:gd name="connsiteX5" fmla="*/ 2775257 w 3137246"/>
                  <a:gd name="connsiteY5" fmla="*/ 0 h 343779"/>
                  <a:gd name="connsiteX6" fmla="*/ 3137246 w 3137246"/>
                  <a:gd name="connsiteY6" fmla="*/ 171890 h 343779"/>
                  <a:gd name="connsiteX7" fmla="*/ 2775257 w 3137246"/>
                  <a:gd name="connsiteY7" fmla="*/ 343779 h 343779"/>
                  <a:gd name="connsiteX8" fmla="*/ 2340869 w 3137246"/>
                  <a:gd name="connsiteY8" fmla="*/ 343779 h 343779"/>
                  <a:gd name="connsiteX9" fmla="*/ 1930614 w 3137246"/>
                  <a:gd name="connsiteY9" fmla="*/ 343779 h 343779"/>
                  <a:gd name="connsiteX10" fmla="*/ 1447960 w 3137246"/>
                  <a:gd name="connsiteY10" fmla="*/ 343779 h 343779"/>
                  <a:gd name="connsiteX11" fmla="*/ 1037705 w 3137246"/>
                  <a:gd name="connsiteY11" fmla="*/ 343779 h 343779"/>
                  <a:gd name="connsiteX12" fmla="*/ 361990 w 3137246"/>
                  <a:gd name="connsiteY12" fmla="*/ 343779 h 343779"/>
                  <a:gd name="connsiteX13" fmla="*/ 0 w 3137246"/>
                  <a:gd name="connsiteY13" fmla="*/ 171890 h 343779"/>
                  <a:gd name="connsiteX14" fmla="*/ 361990 w 3137246"/>
                  <a:gd name="connsiteY14" fmla="*/ 0 h 343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137246" h="343779" fill="none" extrusionOk="0">
                    <a:moveTo>
                      <a:pt x="361990" y="0"/>
                    </a:moveTo>
                    <a:cubicBezTo>
                      <a:pt x="583584" y="-43148"/>
                      <a:pt x="691661" y="47649"/>
                      <a:pt x="868776" y="0"/>
                    </a:cubicBezTo>
                    <a:cubicBezTo>
                      <a:pt x="1045891" y="-47649"/>
                      <a:pt x="1217318" y="25341"/>
                      <a:pt x="1351429" y="0"/>
                    </a:cubicBezTo>
                    <a:cubicBezTo>
                      <a:pt x="1485540" y="-25341"/>
                      <a:pt x="1644857" y="52297"/>
                      <a:pt x="1809950" y="0"/>
                    </a:cubicBezTo>
                    <a:cubicBezTo>
                      <a:pt x="1975043" y="-52297"/>
                      <a:pt x="2099056" y="48367"/>
                      <a:pt x="2244338" y="0"/>
                    </a:cubicBezTo>
                    <a:cubicBezTo>
                      <a:pt x="2389620" y="-48367"/>
                      <a:pt x="2562202" y="15603"/>
                      <a:pt x="2775257" y="0"/>
                    </a:cubicBezTo>
                    <a:cubicBezTo>
                      <a:pt x="3007207" y="6029"/>
                      <a:pt x="3140450" y="72989"/>
                      <a:pt x="3137246" y="171890"/>
                    </a:cubicBezTo>
                    <a:cubicBezTo>
                      <a:pt x="3145075" y="286953"/>
                      <a:pt x="2945940" y="310767"/>
                      <a:pt x="2775257" y="343779"/>
                    </a:cubicBezTo>
                    <a:cubicBezTo>
                      <a:pt x="2565977" y="379136"/>
                      <a:pt x="2478313" y="341938"/>
                      <a:pt x="2340869" y="343779"/>
                    </a:cubicBezTo>
                    <a:cubicBezTo>
                      <a:pt x="2203425" y="345620"/>
                      <a:pt x="2023118" y="298828"/>
                      <a:pt x="1930614" y="343779"/>
                    </a:cubicBezTo>
                    <a:cubicBezTo>
                      <a:pt x="1838110" y="388730"/>
                      <a:pt x="1653978" y="326271"/>
                      <a:pt x="1447960" y="343779"/>
                    </a:cubicBezTo>
                    <a:cubicBezTo>
                      <a:pt x="1241942" y="361287"/>
                      <a:pt x="1213779" y="341004"/>
                      <a:pt x="1037705" y="343779"/>
                    </a:cubicBezTo>
                    <a:cubicBezTo>
                      <a:pt x="861632" y="346554"/>
                      <a:pt x="543787" y="285814"/>
                      <a:pt x="361990" y="343779"/>
                    </a:cubicBezTo>
                    <a:cubicBezTo>
                      <a:pt x="153876" y="344603"/>
                      <a:pt x="12489" y="274785"/>
                      <a:pt x="0" y="171890"/>
                    </a:cubicBezTo>
                    <a:cubicBezTo>
                      <a:pt x="38240" y="64217"/>
                      <a:pt x="172770" y="-34747"/>
                      <a:pt x="361990" y="0"/>
                    </a:cubicBezTo>
                    <a:close/>
                  </a:path>
                  <a:path w="3137246" h="343779" stroke="0" extrusionOk="0">
                    <a:moveTo>
                      <a:pt x="361990" y="0"/>
                    </a:moveTo>
                    <a:cubicBezTo>
                      <a:pt x="616430" y="-11466"/>
                      <a:pt x="710252" y="22622"/>
                      <a:pt x="892909" y="0"/>
                    </a:cubicBezTo>
                    <a:cubicBezTo>
                      <a:pt x="1075566" y="-22622"/>
                      <a:pt x="1174608" y="16331"/>
                      <a:pt x="1327297" y="0"/>
                    </a:cubicBezTo>
                    <a:cubicBezTo>
                      <a:pt x="1479986" y="-16331"/>
                      <a:pt x="1654400" y="43199"/>
                      <a:pt x="1809950" y="0"/>
                    </a:cubicBezTo>
                    <a:cubicBezTo>
                      <a:pt x="1965500" y="-43199"/>
                      <a:pt x="2059114" y="19283"/>
                      <a:pt x="2268471" y="0"/>
                    </a:cubicBezTo>
                    <a:cubicBezTo>
                      <a:pt x="2477828" y="-19283"/>
                      <a:pt x="2673023" y="24113"/>
                      <a:pt x="2775257" y="0"/>
                    </a:cubicBezTo>
                    <a:cubicBezTo>
                      <a:pt x="2955225" y="-6018"/>
                      <a:pt x="3120799" y="75028"/>
                      <a:pt x="3137246" y="171890"/>
                    </a:cubicBezTo>
                    <a:cubicBezTo>
                      <a:pt x="3112555" y="268770"/>
                      <a:pt x="2955672" y="388921"/>
                      <a:pt x="2775257" y="343779"/>
                    </a:cubicBezTo>
                    <a:cubicBezTo>
                      <a:pt x="2648140" y="360422"/>
                      <a:pt x="2510270" y="298318"/>
                      <a:pt x="2340869" y="343779"/>
                    </a:cubicBezTo>
                    <a:cubicBezTo>
                      <a:pt x="2171468" y="389240"/>
                      <a:pt x="1946315" y="324160"/>
                      <a:pt x="1809950" y="343779"/>
                    </a:cubicBezTo>
                    <a:cubicBezTo>
                      <a:pt x="1673585" y="363398"/>
                      <a:pt x="1482020" y="334858"/>
                      <a:pt x="1375562" y="343779"/>
                    </a:cubicBezTo>
                    <a:cubicBezTo>
                      <a:pt x="1269104" y="352700"/>
                      <a:pt x="1065648" y="294564"/>
                      <a:pt x="844643" y="343779"/>
                    </a:cubicBezTo>
                    <a:cubicBezTo>
                      <a:pt x="623638" y="392994"/>
                      <a:pt x="532590" y="315470"/>
                      <a:pt x="361990" y="343779"/>
                    </a:cubicBezTo>
                    <a:cubicBezTo>
                      <a:pt x="150640" y="327986"/>
                      <a:pt x="-73" y="287425"/>
                      <a:pt x="0" y="171890"/>
                    </a:cubicBezTo>
                    <a:cubicBezTo>
                      <a:pt x="2280" y="69430"/>
                      <a:pt x="197715" y="30205"/>
                      <a:pt x="361990" y="0"/>
                    </a:cubicBezTo>
                    <a:close/>
                  </a:path>
                </a:pathLst>
              </a:custGeom>
              <a:grpFill/>
              <a:ln w="28575" cap="flat">
                <a:solidFill>
                  <a:schemeClr val="tx1"/>
                </a:solidFill>
                <a:prstDash val="solid"/>
                <a:miter/>
                <a:extLst>
                  <a:ext uri="{C807C97D-BFC1-408E-A445-0C87EB9F89A2}">
                    <ask:lineSketchStyleProps xmlns:ask="http://schemas.microsoft.com/office/drawing/2018/sketchyshapes" sd="4234372271">
                      <a:custGeom>
                        <a:avLst/>
                        <a:gdLst>
                          <a:gd name="connsiteX0" fmla="*/ 171890 w 1489710"/>
                          <a:gd name="connsiteY0" fmla="*/ 0 h 343779"/>
                          <a:gd name="connsiteX1" fmla="*/ 1317821 w 1489710"/>
                          <a:gd name="connsiteY1" fmla="*/ 0 h 343779"/>
                          <a:gd name="connsiteX2" fmla="*/ 1489710 w 1489710"/>
                          <a:gd name="connsiteY2" fmla="*/ 171890 h 343779"/>
                          <a:gd name="connsiteX3" fmla="*/ 1317821 w 1489710"/>
                          <a:gd name="connsiteY3" fmla="*/ 343779 h 343779"/>
                          <a:gd name="connsiteX4" fmla="*/ 171890 w 1489710"/>
                          <a:gd name="connsiteY4" fmla="*/ 343779 h 343779"/>
                          <a:gd name="connsiteX5" fmla="*/ 0 w 1489710"/>
                          <a:gd name="connsiteY5" fmla="*/ 171890 h 343779"/>
                          <a:gd name="connsiteX6" fmla="*/ 171890 w 1489710"/>
                          <a:gd name="connsiteY6" fmla="*/ 0 h 34377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489710" h="343779">
                            <a:moveTo>
                              <a:pt x="171890" y="0"/>
                            </a:moveTo>
                            <a:lnTo>
                              <a:pt x="1317821" y="0"/>
                            </a:lnTo>
                            <a:cubicBezTo>
                              <a:pt x="1415225" y="0"/>
                              <a:pt x="1489710" y="74486"/>
                              <a:pt x="1489710" y="171890"/>
                            </a:cubicBezTo>
                            <a:cubicBezTo>
                              <a:pt x="1489710" y="269294"/>
                              <a:pt x="1415225" y="343779"/>
                              <a:pt x="1317821" y="343779"/>
                            </a:cubicBezTo>
                            <a:lnTo>
                              <a:pt x="171890" y="343779"/>
                            </a:lnTo>
                            <a:cubicBezTo>
                              <a:pt x="74485" y="343779"/>
                              <a:pt x="0" y="269294"/>
                              <a:pt x="0" y="171890"/>
                            </a:cubicBezTo>
                            <a:cubicBezTo>
                              <a:pt x="0" y="74486"/>
                              <a:pt x="74485" y="0"/>
                              <a:pt x="171890" y="0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txBody>
              <a:bodyPr rtlCol="0" anchor="ctr"/>
              <a:lstStyle/>
              <a:p>
                <a:pPr algn="ctr"/>
                <a:r>
                  <a:rPr lang="ar-SY" dirty="0"/>
                  <a:t>تضاريس العالم العربي و الاسلامي </a:t>
                </a:r>
                <a:endParaRPr lang="en-US" dirty="0"/>
              </a:p>
            </p:txBody>
          </p:sp>
          <p:sp>
            <p:nvSpPr>
              <p:cNvPr id="186" name="Freeform: Shape 8">
                <a:extLst>
                  <a:ext uri="{FF2B5EF4-FFF2-40B4-BE49-F238E27FC236}">
                    <a16:creationId xmlns:a16="http://schemas.microsoft.com/office/drawing/2014/main" id="{6672918D-A4E9-4952-B5C9-B25DE8C77716}"/>
                  </a:ext>
                </a:extLst>
              </p:cNvPr>
              <p:cNvSpPr/>
              <p:nvPr/>
            </p:nvSpPr>
            <p:spPr>
              <a:xfrm>
                <a:off x="5832594" y="5293408"/>
                <a:ext cx="744855" cy="343779"/>
              </a:xfrm>
              <a:custGeom>
                <a:avLst/>
                <a:gdLst>
                  <a:gd name="connsiteX0" fmla="*/ 0 w 744855"/>
                  <a:gd name="connsiteY0" fmla="*/ 0 h 343779"/>
                  <a:gd name="connsiteX1" fmla="*/ 372428 w 744855"/>
                  <a:gd name="connsiteY1" fmla="*/ 343779 h 343779"/>
                  <a:gd name="connsiteX2" fmla="*/ 744855 w 744855"/>
                  <a:gd name="connsiteY2" fmla="*/ 0 h 343779"/>
                  <a:gd name="connsiteX3" fmla="*/ 357530 w 744855"/>
                  <a:gd name="connsiteY3" fmla="*/ 0 h 343779"/>
                  <a:gd name="connsiteX4" fmla="*/ 0 w 744855"/>
                  <a:gd name="connsiteY4" fmla="*/ 0 h 343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44855" h="343779" fill="none" extrusionOk="0">
                    <a:moveTo>
                      <a:pt x="0" y="0"/>
                    </a:moveTo>
                    <a:cubicBezTo>
                      <a:pt x="2084" y="205288"/>
                      <a:pt x="185320" y="318380"/>
                      <a:pt x="372428" y="343779"/>
                    </a:cubicBezTo>
                    <a:cubicBezTo>
                      <a:pt x="590212" y="316962"/>
                      <a:pt x="695838" y="225835"/>
                      <a:pt x="744855" y="0"/>
                    </a:cubicBezTo>
                    <a:cubicBezTo>
                      <a:pt x="606368" y="29256"/>
                      <a:pt x="507638" y="-16117"/>
                      <a:pt x="357530" y="0"/>
                    </a:cubicBezTo>
                    <a:cubicBezTo>
                      <a:pt x="207422" y="16117"/>
                      <a:pt x="119858" y="-4262"/>
                      <a:pt x="0" y="0"/>
                    </a:cubicBezTo>
                    <a:close/>
                  </a:path>
                  <a:path w="744855" h="343779" stroke="0" extrusionOk="0">
                    <a:moveTo>
                      <a:pt x="0" y="0"/>
                    </a:moveTo>
                    <a:cubicBezTo>
                      <a:pt x="40944" y="194277"/>
                      <a:pt x="212540" y="338563"/>
                      <a:pt x="372428" y="343779"/>
                    </a:cubicBezTo>
                    <a:cubicBezTo>
                      <a:pt x="552782" y="344745"/>
                      <a:pt x="735051" y="177376"/>
                      <a:pt x="744855" y="0"/>
                    </a:cubicBezTo>
                    <a:cubicBezTo>
                      <a:pt x="617036" y="40698"/>
                      <a:pt x="541850" y="-24725"/>
                      <a:pt x="387325" y="0"/>
                    </a:cubicBezTo>
                    <a:cubicBezTo>
                      <a:pt x="232800" y="24725"/>
                      <a:pt x="172259" y="-5374"/>
                      <a:pt x="0" y="0"/>
                    </a:cubicBezTo>
                    <a:close/>
                  </a:path>
                </a:pathLst>
              </a:custGeom>
              <a:grpFill/>
              <a:ln w="28575" cap="flat">
                <a:solidFill>
                  <a:schemeClr val="tx1"/>
                </a:solidFill>
                <a:prstDash val="solid"/>
                <a:miter/>
                <a:extLst>
                  <a:ext uri="{C807C97D-BFC1-408E-A445-0C87EB9F89A2}">
                    <ask:lineSketchStyleProps xmlns:ask="http://schemas.microsoft.com/office/drawing/2018/sketchyshapes" sd="436269956">
                      <a:custGeom>
                        <a:avLst/>
                        <a:gdLst>
                          <a:gd name="connsiteX0" fmla="*/ 0 w 744855"/>
                          <a:gd name="connsiteY0" fmla="*/ 0 h 343779"/>
                          <a:gd name="connsiteX1" fmla="*/ 372428 w 744855"/>
                          <a:gd name="connsiteY1" fmla="*/ 343779 h 343779"/>
                          <a:gd name="connsiteX2" fmla="*/ 744855 w 744855"/>
                          <a:gd name="connsiteY2" fmla="*/ 0 h 343779"/>
                          <a:gd name="connsiteX3" fmla="*/ 0 w 744855"/>
                          <a:gd name="connsiteY3" fmla="*/ 0 h 34377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744855" h="343779">
                            <a:moveTo>
                              <a:pt x="0" y="0"/>
                            </a:moveTo>
                            <a:cubicBezTo>
                              <a:pt x="17189" y="194808"/>
                              <a:pt x="177619" y="343779"/>
                              <a:pt x="372428" y="343779"/>
                            </a:cubicBezTo>
                            <a:cubicBezTo>
                              <a:pt x="567236" y="343779"/>
                              <a:pt x="727666" y="194808"/>
                              <a:pt x="744855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7" name="Freeform: Shape 9">
                <a:extLst>
                  <a:ext uri="{FF2B5EF4-FFF2-40B4-BE49-F238E27FC236}">
                    <a16:creationId xmlns:a16="http://schemas.microsoft.com/office/drawing/2014/main" id="{61B7926A-BED1-47DE-8799-E33E6BCC0585}"/>
                  </a:ext>
                </a:extLst>
              </p:cNvPr>
              <p:cNvSpPr/>
              <p:nvPr/>
            </p:nvSpPr>
            <p:spPr>
              <a:xfrm>
                <a:off x="4715313" y="1022545"/>
                <a:ext cx="2979420" cy="3094013"/>
              </a:xfrm>
              <a:custGeom>
                <a:avLst/>
                <a:gdLst>
                  <a:gd name="connsiteX0" fmla="*/ 1489710 w 2979420"/>
                  <a:gd name="connsiteY0" fmla="*/ 0 h 3094013"/>
                  <a:gd name="connsiteX1" fmla="*/ 1489710 w 2979420"/>
                  <a:gd name="connsiteY1" fmla="*/ 0 h 3094013"/>
                  <a:gd name="connsiteX2" fmla="*/ 1489710 w 2979420"/>
                  <a:gd name="connsiteY2" fmla="*/ 0 h 3094013"/>
                  <a:gd name="connsiteX3" fmla="*/ 0 w 2979420"/>
                  <a:gd name="connsiteY3" fmla="*/ 1472521 h 3094013"/>
                  <a:gd name="connsiteX4" fmla="*/ 0 w 2979420"/>
                  <a:gd name="connsiteY4" fmla="*/ 1524088 h 3094013"/>
                  <a:gd name="connsiteX5" fmla="*/ 103134 w 2979420"/>
                  <a:gd name="connsiteY5" fmla="*/ 2039757 h 3094013"/>
                  <a:gd name="connsiteX6" fmla="*/ 360968 w 2979420"/>
                  <a:gd name="connsiteY6" fmla="*/ 2463751 h 3094013"/>
                  <a:gd name="connsiteX7" fmla="*/ 710477 w 2979420"/>
                  <a:gd name="connsiteY7" fmla="*/ 3030987 h 3094013"/>
                  <a:gd name="connsiteX8" fmla="*/ 813611 w 2979420"/>
                  <a:gd name="connsiteY8" fmla="*/ 3094013 h 3094013"/>
                  <a:gd name="connsiteX9" fmla="*/ 1277866 w 2979420"/>
                  <a:gd name="connsiteY9" fmla="*/ 3094013 h 3094013"/>
                  <a:gd name="connsiteX10" fmla="*/ 1728598 w 2979420"/>
                  <a:gd name="connsiteY10" fmla="*/ 3094013 h 3094013"/>
                  <a:gd name="connsiteX11" fmla="*/ 2165809 w 2979420"/>
                  <a:gd name="connsiteY11" fmla="*/ 3094013 h 3094013"/>
                  <a:gd name="connsiteX12" fmla="*/ 2268943 w 2979420"/>
                  <a:gd name="connsiteY12" fmla="*/ 3030987 h 3094013"/>
                  <a:gd name="connsiteX13" fmla="*/ 2618452 w 2979420"/>
                  <a:gd name="connsiteY13" fmla="*/ 2463751 h 3094013"/>
                  <a:gd name="connsiteX14" fmla="*/ 2876286 w 2979420"/>
                  <a:gd name="connsiteY14" fmla="*/ 2039757 h 3094013"/>
                  <a:gd name="connsiteX15" fmla="*/ 2979420 w 2979420"/>
                  <a:gd name="connsiteY15" fmla="*/ 1524088 h 3094013"/>
                  <a:gd name="connsiteX16" fmla="*/ 2979420 w 2979420"/>
                  <a:gd name="connsiteY16" fmla="*/ 1472521 h 3094013"/>
                  <a:gd name="connsiteX17" fmla="*/ 1489710 w 2979420"/>
                  <a:gd name="connsiteY17" fmla="*/ 0 h 3094013"/>
                  <a:gd name="connsiteX18" fmla="*/ 2635641 w 2979420"/>
                  <a:gd name="connsiteY18" fmla="*/ 1518358 h 3094013"/>
                  <a:gd name="connsiteX19" fmla="*/ 2555426 w 2979420"/>
                  <a:gd name="connsiteY19" fmla="*/ 1919434 h 3094013"/>
                  <a:gd name="connsiteX20" fmla="*/ 2360618 w 2979420"/>
                  <a:gd name="connsiteY20" fmla="*/ 2234565 h 3094013"/>
                  <a:gd name="connsiteX21" fmla="*/ 2028298 w 2979420"/>
                  <a:gd name="connsiteY21" fmla="*/ 2750234 h 3094013"/>
                  <a:gd name="connsiteX22" fmla="*/ 1489710 w 2979420"/>
                  <a:gd name="connsiteY22" fmla="*/ 2750234 h 3094013"/>
                  <a:gd name="connsiteX23" fmla="*/ 956852 w 2979420"/>
                  <a:gd name="connsiteY23" fmla="*/ 2750234 h 3094013"/>
                  <a:gd name="connsiteX24" fmla="*/ 624532 w 2979420"/>
                  <a:gd name="connsiteY24" fmla="*/ 2234565 h 3094013"/>
                  <a:gd name="connsiteX25" fmla="*/ 429724 w 2979420"/>
                  <a:gd name="connsiteY25" fmla="*/ 1919434 h 3094013"/>
                  <a:gd name="connsiteX26" fmla="*/ 349509 w 2979420"/>
                  <a:gd name="connsiteY26" fmla="*/ 1518358 h 3094013"/>
                  <a:gd name="connsiteX27" fmla="*/ 349509 w 2979420"/>
                  <a:gd name="connsiteY27" fmla="*/ 1472521 h 3094013"/>
                  <a:gd name="connsiteX28" fmla="*/ 1495440 w 2979420"/>
                  <a:gd name="connsiteY28" fmla="*/ 338050 h 3094013"/>
                  <a:gd name="connsiteX29" fmla="*/ 1495440 w 2979420"/>
                  <a:gd name="connsiteY29" fmla="*/ 338050 h 3094013"/>
                  <a:gd name="connsiteX30" fmla="*/ 1495440 w 2979420"/>
                  <a:gd name="connsiteY30" fmla="*/ 338050 h 3094013"/>
                  <a:gd name="connsiteX31" fmla="*/ 1495440 w 2979420"/>
                  <a:gd name="connsiteY31" fmla="*/ 338050 h 3094013"/>
                  <a:gd name="connsiteX32" fmla="*/ 1495440 w 2979420"/>
                  <a:gd name="connsiteY32" fmla="*/ 338050 h 3094013"/>
                  <a:gd name="connsiteX33" fmla="*/ 1495440 w 2979420"/>
                  <a:gd name="connsiteY33" fmla="*/ 338050 h 3094013"/>
                  <a:gd name="connsiteX34" fmla="*/ 1495440 w 2979420"/>
                  <a:gd name="connsiteY34" fmla="*/ 338050 h 3094013"/>
                  <a:gd name="connsiteX35" fmla="*/ 2641371 w 2979420"/>
                  <a:gd name="connsiteY35" fmla="*/ 1472521 h 3094013"/>
                  <a:gd name="connsiteX36" fmla="*/ 2641371 w 2979420"/>
                  <a:gd name="connsiteY36" fmla="*/ 1518358 h 3094013"/>
                  <a:gd name="connsiteX37" fmla="*/ 2635641 w 2979420"/>
                  <a:gd name="connsiteY37" fmla="*/ 1518358 h 30940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2979420" h="3094013" fill="none" extrusionOk="0">
                    <a:moveTo>
                      <a:pt x="1489710" y="0"/>
                    </a:moveTo>
                    <a:lnTo>
                      <a:pt x="1489710" y="0"/>
                    </a:lnTo>
                    <a:lnTo>
                      <a:pt x="1489710" y="0"/>
                    </a:lnTo>
                    <a:cubicBezTo>
                      <a:pt x="607651" y="9953"/>
                      <a:pt x="-115649" y="673391"/>
                      <a:pt x="0" y="1472521"/>
                    </a:cubicBezTo>
                    <a:cubicBezTo>
                      <a:pt x="3957" y="1489478"/>
                      <a:pt x="-1465" y="1505382"/>
                      <a:pt x="0" y="1524088"/>
                    </a:cubicBezTo>
                    <a:cubicBezTo>
                      <a:pt x="10256" y="1714824"/>
                      <a:pt x="29645" y="1851868"/>
                      <a:pt x="103134" y="2039757"/>
                    </a:cubicBezTo>
                    <a:cubicBezTo>
                      <a:pt x="191719" y="2209030"/>
                      <a:pt x="216698" y="2335876"/>
                      <a:pt x="360968" y="2463751"/>
                    </a:cubicBezTo>
                    <a:cubicBezTo>
                      <a:pt x="477414" y="2595134"/>
                      <a:pt x="677999" y="2885556"/>
                      <a:pt x="710477" y="3030987"/>
                    </a:cubicBezTo>
                    <a:cubicBezTo>
                      <a:pt x="735993" y="3074785"/>
                      <a:pt x="772135" y="3092348"/>
                      <a:pt x="813611" y="3094013"/>
                    </a:cubicBezTo>
                    <a:cubicBezTo>
                      <a:pt x="999907" y="3043891"/>
                      <a:pt x="1173016" y="3148825"/>
                      <a:pt x="1277866" y="3094013"/>
                    </a:cubicBezTo>
                    <a:cubicBezTo>
                      <a:pt x="1382716" y="3039201"/>
                      <a:pt x="1629641" y="3118835"/>
                      <a:pt x="1728598" y="3094013"/>
                    </a:cubicBezTo>
                    <a:cubicBezTo>
                      <a:pt x="1827555" y="3069191"/>
                      <a:pt x="1972185" y="3112669"/>
                      <a:pt x="2165809" y="3094013"/>
                    </a:cubicBezTo>
                    <a:cubicBezTo>
                      <a:pt x="2219317" y="3085724"/>
                      <a:pt x="2242656" y="3074162"/>
                      <a:pt x="2268943" y="3030987"/>
                    </a:cubicBezTo>
                    <a:cubicBezTo>
                      <a:pt x="2344238" y="2919476"/>
                      <a:pt x="2506248" y="2592934"/>
                      <a:pt x="2618452" y="2463751"/>
                    </a:cubicBezTo>
                    <a:cubicBezTo>
                      <a:pt x="2738852" y="2312326"/>
                      <a:pt x="2807260" y="2206759"/>
                      <a:pt x="2876286" y="2039757"/>
                    </a:cubicBezTo>
                    <a:cubicBezTo>
                      <a:pt x="2922694" y="1879959"/>
                      <a:pt x="2991630" y="1732896"/>
                      <a:pt x="2979420" y="1524088"/>
                    </a:cubicBezTo>
                    <a:cubicBezTo>
                      <a:pt x="2973568" y="1500864"/>
                      <a:pt x="2979624" y="1497427"/>
                      <a:pt x="2979420" y="1472521"/>
                    </a:cubicBezTo>
                    <a:cubicBezTo>
                      <a:pt x="3034786" y="836592"/>
                      <a:pt x="2332944" y="-28590"/>
                      <a:pt x="1489710" y="0"/>
                    </a:cubicBezTo>
                    <a:close/>
                    <a:moveTo>
                      <a:pt x="2635641" y="1518358"/>
                    </a:moveTo>
                    <a:cubicBezTo>
                      <a:pt x="2650952" y="1662800"/>
                      <a:pt x="2581397" y="1787278"/>
                      <a:pt x="2555426" y="1919434"/>
                    </a:cubicBezTo>
                    <a:cubicBezTo>
                      <a:pt x="2518056" y="2047152"/>
                      <a:pt x="2454726" y="2172021"/>
                      <a:pt x="2360618" y="2234565"/>
                    </a:cubicBezTo>
                    <a:cubicBezTo>
                      <a:pt x="2210922" y="2380925"/>
                      <a:pt x="2124036" y="2558092"/>
                      <a:pt x="2028298" y="2750234"/>
                    </a:cubicBezTo>
                    <a:cubicBezTo>
                      <a:pt x="1868942" y="2763332"/>
                      <a:pt x="1602005" y="2713914"/>
                      <a:pt x="1489710" y="2750234"/>
                    </a:cubicBezTo>
                    <a:cubicBezTo>
                      <a:pt x="1235944" y="2789226"/>
                      <a:pt x="1073064" y="2695501"/>
                      <a:pt x="956852" y="2750234"/>
                    </a:cubicBezTo>
                    <a:cubicBezTo>
                      <a:pt x="888960" y="2552193"/>
                      <a:pt x="738654" y="2362123"/>
                      <a:pt x="624532" y="2234565"/>
                    </a:cubicBezTo>
                    <a:cubicBezTo>
                      <a:pt x="562862" y="2129004"/>
                      <a:pt x="470893" y="2020037"/>
                      <a:pt x="429724" y="1919434"/>
                    </a:cubicBezTo>
                    <a:cubicBezTo>
                      <a:pt x="367578" y="1757274"/>
                      <a:pt x="358458" y="1620856"/>
                      <a:pt x="349509" y="1518358"/>
                    </a:cubicBezTo>
                    <a:cubicBezTo>
                      <a:pt x="349094" y="1500428"/>
                      <a:pt x="351644" y="1494659"/>
                      <a:pt x="349509" y="1472521"/>
                    </a:cubicBezTo>
                    <a:cubicBezTo>
                      <a:pt x="273381" y="1008015"/>
                      <a:pt x="979067" y="317046"/>
                      <a:pt x="1495440" y="338050"/>
                    </a:cubicBezTo>
                    <a:lnTo>
                      <a:pt x="1495440" y="338050"/>
                    </a:lnTo>
                    <a:lnTo>
                      <a:pt x="1495440" y="338050"/>
                    </a:lnTo>
                    <a:lnTo>
                      <a:pt x="1495440" y="338050"/>
                    </a:lnTo>
                    <a:lnTo>
                      <a:pt x="1495440" y="338050"/>
                    </a:lnTo>
                    <a:lnTo>
                      <a:pt x="1495440" y="338050"/>
                    </a:lnTo>
                    <a:lnTo>
                      <a:pt x="1495440" y="338050"/>
                    </a:lnTo>
                    <a:cubicBezTo>
                      <a:pt x="2093670" y="355316"/>
                      <a:pt x="2537220" y="795627"/>
                      <a:pt x="2641371" y="1472521"/>
                    </a:cubicBezTo>
                    <a:cubicBezTo>
                      <a:pt x="2642750" y="1483000"/>
                      <a:pt x="2640936" y="1507236"/>
                      <a:pt x="2641371" y="1518358"/>
                    </a:cubicBezTo>
                    <a:cubicBezTo>
                      <a:pt x="2638732" y="1518944"/>
                      <a:pt x="2637527" y="1518195"/>
                      <a:pt x="2635641" y="1518358"/>
                    </a:cubicBezTo>
                    <a:close/>
                  </a:path>
                  <a:path w="2979420" h="3094013" stroke="0" extrusionOk="0">
                    <a:moveTo>
                      <a:pt x="1489710" y="0"/>
                    </a:moveTo>
                    <a:lnTo>
                      <a:pt x="1489710" y="0"/>
                    </a:lnTo>
                    <a:lnTo>
                      <a:pt x="1489710" y="0"/>
                    </a:lnTo>
                    <a:cubicBezTo>
                      <a:pt x="713424" y="-742"/>
                      <a:pt x="59605" y="885487"/>
                      <a:pt x="0" y="1472521"/>
                    </a:cubicBezTo>
                    <a:cubicBezTo>
                      <a:pt x="1201" y="1492270"/>
                      <a:pt x="-1805" y="1503684"/>
                      <a:pt x="0" y="1524088"/>
                    </a:cubicBezTo>
                    <a:cubicBezTo>
                      <a:pt x="4408" y="1745478"/>
                      <a:pt x="20644" y="1868518"/>
                      <a:pt x="103134" y="2039757"/>
                    </a:cubicBezTo>
                    <a:cubicBezTo>
                      <a:pt x="137374" y="2186357"/>
                      <a:pt x="245752" y="2327999"/>
                      <a:pt x="360968" y="2463751"/>
                    </a:cubicBezTo>
                    <a:cubicBezTo>
                      <a:pt x="458416" y="2614321"/>
                      <a:pt x="660484" y="2865822"/>
                      <a:pt x="710477" y="3030987"/>
                    </a:cubicBezTo>
                    <a:cubicBezTo>
                      <a:pt x="721480" y="3075812"/>
                      <a:pt x="766127" y="3091310"/>
                      <a:pt x="813611" y="3094013"/>
                    </a:cubicBezTo>
                    <a:cubicBezTo>
                      <a:pt x="1016868" y="3047718"/>
                      <a:pt x="1089545" y="3105221"/>
                      <a:pt x="1264344" y="3094013"/>
                    </a:cubicBezTo>
                    <a:cubicBezTo>
                      <a:pt x="1439143" y="3082805"/>
                      <a:pt x="1527092" y="3123123"/>
                      <a:pt x="1715076" y="3094013"/>
                    </a:cubicBezTo>
                    <a:cubicBezTo>
                      <a:pt x="1903060" y="3064903"/>
                      <a:pt x="2020585" y="3126330"/>
                      <a:pt x="2165809" y="3094013"/>
                    </a:cubicBezTo>
                    <a:cubicBezTo>
                      <a:pt x="2212466" y="3089825"/>
                      <a:pt x="2249093" y="3069754"/>
                      <a:pt x="2268943" y="3030987"/>
                    </a:cubicBezTo>
                    <a:cubicBezTo>
                      <a:pt x="2360421" y="2886234"/>
                      <a:pt x="2465826" y="2612103"/>
                      <a:pt x="2618452" y="2463751"/>
                    </a:cubicBezTo>
                    <a:cubicBezTo>
                      <a:pt x="2740944" y="2322967"/>
                      <a:pt x="2823805" y="2174723"/>
                      <a:pt x="2876286" y="2039757"/>
                    </a:cubicBezTo>
                    <a:cubicBezTo>
                      <a:pt x="2939986" y="1880508"/>
                      <a:pt x="2986468" y="1681536"/>
                      <a:pt x="2979420" y="1524088"/>
                    </a:cubicBezTo>
                    <a:cubicBezTo>
                      <a:pt x="2973491" y="1505940"/>
                      <a:pt x="2981649" y="1496446"/>
                      <a:pt x="2979420" y="1472521"/>
                    </a:cubicBezTo>
                    <a:cubicBezTo>
                      <a:pt x="2783983" y="769195"/>
                      <a:pt x="2248601" y="9356"/>
                      <a:pt x="1489710" y="0"/>
                    </a:cubicBezTo>
                    <a:close/>
                    <a:moveTo>
                      <a:pt x="2635641" y="1518358"/>
                    </a:moveTo>
                    <a:cubicBezTo>
                      <a:pt x="2649446" y="1647649"/>
                      <a:pt x="2598899" y="1766071"/>
                      <a:pt x="2555426" y="1919434"/>
                    </a:cubicBezTo>
                    <a:cubicBezTo>
                      <a:pt x="2504105" y="2023086"/>
                      <a:pt x="2460887" y="2173233"/>
                      <a:pt x="2360618" y="2234565"/>
                    </a:cubicBezTo>
                    <a:cubicBezTo>
                      <a:pt x="2189493" y="2380781"/>
                      <a:pt x="2112924" y="2555432"/>
                      <a:pt x="2028298" y="2750234"/>
                    </a:cubicBezTo>
                    <a:cubicBezTo>
                      <a:pt x="1760504" y="2805811"/>
                      <a:pt x="1749844" y="2733572"/>
                      <a:pt x="1489710" y="2750234"/>
                    </a:cubicBezTo>
                    <a:cubicBezTo>
                      <a:pt x="1352401" y="2755440"/>
                      <a:pt x="1199159" y="2709959"/>
                      <a:pt x="956852" y="2750234"/>
                    </a:cubicBezTo>
                    <a:cubicBezTo>
                      <a:pt x="850413" y="2561381"/>
                      <a:pt x="705856" y="2371286"/>
                      <a:pt x="624532" y="2234565"/>
                    </a:cubicBezTo>
                    <a:cubicBezTo>
                      <a:pt x="511320" y="2157841"/>
                      <a:pt x="483336" y="2044935"/>
                      <a:pt x="429724" y="1919434"/>
                    </a:cubicBezTo>
                    <a:cubicBezTo>
                      <a:pt x="380684" y="1815876"/>
                      <a:pt x="372615" y="1673006"/>
                      <a:pt x="349509" y="1518358"/>
                    </a:cubicBezTo>
                    <a:cubicBezTo>
                      <a:pt x="347125" y="1507977"/>
                      <a:pt x="350577" y="1495050"/>
                      <a:pt x="349509" y="1472521"/>
                    </a:cubicBezTo>
                    <a:cubicBezTo>
                      <a:pt x="435540" y="831734"/>
                      <a:pt x="867194" y="330947"/>
                      <a:pt x="1495440" y="338050"/>
                    </a:cubicBezTo>
                    <a:lnTo>
                      <a:pt x="1495440" y="338050"/>
                    </a:lnTo>
                    <a:lnTo>
                      <a:pt x="1495440" y="338050"/>
                    </a:lnTo>
                    <a:lnTo>
                      <a:pt x="1495440" y="338050"/>
                    </a:lnTo>
                    <a:lnTo>
                      <a:pt x="1495440" y="338050"/>
                    </a:lnTo>
                    <a:lnTo>
                      <a:pt x="1495440" y="338050"/>
                    </a:lnTo>
                    <a:lnTo>
                      <a:pt x="1495440" y="338050"/>
                    </a:lnTo>
                    <a:cubicBezTo>
                      <a:pt x="2108107" y="305185"/>
                      <a:pt x="2642208" y="723210"/>
                      <a:pt x="2641371" y="1472521"/>
                    </a:cubicBezTo>
                    <a:cubicBezTo>
                      <a:pt x="2642839" y="1490576"/>
                      <a:pt x="2641281" y="1508447"/>
                      <a:pt x="2641371" y="1518358"/>
                    </a:cubicBezTo>
                    <a:cubicBezTo>
                      <a:pt x="2639519" y="1518844"/>
                      <a:pt x="2638170" y="1518045"/>
                      <a:pt x="2635641" y="1518358"/>
                    </a:cubicBezTo>
                    <a:close/>
                  </a:path>
                </a:pathLst>
              </a:custGeom>
              <a:grpFill/>
              <a:ln w="28575" cap="flat">
                <a:solidFill>
                  <a:schemeClr val="tx1"/>
                </a:solidFill>
                <a:prstDash val="solid"/>
                <a:miter/>
                <a:extLst>
                  <a:ext uri="{C807C97D-BFC1-408E-A445-0C87EB9F89A2}">
                    <ask:lineSketchStyleProps xmlns:ask="http://schemas.microsoft.com/office/drawing/2018/sketchyshapes" sd="121160290">
                      <a:custGeom>
                        <a:avLst/>
                        <a:gdLst>
                          <a:gd name="connsiteX0" fmla="*/ 1489710 w 2979420"/>
                          <a:gd name="connsiteY0" fmla="*/ 0 h 3094013"/>
                          <a:gd name="connsiteX1" fmla="*/ 1489710 w 2979420"/>
                          <a:gd name="connsiteY1" fmla="*/ 0 h 3094013"/>
                          <a:gd name="connsiteX2" fmla="*/ 1489710 w 2979420"/>
                          <a:gd name="connsiteY2" fmla="*/ 0 h 3094013"/>
                          <a:gd name="connsiteX3" fmla="*/ 0 w 2979420"/>
                          <a:gd name="connsiteY3" fmla="*/ 1472521 h 3094013"/>
                          <a:gd name="connsiteX4" fmla="*/ 0 w 2979420"/>
                          <a:gd name="connsiteY4" fmla="*/ 1524088 h 3094013"/>
                          <a:gd name="connsiteX5" fmla="*/ 103134 w 2979420"/>
                          <a:gd name="connsiteY5" fmla="*/ 2039757 h 3094013"/>
                          <a:gd name="connsiteX6" fmla="*/ 360968 w 2979420"/>
                          <a:gd name="connsiteY6" fmla="*/ 2463751 h 3094013"/>
                          <a:gd name="connsiteX7" fmla="*/ 710477 w 2979420"/>
                          <a:gd name="connsiteY7" fmla="*/ 3030987 h 3094013"/>
                          <a:gd name="connsiteX8" fmla="*/ 813611 w 2979420"/>
                          <a:gd name="connsiteY8" fmla="*/ 3094013 h 3094013"/>
                          <a:gd name="connsiteX9" fmla="*/ 2165809 w 2979420"/>
                          <a:gd name="connsiteY9" fmla="*/ 3094013 h 3094013"/>
                          <a:gd name="connsiteX10" fmla="*/ 2268943 w 2979420"/>
                          <a:gd name="connsiteY10" fmla="*/ 3030987 h 3094013"/>
                          <a:gd name="connsiteX11" fmla="*/ 2618452 w 2979420"/>
                          <a:gd name="connsiteY11" fmla="*/ 2463751 h 3094013"/>
                          <a:gd name="connsiteX12" fmla="*/ 2876286 w 2979420"/>
                          <a:gd name="connsiteY12" fmla="*/ 2039757 h 3094013"/>
                          <a:gd name="connsiteX13" fmla="*/ 2979420 w 2979420"/>
                          <a:gd name="connsiteY13" fmla="*/ 1524088 h 3094013"/>
                          <a:gd name="connsiteX14" fmla="*/ 2979420 w 2979420"/>
                          <a:gd name="connsiteY14" fmla="*/ 1472521 h 3094013"/>
                          <a:gd name="connsiteX15" fmla="*/ 1489710 w 2979420"/>
                          <a:gd name="connsiteY15" fmla="*/ 0 h 3094013"/>
                          <a:gd name="connsiteX16" fmla="*/ 2635641 w 2979420"/>
                          <a:gd name="connsiteY16" fmla="*/ 1518358 h 3094013"/>
                          <a:gd name="connsiteX17" fmla="*/ 2555426 w 2979420"/>
                          <a:gd name="connsiteY17" fmla="*/ 1919434 h 3094013"/>
                          <a:gd name="connsiteX18" fmla="*/ 2360618 w 2979420"/>
                          <a:gd name="connsiteY18" fmla="*/ 2234565 h 3094013"/>
                          <a:gd name="connsiteX19" fmla="*/ 2028298 w 2979420"/>
                          <a:gd name="connsiteY19" fmla="*/ 2750234 h 3094013"/>
                          <a:gd name="connsiteX20" fmla="*/ 1489710 w 2979420"/>
                          <a:gd name="connsiteY20" fmla="*/ 2750234 h 3094013"/>
                          <a:gd name="connsiteX21" fmla="*/ 956852 w 2979420"/>
                          <a:gd name="connsiteY21" fmla="*/ 2750234 h 3094013"/>
                          <a:gd name="connsiteX22" fmla="*/ 624532 w 2979420"/>
                          <a:gd name="connsiteY22" fmla="*/ 2234565 h 3094013"/>
                          <a:gd name="connsiteX23" fmla="*/ 429724 w 2979420"/>
                          <a:gd name="connsiteY23" fmla="*/ 1919434 h 3094013"/>
                          <a:gd name="connsiteX24" fmla="*/ 349509 w 2979420"/>
                          <a:gd name="connsiteY24" fmla="*/ 1518358 h 3094013"/>
                          <a:gd name="connsiteX25" fmla="*/ 349509 w 2979420"/>
                          <a:gd name="connsiteY25" fmla="*/ 1472521 h 3094013"/>
                          <a:gd name="connsiteX26" fmla="*/ 1495440 w 2979420"/>
                          <a:gd name="connsiteY26" fmla="*/ 338050 h 3094013"/>
                          <a:gd name="connsiteX27" fmla="*/ 1495440 w 2979420"/>
                          <a:gd name="connsiteY27" fmla="*/ 338050 h 3094013"/>
                          <a:gd name="connsiteX28" fmla="*/ 1495440 w 2979420"/>
                          <a:gd name="connsiteY28" fmla="*/ 338050 h 3094013"/>
                          <a:gd name="connsiteX29" fmla="*/ 1495440 w 2979420"/>
                          <a:gd name="connsiteY29" fmla="*/ 338050 h 3094013"/>
                          <a:gd name="connsiteX30" fmla="*/ 1495440 w 2979420"/>
                          <a:gd name="connsiteY30" fmla="*/ 338050 h 3094013"/>
                          <a:gd name="connsiteX31" fmla="*/ 1495440 w 2979420"/>
                          <a:gd name="connsiteY31" fmla="*/ 338050 h 3094013"/>
                          <a:gd name="connsiteX32" fmla="*/ 1495440 w 2979420"/>
                          <a:gd name="connsiteY32" fmla="*/ 338050 h 3094013"/>
                          <a:gd name="connsiteX33" fmla="*/ 2641371 w 2979420"/>
                          <a:gd name="connsiteY33" fmla="*/ 1472521 h 3094013"/>
                          <a:gd name="connsiteX34" fmla="*/ 2641371 w 2979420"/>
                          <a:gd name="connsiteY34" fmla="*/ 1518358 h 309401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</a:cxnLst>
                        <a:rect l="l" t="t" r="r" b="b"/>
                        <a:pathLst>
                          <a:path w="2979420" h="3094013">
                            <a:moveTo>
                              <a:pt x="1489710" y="0"/>
                            </a:moveTo>
                            <a:cubicBezTo>
                              <a:pt x="1489710" y="0"/>
                              <a:pt x="1489710" y="0"/>
                              <a:pt x="1489710" y="0"/>
                            </a:cubicBezTo>
                            <a:cubicBezTo>
                              <a:pt x="1489710" y="0"/>
                              <a:pt x="1489710" y="0"/>
                              <a:pt x="1489710" y="0"/>
                            </a:cubicBezTo>
                            <a:cubicBezTo>
                              <a:pt x="676099" y="5730"/>
                              <a:pt x="17189" y="658910"/>
                              <a:pt x="0" y="1472521"/>
                            </a:cubicBezTo>
                            <a:lnTo>
                              <a:pt x="0" y="1524088"/>
                            </a:lnTo>
                            <a:cubicBezTo>
                              <a:pt x="5730" y="1701707"/>
                              <a:pt x="40108" y="1873597"/>
                              <a:pt x="103134" y="2039757"/>
                            </a:cubicBezTo>
                            <a:cubicBezTo>
                              <a:pt x="166160" y="2194458"/>
                              <a:pt x="252105" y="2337699"/>
                              <a:pt x="360968" y="2463751"/>
                            </a:cubicBezTo>
                            <a:cubicBezTo>
                              <a:pt x="498480" y="2612722"/>
                              <a:pt x="647451" y="2904935"/>
                              <a:pt x="710477" y="3030987"/>
                            </a:cubicBezTo>
                            <a:cubicBezTo>
                              <a:pt x="727666" y="3071095"/>
                              <a:pt x="767774" y="3094013"/>
                              <a:pt x="813611" y="3094013"/>
                            </a:cubicBezTo>
                            <a:lnTo>
                              <a:pt x="2165809" y="3094013"/>
                            </a:lnTo>
                            <a:cubicBezTo>
                              <a:pt x="2211647" y="3094013"/>
                              <a:pt x="2251754" y="3071095"/>
                              <a:pt x="2268943" y="3030987"/>
                            </a:cubicBezTo>
                            <a:cubicBezTo>
                              <a:pt x="2331969" y="2904935"/>
                              <a:pt x="2480941" y="2612722"/>
                              <a:pt x="2618452" y="2463751"/>
                            </a:cubicBezTo>
                            <a:cubicBezTo>
                              <a:pt x="2727315" y="2337699"/>
                              <a:pt x="2818990" y="2194458"/>
                              <a:pt x="2876286" y="2039757"/>
                            </a:cubicBezTo>
                            <a:cubicBezTo>
                              <a:pt x="2939313" y="1873597"/>
                              <a:pt x="2973691" y="1701707"/>
                              <a:pt x="2979420" y="1524088"/>
                            </a:cubicBezTo>
                            <a:lnTo>
                              <a:pt x="2979420" y="1472521"/>
                            </a:lnTo>
                            <a:cubicBezTo>
                              <a:pt x="2962231" y="658910"/>
                              <a:pt x="2303321" y="5730"/>
                              <a:pt x="1489710" y="0"/>
                            </a:cubicBezTo>
                            <a:close/>
                            <a:moveTo>
                              <a:pt x="2635641" y="1518358"/>
                            </a:moveTo>
                            <a:cubicBezTo>
                              <a:pt x="2629911" y="1655870"/>
                              <a:pt x="2601263" y="1793382"/>
                              <a:pt x="2555426" y="1919434"/>
                            </a:cubicBezTo>
                            <a:cubicBezTo>
                              <a:pt x="2509589" y="2034027"/>
                              <a:pt x="2446562" y="2142891"/>
                              <a:pt x="2360618" y="2234565"/>
                            </a:cubicBezTo>
                            <a:cubicBezTo>
                              <a:pt x="2228836" y="2394996"/>
                              <a:pt x="2114243" y="2566885"/>
                              <a:pt x="2028298" y="2750234"/>
                            </a:cubicBezTo>
                            <a:lnTo>
                              <a:pt x="1489710" y="2750234"/>
                            </a:lnTo>
                            <a:lnTo>
                              <a:pt x="956852" y="2750234"/>
                            </a:lnTo>
                            <a:cubicBezTo>
                              <a:pt x="865178" y="2566885"/>
                              <a:pt x="750585" y="2394996"/>
                              <a:pt x="624532" y="2234565"/>
                            </a:cubicBezTo>
                            <a:cubicBezTo>
                              <a:pt x="544317" y="2142891"/>
                              <a:pt x="475561" y="2034027"/>
                              <a:pt x="429724" y="1919434"/>
                            </a:cubicBezTo>
                            <a:cubicBezTo>
                              <a:pt x="378157" y="1793382"/>
                              <a:pt x="355239" y="1655870"/>
                              <a:pt x="349509" y="1518358"/>
                            </a:cubicBezTo>
                            <a:lnTo>
                              <a:pt x="349509" y="1472521"/>
                            </a:lnTo>
                            <a:cubicBezTo>
                              <a:pt x="360968" y="847989"/>
                              <a:pt x="870908" y="343779"/>
                              <a:pt x="1495440" y="338050"/>
                            </a:cubicBezTo>
                            <a:lnTo>
                              <a:pt x="1495440" y="338050"/>
                            </a:lnTo>
                            <a:lnTo>
                              <a:pt x="1495440" y="338050"/>
                            </a:lnTo>
                            <a:cubicBezTo>
                              <a:pt x="1495440" y="338050"/>
                              <a:pt x="1495440" y="338050"/>
                              <a:pt x="1495440" y="338050"/>
                            </a:cubicBezTo>
                            <a:cubicBezTo>
                              <a:pt x="1495440" y="338050"/>
                              <a:pt x="1495440" y="338050"/>
                              <a:pt x="1495440" y="338050"/>
                            </a:cubicBezTo>
                            <a:lnTo>
                              <a:pt x="1495440" y="338050"/>
                            </a:lnTo>
                            <a:lnTo>
                              <a:pt x="1495440" y="338050"/>
                            </a:lnTo>
                            <a:cubicBezTo>
                              <a:pt x="2119972" y="343779"/>
                              <a:pt x="2629911" y="842259"/>
                              <a:pt x="2641371" y="1472521"/>
                            </a:cubicBezTo>
                            <a:lnTo>
                              <a:pt x="2641371" y="1518358"/>
                            </a:ln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81" name="Freeform: Shape 19">
              <a:extLst>
                <a:ext uri="{FF2B5EF4-FFF2-40B4-BE49-F238E27FC236}">
                  <a16:creationId xmlns:a16="http://schemas.microsoft.com/office/drawing/2014/main" id="{568347CE-010E-4A29-99FA-40B3188C6E17}"/>
                </a:ext>
              </a:extLst>
            </p:cNvPr>
            <p:cNvSpPr/>
            <p:nvPr/>
          </p:nvSpPr>
          <p:spPr>
            <a:xfrm>
              <a:off x="5303520" y="3193366"/>
              <a:ext cx="1842868" cy="28136"/>
            </a:xfrm>
            <a:custGeom>
              <a:avLst/>
              <a:gdLst>
                <a:gd name="connsiteX0" fmla="*/ 0 w 1842868"/>
                <a:gd name="connsiteY0" fmla="*/ 0 h 28136"/>
                <a:gd name="connsiteX1" fmla="*/ 460717 w 1842868"/>
                <a:gd name="connsiteY1" fmla="*/ 7034 h 28136"/>
                <a:gd name="connsiteX2" fmla="*/ 921434 w 1842868"/>
                <a:gd name="connsiteY2" fmla="*/ 14068 h 28136"/>
                <a:gd name="connsiteX3" fmla="*/ 1363722 w 1842868"/>
                <a:gd name="connsiteY3" fmla="*/ 20821 h 28136"/>
                <a:gd name="connsiteX4" fmla="*/ 1842868 w 1842868"/>
                <a:gd name="connsiteY4" fmla="*/ 28136 h 28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42868" h="28136" fill="none" extrusionOk="0">
                  <a:moveTo>
                    <a:pt x="0" y="0"/>
                  </a:moveTo>
                  <a:cubicBezTo>
                    <a:pt x="186580" y="-36276"/>
                    <a:pt x="315673" y="16684"/>
                    <a:pt x="460717" y="7034"/>
                  </a:cubicBezTo>
                  <a:cubicBezTo>
                    <a:pt x="605761" y="-2616"/>
                    <a:pt x="747645" y="39991"/>
                    <a:pt x="921434" y="14068"/>
                  </a:cubicBezTo>
                  <a:cubicBezTo>
                    <a:pt x="1095223" y="-11855"/>
                    <a:pt x="1242312" y="36464"/>
                    <a:pt x="1363722" y="20821"/>
                  </a:cubicBezTo>
                  <a:cubicBezTo>
                    <a:pt x="1485132" y="5178"/>
                    <a:pt x="1660263" y="51209"/>
                    <a:pt x="1842868" y="28136"/>
                  </a:cubicBezTo>
                </a:path>
                <a:path w="1842868" h="28136" stroke="0" extrusionOk="0">
                  <a:moveTo>
                    <a:pt x="0" y="0"/>
                  </a:moveTo>
                  <a:cubicBezTo>
                    <a:pt x="142383" y="-30883"/>
                    <a:pt x="310184" y="11510"/>
                    <a:pt x="497574" y="7597"/>
                  </a:cubicBezTo>
                  <a:cubicBezTo>
                    <a:pt x="684964" y="3684"/>
                    <a:pt x="783712" y="18624"/>
                    <a:pt x="995149" y="15193"/>
                  </a:cubicBezTo>
                  <a:cubicBezTo>
                    <a:pt x="1206586" y="11763"/>
                    <a:pt x="1554464" y="42688"/>
                    <a:pt x="1842868" y="28136"/>
                  </a:cubicBezTo>
                </a:path>
              </a:pathLst>
            </a:custGeom>
            <a:grpFill/>
            <a:ln w="28575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3091316129">
                    <a:custGeom>
                      <a:avLst/>
                      <a:gdLst>
                        <a:gd name="connsiteX0" fmla="*/ 0 w 1842868"/>
                        <a:gd name="connsiteY0" fmla="*/ 0 h 28136"/>
                        <a:gd name="connsiteX1" fmla="*/ 1842868 w 1842868"/>
                        <a:gd name="connsiteY1" fmla="*/ 28136 h 2813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842868" h="28136">
                          <a:moveTo>
                            <a:pt x="0" y="0"/>
                          </a:moveTo>
                          <a:lnTo>
                            <a:pt x="1842868" y="28136"/>
                          </a:lnTo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Freeform: Shape 24">
              <a:extLst>
                <a:ext uri="{FF2B5EF4-FFF2-40B4-BE49-F238E27FC236}">
                  <a16:creationId xmlns:a16="http://schemas.microsoft.com/office/drawing/2014/main" id="{84373042-61D7-4735-947A-33B2908AF224}"/>
                </a:ext>
              </a:extLst>
            </p:cNvPr>
            <p:cNvSpPr/>
            <p:nvPr/>
          </p:nvSpPr>
          <p:spPr>
            <a:xfrm>
              <a:off x="5044509" y="2594168"/>
              <a:ext cx="2326961" cy="45719"/>
            </a:xfrm>
            <a:custGeom>
              <a:avLst/>
              <a:gdLst>
                <a:gd name="connsiteX0" fmla="*/ 0 w 2326961"/>
                <a:gd name="connsiteY0" fmla="*/ 0 h 45719"/>
                <a:gd name="connsiteX1" fmla="*/ 581740 w 2326961"/>
                <a:gd name="connsiteY1" fmla="*/ 11430 h 45719"/>
                <a:gd name="connsiteX2" fmla="*/ 1116941 w 2326961"/>
                <a:gd name="connsiteY2" fmla="*/ 21945 h 45719"/>
                <a:gd name="connsiteX3" fmla="*/ 1652142 w 2326961"/>
                <a:gd name="connsiteY3" fmla="*/ 32460 h 45719"/>
                <a:gd name="connsiteX4" fmla="*/ 2326961 w 2326961"/>
                <a:gd name="connsiteY4" fmla="*/ 45719 h 45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26961" h="45719" fill="none" extrusionOk="0">
                  <a:moveTo>
                    <a:pt x="0" y="0"/>
                  </a:moveTo>
                  <a:cubicBezTo>
                    <a:pt x="280925" y="-16213"/>
                    <a:pt x="421721" y="41297"/>
                    <a:pt x="581740" y="11430"/>
                  </a:cubicBezTo>
                  <a:cubicBezTo>
                    <a:pt x="741759" y="-18438"/>
                    <a:pt x="974866" y="29290"/>
                    <a:pt x="1116941" y="21945"/>
                  </a:cubicBezTo>
                  <a:cubicBezTo>
                    <a:pt x="1259016" y="14600"/>
                    <a:pt x="1456884" y="33442"/>
                    <a:pt x="1652142" y="32460"/>
                  </a:cubicBezTo>
                  <a:cubicBezTo>
                    <a:pt x="1847400" y="31478"/>
                    <a:pt x="2139536" y="71766"/>
                    <a:pt x="2326961" y="45719"/>
                  </a:cubicBezTo>
                </a:path>
                <a:path w="2326961" h="45719" stroke="0" extrusionOk="0">
                  <a:moveTo>
                    <a:pt x="0" y="0"/>
                  </a:moveTo>
                  <a:cubicBezTo>
                    <a:pt x="128217" y="-20857"/>
                    <a:pt x="412103" y="23289"/>
                    <a:pt x="605010" y="11887"/>
                  </a:cubicBezTo>
                  <a:cubicBezTo>
                    <a:pt x="797917" y="484"/>
                    <a:pt x="862667" y="24780"/>
                    <a:pt x="1116941" y="21945"/>
                  </a:cubicBezTo>
                  <a:cubicBezTo>
                    <a:pt x="1371215" y="19110"/>
                    <a:pt x="1572519" y="50428"/>
                    <a:pt x="1721951" y="33832"/>
                  </a:cubicBezTo>
                  <a:cubicBezTo>
                    <a:pt x="1871383" y="17236"/>
                    <a:pt x="2030060" y="53725"/>
                    <a:pt x="2326961" y="45719"/>
                  </a:cubicBezTo>
                </a:path>
              </a:pathLst>
            </a:custGeom>
            <a:grpFill/>
            <a:ln w="28575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2251120023">
                    <a:custGeom>
                      <a:avLst/>
                      <a:gdLst>
                        <a:gd name="connsiteX0" fmla="*/ 0 w 1842868"/>
                        <a:gd name="connsiteY0" fmla="*/ 0 h 28136"/>
                        <a:gd name="connsiteX1" fmla="*/ 1842868 w 1842868"/>
                        <a:gd name="connsiteY1" fmla="*/ 28136 h 2813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842868" h="28136">
                          <a:moveTo>
                            <a:pt x="0" y="0"/>
                          </a:moveTo>
                          <a:lnTo>
                            <a:pt x="1842868" y="28136"/>
                          </a:lnTo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Freeform: Shape 25">
              <a:extLst>
                <a:ext uri="{FF2B5EF4-FFF2-40B4-BE49-F238E27FC236}">
                  <a16:creationId xmlns:a16="http://schemas.microsoft.com/office/drawing/2014/main" id="{7DB4AABD-87EA-403F-9186-F579B372145B}"/>
                </a:ext>
              </a:extLst>
            </p:cNvPr>
            <p:cNvSpPr/>
            <p:nvPr/>
          </p:nvSpPr>
          <p:spPr>
            <a:xfrm>
              <a:off x="5061473" y="1999360"/>
              <a:ext cx="2326961" cy="45719"/>
            </a:xfrm>
            <a:custGeom>
              <a:avLst/>
              <a:gdLst>
                <a:gd name="connsiteX0" fmla="*/ 0 w 2326961"/>
                <a:gd name="connsiteY0" fmla="*/ 0 h 45719"/>
                <a:gd name="connsiteX1" fmla="*/ 511931 w 2326961"/>
                <a:gd name="connsiteY1" fmla="*/ 10058 h 45719"/>
                <a:gd name="connsiteX2" fmla="*/ 1047132 w 2326961"/>
                <a:gd name="connsiteY2" fmla="*/ 20574 h 45719"/>
                <a:gd name="connsiteX3" fmla="*/ 1582333 w 2326961"/>
                <a:gd name="connsiteY3" fmla="*/ 31089 h 45719"/>
                <a:gd name="connsiteX4" fmla="*/ 2326961 w 2326961"/>
                <a:gd name="connsiteY4" fmla="*/ 45719 h 45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26961" h="45719" fill="none" extrusionOk="0">
                  <a:moveTo>
                    <a:pt x="0" y="0"/>
                  </a:moveTo>
                  <a:cubicBezTo>
                    <a:pt x="231267" y="-25847"/>
                    <a:pt x="287627" y="27543"/>
                    <a:pt x="511931" y="10058"/>
                  </a:cubicBezTo>
                  <a:cubicBezTo>
                    <a:pt x="736235" y="-7426"/>
                    <a:pt x="844714" y="35340"/>
                    <a:pt x="1047132" y="20574"/>
                  </a:cubicBezTo>
                  <a:cubicBezTo>
                    <a:pt x="1249550" y="5808"/>
                    <a:pt x="1368051" y="73523"/>
                    <a:pt x="1582333" y="31089"/>
                  </a:cubicBezTo>
                  <a:cubicBezTo>
                    <a:pt x="1796615" y="-11345"/>
                    <a:pt x="2089644" y="93479"/>
                    <a:pt x="2326961" y="45719"/>
                  </a:cubicBezTo>
                </a:path>
                <a:path w="2326961" h="45719" stroke="0" extrusionOk="0">
                  <a:moveTo>
                    <a:pt x="0" y="0"/>
                  </a:moveTo>
                  <a:cubicBezTo>
                    <a:pt x="175748" y="-8887"/>
                    <a:pt x="377767" y="67221"/>
                    <a:pt x="628279" y="12344"/>
                  </a:cubicBezTo>
                  <a:cubicBezTo>
                    <a:pt x="878791" y="-42533"/>
                    <a:pt x="924937" y="81626"/>
                    <a:pt x="1210020" y="23774"/>
                  </a:cubicBezTo>
                  <a:cubicBezTo>
                    <a:pt x="1495103" y="-34078"/>
                    <a:pt x="1550304" y="43908"/>
                    <a:pt x="1721951" y="33832"/>
                  </a:cubicBezTo>
                  <a:cubicBezTo>
                    <a:pt x="1893598" y="23756"/>
                    <a:pt x="2178323" y="110820"/>
                    <a:pt x="2326961" y="45719"/>
                  </a:cubicBezTo>
                </a:path>
              </a:pathLst>
            </a:custGeom>
            <a:grpFill/>
            <a:ln w="28575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4197535473">
                    <a:custGeom>
                      <a:avLst/>
                      <a:gdLst>
                        <a:gd name="connsiteX0" fmla="*/ 0 w 1842868"/>
                        <a:gd name="connsiteY0" fmla="*/ 0 h 28136"/>
                        <a:gd name="connsiteX1" fmla="*/ 1842868 w 1842868"/>
                        <a:gd name="connsiteY1" fmla="*/ 28136 h 2813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842868" h="28136">
                          <a:moveTo>
                            <a:pt x="0" y="0"/>
                          </a:moveTo>
                          <a:lnTo>
                            <a:pt x="1842868" y="28136"/>
                          </a:lnTo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8" name="Freeform: Shape 26">
            <a:extLst>
              <a:ext uri="{FF2B5EF4-FFF2-40B4-BE49-F238E27FC236}">
                <a16:creationId xmlns:a16="http://schemas.microsoft.com/office/drawing/2014/main" id="{7CF04847-D7FC-4E5B-84D7-0E139EBE6742}"/>
              </a:ext>
            </a:extLst>
          </p:cNvPr>
          <p:cNvSpPr/>
          <p:nvPr/>
        </p:nvSpPr>
        <p:spPr>
          <a:xfrm>
            <a:off x="3293120" y="4522958"/>
            <a:ext cx="1900754" cy="1319408"/>
          </a:xfrm>
          <a:custGeom>
            <a:avLst/>
            <a:gdLst>
              <a:gd name="connsiteX0" fmla="*/ 1900754 w 1900754"/>
              <a:gd name="connsiteY0" fmla="*/ 39248 h 1319408"/>
              <a:gd name="connsiteX1" fmla="*/ 1246189 w 1900754"/>
              <a:gd name="connsiteY1" fmla="*/ 95519 h 1319408"/>
              <a:gd name="connsiteX2" fmla="*/ 1032197 w 1900754"/>
              <a:gd name="connsiteY2" fmla="*/ 869242 h 1319408"/>
              <a:gd name="connsiteX3" fmla="*/ 289518 w 1900754"/>
              <a:gd name="connsiteY3" fmla="*/ 1122461 h 1319408"/>
              <a:gd name="connsiteX4" fmla="*/ 0 w 1900754"/>
              <a:gd name="connsiteY4" fmla="*/ 1319408 h 1319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0754" h="1319408" extrusionOk="0">
                <a:moveTo>
                  <a:pt x="1900754" y="39248"/>
                </a:moveTo>
                <a:cubicBezTo>
                  <a:pt x="1675945" y="35425"/>
                  <a:pt x="1389301" y="7222"/>
                  <a:pt x="1246189" y="95519"/>
                </a:cubicBezTo>
                <a:cubicBezTo>
                  <a:pt x="1048158" y="278031"/>
                  <a:pt x="1179190" y="720660"/>
                  <a:pt x="1032197" y="869242"/>
                </a:cubicBezTo>
                <a:cubicBezTo>
                  <a:pt x="851676" y="1058435"/>
                  <a:pt x="488610" y="1003034"/>
                  <a:pt x="289518" y="1122461"/>
                </a:cubicBezTo>
                <a:cubicBezTo>
                  <a:pt x="99126" y="1195137"/>
                  <a:pt x="59595" y="1262537"/>
                  <a:pt x="0" y="1319408"/>
                </a:cubicBezTo>
              </a:path>
            </a:pathLst>
          </a:custGeom>
          <a:noFill/>
          <a:ln w="38100">
            <a:solidFill>
              <a:schemeClr val="tx1"/>
            </a:solidFill>
            <a:tailEnd type="arrow"/>
            <a:extLst>
              <a:ext uri="{C807C97D-BFC1-408E-A445-0C87EB9F89A2}">
                <ask:lineSketchStyleProps xmlns:ask="http://schemas.microsoft.com/office/drawing/2018/sketchyshapes" sd="1766017333">
                  <a:custGeom>
                    <a:avLst/>
                    <a:gdLst>
                      <a:gd name="connsiteX0" fmla="*/ 2124222 w 2124222"/>
                      <a:gd name="connsiteY0" fmla="*/ 39248 h 1319408"/>
                      <a:gd name="connsiteX1" fmla="*/ 1392702 w 2124222"/>
                      <a:gd name="connsiteY1" fmla="*/ 95519 h 1319408"/>
                      <a:gd name="connsiteX2" fmla="*/ 1153551 w 2124222"/>
                      <a:gd name="connsiteY2" fmla="*/ 869242 h 1319408"/>
                      <a:gd name="connsiteX3" fmla="*/ 323557 w 2124222"/>
                      <a:gd name="connsiteY3" fmla="*/ 1122461 h 1319408"/>
                      <a:gd name="connsiteX4" fmla="*/ 0 w 2124222"/>
                      <a:gd name="connsiteY4" fmla="*/ 1319408 h 13194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24222" h="1319408">
                        <a:moveTo>
                          <a:pt x="2124222" y="39248"/>
                        </a:moveTo>
                        <a:cubicBezTo>
                          <a:pt x="1839351" y="-1783"/>
                          <a:pt x="1554481" y="-42813"/>
                          <a:pt x="1392702" y="95519"/>
                        </a:cubicBezTo>
                        <a:cubicBezTo>
                          <a:pt x="1230923" y="233851"/>
                          <a:pt x="1331742" y="698085"/>
                          <a:pt x="1153551" y="869242"/>
                        </a:cubicBezTo>
                        <a:cubicBezTo>
                          <a:pt x="975360" y="1040399"/>
                          <a:pt x="515815" y="1047433"/>
                          <a:pt x="323557" y="1122461"/>
                        </a:cubicBezTo>
                        <a:cubicBezTo>
                          <a:pt x="131299" y="1197489"/>
                          <a:pt x="65649" y="1258448"/>
                          <a:pt x="0" y="1319408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9" name="Group 51">
            <a:extLst>
              <a:ext uri="{FF2B5EF4-FFF2-40B4-BE49-F238E27FC236}">
                <a16:creationId xmlns:a16="http://schemas.microsoft.com/office/drawing/2014/main" id="{B3407C64-7E25-42CD-BB2E-B5375487B8AC}"/>
              </a:ext>
            </a:extLst>
          </p:cNvPr>
          <p:cNvGrpSpPr/>
          <p:nvPr/>
        </p:nvGrpSpPr>
        <p:grpSpPr>
          <a:xfrm>
            <a:off x="1029520" y="4069130"/>
            <a:ext cx="2263601" cy="2503120"/>
            <a:chOff x="1541195" y="3066757"/>
            <a:chExt cx="2263601" cy="2503120"/>
          </a:xfrm>
        </p:grpSpPr>
        <p:sp>
          <p:nvSpPr>
            <p:cNvPr id="190" name="Rectangle: Rounded Corners 29">
              <a:extLst>
                <a:ext uri="{FF2B5EF4-FFF2-40B4-BE49-F238E27FC236}">
                  <a16:creationId xmlns:a16="http://schemas.microsoft.com/office/drawing/2014/main" id="{6D11A9D5-3AC2-47DC-813B-09493AE09EFA}"/>
                </a:ext>
              </a:extLst>
            </p:cNvPr>
            <p:cNvSpPr/>
            <p:nvPr/>
          </p:nvSpPr>
          <p:spPr>
            <a:xfrm>
              <a:off x="1702756" y="3885247"/>
              <a:ext cx="1899960" cy="1580050"/>
            </a:xfrm>
            <a:custGeom>
              <a:avLst/>
              <a:gdLst>
                <a:gd name="connsiteX0" fmla="*/ 0 w 1899960"/>
                <a:gd name="connsiteY0" fmla="*/ 263347 h 1580050"/>
                <a:gd name="connsiteX1" fmla="*/ 263347 w 1899960"/>
                <a:gd name="connsiteY1" fmla="*/ 0 h 1580050"/>
                <a:gd name="connsiteX2" fmla="*/ 679904 w 1899960"/>
                <a:gd name="connsiteY2" fmla="*/ 0 h 1580050"/>
                <a:gd name="connsiteX3" fmla="*/ 1123927 w 1899960"/>
                <a:gd name="connsiteY3" fmla="*/ 0 h 1580050"/>
                <a:gd name="connsiteX4" fmla="*/ 1636613 w 1899960"/>
                <a:gd name="connsiteY4" fmla="*/ 0 h 1580050"/>
                <a:gd name="connsiteX5" fmla="*/ 1899960 w 1899960"/>
                <a:gd name="connsiteY5" fmla="*/ 263347 h 1580050"/>
                <a:gd name="connsiteX6" fmla="*/ 1899960 w 1899960"/>
                <a:gd name="connsiteY6" fmla="*/ 790025 h 1580050"/>
                <a:gd name="connsiteX7" fmla="*/ 1899960 w 1899960"/>
                <a:gd name="connsiteY7" fmla="*/ 1316703 h 1580050"/>
                <a:gd name="connsiteX8" fmla="*/ 1636613 w 1899960"/>
                <a:gd name="connsiteY8" fmla="*/ 1580050 h 1580050"/>
                <a:gd name="connsiteX9" fmla="*/ 1220056 w 1899960"/>
                <a:gd name="connsiteY9" fmla="*/ 1580050 h 1580050"/>
                <a:gd name="connsiteX10" fmla="*/ 776033 w 1899960"/>
                <a:gd name="connsiteY10" fmla="*/ 1580050 h 1580050"/>
                <a:gd name="connsiteX11" fmla="*/ 263347 w 1899960"/>
                <a:gd name="connsiteY11" fmla="*/ 1580050 h 1580050"/>
                <a:gd name="connsiteX12" fmla="*/ 0 w 1899960"/>
                <a:gd name="connsiteY12" fmla="*/ 1316703 h 1580050"/>
                <a:gd name="connsiteX13" fmla="*/ 0 w 1899960"/>
                <a:gd name="connsiteY13" fmla="*/ 800559 h 1580050"/>
                <a:gd name="connsiteX14" fmla="*/ 0 w 1899960"/>
                <a:gd name="connsiteY14" fmla="*/ 263347 h 158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99960" h="1580050" fill="none" extrusionOk="0">
                  <a:moveTo>
                    <a:pt x="0" y="263347"/>
                  </a:moveTo>
                  <a:cubicBezTo>
                    <a:pt x="9794" y="90124"/>
                    <a:pt x="157101" y="13927"/>
                    <a:pt x="263347" y="0"/>
                  </a:cubicBezTo>
                  <a:cubicBezTo>
                    <a:pt x="433516" y="-35009"/>
                    <a:pt x="526321" y="23940"/>
                    <a:pt x="679904" y="0"/>
                  </a:cubicBezTo>
                  <a:cubicBezTo>
                    <a:pt x="833487" y="-23940"/>
                    <a:pt x="976520" y="16869"/>
                    <a:pt x="1123927" y="0"/>
                  </a:cubicBezTo>
                  <a:cubicBezTo>
                    <a:pt x="1271334" y="-16869"/>
                    <a:pt x="1446685" y="22612"/>
                    <a:pt x="1636613" y="0"/>
                  </a:cubicBezTo>
                  <a:cubicBezTo>
                    <a:pt x="1790703" y="2984"/>
                    <a:pt x="1893190" y="95576"/>
                    <a:pt x="1899960" y="263347"/>
                  </a:cubicBezTo>
                  <a:cubicBezTo>
                    <a:pt x="1915439" y="431165"/>
                    <a:pt x="1861408" y="614684"/>
                    <a:pt x="1899960" y="790025"/>
                  </a:cubicBezTo>
                  <a:cubicBezTo>
                    <a:pt x="1938512" y="965366"/>
                    <a:pt x="1870712" y="1206069"/>
                    <a:pt x="1899960" y="1316703"/>
                  </a:cubicBezTo>
                  <a:cubicBezTo>
                    <a:pt x="1888431" y="1427673"/>
                    <a:pt x="1754723" y="1598779"/>
                    <a:pt x="1636613" y="1580050"/>
                  </a:cubicBezTo>
                  <a:cubicBezTo>
                    <a:pt x="1539226" y="1587116"/>
                    <a:pt x="1394418" y="1543545"/>
                    <a:pt x="1220056" y="1580050"/>
                  </a:cubicBezTo>
                  <a:cubicBezTo>
                    <a:pt x="1045694" y="1616555"/>
                    <a:pt x="891661" y="1540356"/>
                    <a:pt x="776033" y="1580050"/>
                  </a:cubicBezTo>
                  <a:cubicBezTo>
                    <a:pt x="660405" y="1619744"/>
                    <a:pt x="425736" y="1564956"/>
                    <a:pt x="263347" y="1580050"/>
                  </a:cubicBezTo>
                  <a:cubicBezTo>
                    <a:pt x="100482" y="1575526"/>
                    <a:pt x="-19641" y="1459142"/>
                    <a:pt x="0" y="1316703"/>
                  </a:cubicBezTo>
                  <a:cubicBezTo>
                    <a:pt x="-36601" y="1112099"/>
                    <a:pt x="51170" y="962957"/>
                    <a:pt x="0" y="800559"/>
                  </a:cubicBezTo>
                  <a:cubicBezTo>
                    <a:pt x="-51170" y="638161"/>
                    <a:pt x="14461" y="392270"/>
                    <a:pt x="0" y="263347"/>
                  </a:cubicBezTo>
                  <a:close/>
                </a:path>
                <a:path w="1899960" h="1580050" stroke="0" extrusionOk="0">
                  <a:moveTo>
                    <a:pt x="0" y="263347"/>
                  </a:moveTo>
                  <a:cubicBezTo>
                    <a:pt x="27577" y="96811"/>
                    <a:pt x="139736" y="-21599"/>
                    <a:pt x="263347" y="0"/>
                  </a:cubicBezTo>
                  <a:cubicBezTo>
                    <a:pt x="457525" y="-12984"/>
                    <a:pt x="535121" y="26284"/>
                    <a:pt x="748568" y="0"/>
                  </a:cubicBezTo>
                  <a:cubicBezTo>
                    <a:pt x="962015" y="-26284"/>
                    <a:pt x="990110" y="3430"/>
                    <a:pt x="1178858" y="0"/>
                  </a:cubicBezTo>
                  <a:cubicBezTo>
                    <a:pt x="1367606" y="-3430"/>
                    <a:pt x="1466186" y="22120"/>
                    <a:pt x="1636613" y="0"/>
                  </a:cubicBezTo>
                  <a:cubicBezTo>
                    <a:pt x="1773888" y="-36239"/>
                    <a:pt x="1868740" y="140839"/>
                    <a:pt x="1899960" y="263347"/>
                  </a:cubicBezTo>
                  <a:cubicBezTo>
                    <a:pt x="1934378" y="457535"/>
                    <a:pt x="1844366" y="647931"/>
                    <a:pt x="1899960" y="800559"/>
                  </a:cubicBezTo>
                  <a:cubicBezTo>
                    <a:pt x="1955554" y="953187"/>
                    <a:pt x="1866956" y="1187694"/>
                    <a:pt x="1899960" y="1316703"/>
                  </a:cubicBezTo>
                  <a:cubicBezTo>
                    <a:pt x="1883792" y="1488279"/>
                    <a:pt x="1793714" y="1557710"/>
                    <a:pt x="1636613" y="1580050"/>
                  </a:cubicBezTo>
                  <a:cubicBezTo>
                    <a:pt x="1437511" y="1626571"/>
                    <a:pt x="1390654" y="1527993"/>
                    <a:pt x="1151392" y="1580050"/>
                  </a:cubicBezTo>
                  <a:cubicBezTo>
                    <a:pt x="912130" y="1632107"/>
                    <a:pt x="819393" y="1535308"/>
                    <a:pt x="693637" y="1580050"/>
                  </a:cubicBezTo>
                  <a:cubicBezTo>
                    <a:pt x="567881" y="1624792"/>
                    <a:pt x="431998" y="1568079"/>
                    <a:pt x="263347" y="1580050"/>
                  </a:cubicBezTo>
                  <a:cubicBezTo>
                    <a:pt x="113755" y="1574123"/>
                    <a:pt x="-2005" y="1465409"/>
                    <a:pt x="0" y="1316703"/>
                  </a:cubicBezTo>
                  <a:cubicBezTo>
                    <a:pt x="-10647" y="1169997"/>
                    <a:pt x="56854" y="1038835"/>
                    <a:pt x="0" y="811092"/>
                  </a:cubicBezTo>
                  <a:cubicBezTo>
                    <a:pt x="-56854" y="583349"/>
                    <a:pt x="28852" y="407378"/>
                    <a:pt x="0" y="263347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403408789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Rectangle: Rounded Corners 21">
              <a:extLst>
                <a:ext uri="{FF2B5EF4-FFF2-40B4-BE49-F238E27FC236}">
                  <a16:creationId xmlns:a16="http://schemas.microsoft.com/office/drawing/2014/main" id="{5A4F2C98-5FA7-408E-AA2B-8D1724233357}"/>
                </a:ext>
              </a:extLst>
            </p:cNvPr>
            <p:cNvSpPr/>
            <p:nvPr/>
          </p:nvSpPr>
          <p:spPr>
            <a:xfrm>
              <a:off x="1551698" y="3653936"/>
              <a:ext cx="2253098" cy="1915941"/>
            </a:xfrm>
            <a:custGeom>
              <a:avLst/>
              <a:gdLst>
                <a:gd name="connsiteX0" fmla="*/ 0 w 2253098"/>
                <a:gd name="connsiteY0" fmla="*/ 319330 h 1915941"/>
                <a:gd name="connsiteX1" fmla="*/ 319330 w 2253098"/>
                <a:gd name="connsiteY1" fmla="*/ 0 h 1915941"/>
                <a:gd name="connsiteX2" fmla="*/ 889765 w 2253098"/>
                <a:gd name="connsiteY2" fmla="*/ 0 h 1915941"/>
                <a:gd name="connsiteX3" fmla="*/ 1395622 w 2253098"/>
                <a:gd name="connsiteY3" fmla="*/ 0 h 1915941"/>
                <a:gd name="connsiteX4" fmla="*/ 1933768 w 2253098"/>
                <a:gd name="connsiteY4" fmla="*/ 0 h 1915941"/>
                <a:gd name="connsiteX5" fmla="*/ 2253098 w 2253098"/>
                <a:gd name="connsiteY5" fmla="*/ 319330 h 1915941"/>
                <a:gd name="connsiteX6" fmla="*/ 2253098 w 2253098"/>
                <a:gd name="connsiteY6" fmla="*/ 757863 h 1915941"/>
                <a:gd name="connsiteX7" fmla="*/ 2253098 w 2253098"/>
                <a:gd name="connsiteY7" fmla="*/ 1145305 h 1915941"/>
                <a:gd name="connsiteX8" fmla="*/ 2253098 w 2253098"/>
                <a:gd name="connsiteY8" fmla="*/ 1596611 h 1915941"/>
                <a:gd name="connsiteX9" fmla="*/ 1933768 w 2253098"/>
                <a:gd name="connsiteY9" fmla="*/ 1915941 h 1915941"/>
                <a:gd name="connsiteX10" fmla="*/ 1427911 w 2253098"/>
                <a:gd name="connsiteY10" fmla="*/ 1915941 h 1915941"/>
                <a:gd name="connsiteX11" fmla="*/ 873620 w 2253098"/>
                <a:gd name="connsiteY11" fmla="*/ 1915941 h 1915941"/>
                <a:gd name="connsiteX12" fmla="*/ 319330 w 2253098"/>
                <a:gd name="connsiteY12" fmla="*/ 1915941 h 1915941"/>
                <a:gd name="connsiteX13" fmla="*/ 0 w 2253098"/>
                <a:gd name="connsiteY13" fmla="*/ 1596611 h 1915941"/>
                <a:gd name="connsiteX14" fmla="*/ 0 w 2253098"/>
                <a:gd name="connsiteY14" fmla="*/ 1145305 h 1915941"/>
                <a:gd name="connsiteX15" fmla="*/ 0 w 2253098"/>
                <a:gd name="connsiteY15" fmla="*/ 757863 h 1915941"/>
                <a:gd name="connsiteX16" fmla="*/ 0 w 2253098"/>
                <a:gd name="connsiteY16" fmla="*/ 319330 h 1915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253098" h="1915941" extrusionOk="0">
                  <a:moveTo>
                    <a:pt x="0" y="319330"/>
                  </a:moveTo>
                  <a:cubicBezTo>
                    <a:pt x="22876" y="125471"/>
                    <a:pt x="157290" y="-14168"/>
                    <a:pt x="319330" y="0"/>
                  </a:cubicBezTo>
                  <a:cubicBezTo>
                    <a:pt x="578983" y="-6960"/>
                    <a:pt x="685788" y="36529"/>
                    <a:pt x="889765" y="0"/>
                  </a:cubicBezTo>
                  <a:cubicBezTo>
                    <a:pt x="1093743" y="-36529"/>
                    <a:pt x="1277329" y="4737"/>
                    <a:pt x="1395622" y="0"/>
                  </a:cubicBezTo>
                  <a:cubicBezTo>
                    <a:pt x="1513915" y="-4737"/>
                    <a:pt x="1699674" y="2771"/>
                    <a:pt x="1933768" y="0"/>
                  </a:cubicBezTo>
                  <a:cubicBezTo>
                    <a:pt x="2101252" y="-39388"/>
                    <a:pt x="2219030" y="167997"/>
                    <a:pt x="2253098" y="319330"/>
                  </a:cubicBezTo>
                  <a:cubicBezTo>
                    <a:pt x="2285051" y="524940"/>
                    <a:pt x="2206819" y="637710"/>
                    <a:pt x="2253098" y="757863"/>
                  </a:cubicBezTo>
                  <a:cubicBezTo>
                    <a:pt x="2299377" y="878016"/>
                    <a:pt x="2214589" y="981454"/>
                    <a:pt x="2253098" y="1145305"/>
                  </a:cubicBezTo>
                  <a:cubicBezTo>
                    <a:pt x="2291607" y="1309156"/>
                    <a:pt x="2224043" y="1443380"/>
                    <a:pt x="2253098" y="1596611"/>
                  </a:cubicBezTo>
                  <a:cubicBezTo>
                    <a:pt x="2273725" y="1768841"/>
                    <a:pt x="2110954" y="1910595"/>
                    <a:pt x="1933768" y="1915941"/>
                  </a:cubicBezTo>
                  <a:cubicBezTo>
                    <a:pt x="1813787" y="1938406"/>
                    <a:pt x="1554251" y="1892138"/>
                    <a:pt x="1427911" y="1915941"/>
                  </a:cubicBezTo>
                  <a:cubicBezTo>
                    <a:pt x="1301571" y="1939744"/>
                    <a:pt x="1116754" y="1858305"/>
                    <a:pt x="873620" y="1915941"/>
                  </a:cubicBezTo>
                  <a:cubicBezTo>
                    <a:pt x="630486" y="1973577"/>
                    <a:pt x="586565" y="1858938"/>
                    <a:pt x="319330" y="1915941"/>
                  </a:cubicBezTo>
                  <a:cubicBezTo>
                    <a:pt x="122013" y="1922795"/>
                    <a:pt x="26818" y="1792326"/>
                    <a:pt x="0" y="1596611"/>
                  </a:cubicBezTo>
                  <a:cubicBezTo>
                    <a:pt x="-23736" y="1478683"/>
                    <a:pt x="32622" y="1294856"/>
                    <a:pt x="0" y="1145305"/>
                  </a:cubicBezTo>
                  <a:cubicBezTo>
                    <a:pt x="-32622" y="995754"/>
                    <a:pt x="21603" y="913303"/>
                    <a:pt x="0" y="757863"/>
                  </a:cubicBezTo>
                  <a:cubicBezTo>
                    <a:pt x="-21603" y="602423"/>
                    <a:pt x="17922" y="468449"/>
                    <a:pt x="0" y="319330"/>
                  </a:cubicBez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403408789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Oval 22">
              <a:extLst>
                <a:ext uri="{FF2B5EF4-FFF2-40B4-BE49-F238E27FC236}">
                  <a16:creationId xmlns:a16="http://schemas.microsoft.com/office/drawing/2014/main" id="{122EC98B-3005-48B6-BCA6-6B6EE2E9B8A3}"/>
                </a:ext>
              </a:extLst>
            </p:cNvPr>
            <p:cNvSpPr/>
            <p:nvPr/>
          </p:nvSpPr>
          <p:spPr>
            <a:xfrm>
              <a:off x="1589649" y="3066757"/>
              <a:ext cx="998806" cy="1049801"/>
            </a:xfrm>
            <a:custGeom>
              <a:avLst/>
              <a:gdLst>
                <a:gd name="connsiteX0" fmla="*/ 0 w 998806"/>
                <a:gd name="connsiteY0" fmla="*/ 524901 h 1049801"/>
                <a:gd name="connsiteX1" fmla="*/ 499403 w 998806"/>
                <a:gd name="connsiteY1" fmla="*/ 0 h 1049801"/>
                <a:gd name="connsiteX2" fmla="*/ 998806 w 998806"/>
                <a:gd name="connsiteY2" fmla="*/ 524901 h 1049801"/>
                <a:gd name="connsiteX3" fmla="*/ 499403 w 998806"/>
                <a:gd name="connsiteY3" fmla="*/ 1049802 h 1049801"/>
                <a:gd name="connsiteX4" fmla="*/ 0 w 998806"/>
                <a:gd name="connsiteY4" fmla="*/ 524901 h 1049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8806" h="1049801" fill="none" extrusionOk="0">
                  <a:moveTo>
                    <a:pt x="0" y="524901"/>
                  </a:moveTo>
                  <a:cubicBezTo>
                    <a:pt x="-60725" y="243406"/>
                    <a:pt x="292911" y="-28602"/>
                    <a:pt x="499403" y="0"/>
                  </a:cubicBezTo>
                  <a:cubicBezTo>
                    <a:pt x="745437" y="22735"/>
                    <a:pt x="998562" y="288688"/>
                    <a:pt x="998806" y="524901"/>
                  </a:cubicBezTo>
                  <a:cubicBezTo>
                    <a:pt x="959125" y="781708"/>
                    <a:pt x="807199" y="1075784"/>
                    <a:pt x="499403" y="1049802"/>
                  </a:cubicBezTo>
                  <a:cubicBezTo>
                    <a:pt x="240240" y="1110830"/>
                    <a:pt x="44844" y="816941"/>
                    <a:pt x="0" y="524901"/>
                  </a:cubicBezTo>
                  <a:close/>
                </a:path>
                <a:path w="998806" h="1049801" stroke="0" extrusionOk="0">
                  <a:moveTo>
                    <a:pt x="0" y="524901"/>
                  </a:moveTo>
                  <a:cubicBezTo>
                    <a:pt x="-2471" y="224199"/>
                    <a:pt x="217115" y="26249"/>
                    <a:pt x="499403" y="0"/>
                  </a:cubicBezTo>
                  <a:cubicBezTo>
                    <a:pt x="758250" y="20045"/>
                    <a:pt x="991184" y="218690"/>
                    <a:pt x="998806" y="524901"/>
                  </a:cubicBezTo>
                  <a:cubicBezTo>
                    <a:pt x="1032917" y="837396"/>
                    <a:pt x="724872" y="1110020"/>
                    <a:pt x="499403" y="1049802"/>
                  </a:cubicBezTo>
                  <a:cubicBezTo>
                    <a:pt x="262015" y="1052746"/>
                    <a:pt x="16335" y="760509"/>
                    <a:pt x="0" y="524901"/>
                  </a:cubicBezTo>
                  <a:close/>
                </a:path>
              </a:pathLst>
            </a:custGeom>
            <a:solidFill>
              <a:srgbClr val="00B0F0"/>
            </a:solidFill>
            <a:ln>
              <a:extLst>
                <a:ext uri="{C807C97D-BFC1-408E-A445-0C87EB9F89A2}">
                  <ask:lineSketchStyleProps xmlns:ask="http://schemas.microsoft.com/office/drawing/2018/sketchyshapes" sd="2444552323">
                    <a:prstGeom prst="ellipse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TextBox 27">
              <a:extLst>
                <a:ext uri="{FF2B5EF4-FFF2-40B4-BE49-F238E27FC236}">
                  <a16:creationId xmlns:a16="http://schemas.microsoft.com/office/drawing/2014/main" id="{B0CE3EFB-70F9-41E7-97D5-70C1FD319625}"/>
                </a:ext>
              </a:extLst>
            </p:cNvPr>
            <p:cNvSpPr txBox="1"/>
            <p:nvPr/>
          </p:nvSpPr>
          <p:spPr>
            <a:xfrm>
              <a:off x="1541195" y="3362027"/>
              <a:ext cx="9988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bg1"/>
                  </a:solidFill>
                  <a:latin typeface="Hand Of Sean" panose="02000500000000000000" pitchFamily="2" charset="-128"/>
                  <a:ea typeface="Hand Of Sean" panose="02000500000000000000" pitchFamily="2" charset="-128"/>
                </a:rPr>
                <a:t>1</a:t>
              </a:r>
            </a:p>
          </p:txBody>
        </p:sp>
        <p:sp>
          <p:nvSpPr>
            <p:cNvPr id="194" name="TextBox 30">
              <a:extLst>
                <a:ext uri="{FF2B5EF4-FFF2-40B4-BE49-F238E27FC236}">
                  <a16:creationId xmlns:a16="http://schemas.microsoft.com/office/drawing/2014/main" id="{0EB7547F-D86A-4019-A9CF-FA49B225B64F}"/>
                </a:ext>
              </a:extLst>
            </p:cNvPr>
            <p:cNvSpPr txBox="1"/>
            <p:nvPr/>
          </p:nvSpPr>
          <p:spPr>
            <a:xfrm>
              <a:off x="1816601" y="4001892"/>
              <a:ext cx="1786116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400" dirty="0">
                  <a:latin typeface="Hand Of Sean" panose="02000500000000000000" pitchFamily="2" charset="-128"/>
                  <a:ea typeface="Hand Of Sean" panose="02000500000000000000" pitchFamily="2" charset="-128"/>
                </a:rPr>
                <a:t>أشهرها جبال أَطْلَس في شمال غرب إفريقيا</a:t>
              </a:r>
            </a:p>
            <a:p>
              <a:pPr algn="r"/>
              <a:r>
                <a:rPr lang="ar-SY" sz="1400" dirty="0">
                  <a:latin typeface="Hand Of Sean" panose="02000500000000000000" pitchFamily="2" charset="-128"/>
                  <a:ea typeface="Hand Of Sean" panose="02000500000000000000" pitchFamily="2" charset="-128"/>
                </a:rPr>
                <a:t>وجبال الحِجاز في غرب المملكة العربية السعودية</a:t>
              </a:r>
            </a:p>
            <a:p>
              <a:pPr algn="r"/>
              <a:r>
                <a:rPr lang="ar-SY" sz="1400" dirty="0">
                  <a:latin typeface="Hand Of Sean" panose="02000500000000000000" pitchFamily="2" charset="-128"/>
                  <a:ea typeface="Hand Of Sean" panose="02000500000000000000" pitchFamily="2" charset="-128"/>
                </a:rPr>
                <a:t>وجبال طوروس بتركيا، وجبال زاجروس بإيران.</a:t>
              </a:r>
              <a:endParaRPr lang="en-US" sz="1400" dirty="0"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</p:grpSp>
      <p:grpSp>
        <p:nvGrpSpPr>
          <p:cNvPr id="195" name="Group 2">
            <a:extLst>
              <a:ext uri="{FF2B5EF4-FFF2-40B4-BE49-F238E27FC236}">
                <a16:creationId xmlns:a16="http://schemas.microsoft.com/office/drawing/2014/main" id="{A5368D82-D03E-41F0-89EF-6361EBDDA3F0}"/>
              </a:ext>
            </a:extLst>
          </p:cNvPr>
          <p:cNvGrpSpPr/>
          <p:nvPr/>
        </p:nvGrpSpPr>
        <p:grpSpPr>
          <a:xfrm>
            <a:off x="4700404" y="4287606"/>
            <a:ext cx="2025747" cy="447213"/>
            <a:chOff x="5212079" y="3285233"/>
            <a:chExt cx="2025747" cy="447213"/>
          </a:xfrm>
        </p:grpSpPr>
        <p:sp>
          <p:nvSpPr>
            <p:cNvPr id="196" name="Freeform: Shape 35">
              <a:extLst>
                <a:ext uri="{FF2B5EF4-FFF2-40B4-BE49-F238E27FC236}">
                  <a16:creationId xmlns:a16="http://schemas.microsoft.com/office/drawing/2014/main" id="{05E71BD4-3A97-4B7E-A033-C4AA8794F72A}"/>
                </a:ext>
              </a:extLst>
            </p:cNvPr>
            <p:cNvSpPr/>
            <p:nvPr/>
          </p:nvSpPr>
          <p:spPr>
            <a:xfrm>
              <a:off x="5383014" y="3285233"/>
              <a:ext cx="1644017" cy="432434"/>
            </a:xfrm>
            <a:custGeom>
              <a:avLst/>
              <a:gdLst>
                <a:gd name="connsiteX0" fmla="*/ 369585 w 1644017"/>
                <a:gd name="connsiteY0" fmla="*/ 420746 h 432434"/>
                <a:gd name="connsiteX1" fmla="*/ 0 w 1644017"/>
                <a:gd name="connsiteY1" fmla="*/ 0 h 432434"/>
                <a:gd name="connsiteX2" fmla="*/ 564446 w 1644017"/>
                <a:gd name="connsiteY2" fmla="*/ 4012 h 432434"/>
                <a:gd name="connsiteX3" fmla="*/ 1145332 w 1644017"/>
                <a:gd name="connsiteY3" fmla="*/ 8141 h 432434"/>
                <a:gd name="connsiteX4" fmla="*/ 1644017 w 1644017"/>
                <a:gd name="connsiteY4" fmla="*/ 11686 h 432434"/>
                <a:gd name="connsiteX5" fmla="*/ 1325408 w 1644017"/>
                <a:gd name="connsiteY5" fmla="*/ 432434 h 432434"/>
                <a:gd name="connsiteX6" fmla="*/ 857055 w 1644017"/>
                <a:gd name="connsiteY6" fmla="*/ 426707 h 432434"/>
                <a:gd name="connsiteX7" fmla="*/ 369585 w 1644017"/>
                <a:gd name="connsiteY7" fmla="*/ 420746 h 43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44017" h="432434" fill="none" extrusionOk="0">
                  <a:moveTo>
                    <a:pt x="369585" y="420746"/>
                  </a:moveTo>
                  <a:cubicBezTo>
                    <a:pt x="226083" y="287590"/>
                    <a:pt x="136603" y="73381"/>
                    <a:pt x="0" y="0"/>
                  </a:cubicBezTo>
                  <a:cubicBezTo>
                    <a:pt x="224868" y="-46438"/>
                    <a:pt x="301046" y="53783"/>
                    <a:pt x="564446" y="4012"/>
                  </a:cubicBezTo>
                  <a:cubicBezTo>
                    <a:pt x="827846" y="-45759"/>
                    <a:pt x="871766" y="75324"/>
                    <a:pt x="1145332" y="8141"/>
                  </a:cubicBezTo>
                  <a:cubicBezTo>
                    <a:pt x="1418898" y="-59042"/>
                    <a:pt x="1435984" y="41604"/>
                    <a:pt x="1644017" y="11686"/>
                  </a:cubicBezTo>
                  <a:cubicBezTo>
                    <a:pt x="1521656" y="182456"/>
                    <a:pt x="1390859" y="275429"/>
                    <a:pt x="1325408" y="432434"/>
                  </a:cubicBezTo>
                  <a:cubicBezTo>
                    <a:pt x="1140248" y="446961"/>
                    <a:pt x="1036991" y="375473"/>
                    <a:pt x="857055" y="426707"/>
                  </a:cubicBezTo>
                  <a:cubicBezTo>
                    <a:pt x="677119" y="477941"/>
                    <a:pt x="597763" y="396445"/>
                    <a:pt x="369585" y="420746"/>
                  </a:cubicBezTo>
                  <a:close/>
                </a:path>
                <a:path w="1644017" h="432434" stroke="0" extrusionOk="0">
                  <a:moveTo>
                    <a:pt x="369585" y="420746"/>
                  </a:moveTo>
                  <a:cubicBezTo>
                    <a:pt x="243109" y="363914"/>
                    <a:pt x="220968" y="167725"/>
                    <a:pt x="0" y="0"/>
                  </a:cubicBezTo>
                  <a:cubicBezTo>
                    <a:pt x="165230" y="-15295"/>
                    <a:pt x="378291" y="43690"/>
                    <a:pt x="498685" y="3545"/>
                  </a:cubicBezTo>
                  <a:cubicBezTo>
                    <a:pt x="619079" y="-36600"/>
                    <a:pt x="838760" y="14488"/>
                    <a:pt x="1046691" y="7440"/>
                  </a:cubicBezTo>
                  <a:cubicBezTo>
                    <a:pt x="1254622" y="393"/>
                    <a:pt x="1503835" y="51718"/>
                    <a:pt x="1644017" y="11686"/>
                  </a:cubicBezTo>
                  <a:cubicBezTo>
                    <a:pt x="1514043" y="196882"/>
                    <a:pt x="1376258" y="320439"/>
                    <a:pt x="1325408" y="432434"/>
                  </a:cubicBezTo>
                  <a:cubicBezTo>
                    <a:pt x="1205025" y="459447"/>
                    <a:pt x="1012775" y="403326"/>
                    <a:pt x="866613" y="426824"/>
                  </a:cubicBezTo>
                  <a:cubicBezTo>
                    <a:pt x="720451" y="450322"/>
                    <a:pt x="511537" y="396120"/>
                    <a:pt x="369585" y="420746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126374995">
                    <a:custGeom>
                      <a:avLst/>
                      <a:gdLst>
                        <a:gd name="connsiteX0" fmla="*/ 407963 w 1814733"/>
                        <a:gd name="connsiteY0" fmla="*/ 506436 h 520504"/>
                        <a:gd name="connsiteX1" fmla="*/ 0 w 1814733"/>
                        <a:gd name="connsiteY1" fmla="*/ 0 h 520504"/>
                        <a:gd name="connsiteX2" fmla="*/ 1814733 w 1814733"/>
                        <a:gd name="connsiteY2" fmla="*/ 14067 h 520504"/>
                        <a:gd name="connsiteX3" fmla="*/ 1463040 w 1814733"/>
                        <a:gd name="connsiteY3" fmla="*/ 520504 h 520504"/>
                        <a:gd name="connsiteX4" fmla="*/ 407963 w 1814733"/>
                        <a:gd name="connsiteY4" fmla="*/ 506436 h 5205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814733" h="520504">
                          <a:moveTo>
                            <a:pt x="407963" y="506436"/>
                          </a:moveTo>
                          <a:lnTo>
                            <a:pt x="0" y="0"/>
                          </a:lnTo>
                          <a:lnTo>
                            <a:pt x="1814733" y="14067"/>
                          </a:lnTo>
                          <a:lnTo>
                            <a:pt x="1463040" y="520504"/>
                          </a:lnTo>
                          <a:lnTo>
                            <a:pt x="407963" y="506436"/>
                          </a:lnTo>
                          <a:close/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TextBox 40">
              <a:extLst>
                <a:ext uri="{FF2B5EF4-FFF2-40B4-BE49-F238E27FC236}">
                  <a16:creationId xmlns:a16="http://schemas.microsoft.com/office/drawing/2014/main" id="{1DF66F4B-59EB-4F11-BF96-9C8814290AEC}"/>
                </a:ext>
              </a:extLst>
            </p:cNvPr>
            <p:cNvSpPr txBox="1"/>
            <p:nvPr/>
          </p:nvSpPr>
          <p:spPr>
            <a:xfrm>
              <a:off x="5212079" y="3363114"/>
              <a:ext cx="20257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dirty="0">
                  <a:latin typeface="Hand Of Sean" panose="02000500000000000000" pitchFamily="2" charset="-128"/>
                  <a:ea typeface="Hand Of Sean" panose="02000500000000000000" pitchFamily="2" charset="-128"/>
                </a:rPr>
                <a:t>الجبال</a:t>
              </a:r>
              <a:endParaRPr lang="en-US" dirty="0"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</p:grpSp>
      <p:grpSp>
        <p:nvGrpSpPr>
          <p:cNvPr id="198" name="Group 3">
            <a:extLst>
              <a:ext uri="{FF2B5EF4-FFF2-40B4-BE49-F238E27FC236}">
                <a16:creationId xmlns:a16="http://schemas.microsoft.com/office/drawing/2014/main" id="{F6AA9580-E747-412D-8E6D-BC47767F3D00}"/>
              </a:ext>
            </a:extLst>
          </p:cNvPr>
          <p:cNvGrpSpPr/>
          <p:nvPr/>
        </p:nvGrpSpPr>
        <p:grpSpPr>
          <a:xfrm>
            <a:off x="4532835" y="3601106"/>
            <a:ext cx="2326970" cy="599707"/>
            <a:chOff x="5044510" y="2598733"/>
            <a:chExt cx="2326970" cy="599707"/>
          </a:xfrm>
        </p:grpSpPr>
        <p:sp>
          <p:nvSpPr>
            <p:cNvPr id="199" name="Freeform: Shape 36">
              <a:extLst>
                <a:ext uri="{FF2B5EF4-FFF2-40B4-BE49-F238E27FC236}">
                  <a16:creationId xmlns:a16="http://schemas.microsoft.com/office/drawing/2014/main" id="{029BEE29-4A86-41A0-980C-48006EADDB8E}"/>
                </a:ext>
              </a:extLst>
            </p:cNvPr>
            <p:cNvSpPr/>
            <p:nvPr/>
          </p:nvSpPr>
          <p:spPr>
            <a:xfrm>
              <a:off x="5044510" y="2598733"/>
              <a:ext cx="2326970" cy="599707"/>
            </a:xfrm>
            <a:custGeom>
              <a:avLst/>
              <a:gdLst>
                <a:gd name="connsiteX0" fmla="*/ 523114 w 2326970"/>
                <a:gd name="connsiteY0" fmla="*/ 536878 h 599707"/>
                <a:gd name="connsiteX1" fmla="*/ 272019 w 2326970"/>
                <a:gd name="connsiteY1" fmla="*/ 296259 h 599707"/>
                <a:gd name="connsiteX2" fmla="*/ 0 w 2326970"/>
                <a:gd name="connsiteY2" fmla="*/ 35589 h 599707"/>
                <a:gd name="connsiteX3" fmla="*/ 511931 w 2326970"/>
                <a:gd name="connsiteY3" fmla="*/ 38652 h 599707"/>
                <a:gd name="connsiteX4" fmla="*/ 1093672 w 2326970"/>
                <a:gd name="connsiteY4" fmla="*/ 42133 h 599707"/>
                <a:gd name="connsiteX5" fmla="*/ 1721951 w 2326970"/>
                <a:gd name="connsiteY5" fmla="*/ 45893 h 599707"/>
                <a:gd name="connsiteX6" fmla="*/ 2326961 w 2326970"/>
                <a:gd name="connsiteY6" fmla="*/ 49513 h 599707"/>
                <a:gd name="connsiteX7" fmla="*/ 2110499 w 2326970"/>
                <a:gd name="connsiteY7" fmla="*/ 290133 h 599707"/>
                <a:gd name="connsiteX8" fmla="*/ 1875998 w 2326970"/>
                <a:gd name="connsiteY8" fmla="*/ 550804 h 599707"/>
                <a:gd name="connsiteX9" fmla="*/ 1397979 w 2326970"/>
                <a:gd name="connsiteY9" fmla="*/ 545883 h 599707"/>
                <a:gd name="connsiteX10" fmla="*/ 974075 w 2326970"/>
                <a:gd name="connsiteY10" fmla="*/ 541520 h 599707"/>
                <a:gd name="connsiteX11" fmla="*/ 523114 w 2326970"/>
                <a:gd name="connsiteY11" fmla="*/ 536878 h 599707"/>
                <a:gd name="connsiteX0" fmla="*/ 410572 w 2326970"/>
                <a:gd name="connsiteY0" fmla="*/ 536878 h 599707"/>
                <a:gd name="connsiteX1" fmla="*/ 256326 w 2326970"/>
                <a:gd name="connsiteY1" fmla="*/ 281221 h 599707"/>
                <a:gd name="connsiteX2" fmla="*/ 0 w 2326970"/>
                <a:gd name="connsiteY2" fmla="*/ 35589 h 599707"/>
                <a:gd name="connsiteX3" fmla="*/ 628279 w 2326970"/>
                <a:gd name="connsiteY3" fmla="*/ 39348 h 599707"/>
                <a:gd name="connsiteX4" fmla="*/ 1256559 w 2326970"/>
                <a:gd name="connsiteY4" fmla="*/ 43108 h 599707"/>
                <a:gd name="connsiteX5" fmla="*/ 1815030 w 2326970"/>
                <a:gd name="connsiteY5" fmla="*/ 46450 h 599707"/>
                <a:gd name="connsiteX6" fmla="*/ 2326961 w 2326970"/>
                <a:gd name="connsiteY6" fmla="*/ 49513 h 599707"/>
                <a:gd name="connsiteX7" fmla="*/ 2101480 w 2326970"/>
                <a:gd name="connsiteY7" fmla="*/ 300159 h 599707"/>
                <a:gd name="connsiteX8" fmla="*/ 1875998 w 2326970"/>
                <a:gd name="connsiteY8" fmla="*/ 550804 h 599707"/>
                <a:gd name="connsiteX9" fmla="*/ 1452094 w 2326970"/>
                <a:gd name="connsiteY9" fmla="*/ 546441 h 599707"/>
                <a:gd name="connsiteX10" fmla="*/ 1001133 w 2326970"/>
                <a:gd name="connsiteY10" fmla="*/ 541799 h 599707"/>
                <a:gd name="connsiteX11" fmla="*/ 410572 w 2326970"/>
                <a:gd name="connsiteY11" fmla="*/ 536878 h 599707"/>
                <a:gd name="connsiteX0" fmla="*/ 523114 w 2326970"/>
                <a:gd name="connsiteY0" fmla="*/ 536878 h 599707"/>
                <a:gd name="connsiteX1" fmla="*/ 215748 w 2326970"/>
                <a:gd name="connsiteY1" fmla="*/ 310327 h 599707"/>
                <a:gd name="connsiteX2" fmla="*/ 0 w 2326970"/>
                <a:gd name="connsiteY2" fmla="*/ 35589 h 599707"/>
                <a:gd name="connsiteX3" fmla="*/ 511931 w 2326970"/>
                <a:gd name="connsiteY3" fmla="*/ 38652 h 599707"/>
                <a:gd name="connsiteX4" fmla="*/ 1093672 w 2326970"/>
                <a:gd name="connsiteY4" fmla="*/ 42133 h 599707"/>
                <a:gd name="connsiteX5" fmla="*/ 1721951 w 2326970"/>
                <a:gd name="connsiteY5" fmla="*/ 45893 h 599707"/>
                <a:gd name="connsiteX6" fmla="*/ 2326961 w 2326970"/>
                <a:gd name="connsiteY6" fmla="*/ 49513 h 599707"/>
                <a:gd name="connsiteX7" fmla="*/ 2110499 w 2326970"/>
                <a:gd name="connsiteY7" fmla="*/ 290133 h 599707"/>
                <a:gd name="connsiteX8" fmla="*/ 1875998 w 2326970"/>
                <a:gd name="connsiteY8" fmla="*/ 550804 h 599707"/>
                <a:gd name="connsiteX9" fmla="*/ 1397979 w 2326970"/>
                <a:gd name="connsiteY9" fmla="*/ 545883 h 599707"/>
                <a:gd name="connsiteX10" fmla="*/ 974075 w 2326970"/>
                <a:gd name="connsiteY10" fmla="*/ 541520 h 599707"/>
                <a:gd name="connsiteX11" fmla="*/ 523114 w 2326970"/>
                <a:gd name="connsiteY11" fmla="*/ 536878 h 599707"/>
                <a:gd name="connsiteX0" fmla="*/ 523114 w 2326970"/>
                <a:gd name="connsiteY0" fmla="*/ 536878 h 599707"/>
                <a:gd name="connsiteX1" fmla="*/ 272019 w 2326970"/>
                <a:gd name="connsiteY1" fmla="*/ 296259 h 599707"/>
                <a:gd name="connsiteX2" fmla="*/ 0 w 2326970"/>
                <a:gd name="connsiteY2" fmla="*/ 35589 h 599707"/>
                <a:gd name="connsiteX3" fmla="*/ 511931 w 2326970"/>
                <a:gd name="connsiteY3" fmla="*/ 38652 h 599707"/>
                <a:gd name="connsiteX4" fmla="*/ 1093672 w 2326970"/>
                <a:gd name="connsiteY4" fmla="*/ 42133 h 599707"/>
                <a:gd name="connsiteX5" fmla="*/ 1721951 w 2326970"/>
                <a:gd name="connsiteY5" fmla="*/ 45893 h 599707"/>
                <a:gd name="connsiteX6" fmla="*/ 2326961 w 2326970"/>
                <a:gd name="connsiteY6" fmla="*/ 49513 h 599707"/>
                <a:gd name="connsiteX7" fmla="*/ 2110499 w 2326970"/>
                <a:gd name="connsiteY7" fmla="*/ 290133 h 599707"/>
                <a:gd name="connsiteX8" fmla="*/ 2016675 w 2326970"/>
                <a:gd name="connsiteY8" fmla="*/ 536737 h 599707"/>
                <a:gd name="connsiteX9" fmla="*/ 1397979 w 2326970"/>
                <a:gd name="connsiteY9" fmla="*/ 545883 h 599707"/>
                <a:gd name="connsiteX10" fmla="*/ 974075 w 2326970"/>
                <a:gd name="connsiteY10" fmla="*/ 541520 h 599707"/>
                <a:gd name="connsiteX11" fmla="*/ 523114 w 2326970"/>
                <a:gd name="connsiteY11" fmla="*/ 536878 h 599707"/>
                <a:gd name="connsiteX0" fmla="*/ 523114 w 2326970"/>
                <a:gd name="connsiteY0" fmla="*/ 536878 h 599707"/>
                <a:gd name="connsiteX1" fmla="*/ 272019 w 2326970"/>
                <a:gd name="connsiteY1" fmla="*/ 296259 h 599707"/>
                <a:gd name="connsiteX2" fmla="*/ 0 w 2326970"/>
                <a:gd name="connsiteY2" fmla="*/ 35589 h 599707"/>
                <a:gd name="connsiteX3" fmla="*/ 511931 w 2326970"/>
                <a:gd name="connsiteY3" fmla="*/ 38652 h 599707"/>
                <a:gd name="connsiteX4" fmla="*/ 1093672 w 2326970"/>
                <a:gd name="connsiteY4" fmla="*/ 42133 h 599707"/>
                <a:gd name="connsiteX5" fmla="*/ 1721951 w 2326970"/>
                <a:gd name="connsiteY5" fmla="*/ 45893 h 599707"/>
                <a:gd name="connsiteX6" fmla="*/ 2326961 w 2326970"/>
                <a:gd name="connsiteY6" fmla="*/ 49513 h 599707"/>
                <a:gd name="connsiteX7" fmla="*/ 2110499 w 2326970"/>
                <a:gd name="connsiteY7" fmla="*/ 290133 h 599707"/>
                <a:gd name="connsiteX8" fmla="*/ 1875998 w 2326970"/>
                <a:gd name="connsiteY8" fmla="*/ 550804 h 599707"/>
                <a:gd name="connsiteX9" fmla="*/ 1397979 w 2326970"/>
                <a:gd name="connsiteY9" fmla="*/ 545883 h 599707"/>
                <a:gd name="connsiteX10" fmla="*/ 974075 w 2326970"/>
                <a:gd name="connsiteY10" fmla="*/ 541520 h 599707"/>
                <a:gd name="connsiteX11" fmla="*/ 523114 w 2326970"/>
                <a:gd name="connsiteY11" fmla="*/ 536878 h 599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326970" h="599707" fill="none" extrusionOk="0">
                  <a:moveTo>
                    <a:pt x="523114" y="536878"/>
                  </a:moveTo>
                  <a:cubicBezTo>
                    <a:pt x="397167" y="503790"/>
                    <a:pt x="313128" y="340363"/>
                    <a:pt x="272019" y="296259"/>
                  </a:cubicBezTo>
                  <a:cubicBezTo>
                    <a:pt x="138351" y="191581"/>
                    <a:pt x="183964" y="45373"/>
                    <a:pt x="0" y="35589"/>
                  </a:cubicBezTo>
                  <a:cubicBezTo>
                    <a:pt x="144212" y="46672"/>
                    <a:pt x="245274" y="79102"/>
                    <a:pt x="511931" y="38652"/>
                  </a:cubicBezTo>
                  <a:cubicBezTo>
                    <a:pt x="714735" y="-63499"/>
                    <a:pt x="873260" y="130216"/>
                    <a:pt x="1093672" y="42133"/>
                  </a:cubicBezTo>
                  <a:cubicBezTo>
                    <a:pt x="1217066" y="74250"/>
                    <a:pt x="1425079" y="174344"/>
                    <a:pt x="1721951" y="45893"/>
                  </a:cubicBezTo>
                  <a:cubicBezTo>
                    <a:pt x="1944485" y="-99644"/>
                    <a:pt x="2044925" y="66804"/>
                    <a:pt x="2326961" y="49513"/>
                  </a:cubicBezTo>
                  <a:cubicBezTo>
                    <a:pt x="2222274" y="170796"/>
                    <a:pt x="2175835" y="189019"/>
                    <a:pt x="2110499" y="290133"/>
                  </a:cubicBezTo>
                  <a:cubicBezTo>
                    <a:pt x="2061778" y="324006"/>
                    <a:pt x="2011010" y="428690"/>
                    <a:pt x="1875998" y="550804"/>
                  </a:cubicBezTo>
                  <a:cubicBezTo>
                    <a:pt x="1647051" y="567985"/>
                    <a:pt x="1505942" y="523370"/>
                    <a:pt x="1397979" y="545883"/>
                  </a:cubicBezTo>
                  <a:cubicBezTo>
                    <a:pt x="1247603" y="626529"/>
                    <a:pt x="1090244" y="468351"/>
                    <a:pt x="974075" y="541520"/>
                  </a:cubicBezTo>
                  <a:cubicBezTo>
                    <a:pt x="961738" y="582270"/>
                    <a:pt x="646988" y="546486"/>
                    <a:pt x="523114" y="536878"/>
                  </a:cubicBezTo>
                  <a:close/>
                </a:path>
                <a:path w="2326970" h="599707" stroke="0" extrusionOk="0">
                  <a:moveTo>
                    <a:pt x="410572" y="536878"/>
                  </a:moveTo>
                  <a:cubicBezTo>
                    <a:pt x="323004" y="481381"/>
                    <a:pt x="339947" y="384444"/>
                    <a:pt x="256326" y="281221"/>
                  </a:cubicBezTo>
                  <a:cubicBezTo>
                    <a:pt x="199512" y="279015"/>
                    <a:pt x="94040" y="111271"/>
                    <a:pt x="0" y="35589"/>
                  </a:cubicBezTo>
                  <a:cubicBezTo>
                    <a:pt x="75243" y="-90092"/>
                    <a:pt x="143796" y="244657"/>
                    <a:pt x="628279" y="39348"/>
                  </a:cubicBezTo>
                  <a:cubicBezTo>
                    <a:pt x="901861" y="-40657"/>
                    <a:pt x="981210" y="21235"/>
                    <a:pt x="1256559" y="43108"/>
                  </a:cubicBezTo>
                  <a:cubicBezTo>
                    <a:pt x="1490105" y="65563"/>
                    <a:pt x="1625533" y="198359"/>
                    <a:pt x="1815030" y="46450"/>
                  </a:cubicBezTo>
                  <a:cubicBezTo>
                    <a:pt x="2021635" y="49811"/>
                    <a:pt x="2267469" y="133005"/>
                    <a:pt x="2326961" y="49513"/>
                  </a:cubicBezTo>
                  <a:cubicBezTo>
                    <a:pt x="2333150" y="81896"/>
                    <a:pt x="2146796" y="209058"/>
                    <a:pt x="2101480" y="300159"/>
                  </a:cubicBezTo>
                  <a:cubicBezTo>
                    <a:pt x="2055765" y="396853"/>
                    <a:pt x="1995525" y="478358"/>
                    <a:pt x="1875998" y="550804"/>
                  </a:cubicBezTo>
                  <a:cubicBezTo>
                    <a:pt x="1741837" y="659029"/>
                    <a:pt x="1569388" y="609792"/>
                    <a:pt x="1452094" y="546441"/>
                  </a:cubicBezTo>
                  <a:cubicBezTo>
                    <a:pt x="1305607" y="654637"/>
                    <a:pt x="1194413" y="606755"/>
                    <a:pt x="1001133" y="541799"/>
                  </a:cubicBezTo>
                  <a:cubicBezTo>
                    <a:pt x="776169" y="554166"/>
                    <a:pt x="601763" y="450274"/>
                    <a:pt x="410572" y="536878"/>
                  </a:cubicBezTo>
                  <a:close/>
                </a:path>
                <a:path w="2326970" h="599707" fill="none" stroke="0" extrusionOk="0">
                  <a:moveTo>
                    <a:pt x="523114" y="536878"/>
                  </a:moveTo>
                  <a:cubicBezTo>
                    <a:pt x="404270" y="482358"/>
                    <a:pt x="276921" y="357004"/>
                    <a:pt x="215748" y="310327"/>
                  </a:cubicBezTo>
                  <a:cubicBezTo>
                    <a:pt x="144229" y="360170"/>
                    <a:pt x="126444" y="183231"/>
                    <a:pt x="0" y="35589"/>
                  </a:cubicBezTo>
                  <a:cubicBezTo>
                    <a:pt x="175110" y="40789"/>
                    <a:pt x="272029" y="63652"/>
                    <a:pt x="511931" y="38652"/>
                  </a:cubicBezTo>
                  <a:cubicBezTo>
                    <a:pt x="733975" y="25444"/>
                    <a:pt x="866879" y="112922"/>
                    <a:pt x="1093672" y="42133"/>
                  </a:cubicBezTo>
                  <a:cubicBezTo>
                    <a:pt x="1240308" y="103562"/>
                    <a:pt x="1369883" y="125654"/>
                    <a:pt x="1721951" y="45893"/>
                  </a:cubicBezTo>
                  <a:cubicBezTo>
                    <a:pt x="1967310" y="-37027"/>
                    <a:pt x="2027086" y="102552"/>
                    <a:pt x="2326961" y="49513"/>
                  </a:cubicBezTo>
                  <a:cubicBezTo>
                    <a:pt x="2296900" y="192730"/>
                    <a:pt x="2179432" y="217826"/>
                    <a:pt x="2110499" y="290133"/>
                  </a:cubicBezTo>
                  <a:cubicBezTo>
                    <a:pt x="2077018" y="364190"/>
                    <a:pt x="2011151" y="419964"/>
                    <a:pt x="1875998" y="550804"/>
                  </a:cubicBezTo>
                  <a:cubicBezTo>
                    <a:pt x="1738722" y="568067"/>
                    <a:pt x="1537321" y="439453"/>
                    <a:pt x="1397979" y="545883"/>
                  </a:cubicBezTo>
                  <a:cubicBezTo>
                    <a:pt x="1230089" y="558321"/>
                    <a:pt x="1075333" y="468640"/>
                    <a:pt x="974075" y="541520"/>
                  </a:cubicBezTo>
                  <a:cubicBezTo>
                    <a:pt x="857919" y="626985"/>
                    <a:pt x="821425" y="481382"/>
                    <a:pt x="523114" y="536878"/>
                  </a:cubicBezTo>
                  <a:close/>
                </a:path>
                <a:path w="2326970" h="599707" fill="none" stroke="0" extrusionOk="0">
                  <a:moveTo>
                    <a:pt x="523114" y="536878"/>
                  </a:moveTo>
                  <a:cubicBezTo>
                    <a:pt x="424885" y="488111"/>
                    <a:pt x="325640" y="327262"/>
                    <a:pt x="272019" y="296259"/>
                  </a:cubicBezTo>
                  <a:cubicBezTo>
                    <a:pt x="220020" y="229479"/>
                    <a:pt x="157422" y="131585"/>
                    <a:pt x="0" y="35589"/>
                  </a:cubicBezTo>
                  <a:cubicBezTo>
                    <a:pt x="158210" y="13682"/>
                    <a:pt x="291640" y="71285"/>
                    <a:pt x="511931" y="38652"/>
                  </a:cubicBezTo>
                  <a:cubicBezTo>
                    <a:pt x="767116" y="20368"/>
                    <a:pt x="864273" y="86568"/>
                    <a:pt x="1093672" y="42133"/>
                  </a:cubicBezTo>
                  <a:cubicBezTo>
                    <a:pt x="1284177" y="-5740"/>
                    <a:pt x="1438575" y="72343"/>
                    <a:pt x="1721951" y="45893"/>
                  </a:cubicBezTo>
                  <a:cubicBezTo>
                    <a:pt x="2004424" y="-33565"/>
                    <a:pt x="2065012" y="109275"/>
                    <a:pt x="2326961" y="49513"/>
                  </a:cubicBezTo>
                  <a:cubicBezTo>
                    <a:pt x="2220482" y="149867"/>
                    <a:pt x="2141945" y="200962"/>
                    <a:pt x="2110499" y="290133"/>
                  </a:cubicBezTo>
                  <a:cubicBezTo>
                    <a:pt x="2041108" y="371333"/>
                    <a:pt x="2122238" y="385151"/>
                    <a:pt x="2016675" y="536737"/>
                  </a:cubicBezTo>
                  <a:cubicBezTo>
                    <a:pt x="1822218" y="514758"/>
                    <a:pt x="1495225" y="471277"/>
                    <a:pt x="1397979" y="545883"/>
                  </a:cubicBezTo>
                  <a:cubicBezTo>
                    <a:pt x="1191584" y="618866"/>
                    <a:pt x="1080875" y="499549"/>
                    <a:pt x="974075" y="541520"/>
                  </a:cubicBezTo>
                  <a:cubicBezTo>
                    <a:pt x="880796" y="648934"/>
                    <a:pt x="691170" y="514669"/>
                    <a:pt x="523114" y="536878"/>
                  </a:cubicBezTo>
                  <a:close/>
                </a:path>
                <a:path w="2326970" h="599707" fill="none" stroke="0" extrusionOk="0">
                  <a:moveTo>
                    <a:pt x="523114" y="536878"/>
                  </a:moveTo>
                  <a:cubicBezTo>
                    <a:pt x="395589" y="500821"/>
                    <a:pt x="320317" y="361509"/>
                    <a:pt x="272019" y="296259"/>
                  </a:cubicBezTo>
                  <a:cubicBezTo>
                    <a:pt x="218506" y="221435"/>
                    <a:pt x="192862" y="89657"/>
                    <a:pt x="0" y="35589"/>
                  </a:cubicBezTo>
                  <a:cubicBezTo>
                    <a:pt x="143019" y="55513"/>
                    <a:pt x="251820" y="15558"/>
                    <a:pt x="511931" y="38652"/>
                  </a:cubicBezTo>
                  <a:cubicBezTo>
                    <a:pt x="756967" y="-99757"/>
                    <a:pt x="945164" y="141371"/>
                    <a:pt x="1093672" y="42133"/>
                  </a:cubicBezTo>
                  <a:cubicBezTo>
                    <a:pt x="1248465" y="72790"/>
                    <a:pt x="1403510" y="233425"/>
                    <a:pt x="1721951" y="45893"/>
                  </a:cubicBezTo>
                  <a:cubicBezTo>
                    <a:pt x="1969901" y="-30942"/>
                    <a:pt x="2065602" y="84393"/>
                    <a:pt x="2326961" y="49513"/>
                  </a:cubicBezTo>
                  <a:cubicBezTo>
                    <a:pt x="2243330" y="161809"/>
                    <a:pt x="2171494" y="177004"/>
                    <a:pt x="2110499" y="290133"/>
                  </a:cubicBezTo>
                  <a:cubicBezTo>
                    <a:pt x="2041979" y="361484"/>
                    <a:pt x="2021613" y="425503"/>
                    <a:pt x="1875998" y="550804"/>
                  </a:cubicBezTo>
                  <a:cubicBezTo>
                    <a:pt x="1738024" y="595984"/>
                    <a:pt x="1540641" y="528061"/>
                    <a:pt x="1397979" y="545883"/>
                  </a:cubicBezTo>
                  <a:cubicBezTo>
                    <a:pt x="1248717" y="603862"/>
                    <a:pt x="1084852" y="469892"/>
                    <a:pt x="974075" y="541520"/>
                  </a:cubicBezTo>
                  <a:cubicBezTo>
                    <a:pt x="963794" y="576143"/>
                    <a:pt x="686485" y="570135"/>
                    <a:pt x="523114" y="536878"/>
                  </a:cubicBezTo>
                  <a:close/>
                </a:path>
                <a:path w="2326970" h="599707" fill="none" stroke="0" extrusionOk="0">
                  <a:moveTo>
                    <a:pt x="523114" y="536878"/>
                  </a:moveTo>
                  <a:cubicBezTo>
                    <a:pt x="397928" y="497096"/>
                    <a:pt x="318526" y="351918"/>
                    <a:pt x="272019" y="296259"/>
                  </a:cubicBezTo>
                  <a:cubicBezTo>
                    <a:pt x="181038" y="219463"/>
                    <a:pt x="195027" y="99345"/>
                    <a:pt x="0" y="35589"/>
                  </a:cubicBezTo>
                  <a:cubicBezTo>
                    <a:pt x="142633" y="38119"/>
                    <a:pt x="267970" y="72551"/>
                    <a:pt x="511931" y="38652"/>
                  </a:cubicBezTo>
                  <a:cubicBezTo>
                    <a:pt x="742922" y="-43834"/>
                    <a:pt x="841866" y="128861"/>
                    <a:pt x="1093672" y="42133"/>
                  </a:cubicBezTo>
                  <a:cubicBezTo>
                    <a:pt x="1242667" y="107465"/>
                    <a:pt x="1407959" y="197994"/>
                    <a:pt x="1721951" y="45893"/>
                  </a:cubicBezTo>
                  <a:cubicBezTo>
                    <a:pt x="1964423" y="-62323"/>
                    <a:pt x="2039712" y="60134"/>
                    <a:pt x="2326961" y="49513"/>
                  </a:cubicBezTo>
                  <a:cubicBezTo>
                    <a:pt x="2241949" y="176780"/>
                    <a:pt x="2163546" y="195174"/>
                    <a:pt x="2110499" y="290133"/>
                  </a:cubicBezTo>
                  <a:cubicBezTo>
                    <a:pt x="2052333" y="345143"/>
                    <a:pt x="1999678" y="407899"/>
                    <a:pt x="1875998" y="550804"/>
                  </a:cubicBezTo>
                  <a:cubicBezTo>
                    <a:pt x="1667174" y="573781"/>
                    <a:pt x="1498782" y="505224"/>
                    <a:pt x="1397979" y="545883"/>
                  </a:cubicBezTo>
                  <a:cubicBezTo>
                    <a:pt x="1220052" y="598283"/>
                    <a:pt x="1127401" y="474260"/>
                    <a:pt x="974075" y="541520"/>
                  </a:cubicBezTo>
                  <a:cubicBezTo>
                    <a:pt x="918763" y="597849"/>
                    <a:pt x="704784" y="523093"/>
                    <a:pt x="523114" y="536878"/>
                  </a:cubicBezTo>
                  <a:close/>
                </a:path>
              </a:pathLst>
            </a:custGeom>
            <a:solidFill>
              <a:srgbClr val="FFC000"/>
            </a:solidFill>
            <a:ln>
              <a:solidFill>
                <a:srgbClr val="FFC000"/>
              </a:solidFill>
              <a:extLst>
                <a:ext uri="{C807C97D-BFC1-408E-A445-0C87EB9F89A2}">
                  <ask:lineSketchStyleProps xmlns:ask="http://schemas.microsoft.com/office/drawing/2018/sketchyshapes" sd="1126374995">
                    <a:custGeom>
                      <a:avLst/>
                      <a:gdLst>
                        <a:gd name="connsiteX0" fmla="*/ 523114 w 2327260"/>
                        <a:gd name="connsiteY0" fmla="*/ 536774 h 589723"/>
                        <a:gd name="connsiteX1" fmla="*/ 272019 w 2327260"/>
                        <a:gd name="connsiteY1" fmla="*/ 296155 h 589723"/>
                        <a:gd name="connsiteX2" fmla="*/ 0 w 2327260"/>
                        <a:gd name="connsiteY2" fmla="*/ 35485 h 589723"/>
                        <a:gd name="connsiteX3" fmla="*/ 511931 w 2327260"/>
                        <a:gd name="connsiteY3" fmla="*/ 38548 h 589723"/>
                        <a:gd name="connsiteX4" fmla="*/ 1093672 w 2327260"/>
                        <a:gd name="connsiteY4" fmla="*/ 42029 h 589723"/>
                        <a:gd name="connsiteX5" fmla="*/ 1721951 w 2327260"/>
                        <a:gd name="connsiteY5" fmla="*/ 45789 h 589723"/>
                        <a:gd name="connsiteX6" fmla="*/ 2326961 w 2327260"/>
                        <a:gd name="connsiteY6" fmla="*/ 49409 h 589723"/>
                        <a:gd name="connsiteX7" fmla="*/ 2110499 w 2327260"/>
                        <a:gd name="connsiteY7" fmla="*/ 290029 h 589723"/>
                        <a:gd name="connsiteX8" fmla="*/ 1875998 w 2327260"/>
                        <a:gd name="connsiteY8" fmla="*/ 550700 h 589723"/>
                        <a:gd name="connsiteX9" fmla="*/ 1397979 w 2327260"/>
                        <a:gd name="connsiteY9" fmla="*/ 545779 h 589723"/>
                        <a:gd name="connsiteX10" fmla="*/ 974075 w 2327260"/>
                        <a:gd name="connsiteY10" fmla="*/ 541416 h 589723"/>
                        <a:gd name="connsiteX11" fmla="*/ 523114 w 2327260"/>
                        <a:gd name="connsiteY11" fmla="*/ 536774 h 589723"/>
                        <a:gd name="connsiteX0" fmla="*/ 410572 w 2327260"/>
                        <a:gd name="connsiteY0" fmla="*/ 536774 h 589723"/>
                        <a:gd name="connsiteX1" fmla="*/ 256326 w 2327260"/>
                        <a:gd name="connsiteY1" fmla="*/ 281117 h 589723"/>
                        <a:gd name="connsiteX2" fmla="*/ 0 w 2327260"/>
                        <a:gd name="connsiteY2" fmla="*/ 35485 h 589723"/>
                        <a:gd name="connsiteX3" fmla="*/ 628279 w 2327260"/>
                        <a:gd name="connsiteY3" fmla="*/ 39244 h 589723"/>
                        <a:gd name="connsiteX4" fmla="*/ 1256559 w 2327260"/>
                        <a:gd name="connsiteY4" fmla="*/ 43004 h 589723"/>
                        <a:gd name="connsiteX5" fmla="*/ 1815030 w 2327260"/>
                        <a:gd name="connsiteY5" fmla="*/ 46346 h 589723"/>
                        <a:gd name="connsiteX6" fmla="*/ 2326961 w 2327260"/>
                        <a:gd name="connsiteY6" fmla="*/ 49409 h 589723"/>
                        <a:gd name="connsiteX7" fmla="*/ 2101480 w 2327260"/>
                        <a:gd name="connsiteY7" fmla="*/ 300055 h 589723"/>
                        <a:gd name="connsiteX8" fmla="*/ 1875998 w 2327260"/>
                        <a:gd name="connsiteY8" fmla="*/ 550700 h 589723"/>
                        <a:gd name="connsiteX9" fmla="*/ 1452094 w 2327260"/>
                        <a:gd name="connsiteY9" fmla="*/ 546337 h 589723"/>
                        <a:gd name="connsiteX10" fmla="*/ 1001133 w 2327260"/>
                        <a:gd name="connsiteY10" fmla="*/ 541695 h 589723"/>
                        <a:gd name="connsiteX11" fmla="*/ 410572 w 2327260"/>
                        <a:gd name="connsiteY11" fmla="*/ 536774 h 589723"/>
                        <a:gd name="connsiteX0" fmla="*/ 523114 w 2327260"/>
                        <a:gd name="connsiteY0" fmla="*/ 536774 h 589723"/>
                        <a:gd name="connsiteX1" fmla="*/ 215748 w 2327260"/>
                        <a:gd name="connsiteY1" fmla="*/ 310223 h 589723"/>
                        <a:gd name="connsiteX2" fmla="*/ 0 w 2327260"/>
                        <a:gd name="connsiteY2" fmla="*/ 35485 h 589723"/>
                        <a:gd name="connsiteX3" fmla="*/ 511931 w 2327260"/>
                        <a:gd name="connsiteY3" fmla="*/ 38548 h 589723"/>
                        <a:gd name="connsiteX4" fmla="*/ 1093672 w 2327260"/>
                        <a:gd name="connsiteY4" fmla="*/ 42029 h 589723"/>
                        <a:gd name="connsiteX5" fmla="*/ 1721951 w 2327260"/>
                        <a:gd name="connsiteY5" fmla="*/ 45789 h 589723"/>
                        <a:gd name="connsiteX6" fmla="*/ 2326961 w 2327260"/>
                        <a:gd name="connsiteY6" fmla="*/ 49409 h 589723"/>
                        <a:gd name="connsiteX7" fmla="*/ 2110499 w 2327260"/>
                        <a:gd name="connsiteY7" fmla="*/ 290029 h 589723"/>
                        <a:gd name="connsiteX8" fmla="*/ 1875998 w 2327260"/>
                        <a:gd name="connsiteY8" fmla="*/ 550700 h 589723"/>
                        <a:gd name="connsiteX9" fmla="*/ 1397979 w 2327260"/>
                        <a:gd name="connsiteY9" fmla="*/ 545779 h 589723"/>
                        <a:gd name="connsiteX10" fmla="*/ 974075 w 2327260"/>
                        <a:gd name="connsiteY10" fmla="*/ 541416 h 589723"/>
                        <a:gd name="connsiteX11" fmla="*/ 523114 w 2327260"/>
                        <a:gd name="connsiteY11" fmla="*/ 536774 h 589723"/>
                        <a:gd name="connsiteX0" fmla="*/ 523114 w 2327260"/>
                        <a:gd name="connsiteY0" fmla="*/ 536774 h 589723"/>
                        <a:gd name="connsiteX1" fmla="*/ 272019 w 2327260"/>
                        <a:gd name="connsiteY1" fmla="*/ 296155 h 589723"/>
                        <a:gd name="connsiteX2" fmla="*/ 0 w 2327260"/>
                        <a:gd name="connsiteY2" fmla="*/ 35485 h 589723"/>
                        <a:gd name="connsiteX3" fmla="*/ 511931 w 2327260"/>
                        <a:gd name="connsiteY3" fmla="*/ 38548 h 589723"/>
                        <a:gd name="connsiteX4" fmla="*/ 1093672 w 2327260"/>
                        <a:gd name="connsiteY4" fmla="*/ 42029 h 589723"/>
                        <a:gd name="connsiteX5" fmla="*/ 1721951 w 2327260"/>
                        <a:gd name="connsiteY5" fmla="*/ 45789 h 589723"/>
                        <a:gd name="connsiteX6" fmla="*/ 2326961 w 2327260"/>
                        <a:gd name="connsiteY6" fmla="*/ 49409 h 589723"/>
                        <a:gd name="connsiteX7" fmla="*/ 2110499 w 2327260"/>
                        <a:gd name="connsiteY7" fmla="*/ 290029 h 589723"/>
                        <a:gd name="connsiteX8" fmla="*/ 2016675 w 2327260"/>
                        <a:gd name="connsiteY8" fmla="*/ 536633 h 589723"/>
                        <a:gd name="connsiteX9" fmla="*/ 1397979 w 2327260"/>
                        <a:gd name="connsiteY9" fmla="*/ 545779 h 589723"/>
                        <a:gd name="connsiteX10" fmla="*/ 974075 w 2327260"/>
                        <a:gd name="connsiteY10" fmla="*/ 541416 h 589723"/>
                        <a:gd name="connsiteX11" fmla="*/ 523114 w 2327260"/>
                        <a:gd name="connsiteY11" fmla="*/ 536774 h 589723"/>
                        <a:gd name="connsiteX0" fmla="*/ 523114 w 2326970"/>
                        <a:gd name="connsiteY0" fmla="*/ 536878 h 599707"/>
                        <a:gd name="connsiteX1" fmla="*/ 272019 w 2326970"/>
                        <a:gd name="connsiteY1" fmla="*/ 296259 h 599707"/>
                        <a:gd name="connsiteX2" fmla="*/ 0 w 2326970"/>
                        <a:gd name="connsiteY2" fmla="*/ 35589 h 599707"/>
                        <a:gd name="connsiteX3" fmla="*/ 511931 w 2326970"/>
                        <a:gd name="connsiteY3" fmla="*/ 38652 h 599707"/>
                        <a:gd name="connsiteX4" fmla="*/ 1093672 w 2326970"/>
                        <a:gd name="connsiteY4" fmla="*/ 42133 h 599707"/>
                        <a:gd name="connsiteX5" fmla="*/ 1721951 w 2326970"/>
                        <a:gd name="connsiteY5" fmla="*/ 45893 h 599707"/>
                        <a:gd name="connsiteX6" fmla="*/ 2326961 w 2326970"/>
                        <a:gd name="connsiteY6" fmla="*/ 49513 h 599707"/>
                        <a:gd name="connsiteX7" fmla="*/ 2110499 w 2326970"/>
                        <a:gd name="connsiteY7" fmla="*/ 290133 h 599707"/>
                        <a:gd name="connsiteX8" fmla="*/ 1875998 w 2326970"/>
                        <a:gd name="connsiteY8" fmla="*/ 550804 h 599707"/>
                        <a:gd name="connsiteX9" fmla="*/ 1397979 w 2326970"/>
                        <a:gd name="connsiteY9" fmla="*/ 545883 h 599707"/>
                        <a:gd name="connsiteX10" fmla="*/ 974075 w 2326970"/>
                        <a:gd name="connsiteY10" fmla="*/ 541520 h 599707"/>
                        <a:gd name="connsiteX11" fmla="*/ 523114 w 2326970"/>
                        <a:gd name="connsiteY11" fmla="*/ 536878 h 599707"/>
                        <a:gd name="connsiteX0" fmla="*/ 410572 w 2326970"/>
                        <a:gd name="connsiteY0" fmla="*/ 536878 h 599707"/>
                        <a:gd name="connsiteX1" fmla="*/ 256326 w 2326970"/>
                        <a:gd name="connsiteY1" fmla="*/ 281221 h 599707"/>
                        <a:gd name="connsiteX2" fmla="*/ 0 w 2326970"/>
                        <a:gd name="connsiteY2" fmla="*/ 35589 h 599707"/>
                        <a:gd name="connsiteX3" fmla="*/ 628279 w 2326970"/>
                        <a:gd name="connsiteY3" fmla="*/ 39348 h 599707"/>
                        <a:gd name="connsiteX4" fmla="*/ 1256559 w 2326970"/>
                        <a:gd name="connsiteY4" fmla="*/ 43108 h 599707"/>
                        <a:gd name="connsiteX5" fmla="*/ 1815030 w 2326970"/>
                        <a:gd name="connsiteY5" fmla="*/ 46450 h 599707"/>
                        <a:gd name="connsiteX6" fmla="*/ 2326961 w 2326970"/>
                        <a:gd name="connsiteY6" fmla="*/ 49513 h 599707"/>
                        <a:gd name="connsiteX7" fmla="*/ 2101480 w 2326970"/>
                        <a:gd name="connsiteY7" fmla="*/ 300159 h 599707"/>
                        <a:gd name="connsiteX8" fmla="*/ 1875998 w 2326970"/>
                        <a:gd name="connsiteY8" fmla="*/ 550804 h 599707"/>
                        <a:gd name="connsiteX9" fmla="*/ 1452094 w 2326970"/>
                        <a:gd name="connsiteY9" fmla="*/ 546441 h 599707"/>
                        <a:gd name="connsiteX10" fmla="*/ 1001133 w 2326970"/>
                        <a:gd name="connsiteY10" fmla="*/ 541799 h 599707"/>
                        <a:gd name="connsiteX11" fmla="*/ 410572 w 2326970"/>
                        <a:gd name="connsiteY11" fmla="*/ 536878 h 599707"/>
                        <a:gd name="connsiteX0" fmla="*/ 523114 w 2326970"/>
                        <a:gd name="connsiteY0" fmla="*/ 536878 h 599707"/>
                        <a:gd name="connsiteX1" fmla="*/ 215748 w 2326970"/>
                        <a:gd name="connsiteY1" fmla="*/ 310327 h 599707"/>
                        <a:gd name="connsiteX2" fmla="*/ 0 w 2326970"/>
                        <a:gd name="connsiteY2" fmla="*/ 35589 h 599707"/>
                        <a:gd name="connsiteX3" fmla="*/ 511931 w 2326970"/>
                        <a:gd name="connsiteY3" fmla="*/ 38652 h 599707"/>
                        <a:gd name="connsiteX4" fmla="*/ 1093672 w 2326970"/>
                        <a:gd name="connsiteY4" fmla="*/ 42133 h 599707"/>
                        <a:gd name="connsiteX5" fmla="*/ 1721951 w 2326970"/>
                        <a:gd name="connsiteY5" fmla="*/ 45893 h 599707"/>
                        <a:gd name="connsiteX6" fmla="*/ 2326961 w 2326970"/>
                        <a:gd name="connsiteY6" fmla="*/ 49513 h 599707"/>
                        <a:gd name="connsiteX7" fmla="*/ 2110499 w 2326970"/>
                        <a:gd name="connsiteY7" fmla="*/ 290133 h 599707"/>
                        <a:gd name="connsiteX8" fmla="*/ 1875998 w 2326970"/>
                        <a:gd name="connsiteY8" fmla="*/ 550804 h 599707"/>
                        <a:gd name="connsiteX9" fmla="*/ 1397979 w 2326970"/>
                        <a:gd name="connsiteY9" fmla="*/ 545883 h 599707"/>
                        <a:gd name="connsiteX10" fmla="*/ 974075 w 2326970"/>
                        <a:gd name="connsiteY10" fmla="*/ 541520 h 599707"/>
                        <a:gd name="connsiteX11" fmla="*/ 523114 w 2326970"/>
                        <a:gd name="connsiteY11" fmla="*/ 536878 h 599707"/>
                        <a:gd name="connsiteX0" fmla="*/ 523114 w 2326970"/>
                        <a:gd name="connsiteY0" fmla="*/ 536878 h 599707"/>
                        <a:gd name="connsiteX1" fmla="*/ 272019 w 2326970"/>
                        <a:gd name="connsiteY1" fmla="*/ 296259 h 599707"/>
                        <a:gd name="connsiteX2" fmla="*/ 0 w 2326970"/>
                        <a:gd name="connsiteY2" fmla="*/ 35589 h 599707"/>
                        <a:gd name="connsiteX3" fmla="*/ 511931 w 2326970"/>
                        <a:gd name="connsiteY3" fmla="*/ 38652 h 599707"/>
                        <a:gd name="connsiteX4" fmla="*/ 1093672 w 2326970"/>
                        <a:gd name="connsiteY4" fmla="*/ 42133 h 599707"/>
                        <a:gd name="connsiteX5" fmla="*/ 1721951 w 2326970"/>
                        <a:gd name="connsiteY5" fmla="*/ 45893 h 599707"/>
                        <a:gd name="connsiteX6" fmla="*/ 2326961 w 2326970"/>
                        <a:gd name="connsiteY6" fmla="*/ 49513 h 599707"/>
                        <a:gd name="connsiteX7" fmla="*/ 2110499 w 2326970"/>
                        <a:gd name="connsiteY7" fmla="*/ 290133 h 599707"/>
                        <a:gd name="connsiteX8" fmla="*/ 2016675 w 2326970"/>
                        <a:gd name="connsiteY8" fmla="*/ 536737 h 599707"/>
                        <a:gd name="connsiteX9" fmla="*/ 1397979 w 2326970"/>
                        <a:gd name="connsiteY9" fmla="*/ 545883 h 599707"/>
                        <a:gd name="connsiteX10" fmla="*/ 974075 w 2326970"/>
                        <a:gd name="connsiteY10" fmla="*/ 541520 h 599707"/>
                        <a:gd name="connsiteX11" fmla="*/ 523114 w 2326970"/>
                        <a:gd name="connsiteY11" fmla="*/ 536878 h 599707"/>
                        <a:gd name="connsiteX0" fmla="*/ 523114 w 2326970"/>
                        <a:gd name="connsiteY0" fmla="*/ 536878 h 599707"/>
                        <a:gd name="connsiteX1" fmla="*/ 272019 w 2326970"/>
                        <a:gd name="connsiteY1" fmla="*/ 296259 h 599707"/>
                        <a:gd name="connsiteX2" fmla="*/ 0 w 2326970"/>
                        <a:gd name="connsiteY2" fmla="*/ 35589 h 599707"/>
                        <a:gd name="connsiteX3" fmla="*/ 511931 w 2326970"/>
                        <a:gd name="connsiteY3" fmla="*/ 38652 h 599707"/>
                        <a:gd name="connsiteX4" fmla="*/ 1093672 w 2326970"/>
                        <a:gd name="connsiteY4" fmla="*/ 42133 h 599707"/>
                        <a:gd name="connsiteX5" fmla="*/ 1721951 w 2326970"/>
                        <a:gd name="connsiteY5" fmla="*/ 45893 h 599707"/>
                        <a:gd name="connsiteX6" fmla="*/ 2326961 w 2326970"/>
                        <a:gd name="connsiteY6" fmla="*/ 49513 h 599707"/>
                        <a:gd name="connsiteX7" fmla="*/ 2110499 w 2326970"/>
                        <a:gd name="connsiteY7" fmla="*/ 290133 h 599707"/>
                        <a:gd name="connsiteX8" fmla="*/ 1875998 w 2326970"/>
                        <a:gd name="connsiteY8" fmla="*/ 550804 h 599707"/>
                        <a:gd name="connsiteX9" fmla="*/ 1397979 w 2326970"/>
                        <a:gd name="connsiteY9" fmla="*/ 545883 h 599707"/>
                        <a:gd name="connsiteX10" fmla="*/ 974075 w 2326970"/>
                        <a:gd name="connsiteY10" fmla="*/ 541520 h 599707"/>
                        <a:gd name="connsiteX11" fmla="*/ 523114 w 2326970"/>
                        <a:gd name="connsiteY11" fmla="*/ 536878 h 59970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2326970" h="599707" fill="none" extrusionOk="0">
                          <a:moveTo>
                            <a:pt x="523114" y="536878"/>
                          </a:moveTo>
                          <a:cubicBezTo>
                            <a:pt x="411954" y="494386"/>
                            <a:pt x="322510" y="341937"/>
                            <a:pt x="272019" y="296259"/>
                          </a:cubicBezTo>
                          <a:cubicBezTo>
                            <a:pt x="173759" y="221760"/>
                            <a:pt x="175900" y="58165"/>
                            <a:pt x="0" y="35589"/>
                          </a:cubicBezTo>
                          <a:cubicBezTo>
                            <a:pt x="154728" y="37420"/>
                            <a:pt x="262582" y="80396"/>
                            <a:pt x="511931" y="38652"/>
                          </a:cubicBezTo>
                          <a:cubicBezTo>
                            <a:pt x="717764" y="-47342"/>
                            <a:pt x="873120" y="116164"/>
                            <a:pt x="1093672" y="42133"/>
                          </a:cubicBezTo>
                          <a:cubicBezTo>
                            <a:pt x="1246821" y="48537"/>
                            <a:pt x="1424240" y="161019"/>
                            <a:pt x="1721951" y="45893"/>
                          </a:cubicBezTo>
                          <a:cubicBezTo>
                            <a:pt x="1968863" y="-62934"/>
                            <a:pt x="2049156" y="75269"/>
                            <a:pt x="2326961" y="49513"/>
                          </a:cubicBezTo>
                          <a:cubicBezTo>
                            <a:pt x="2229113" y="167112"/>
                            <a:pt x="2171764" y="198360"/>
                            <a:pt x="2110499" y="290133"/>
                          </a:cubicBezTo>
                          <a:cubicBezTo>
                            <a:pt x="2063021" y="346065"/>
                            <a:pt x="2008195" y="426781"/>
                            <a:pt x="1875998" y="550804"/>
                          </a:cubicBezTo>
                          <a:cubicBezTo>
                            <a:pt x="1666592" y="582226"/>
                            <a:pt x="1500038" y="507360"/>
                            <a:pt x="1397979" y="545883"/>
                          </a:cubicBezTo>
                          <a:cubicBezTo>
                            <a:pt x="1245928" y="611472"/>
                            <a:pt x="1094928" y="477080"/>
                            <a:pt x="974075" y="541520"/>
                          </a:cubicBezTo>
                          <a:cubicBezTo>
                            <a:pt x="920841" y="588453"/>
                            <a:pt x="677027" y="523240"/>
                            <a:pt x="523114" y="536878"/>
                          </a:cubicBezTo>
                          <a:close/>
                        </a:path>
                        <a:path w="2326970" h="599707" stroke="0" extrusionOk="0">
                          <a:moveTo>
                            <a:pt x="410572" y="536878"/>
                          </a:moveTo>
                          <a:cubicBezTo>
                            <a:pt x="321292" y="485695"/>
                            <a:pt x="336871" y="382218"/>
                            <a:pt x="256326" y="281221"/>
                          </a:cubicBezTo>
                          <a:cubicBezTo>
                            <a:pt x="198615" y="255896"/>
                            <a:pt x="82419" y="95926"/>
                            <a:pt x="0" y="35589"/>
                          </a:cubicBezTo>
                          <a:cubicBezTo>
                            <a:pt x="87570" y="-67833"/>
                            <a:pt x="191300" y="183420"/>
                            <a:pt x="628279" y="39348"/>
                          </a:cubicBezTo>
                          <a:cubicBezTo>
                            <a:pt x="914743" y="-41699"/>
                            <a:pt x="980014" y="24596"/>
                            <a:pt x="1256559" y="43108"/>
                          </a:cubicBezTo>
                          <a:cubicBezTo>
                            <a:pt x="1497773" y="67382"/>
                            <a:pt x="1619325" y="174235"/>
                            <a:pt x="1815030" y="46450"/>
                          </a:cubicBezTo>
                          <a:cubicBezTo>
                            <a:pt x="2024710" y="21236"/>
                            <a:pt x="2253282" y="116366"/>
                            <a:pt x="2326961" y="49513"/>
                          </a:cubicBezTo>
                          <a:cubicBezTo>
                            <a:pt x="2328459" y="86066"/>
                            <a:pt x="2155711" y="203313"/>
                            <a:pt x="2101480" y="300159"/>
                          </a:cubicBezTo>
                          <a:cubicBezTo>
                            <a:pt x="2054833" y="399011"/>
                            <a:pt x="1987022" y="459938"/>
                            <a:pt x="1875998" y="550804"/>
                          </a:cubicBezTo>
                          <a:cubicBezTo>
                            <a:pt x="1717839" y="634600"/>
                            <a:pt x="1587610" y="575210"/>
                            <a:pt x="1452094" y="546441"/>
                          </a:cubicBezTo>
                          <a:cubicBezTo>
                            <a:pt x="1305884" y="650514"/>
                            <a:pt x="1163776" y="575910"/>
                            <a:pt x="1001133" y="541799"/>
                          </a:cubicBezTo>
                          <a:cubicBezTo>
                            <a:pt x="795334" y="547606"/>
                            <a:pt x="585251" y="485203"/>
                            <a:pt x="410572" y="536878"/>
                          </a:cubicBezTo>
                          <a:close/>
                        </a:path>
                        <a:path w="2326970" h="599707" fill="none" stroke="0" extrusionOk="0">
                          <a:moveTo>
                            <a:pt x="523114" y="536878"/>
                          </a:moveTo>
                          <a:cubicBezTo>
                            <a:pt x="398457" y="478489"/>
                            <a:pt x="277778" y="360361"/>
                            <a:pt x="215748" y="310327"/>
                          </a:cubicBezTo>
                          <a:cubicBezTo>
                            <a:pt x="139919" y="315890"/>
                            <a:pt x="140764" y="165177"/>
                            <a:pt x="0" y="35589"/>
                          </a:cubicBezTo>
                          <a:cubicBezTo>
                            <a:pt x="171890" y="36818"/>
                            <a:pt x="287148" y="49465"/>
                            <a:pt x="511931" y="38652"/>
                          </a:cubicBezTo>
                          <a:cubicBezTo>
                            <a:pt x="741806" y="45820"/>
                            <a:pt x="868947" y="106388"/>
                            <a:pt x="1093672" y="42133"/>
                          </a:cubicBezTo>
                          <a:cubicBezTo>
                            <a:pt x="1247139" y="74389"/>
                            <a:pt x="1403274" y="133587"/>
                            <a:pt x="1721951" y="45893"/>
                          </a:cubicBezTo>
                          <a:cubicBezTo>
                            <a:pt x="1978088" y="-15644"/>
                            <a:pt x="2049229" y="92719"/>
                            <a:pt x="2326961" y="49513"/>
                          </a:cubicBezTo>
                          <a:cubicBezTo>
                            <a:pt x="2296048" y="189155"/>
                            <a:pt x="2169591" y="209017"/>
                            <a:pt x="2110499" y="290133"/>
                          </a:cubicBezTo>
                          <a:cubicBezTo>
                            <a:pt x="2062172" y="371275"/>
                            <a:pt x="2002307" y="414830"/>
                            <a:pt x="1875998" y="550804"/>
                          </a:cubicBezTo>
                          <a:cubicBezTo>
                            <a:pt x="1698447" y="559853"/>
                            <a:pt x="1547912" y="462474"/>
                            <a:pt x="1397979" y="545883"/>
                          </a:cubicBezTo>
                          <a:cubicBezTo>
                            <a:pt x="1223771" y="554286"/>
                            <a:pt x="1080109" y="486889"/>
                            <a:pt x="974075" y="541520"/>
                          </a:cubicBezTo>
                          <a:cubicBezTo>
                            <a:pt x="890539" y="607081"/>
                            <a:pt x="804497" y="485070"/>
                            <a:pt x="523114" y="536878"/>
                          </a:cubicBezTo>
                          <a:close/>
                        </a:path>
                        <a:path w="2326970" h="599707" fill="none" stroke="0" extrusionOk="0">
                          <a:moveTo>
                            <a:pt x="523114" y="536878"/>
                          </a:moveTo>
                          <a:cubicBezTo>
                            <a:pt x="410497" y="489370"/>
                            <a:pt x="327309" y="344255"/>
                            <a:pt x="272019" y="296259"/>
                          </a:cubicBezTo>
                          <a:cubicBezTo>
                            <a:pt x="210990" y="240147"/>
                            <a:pt x="165548" y="104828"/>
                            <a:pt x="0" y="35589"/>
                          </a:cubicBezTo>
                          <a:cubicBezTo>
                            <a:pt x="171121" y="25939"/>
                            <a:pt x="275030" y="72108"/>
                            <a:pt x="511931" y="38652"/>
                          </a:cubicBezTo>
                          <a:cubicBezTo>
                            <a:pt x="768714" y="16973"/>
                            <a:pt x="858632" y="81301"/>
                            <a:pt x="1093672" y="42133"/>
                          </a:cubicBezTo>
                          <a:cubicBezTo>
                            <a:pt x="1274750" y="43097"/>
                            <a:pt x="1446308" y="118389"/>
                            <a:pt x="1721951" y="45893"/>
                          </a:cubicBezTo>
                          <a:cubicBezTo>
                            <a:pt x="1997811" y="-11935"/>
                            <a:pt x="2051767" y="82497"/>
                            <a:pt x="2326961" y="49513"/>
                          </a:cubicBezTo>
                          <a:cubicBezTo>
                            <a:pt x="2237404" y="141305"/>
                            <a:pt x="2151002" y="218734"/>
                            <a:pt x="2110499" y="290133"/>
                          </a:cubicBezTo>
                          <a:cubicBezTo>
                            <a:pt x="2051151" y="351296"/>
                            <a:pt x="2118632" y="385253"/>
                            <a:pt x="2016675" y="536737"/>
                          </a:cubicBezTo>
                          <a:cubicBezTo>
                            <a:pt x="1828143" y="522569"/>
                            <a:pt x="1496582" y="497194"/>
                            <a:pt x="1397979" y="545883"/>
                          </a:cubicBezTo>
                          <a:cubicBezTo>
                            <a:pt x="1197837" y="616839"/>
                            <a:pt x="1089504" y="497685"/>
                            <a:pt x="974075" y="541520"/>
                          </a:cubicBezTo>
                          <a:cubicBezTo>
                            <a:pt x="878962" y="599352"/>
                            <a:pt x="720981" y="503472"/>
                            <a:pt x="523114" y="536878"/>
                          </a:cubicBezTo>
                          <a:close/>
                        </a:path>
                        <a:path w="2326970" h="599707" fill="none" stroke="0" extrusionOk="0">
                          <a:moveTo>
                            <a:pt x="523114" y="536878"/>
                          </a:moveTo>
                          <a:cubicBezTo>
                            <a:pt x="398937" y="501658"/>
                            <a:pt x="309155" y="349000"/>
                            <a:pt x="272019" y="296259"/>
                          </a:cubicBezTo>
                          <a:cubicBezTo>
                            <a:pt x="203173" y="212429"/>
                            <a:pt x="190341" y="99200"/>
                            <a:pt x="0" y="35589"/>
                          </a:cubicBezTo>
                          <a:cubicBezTo>
                            <a:pt x="148101" y="44300"/>
                            <a:pt x="281925" y="34161"/>
                            <a:pt x="511931" y="38652"/>
                          </a:cubicBezTo>
                          <a:cubicBezTo>
                            <a:pt x="722851" y="-46551"/>
                            <a:pt x="877800" y="131508"/>
                            <a:pt x="1093672" y="42133"/>
                          </a:cubicBezTo>
                          <a:cubicBezTo>
                            <a:pt x="1246658" y="102726"/>
                            <a:pt x="1424765" y="193509"/>
                            <a:pt x="1721951" y="45893"/>
                          </a:cubicBezTo>
                          <a:cubicBezTo>
                            <a:pt x="1970632" y="-45435"/>
                            <a:pt x="2058785" y="70429"/>
                            <a:pt x="2326961" y="49513"/>
                          </a:cubicBezTo>
                          <a:cubicBezTo>
                            <a:pt x="2237160" y="165547"/>
                            <a:pt x="2160063" y="186919"/>
                            <a:pt x="2110499" y="290133"/>
                          </a:cubicBezTo>
                          <a:cubicBezTo>
                            <a:pt x="2040618" y="350140"/>
                            <a:pt x="2002357" y="417907"/>
                            <a:pt x="1875998" y="550804"/>
                          </a:cubicBezTo>
                          <a:cubicBezTo>
                            <a:pt x="1755455" y="588070"/>
                            <a:pt x="1519001" y="532338"/>
                            <a:pt x="1397979" y="545883"/>
                          </a:cubicBezTo>
                          <a:cubicBezTo>
                            <a:pt x="1275599" y="609704"/>
                            <a:pt x="1067518" y="456243"/>
                            <a:pt x="974075" y="541520"/>
                          </a:cubicBezTo>
                          <a:cubicBezTo>
                            <a:pt x="929755" y="584916"/>
                            <a:pt x="683731" y="558398"/>
                            <a:pt x="523114" y="536878"/>
                          </a:cubicBezTo>
                          <a:close/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TextBox 41">
              <a:extLst>
                <a:ext uri="{FF2B5EF4-FFF2-40B4-BE49-F238E27FC236}">
                  <a16:creationId xmlns:a16="http://schemas.microsoft.com/office/drawing/2014/main" id="{5A67E19F-467E-44F7-9645-B1591BF26058}"/>
                </a:ext>
              </a:extLst>
            </p:cNvPr>
            <p:cNvSpPr txBox="1"/>
            <p:nvPr/>
          </p:nvSpPr>
          <p:spPr>
            <a:xfrm>
              <a:off x="5176910" y="2756549"/>
              <a:ext cx="20257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dirty="0">
                  <a:latin typeface="Hand Of Sean" panose="02000500000000000000" pitchFamily="2" charset="-128"/>
                  <a:ea typeface="Hand Of Sean" panose="02000500000000000000" pitchFamily="2" charset="-128"/>
                </a:rPr>
                <a:t>الهضاب</a:t>
              </a:r>
              <a:endParaRPr lang="en-US" dirty="0"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</p:grpSp>
      <p:grpSp>
        <p:nvGrpSpPr>
          <p:cNvPr id="201" name="Group 4">
            <a:extLst>
              <a:ext uri="{FF2B5EF4-FFF2-40B4-BE49-F238E27FC236}">
                <a16:creationId xmlns:a16="http://schemas.microsoft.com/office/drawing/2014/main" id="{BF60036F-0F9B-4B94-B7AF-BF0DC420440C}"/>
              </a:ext>
            </a:extLst>
          </p:cNvPr>
          <p:cNvGrpSpPr/>
          <p:nvPr/>
        </p:nvGrpSpPr>
        <p:grpSpPr>
          <a:xfrm>
            <a:off x="4546892" y="3036085"/>
            <a:ext cx="2312904" cy="599707"/>
            <a:chOff x="5058567" y="2033712"/>
            <a:chExt cx="2312904" cy="599707"/>
          </a:xfrm>
        </p:grpSpPr>
        <p:sp>
          <p:nvSpPr>
            <p:cNvPr id="202" name="Freeform: Shape 38">
              <a:extLst>
                <a:ext uri="{FF2B5EF4-FFF2-40B4-BE49-F238E27FC236}">
                  <a16:creationId xmlns:a16="http://schemas.microsoft.com/office/drawing/2014/main" id="{6E9FE888-05B2-4C0C-AB05-091C7CA5540E}"/>
                </a:ext>
              </a:extLst>
            </p:cNvPr>
            <p:cNvSpPr/>
            <p:nvPr/>
          </p:nvSpPr>
          <p:spPr>
            <a:xfrm>
              <a:off x="5058567" y="2033712"/>
              <a:ext cx="2312904" cy="599707"/>
            </a:xfrm>
            <a:custGeom>
              <a:avLst/>
              <a:gdLst>
                <a:gd name="connsiteX0" fmla="*/ 0 w 2312904"/>
                <a:gd name="connsiteY0" fmla="*/ 523148 h 599707"/>
                <a:gd name="connsiteX1" fmla="*/ 114926 w 2312904"/>
                <a:gd name="connsiteY1" fmla="*/ 0 h 599707"/>
                <a:gd name="connsiteX2" fmla="*/ 665713 w 2312904"/>
                <a:gd name="connsiteY2" fmla="*/ 17225 h 599707"/>
                <a:gd name="connsiteX3" fmla="*/ 1175702 w 2312904"/>
                <a:gd name="connsiteY3" fmla="*/ 33175 h 599707"/>
                <a:gd name="connsiteX4" fmla="*/ 1685690 w 2312904"/>
                <a:gd name="connsiteY4" fmla="*/ 49124 h 599707"/>
                <a:gd name="connsiteX5" fmla="*/ 2154879 w 2312904"/>
                <a:gd name="connsiteY5" fmla="*/ 63798 h 599707"/>
                <a:gd name="connsiteX6" fmla="*/ 2312904 w 2312904"/>
                <a:gd name="connsiteY6" fmla="*/ 599707 h 599707"/>
                <a:gd name="connsiteX7" fmla="*/ 1688420 w 2312904"/>
                <a:gd name="connsiteY7" fmla="*/ 579036 h 599707"/>
                <a:gd name="connsiteX8" fmla="*/ 1156452 w 2312904"/>
                <a:gd name="connsiteY8" fmla="*/ 561428 h 599707"/>
                <a:gd name="connsiteX9" fmla="*/ 624484 w 2312904"/>
                <a:gd name="connsiteY9" fmla="*/ 543819 h 599707"/>
                <a:gd name="connsiteX10" fmla="*/ 0 w 2312904"/>
                <a:gd name="connsiteY10" fmla="*/ 523148 h 599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12904" h="599707" fill="none" extrusionOk="0">
                  <a:moveTo>
                    <a:pt x="0" y="523148"/>
                  </a:moveTo>
                  <a:cubicBezTo>
                    <a:pt x="-3470" y="271623"/>
                    <a:pt x="70945" y="206804"/>
                    <a:pt x="114926" y="0"/>
                  </a:cubicBezTo>
                  <a:cubicBezTo>
                    <a:pt x="359528" y="-39215"/>
                    <a:pt x="521548" y="26795"/>
                    <a:pt x="665713" y="17225"/>
                  </a:cubicBezTo>
                  <a:cubicBezTo>
                    <a:pt x="809878" y="7655"/>
                    <a:pt x="970235" y="68152"/>
                    <a:pt x="1175702" y="33175"/>
                  </a:cubicBezTo>
                  <a:cubicBezTo>
                    <a:pt x="1381169" y="-1803"/>
                    <a:pt x="1544538" y="87549"/>
                    <a:pt x="1685690" y="49124"/>
                  </a:cubicBezTo>
                  <a:cubicBezTo>
                    <a:pt x="1826842" y="10700"/>
                    <a:pt x="2010623" y="92355"/>
                    <a:pt x="2154879" y="63798"/>
                  </a:cubicBezTo>
                  <a:cubicBezTo>
                    <a:pt x="2243045" y="310227"/>
                    <a:pt x="2176061" y="352545"/>
                    <a:pt x="2312904" y="599707"/>
                  </a:cubicBezTo>
                  <a:cubicBezTo>
                    <a:pt x="2026508" y="641530"/>
                    <a:pt x="1836061" y="514926"/>
                    <a:pt x="1688420" y="579036"/>
                  </a:cubicBezTo>
                  <a:cubicBezTo>
                    <a:pt x="1540779" y="643146"/>
                    <a:pt x="1420606" y="519417"/>
                    <a:pt x="1156452" y="561428"/>
                  </a:cubicBezTo>
                  <a:cubicBezTo>
                    <a:pt x="892298" y="603439"/>
                    <a:pt x="731682" y="529657"/>
                    <a:pt x="624484" y="543819"/>
                  </a:cubicBezTo>
                  <a:cubicBezTo>
                    <a:pt x="517286" y="557981"/>
                    <a:pt x="158375" y="475881"/>
                    <a:pt x="0" y="523148"/>
                  </a:cubicBezTo>
                  <a:close/>
                </a:path>
                <a:path w="2312904" h="599707" stroke="0" extrusionOk="0">
                  <a:moveTo>
                    <a:pt x="0" y="523148"/>
                  </a:moveTo>
                  <a:cubicBezTo>
                    <a:pt x="10576" y="286303"/>
                    <a:pt x="75192" y="202819"/>
                    <a:pt x="114926" y="0"/>
                  </a:cubicBezTo>
                  <a:cubicBezTo>
                    <a:pt x="288209" y="136"/>
                    <a:pt x="507656" y="44025"/>
                    <a:pt x="665713" y="17225"/>
                  </a:cubicBezTo>
                  <a:cubicBezTo>
                    <a:pt x="823770" y="-9575"/>
                    <a:pt x="1094353" y="45916"/>
                    <a:pt x="1216501" y="34451"/>
                  </a:cubicBezTo>
                  <a:cubicBezTo>
                    <a:pt x="1338649" y="22986"/>
                    <a:pt x="1795643" y="143604"/>
                    <a:pt x="2154879" y="63798"/>
                  </a:cubicBezTo>
                  <a:cubicBezTo>
                    <a:pt x="2249950" y="203494"/>
                    <a:pt x="2227353" y="483264"/>
                    <a:pt x="2312904" y="599707"/>
                  </a:cubicBezTo>
                  <a:cubicBezTo>
                    <a:pt x="2067612" y="606217"/>
                    <a:pt x="1973119" y="585867"/>
                    <a:pt x="1711549" y="579802"/>
                  </a:cubicBezTo>
                  <a:cubicBezTo>
                    <a:pt x="1449979" y="573737"/>
                    <a:pt x="1344418" y="539983"/>
                    <a:pt x="1156452" y="561428"/>
                  </a:cubicBezTo>
                  <a:cubicBezTo>
                    <a:pt x="968486" y="582873"/>
                    <a:pt x="883954" y="525375"/>
                    <a:pt x="647613" y="544585"/>
                  </a:cubicBezTo>
                  <a:cubicBezTo>
                    <a:pt x="411272" y="563795"/>
                    <a:pt x="258545" y="462914"/>
                    <a:pt x="0" y="523148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solidFill>
                <a:srgbClr val="00B050"/>
              </a:solidFill>
              <a:extLst>
                <a:ext uri="{C807C97D-BFC1-408E-A445-0C87EB9F89A2}">
                  <ask:lineSketchStyleProps xmlns:ask="http://schemas.microsoft.com/office/drawing/2018/sketchyshapes" sd="2134510484">
                    <a:custGeom>
                      <a:avLst/>
                      <a:gdLst>
                        <a:gd name="connsiteX0" fmla="*/ 0 w 2264898"/>
                        <a:gd name="connsiteY0" fmla="*/ 576775 h 661181"/>
                        <a:gd name="connsiteX1" fmla="*/ 112541 w 2264898"/>
                        <a:gd name="connsiteY1" fmla="*/ 0 h 661181"/>
                        <a:gd name="connsiteX2" fmla="*/ 2110153 w 2264898"/>
                        <a:gd name="connsiteY2" fmla="*/ 70338 h 661181"/>
                        <a:gd name="connsiteX3" fmla="*/ 2264898 w 2264898"/>
                        <a:gd name="connsiteY3" fmla="*/ 661181 h 661181"/>
                        <a:gd name="connsiteX4" fmla="*/ 0 w 2264898"/>
                        <a:gd name="connsiteY4" fmla="*/ 576775 h 66118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264898" h="661181">
                          <a:moveTo>
                            <a:pt x="0" y="576775"/>
                          </a:moveTo>
                          <a:lnTo>
                            <a:pt x="112541" y="0"/>
                          </a:lnTo>
                          <a:lnTo>
                            <a:pt x="2110153" y="70338"/>
                          </a:lnTo>
                          <a:lnTo>
                            <a:pt x="2264898" y="661181"/>
                          </a:lnTo>
                          <a:lnTo>
                            <a:pt x="0" y="576775"/>
                          </a:lnTo>
                          <a:close/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3" name="TextBox 42">
              <a:extLst>
                <a:ext uri="{FF2B5EF4-FFF2-40B4-BE49-F238E27FC236}">
                  <a16:creationId xmlns:a16="http://schemas.microsoft.com/office/drawing/2014/main" id="{7785A520-A1CF-49A3-B964-B06C142B0722}"/>
                </a:ext>
              </a:extLst>
            </p:cNvPr>
            <p:cNvSpPr txBox="1"/>
            <p:nvPr/>
          </p:nvSpPr>
          <p:spPr>
            <a:xfrm>
              <a:off x="5202145" y="2192379"/>
              <a:ext cx="20257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dirty="0">
                  <a:latin typeface="Hand Of Sean" panose="02000500000000000000" pitchFamily="2" charset="-128"/>
                  <a:ea typeface="Hand Of Sean" panose="02000500000000000000" pitchFamily="2" charset="-128"/>
                </a:rPr>
                <a:t>السهول</a:t>
              </a:r>
              <a:endParaRPr lang="en-US" dirty="0"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</p:grpSp>
      <p:grpSp>
        <p:nvGrpSpPr>
          <p:cNvPr id="204" name="Group 10">
            <a:extLst>
              <a:ext uri="{FF2B5EF4-FFF2-40B4-BE49-F238E27FC236}">
                <a16:creationId xmlns:a16="http://schemas.microsoft.com/office/drawing/2014/main" id="{7C264C36-21E9-4ABC-BB54-9EAD4078A6BF}"/>
              </a:ext>
            </a:extLst>
          </p:cNvPr>
          <p:cNvGrpSpPr/>
          <p:nvPr/>
        </p:nvGrpSpPr>
        <p:grpSpPr>
          <a:xfrm>
            <a:off x="4700404" y="2395075"/>
            <a:ext cx="2025747" cy="604910"/>
            <a:chOff x="5212079" y="1392702"/>
            <a:chExt cx="2025747" cy="604910"/>
          </a:xfrm>
        </p:grpSpPr>
        <p:sp>
          <p:nvSpPr>
            <p:cNvPr id="205" name="Freeform: Shape 39">
              <a:extLst>
                <a:ext uri="{FF2B5EF4-FFF2-40B4-BE49-F238E27FC236}">
                  <a16:creationId xmlns:a16="http://schemas.microsoft.com/office/drawing/2014/main" id="{148F4266-CB00-4474-9739-6F6A2F0C2C31}"/>
                </a:ext>
              </a:extLst>
            </p:cNvPr>
            <p:cNvSpPr/>
            <p:nvPr/>
          </p:nvSpPr>
          <p:spPr>
            <a:xfrm>
              <a:off x="5247249" y="1392702"/>
              <a:ext cx="1885071" cy="604910"/>
            </a:xfrm>
            <a:custGeom>
              <a:avLst/>
              <a:gdLst>
                <a:gd name="connsiteX0" fmla="*/ 1885071 w 1885071"/>
                <a:gd name="connsiteY0" fmla="*/ 604910 h 604910"/>
                <a:gd name="connsiteX1" fmla="*/ 998806 w 1885071"/>
                <a:gd name="connsiteY1" fmla="*/ 562707 h 604910"/>
                <a:gd name="connsiteX2" fmla="*/ 0 w 1885071"/>
                <a:gd name="connsiteY2" fmla="*/ 590843 h 604910"/>
                <a:gd name="connsiteX3" fmla="*/ 351693 w 1885071"/>
                <a:gd name="connsiteY3" fmla="*/ 267286 h 604910"/>
                <a:gd name="connsiteX4" fmla="*/ 872197 w 1885071"/>
                <a:gd name="connsiteY4" fmla="*/ 0 h 604910"/>
                <a:gd name="connsiteX5" fmla="*/ 1336431 w 1885071"/>
                <a:gd name="connsiteY5" fmla="*/ 112541 h 604910"/>
                <a:gd name="connsiteX6" fmla="*/ 1575582 w 1885071"/>
                <a:gd name="connsiteY6" fmla="*/ 295421 h 604910"/>
                <a:gd name="connsiteX7" fmla="*/ 1842868 w 1885071"/>
                <a:gd name="connsiteY7" fmla="*/ 478301 h 604910"/>
                <a:gd name="connsiteX8" fmla="*/ 1885071 w 1885071"/>
                <a:gd name="connsiteY8" fmla="*/ 604910 h 604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85071" h="604910">
                  <a:moveTo>
                    <a:pt x="1885071" y="604910"/>
                  </a:moveTo>
                  <a:lnTo>
                    <a:pt x="998806" y="562707"/>
                  </a:lnTo>
                  <a:lnTo>
                    <a:pt x="0" y="590843"/>
                  </a:lnTo>
                  <a:lnTo>
                    <a:pt x="351693" y="267286"/>
                  </a:lnTo>
                  <a:lnTo>
                    <a:pt x="872197" y="0"/>
                  </a:lnTo>
                  <a:lnTo>
                    <a:pt x="1336431" y="112541"/>
                  </a:lnTo>
                  <a:lnTo>
                    <a:pt x="1575582" y="295421"/>
                  </a:lnTo>
                  <a:lnTo>
                    <a:pt x="1842868" y="478301"/>
                  </a:lnTo>
                  <a:lnTo>
                    <a:pt x="1885071" y="604910"/>
                  </a:lnTo>
                  <a:close/>
                </a:path>
              </a:pathLst>
            </a:cu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TextBox 43">
              <a:extLst>
                <a:ext uri="{FF2B5EF4-FFF2-40B4-BE49-F238E27FC236}">
                  <a16:creationId xmlns:a16="http://schemas.microsoft.com/office/drawing/2014/main" id="{9A6DA411-3285-4D73-A659-8A2D281C2196}"/>
                </a:ext>
              </a:extLst>
            </p:cNvPr>
            <p:cNvSpPr txBox="1"/>
            <p:nvPr/>
          </p:nvSpPr>
          <p:spPr>
            <a:xfrm>
              <a:off x="5212079" y="1598163"/>
              <a:ext cx="20257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dirty="0">
                  <a:latin typeface="Hand Of Sean" panose="02000500000000000000" pitchFamily="2" charset="-128"/>
                  <a:ea typeface="Hand Of Sean" panose="02000500000000000000" pitchFamily="2" charset="-128"/>
                </a:rPr>
                <a:t>الأنهار</a:t>
              </a:r>
              <a:endParaRPr lang="en-US" dirty="0"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</p:grpSp>
      <p:grpSp>
        <p:nvGrpSpPr>
          <p:cNvPr id="207" name="Group 49">
            <a:extLst>
              <a:ext uri="{FF2B5EF4-FFF2-40B4-BE49-F238E27FC236}">
                <a16:creationId xmlns:a16="http://schemas.microsoft.com/office/drawing/2014/main" id="{401B1230-FD83-40AB-A003-E5A7A34B4AF7}"/>
              </a:ext>
            </a:extLst>
          </p:cNvPr>
          <p:cNvGrpSpPr/>
          <p:nvPr/>
        </p:nvGrpSpPr>
        <p:grpSpPr>
          <a:xfrm>
            <a:off x="800100" y="1053529"/>
            <a:ext cx="2835829" cy="2905475"/>
            <a:chOff x="556389" y="-362161"/>
            <a:chExt cx="3171737" cy="3249634"/>
          </a:xfrm>
        </p:grpSpPr>
        <p:sp>
          <p:nvSpPr>
            <p:cNvPr id="208" name="Rectangle: Rounded Corners 44">
              <a:extLst>
                <a:ext uri="{FF2B5EF4-FFF2-40B4-BE49-F238E27FC236}">
                  <a16:creationId xmlns:a16="http://schemas.microsoft.com/office/drawing/2014/main" id="{F7E08271-8890-4973-8A44-A219466C1BA9}"/>
                </a:ext>
              </a:extLst>
            </p:cNvPr>
            <p:cNvSpPr/>
            <p:nvPr/>
          </p:nvSpPr>
          <p:spPr>
            <a:xfrm>
              <a:off x="709797" y="456329"/>
              <a:ext cx="2858648" cy="2273013"/>
            </a:xfrm>
            <a:custGeom>
              <a:avLst/>
              <a:gdLst>
                <a:gd name="connsiteX0" fmla="*/ 0 w 2858648"/>
                <a:gd name="connsiteY0" fmla="*/ 378843 h 2273013"/>
                <a:gd name="connsiteX1" fmla="*/ 378843 w 2858648"/>
                <a:gd name="connsiteY1" fmla="*/ 0 h 2273013"/>
                <a:gd name="connsiteX2" fmla="*/ 862064 w 2858648"/>
                <a:gd name="connsiteY2" fmla="*/ 0 h 2273013"/>
                <a:gd name="connsiteX3" fmla="*/ 1408314 w 2858648"/>
                <a:gd name="connsiteY3" fmla="*/ 0 h 2273013"/>
                <a:gd name="connsiteX4" fmla="*/ 1975574 w 2858648"/>
                <a:gd name="connsiteY4" fmla="*/ 0 h 2273013"/>
                <a:gd name="connsiteX5" fmla="*/ 2479805 w 2858648"/>
                <a:gd name="connsiteY5" fmla="*/ 0 h 2273013"/>
                <a:gd name="connsiteX6" fmla="*/ 2858648 w 2858648"/>
                <a:gd name="connsiteY6" fmla="*/ 378843 h 2273013"/>
                <a:gd name="connsiteX7" fmla="*/ 2858648 w 2858648"/>
                <a:gd name="connsiteY7" fmla="*/ 838492 h 2273013"/>
                <a:gd name="connsiteX8" fmla="*/ 2858648 w 2858648"/>
                <a:gd name="connsiteY8" fmla="*/ 1373908 h 2273013"/>
                <a:gd name="connsiteX9" fmla="*/ 2858648 w 2858648"/>
                <a:gd name="connsiteY9" fmla="*/ 1894170 h 2273013"/>
                <a:gd name="connsiteX10" fmla="*/ 2479805 w 2858648"/>
                <a:gd name="connsiteY10" fmla="*/ 2273013 h 2273013"/>
                <a:gd name="connsiteX11" fmla="*/ 1975574 w 2858648"/>
                <a:gd name="connsiteY11" fmla="*/ 2273013 h 2273013"/>
                <a:gd name="connsiteX12" fmla="*/ 1492353 w 2858648"/>
                <a:gd name="connsiteY12" fmla="*/ 2273013 h 2273013"/>
                <a:gd name="connsiteX13" fmla="*/ 925093 w 2858648"/>
                <a:gd name="connsiteY13" fmla="*/ 2273013 h 2273013"/>
                <a:gd name="connsiteX14" fmla="*/ 378843 w 2858648"/>
                <a:gd name="connsiteY14" fmla="*/ 2273013 h 2273013"/>
                <a:gd name="connsiteX15" fmla="*/ 0 w 2858648"/>
                <a:gd name="connsiteY15" fmla="*/ 1894170 h 2273013"/>
                <a:gd name="connsiteX16" fmla="*/ 0 w 2858648"/>
                <a:gd name="connsiteY16" fmla="*/ 1434521 h 2273013"/>
                <a:gd name="connsiteX17" fmla="*/ 0 w 2858648"/>
                <a:gd name="connsiteY17" fmla="*/ 929412 h 2273013"/>
                <a:gd name="connsiteX18" fmla="*/ 0 w 2858648"/>
                <a:gd name="connsiteY18" fmla="*/ 378843 h 2273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858648" h="2273013" fill="none" extrusionOk="0">
                  <a:moveTo>
                    <a:pt x="0" y="378843"/>
                  </a:moveTo>
                  <a:cubicBezTo>
                    <a:pt x="-22692" y="173872"/>
                    <a:pt x="153262" y="39997"/>
                    <a:pt x="378843" y="0"/>
                  </a:cubicBezTo>
                  <a:cubicBezTo>
                    <a:pt x="552593" y="-55872"/>
                    <a:pt x="723807" y="27988"/>
                    <a:pt x="862064" y="0"/>
                  </a:cubicBezTo>
                  <a:cubicBezTo>
                    <a:pt x="1000321" y="-27988"/>
                    <a:pt x="1138730" y="7793"/>
                    <a:pt x="1408314" y="0"/>
                  </a:cubicBezTo>
                  <a:cubicBezTo>
                    <a:pt x="1677898" y="-7793"/>
                    <a:pt x="1814209" y="53218"/>
                    <a:pt x="1975574" y="0"/>
                  </a:cubicBezTo>
                  <a:cubicBezTo>
                    <a:pt x="2136939" y="-53218"/>
                    <a:pt x="2266827" y="4853"/>
                    <a:pt x="2479805" y="0"/>
                  </a:cubicBezTo>
                  <a:cubicBezTo>
                    <a:pt x="2692912" y="-19079"/>
                    <a:pt x="2838725" y="137843"/>
                    <a:pt x="2858648" y="378843"/>
                  </a:cubicBezTo>
                  <a:cubicBezTo>
                    <a:pt x="2875962" y="560464"/>
                    <a:pt x="2805749" y="699310"/>
                    <a:pt x="2858648" y="838492"/>
                  </a:cubicBezTo>
                  <a:cubicBezTo>
                    <a:pt x="2911547" y="977674"/>
                    <a:pt x="2800592" y="1222506"/>
                    <a:pt x="2858648" y="1373908"/>
                  </a:cubicBezTo>
                  <a:cubicBezTo>
                    <a:pt x="2916704" y="1525310"/>
                    <a:pt x="2820582" y="1679961"/>
                    <a:pt x="2858648" y="1894170"/>
                  </a:cubicBezTo>
                  <a:cubicBezTo>
                    <a:pt x="2891679" y="2076272"/>
                    <a:pt x="2645206" y="2303362"/>
                    <a:pt x="2479805" y="2273013"/>
                  </a:cubicBezTo>
                  <a:cubicBezTo>
                    <a:pt x="2272047" y="2297881"/>
                    <a:pt x="2134170" y="2250114"/>
                    <a:pt x="1975574" y="2273013"/>
                  </a:cubicBezTo>
                  <a:cubicBezTo>
                    <a:pt x="1816978" y="2295912"/>
                    <a:pt x="1722886" y="2271564"/>
                    <a:pt x="1492353" y="2273013"/>
                  </a:cubicBezTo>
                  <a:cubicBezTo>
                    <a:pt x="1261820" y="2274462"/>
                    <a:pt x="1084707" y="2247971"/>
                    <a:pt x="925093" y="2273013"/>
                  </a:cubicBezTo>
                  <a:cubicBezTo>
                    <a:pt x="765479" y="2298055"/>
                    <a:pt x="591377" y="2271804"/>
                    <a:pt x="378843" y="2273013"/>
                  </a:cubicBezTo>
                  <a:cubicBezTo>
                    <a:pt x="117074" y="2249856"/>
                    <a:pt x="33806" y="2117953"/>
                    <a:pt x="0" y="1894170"/>
                  </a:cubicBezTo>
                  <a:cubicBezTo>
                    <a:pt x="-31229" y="1716674"/>
                    <a:pt x="50083" y="1650564"/>
                    <a:pt x="0" y="1434521"/>
                  </a:cubicBezTo>
                  <a:cubicBezTo>
                    <a:pt x="-50083" y="1218478"/>
                    <a:pt x="42061" y="1101082"/>
                    <a:pt x="0" y="929412"/>
                  </a:cubicBezTo>
                  <a:cubicBezTo>
                    <a:pt x="-42061" y="757742"/>
                    <a:pt x="38133" y="556416"/>
                    <a:pt x="0" y="378843"/>
                  </a:cubicBezTo>
                  <a:close/>
                </a:path>
                <a:path w="2858648" h="2273013" stroke="0" extrusionOk="0">
                  <a:moveTo>
                    <a:pt x="0" y="378843"/>
                  </a:moveTo>
                  <a:cubicBezTo>
                    <a:pt x="10138" y="161859"/>
                    <a:pt x="179825" y="-10102"/>
                    <a:pt x="378843" y="0"/>
                  </a:cubicBezTo>
                  <a:cubicBezTo>
                    <a:pt x="614427" y="-16657"/>
                    <a:pt x="677768" y="37990"/>
                    <a:pt x="946103" y="0"/>
                  </a:cubicBezTo>
                  <a:cubicBezTo>
                    <a:pt x="1214438" y="-37990"/>
                    <a:pt x="1266778" y="19742"/>
                    <a:pt x="1429324" y="0"/>
                  </a:cubicBezTo>
                  <a:cubicBezTo>
                    <a:pt x="1591870" y="-19742"/>
                    <a:pt x="1811732" y="58872"/>
                    <a:pt x="1933555" y="0"/>
                  </a:cubicBezTo>
                  <a:cubicBezTo>
                    <a:pt x="2055378" y="-58872"/>
                    <a:pt x="2256541" y="12141"/>
                    <a:pt x="2479805" y="0"/>
                  </a:cubicBezTo>
                  <a:cubicBezTo>
                    <a:pt x="2693407" y="30046"/>
                    <a:pt x="2848438" y="197585"/>
                    <a:pt x="2858648" y="378843"/>
                  </a:cubicBezTo>
                  <a:cubicBezTo>
                    <a:pt x="2879413" y="514516"/>
                    <a:pt x="2828607" y="678010"/>
                    <a:pt x="2858648" y="914259"/>
                  </a:cubicBezTo>
                  <a:cubicBezTo>
                    <a:pt x="2888689" y="1150508"/>
                    <a:pt x="2809253" y="1273774"/>
                    <a:pt x="2858648" y="1419368"/>
                  </a:cubicBezTo>
                  <a:cubicBezTo>
                    <a:pt x="2908043" y="1564962"/>
                    <a:pt x="2805202" y="1798791"/>
                    <a:pt x="2858648" y="1894170"/>
                  </a:cubicBezTo>
                  <a:cubicBezTo>
                    <a:pt x="2896442" y="2117863"/>
                    <a:pt x="2658886" y="2277392"/>
                    <a:pt x="2479805" y="2273013"/>
                  </a:cubicBezTo>
                  <a:cubicBezTo>
                    <a:pt x="2290453" y="2288579"/>
                    <a:pt x="2154203" y="2248869"/>
                    <a:pt x="2017593" y="2273013"/>
                  </a:cubicBezTo>
                  <a:cubicBezTo>
                    <a:pt x="1880983" y="2297157"/>
                    <a:pt x="1688217" y="2247485"/>
                    <a:pt x="1555382" y="2273013"/>
                  </a:cubicBezTo>
                  <a:cubicBezTo>
                    <a:pt x="1422547" y="2298541"/>
                    <a:pt x="1108977" y="2255117"/>
                    <a:pt x="988122" y="2273013"/>
                  </a:cubicBezTo>
                  <a:cubicBezTo>
                    <a:pt x="867267" y="2290909"/>
                    <a:pt x="639027" y="2252810"/>
                    <a:pt x="378843" y="2273013"/>
                  </a:cubicBezTo>
                  <a:cubicBezTo>
                    <a:pt x="145554" y="2292517"/>
                    <a:pt x="51261" y="2069494"/>
                    <a:pt x="0" y="1894170"/>
                  </a:cubicBezTo>
                  <a:cubicBezTo>
                    <a:pt x="-55779" y="1683562"/>
                    <a:pt x="20864" y="1508358"/>
                    <a:pt x="0" y="1404214"/>
                  </a:cubicBezTo>
                  <a:cubicBezTo>
                    <a:pt x="-20864" y="1300070"/>
                    <a:pt x="25916" y="1104683"/>
                    <a:pt x="0" y="883952"/>
                  </a:cubicBezTo>
                  <a:cubicBezTo>
                    <a:pt x="-25916" y="663221"/>
                    <a:pt x="57395" y="511568"/>
                    <a:pt x="0" y="378843"/>
                  </a:cubicBezTo>
                  <a:close/>
                </a:path>
              </a:pathLst>
            </a:cu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403408789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Rectangle: Rounded Corners 45">
              <a:extLst>
                <a:ext uri="{FF2B5EF4-FFF2-40B4-BE49-F238E27FC236}">
                  <a16:creationId xmlns:a16="http://schemas.microsoft.com/office/drawing/2014/main" id="{57ABFB61-073A-4FC6-A9DD-200DEC2F2E28}"/>
                </a:ext>
              </a:extLst>
            </p:cNvPr>
            <p:cNvSpPr/>
            <p:nvPr/>
          </p:nvSpPr>
          <p:spPr>
            <a:xfrm>
              <a:off x="556389" y="225019"/>
              <a:ext cx="3171737" cy="2662454"/>
            </a:xfrm>
            <a:custGeom>
              <a:avLst/>
              <a:gdLst>
                <a:gd name="connsiteX0" fmla="*/ 0 w 3171737"/>
                <a:gd name="connsiteY0" fmla="*/ 443751 h 2662454"/>
                <a:gd name="connsiteX1" fmla="*/ 443751 w 3171737"/>
                <a:gd name="connsiteY1" fmla="*/ 0 h 2662454"/>
                <a:gd name="connsiteX2" fmla="*/ 1060494 w 3171737"/>
                <a:gd name="connsiteY2" fmla="*/ 0 h 2662454"/>
                <a:gd name="connsiteX3" fmla="*/ 1585869 w 3171737"/>
                <a:gd name="connsiteY3" fmla="*/ 0 h 2662454"/>
                <a:gd name="connsiteX4" fmla="*/ 2134085 w 3171737"/>
                <a:gd name="connsiteY4" fmla="*/ 0 h 2662454"/>
                <a:gd name="connsiteX5" fmla="*/ 2727986 w 3171737"/>
                <a:gd name="connsiteY5" fmla="*/ 0 h 2662454"/>
                <a:gd name="connsiteX6" fmla="*/ 3171737 w 3171737"/>
                <a:gd name="connsiteY6" fmla="*/ 443751 h 2662454"/>
                <a:gd name="connsiteX7" fmla="*/ 3171737 w 3171737"/>
                <a:gd name="connsiteY7" fmla="*/ 1070901 h 2662454"/>
                <a:gd name="connsiteX8" fmla="*/ 3171737 w 3171737"/>
                <a:gd name="connsiteY8" fmla="*/ 1662551 h 2662454"/>
                <a:gd name="connsiteX9" fmla="*/ 3171737 w 3171737"/>
                <a:gd name="connsiteY9" fmla="*/ 2218703 h 2662454"/>
                <a:gd name="connsiteX10" fmla="*/ 2727986 w 3171737"/>
                <a:gd name="connsiteY10" fmla="*/ 2662454 h 2662454"/>
                <a:gd name="connsiteX11" fmla="*/ 2225454 w 3171737"/>
                <a:gd name="connsiteY11" fmla="*/ 2662454 h 2662454"/>
                <a:gd name="connsiteX12" fmla="*/ 1722923 w 3171737"/>
                <a:gd name="connsiteY12" fmla="*/ 2662454 h 2662454"/>
                <a:gd name="connsiteX13" fmla="*/ 1106179 w 3171737"/>
                <a:gd name="connsiteY13" fmla="*/ 2662454 h 2662454"/>
                <a:gd name="connsiteX14" fmla="*/ 443751 w 3171737"/>
                <a:gd name="connsiteY14" fmla="*/ 2662454 h 2662454"/>
                <a:gd name="connsiteX15" fmla="*/ 0 w 3171737"/>
                <a:gd name="connsiteY15" fmla="*/ 2218703 h 2662454"/>
                <a:gd name="connsiteX16" fmla="*/ 0 w 3171737"/>
                <a:gd name="connsiteY16" fmla="*/ 1644802 h 2662454"/>
                <a:gd name="connsiteX17" fmla="*/ 0 w 3171737"/>
                <a:gd name="connsiteY17" fmla="*/ 1035402 h 2662454"/>
                <a:gd name="connsiteX18" fmla="*/ 0 w 3171737"/>
                <a:gd name="connsiteY18" fmla="*/ 443751 h 2662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171737" h="2662454" extrusionOk="0">
                  <a:moveTo>
                    <a:pt x="0" y="443751"/>
                  </a:moveTo>
                  <a:cubicBezTo>
                    <a:pt x="5624" y="194372"/>
                    <a:pt x="218384" y="-19499"/>
                    <a:pt x="443751" y="0"/>
                  </a:cubicBezTo>
                  <a:cubicBezTo>
                    <a:pt x="626210" y="-36587"/>
                    <a:pt x="791562" y="500"/>
                    <a:pt x="1060494" y="0"/>
                  </a:cubicBezTo>
                  <a:cubicBezTo>
                    <a:pt x="1329426" y="-500"/>
                    <a:pt x="1452157" y="55070"/>
                    <a:pt x="1585869" y="0"/>
                  </a:cubicBezTo>
                  <a:cubicBezTo>
                    <a:pt x="1719581" y="-55070"/>
                    <a:pt x="1967709" y="44122"/>
                    <a:pt x="2134085" y="0"/>
                  </a:cubicBezTo>
                  <a:cubicBezTo>
                    <a:pt x="2300461" y="-44122"/>
                    <a:pt x="2566628" y="13865"/>
                    <a:pt x="2727986" y="0"/>
                  </a:cubicBezTo>
                  <a:cubicBezTo>
                    <a:pt x="2975427" y="16244"/>
                    <a:pt x="3167106" y="211361"/>
                    <a:pt x="3171737" y="443751"/>
                  </a:cubicBezTo>
                  <a:cubicBezTo>
                    <a:pt x="3200297" y="669324"/>
                    <a:pt x="3145488" y="787977"/>
                    <a:pt x="3171737" y="1070901"/>
                  </a:cubicBezTo>
                  <a:cubicBezTo>
                    <a:pt x="3197986" y="1353825"/>
                    <a:pt x="3151660" y="1405425"/>
                    <a:pt x="3171737" y="1662551"/>
                  </a:cubicBezTo>
                  <a:cubicBezTo>
                    <a:pt x="3191814" y="1919677"/>
                    <a:pt x="3119360" y="2032118"/>
                    <a:pt x="3171737" y="2218703"/>
                  </a:cubicBezTo>
                  <a:cubicBezTo>
                    <a:pt x="3197844" y="2473771"/>
                    <a:pt x="2910554" y="2671533"/>
                    <a:pt x="2727986" y="2662454"/>
                  </a:cubicBezTo>
                  <a:cubicBezTo>
                    <a:pt x="2554969" y="2678316"/>
                    <a:pt x="2430773" y="2618119"/>
                    <a:pt x="2225454" y="2662454"/>
                  </a:cubicBezTo>
                  <a:cubicBezTo>
                    <a:pt x="2020135" y="2706789"/>
                    <a:pt x="1969699" y="2629289"/>
                    <a:pt x="1722923" y="2662454"/>
                  </a:cubicBezTo>
                  <a:cubicBezTo>
                    <a:pt x="1476147" y="2695619"/>
                    <a:pt x="1236480" y="2624712"/>
                    <a:pt x="1106179" y="2662454"/>
                  </a:cubicBezTo>
                  <a:cubicBezTo>
                    <a:pt x="975878" y="2700196"/>
                    <a:pt x="612915" y="2657266"/>
                    <a:pt x="443751" y="2662454"/>
                  </a:cubicBezTo>
                  <a:cubicBezTo>
                    <a:pt x="162734" y="2691588"/>
                    <a:pt x="19814" y="2450675"/>
                    <a:pt x="0" y="2218703"/>
                  </a:cubicBezTo>
                  <a:cubicBezTo>
                    <a:pt x="-11336" y="1977154"/>
                    <a:pt x="55785" y="1893433"/>
                    <a:pt x="0" y="1644802"/>
                  </a:cubicBezTo>
                  <a:cubicBezTo>
                    <a:pt x="-55785" y="1396171"/>
                    <a:pt x="73084" y="1222020"/>
                    <a:pt x="0" y="1035402"/>
                  </a:cubicBezTo>
                  <a:cubicBezTo>
                    <a:pt x="-73084" y="848784"/>
                    <a:pt x="48969" y="608577"/>
                    <a:pt x="0" y="443751"/>
                  </a:cubicBez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403408789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Oval 46">
              <a:extLst>
                <a:ext uri="{FF2B5EF4-FFF2-40B4-BE49-F238E27FC236}">
                  <a16:creationId xmlns:a16="http://schemas.microsoft.com/office/drawing/2014/main" id="{29F12F99-CE43-47D0-863D-37CB49900828}"/>
                </a:ext>
              </a:extLst>
            </p:cNvPr>
            <p:cNvSpPr/>
            <p:nvPr/>
          </p:nvSpPr>
          <p:spPr>
            <a:xfrm>
              <a:off x="1782533" y="-362161"/>
              <a:ext cx="998806" cy="1049801"/>
            </a:xfrm>
            <a:custGeom>
              <a:avLst/>
              <a:gdLst>
                <a:gd name="connsiteX0" fmla="*/ 0 w 998806"/>
                <a:gd name="connsiteY0" fmla="*/ 524901 h 1049801"/>
                <a:gd name="connsiteX1" fmla="*/ 499403 w 998806"/>
                <a:gd name="connsiteY1" fmla="*/ 0 h 1049801"/>
                <a:gd name="connsiteX2" fmla="*/ 998806 w 998806"/>
                <a:gd name="connsiteY2" fmla="*/ 524901 h 1049801"/>
                <a:gd name="connsiteX3" fmla="*/ 499403 w 998806"/>
                <a:gd name="connsiteY3" fmla="*/ 1049802 h 1049801"/>
                <a:gd name="connsiteX4" fmla="*/ 0 w 998806"/>
                <a:gd name="connsiteY4" fmla="*/ 524901 h 1049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8806" h="1049801" fill="none" extrusionOk="0">
                  <a:moveTo>
                    <a:pt x="0" y="524901"/>
                  </a:moveTo>
                  <a:cubicBezTo>
                    <a:pt x="-60725" y="243406"/>
                    <a:pt x="292911" y="-28602"/>
                    <a:pt x="499403" y="0"/>
                  </a:cubicBezTo>
                  <a:cubicBezTo>
                    <a:pt x="745437" y="22735"/>
                    <a:pt x="998562" y="288688"/>
                    <a:pt x="998806" y="524901"/>
                  </a:cubicBezTo>
                  <a:cubicBezTo>
                    <a:pt x="959125" y="781708"/>
                    <a:pt x="807199" y="1075784"/>
                    <a:pt x="499403" y="1049802"/>
                  </a:cubicBezTo>
                  <a:cubicBezTo>
                    <a:pt x="240240" y="1110830"/>
                    <a:pt x="44844" y="816941"/>
                    <a:pt x="0" y="524901"/>
                  </a:cubicBezTo>
                  <a:close/>
                </a:path>
                <a:path w="998806" h="1049801" stroke="0" extrusionOk="0">
                  <a:moveTo>
                    <a:pt x="0" y="524901"/>
                  </a:moveTo>
                  <a:cubicBezTo>
                    <a:pt x="-2471" y="224199"/>
                    <a:pt x="217115" y="26249"/>
                    <a:pt x="499403" y="0"/>
                  </a:cubicBezTo>
                  <a:cubicBezTo>
                    <a:pt x="758250" y="20045"/>
                    <a:pt x="991184" y="218690"/>
                    <a:pt x="998806" y="524901"/>
                  </a:cubicBezTo>
                  <a:cubicBezTo>
                    <a:pt x="1032917" y="837396"/>
                    <a:pt x="724872" y="1110020"/>
                    <a:pt x="499403" y="1049802"/>
                  </a:cubicBezTo>
                  <a:cubicBezTo>
                    <a:pt x="262015" y="1052746"/>
                    <a:pt x="16335" y="760509"/>
                    <a:pt x="0" y="524901"/>
                  </a:cubicBezTo>
                  <a:close/>
                </a:path>
              </a:pathLst>
            </a:custGeom>
            <a:solidFill>
              <a:srgbClr val="00B0F0"/>
            </a:solidFill>
            <a:ln>
              <a:extLst>
                <a:ext uri="{C807C97D-BFC1-408E-A445-0C87EB9F89A2}">
                  <ask:lineSketchStyleProps xmlns:ask="http://schemas.microsoft.com/office/drawing/2018/sketchyshapes" sd="2444552323">
                    <a:prstGeom prst="ellipse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TextBox 47">
              <a:extLst>
                <a:ext uri="{FF2B5EF4-FFF2-40B4-BE49-F238E27FC236}">
                  <a16:creationId xmlns:a16="http://schemas.microsoft.com/office/drawing/2014/main" id="{1908CF50-D4F9-4EAD-BDE9-F4A61A0BF03D}"/>
                </a:ext>
              </a:extLst>
            </p:cNvPr>
            <p:cNvSpPr txBox="1"/>
            <p:nvPr/>
          </p:nvSpPr>
          <p:spPr>
            <a:xfrm>
              <a:off x="1734079" y="-66891"/>
              <a:ext cx="998806" cy="5851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bg1"/>
                  </a:solidFill>
                  <a:latin typeface="Hand Of Sean" panose="02000500000000000000" pitchFamily="2" charset="-128"/>
                  <a:ea typeface="Hand Of Sean" panose="02000500000000000000" pitchFamily="2" charset="-128"/>
                </a:rPr>
                <a:t>2</a:t>
              </a:r>
            </a:p>
          </p:txBody>
        </p:sp>
        <p:sp>
          <p:nvSpPr>
            <p:cNvPr id="212" name="TextBox 48">
              <a:extLst>
                <a:ext uri="{FF2B5EF4-FFF2-40B4-BE49-F238E27FC236}">
                  <a16:creationId xmlns:a16="http://schemas.microsoft.com/office/drawing/2014/main" id="{D52F1A5B-BD7C-49B2-9CE0-71C2AFDA6A9A}"/>
                </a:ext>
              </a:extLst>
            </p:cNvPr>
            <p:cNvSpPr txBox="1"/>
            <p:nvPr/>
          </p:nvSpPr>
          <p:spPr>
            <a:xfrm>
              <a:off x="775911" y="518306"/>
              <a:ext cx="2915142" cy="22719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400" dirty="0">
                  <a:latin typeface="Hand Of Sean" panose="02000500000000000000" pitchFamily="2" charset="-128"/>
                  <a:ea typeface="Hand Of Sean" panose="02000500000000000000" pitchFamily="2" charset="-128"/>
                </a:rPr>
                <a:t>تشكل الهضاب المظهر السائد في العالم</a:t>
              </a:r>
            </a:p>
            <a:p>
              <a:pPr algn="ctr"/>
              <a:r>
                <a:rPr lang="ar-SY" sz="1400" dirty="0">
                  <a:latin typeface="Hand Of Sean" panose="02000500000000000000" pitchFamily="2" charset="-128"/>
                  <a:ea typeface="Hand Of Sean" panose="02000500000000000000" pitchFamily="2" charset="-128"/>
                </a:rPr>
                <a:t>العربي والإسلامي، وتغطي مساحة واسعة</a:t>
              </a:r>
            </a:p>
            <a:p>
              <a:pPr algn="ctr"/>
              <a:r>
                <a:rPr lang="ar-SY" sz="1400" dirty="0">
                  <a:latin typeface="Hand Of Sean" panose="02000500000000000000" pitchFamily="2" charset="-128"/>
                  <a:ea typeface="Hand Of Sean" panose="02000500000000000000" pitchFamily="2" charset="-128"/>
                </a:rPr>
                <a:t>من أراضيه، ومنها</a:t>
              </a:r>
            </a:p>
            <a:p>
              <a:pPr algn="ctr"/>
              <a:r>
                <a:rPr lang="ar-SY" sz="1400" dirty="0">
                  <a:latin typeface="Hand Of Sean" panose="02000500000000000000" pitchFamily="2" charset="-128"/>
                  <a:ea typeface="Hand Of Sean" panose="02000500000000000000" pitchFamily="2" charset="-128"/>
                </a:rPr>
                <a:t>أ- هضاب إفريقيا الممتدة من شمالها حتى</a:t>
              </a:r>
            </a:p>
            <a:p>
              <a:pPr algn="ctr"/>
              <a:r>
                <a:rPr lang="ar-SY" sz="1400" dirty="0">
                  <a:latin typeface="Hand Of Sean" panose="02000500000000000000" pitchFamily="2" charset="-128"/>
                  <a:ea typeface="Hand Of Sean" panose="02000500000000000000" pitchFamily="2" charset="-128"/>
                </a:rPr>
                <a:t>وسطها.</a:t>
              </a:r>
            </a:p>
            <a:p>
              <a:pPr algn="ctr"/>
              <a:r>
                <a:rPr lang="ar-SY" sz="1400" dirty="0">
                  <a:latin typeface="Hand Of Sean" panose="02000500000000000000" pitchFamily="2" charset="-128"/>
                  <a:ea typeface="Hand Of Sean" panose="02000500000000000000" pitchFamily="2" charset="-128"/>
                </a:rPr>
                <a:t>ب- هضبة نجد في المملكة العربية</a:t>
              </a:r>
            </a:p>
            <a:p>
              <a:pPr algn="ctr"/>
              <a:r>
                <a:rPr lang="ar-SY" sz="1400" dirty="0">
                  <a:latin typeface="Hand Of Sean" panose="02000500000000000000" pitchFamily="2" charset="-128"/>
                  <a:ea typeface="Hand Of Sean" panose="02000500000000000000" pitchFamily="2" charset="-128"/>
                </a:rPr>
                <a:t>السعودية.</a:t>
              </a:r>
            </a:p>
            <a:p>
              <a:pPr algn="ctr"/>
              <a:r>
                <a:rPr lang="ar-SY" sz="1400" dirty="0">
                  <a:latin typeface="Hand Of Sean" panose="02000500000000000000" pitchFamily="2" charset="-128"/>
                  <a:ea typeface="Hand Of Sean" panose="02000500000000000000" pitchFamily="2" charset="-128"/>
                </a:rPr>
                <a:t>ج- هضبة الأناضول في تركيا.</a:t>
              </a:r>
            </a:p>
            <a:p>
              <a:pPr algn="ctr"/>
              <a:r>
                <a:rPr lang="ar-SY" sz="1400" dirty="0">
                  <a:latin typeface="Hand Of Sean" panose="02000500000000000000" pitchFamily="2" charset="-128"/>
                  <a:ea typeface="Hand Of Sean" panose="02000500000000000000" pitchFamily="2" charset="-128"/>
                </a:rPr>
                <a:t>د- هضبة بلوخستان في غرب باكستان.</a:t>
              </a:r>
              <a:endParaRPr lang="en-US" sz="1400" dirty="0"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</p:grpSp>
      <p:grpSp>
        <p:nvGrpSpPr>
          <p:cNvPr id="213" name="Group 52">
            <a:extLst>
              <a:ext uri="{FF2B5EF4-FFF2-40B4-BE49-F238E27FC236}">
                <a16:creationId xmlns:a16="http://schemas.microsoft.com/office/drawing/2014/main" id="{D655F948-0124-48B8-B4BD-F74CBBA63587}"/>
              </a:ext>
            </a:extLst>
          </p:cNvPr>
          <p:cNvGrpSpPr/>
          <p:nvPr/>
        </p:nvGrpSpPr>
        <p:grpSpPr>
          <a:xfrm>
            <a:off x="7708901" y="4185775"/>
            <a:ext cx="4038600" cy="2634124"/>
            <a:chOff x="894517" y="3066757"/>
            <a:chExt cx="4038600" cy="2634124"/>
          </a:xfrm>
        </p:grpSpPr>
        <p:sp>
          <p:nvSpPr>
            <p:cNvPr id="214" name="Rectangle: Rounded Corners 53">
              <a:extLst>
                <a:ext uri="{FF2B5EF4-FFF2-40B4-BE49-F238E27FC236}">
                  <a16:creationId xmlns:a16="http://schemas.microsoft.com/office/drawing/2014/main" id="{D289B827-1DA2-4F5F-8011-52B821B6BF33}"/>
                </a:ext>
              </a:extLst>
            </p:cNvPr>
            <p:cNvSpPr/>
            <p:nvPr/>
          </p:nvSpPr>
          <p:spPr>
            <a:xfrm>
              <a:off x="894517" y="3885247"/>
              <a:ext cx="3873499" cy="1815634"/>
            </a:xfrm>
            <a:custGeom>
              <a:avLst/>
              <a:gdLst>
                <a:gd name="connsiteX0" fmla="*/ 0 w 3873499"/>
                <a:gd name="connsiteY0" fmla="*/ 302612 h 1815634"/>
                <a:gd name="connsiteX1" fmla="*/ 302612 w 3873499"/>
                <a:gd name="connsiteY1" fmla="*/ 0 h 1815634"/>
                <a:gd name="connsiteX2" fmla="*/ 814642 w 3873499"/>
                <a:gd name="connsiteY2" fmla="*/ 0 h 1815634"/>
                <a:gd name="connsiteX3" fmla="*/ 1261306 w 3873499"/>
                <a:gd name="connsiteY3" fmla="*/ 0 h 1815634"/>
                <a:gd name="connsiteX4" fmla="*/ 1773336 w 3873499"/>
                <a:gd name="connsiteY4" fmla="*/ 0 h 1815634"/>
                <a:gd name="connsiteX5" fmla="*/ 2383414 w 3873499"/>
                <a:gd name="connsiteY5" fmla="*/ 0 h 1815634"/>
                <a:gd name="connsiteX6" fmla="*/ 2993492 w 3873499"/>
                <a:gd name="connsiteY6" fmla="*/ 0 h 1815634"/>
                <a:gd name="connsiteX7" fmla="*/ 3570887 w 3873499"/>
                <a:gd name="connsiteY7" fmla="*/ 0 h 1815634"/>
                <a:gd name="connsiteX8" fmla="*/ 3873499 w 3873499"/>
                <a:gd name="connsiteY8" fmla="*/ 302612 h 1815634"/>
                <a:gd name="connsiteX9" fmla="*/ 3873499 w 3873499"/>
                <a:gd name="connsiteY9" fmla="*/ 730290 h 1815634"/>
                <a:gd name="connsiteX10" fmla="*/ 3873499 w 3873499"/>
                <a:gd name="connsiteY10" fmla="*/ 1157968 h 1815634"/>
                <a:gd name="connsiteX11" fmla="*/ 3873499 w 3873499"/>
                <a:gd name="connsiteY11" fmla="*/ 1513022 h 1815634"/>
                <a:gd name="connsiteX12" fmla="*/ 3570887 w 3873499"/>
                <a:gd name="connsiteY12" fmla="*/ 1815634 h 1815634"/>
                <a:gd name="connsiteX13" fmla="*/ 3124223 w 3873499"/>
                <a:gd name="connsiteY13" fmla="*/ 1815634 h 1815634"/>
                <a:gd name="connsiteX14" fmla="*/ 2579510 w 3873499"/>
                <a:gd name="connsiteY14" fmla="*/ 1815634 h 1815634"/>
                <a:gd name="connsiteX15" fmla="*/ 2034798 w 3873499"/>
                <a:gd name="connsiteY15" fmla="*/ 1815634 h 1815634"/>
                <a:gd name="connsiteX16" fmla="*/ 1457403 w 3873499"/>
                <a:gd name="connsiteY16" fmla="*/ 1815634 h 1815634"/>
                <a:gd name="connsiteX17" fmla="*/ 912690 w 3873499"/>
                <a:gd name="connsiteY17" fmla="*/ 1815634 h 1815634"/>
                <a:gd name="connsiteX18" fmla="*/ 302612 w 3873499"/>
                <a:gd name="connsiteY18" fmla="*/ 1815634 h 1815634"/>
                <a:gd name="connsiteX19" fmla="*/ 0 w 3873499"/>
                <a:gd name="connsiteY19" fmla="*/ 1513022 h 1815634"/>
                <a:gd name="connsiteX20" fmla="*/ 0 w 3873499"/>
                <a:gd name="connsiteY20" fmla="*/ 1109552 h 1815634"/>
                <a:gd name="connsiteX21" fmla="*/ 0 w 3873499"/>
                <a:gd name="connsiteY21" fmla="*/ 681874 h 1815634"/>
                <a:gd name="connsiteX22" fmla="*/ 0 w 3873499"/>
                <a:gd name="connsiteY22" fmla="*/ 302612 h 1815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873499" h="1815634" fill="none" extrusionOk="0">
                  <a:moveTo>
                    <a:pt x="0" y="302612"/>
                  </a:moveTo>
                  <a:cubicBezTo>
                    <a:pt x="7041" y="132523"/>
                    <a:pt x="140733" y="-8267"/>
                    <a:pt x="302612" y="0"/>
                  </a:cubicBezTo>
                  <a:cubicBezTo>
                    <a:pt x="506678" y="-8925"/>
                    <a:pt x="670105" y="52243"/>
                    <a:pt x="814642" y="0"/>
                  </a:cubicBezTo>
                  <a:cubicBezTo>
                    <a:pt x="959179" y="-52243"/>
                    <a:pt x="1059295" y="13091"/>
                    <a:pt x="1261306" y="0"/>
                  </a:cubicBezTo>
                  <a:cubicBezTo>
                    <a:pt x="1463317" y="-13091"/>
                    <a:pt x="1542709" y="22971"/>
                    <a:pt x="1773336" y="0"/>
                  </a:cubicBezTo>
                  <a:cubicBezTo>
                    <a:pt x="2003963" y="-22971"/>
                    <a:pt x="2096384" y="70292"/>
                    <a:pt x="2383414" y="0"/>
                  </a:cubicBezTo>
                  <a:cubicBezTo>
                    <a:pt x="2670444" y="-70292"/>
                    <a:pt x="2723855" y="40099"/>
                    <a:pt x="2993492" y="0"/>
                  </a:cubicBezTo>
                  <a:cubicBezTo>
                    <a:pt x="3263129" y="-40099"/>
                    <a:pt x="3369231" y="49186"/>
                    <a:pt x="3570887" y="0"/>
                  </a:cubicBezTo>
                  <a:cubicBezTo>
                    <a:pt x="3717574" y="-10385"/>
                    <a:pt x="3898307" y="169814"/>
                    <a:pt x="3873499" y="302612"/>
                  </a:cubicBezTo>
                  <a:cubicBezTo>
                    <a:pt x="3891493" y="471940"/>
                    <a:pt x="3865030" y="527498"/>
                    <a:pt x="3873499" y="730290"/>
                  </a:cubicBezTo>
                  <a:cubicBezTo>
                    <a:pt x="3881968" y="933082"/>
                    <a:pt x="3844327" y="950846"/>
                    <a:pt x="3873499" y="1157968"/>
                  </a:cubicBezTo>
                  <a:cubicBezTo>
                    <a:pt x="3902671" y="1365090"/>
                    <a:pt x="3837716" y="1387094"/>
                    <a:pt x="3873499" y="1513022"/>
                  </a:cubicBezTo>
                  <a:cubicBezTo>
                    <a:pt x="3834399" y="1662917"/>
                    <a:pt x="3763893" y="1826775"/>
                    <a:pt x="3570887" y="1815634"/>
                  </a:cubicBezTo>
                  <a:cubicBezTo>
                    <a:pt x="3388025" y="1866123"/>
                    <a:pt x="3231886" y="1807506"/>
                    <a:pt x="3124223" y="1815634"/>
                  </a:cubicBezTo>
                  <a:cubicBezTo>
                    <a:pt x="3016560" y="1823762"/>
                    <a:pt x="2749775" y="1766954"/>
                    <a:pt x="2579510" y="1815634"/>
                  </a:cubicBezTo>
                  <a:cubicBezTo>
                    <a:pt x="2409245" y="1864314"/>
                    <a:pt x="2177030" y="1752423"/>
                    <a:pt x="2034798" y="1815634"/>
                  </a:cubicBezTo>
                  <a:cubicBezTo>
                    <a:pt x="1892566" y="1878845"/>
                    <a:pt x="1600186" y="1772366"/>
                    <a:pt x="1457403" y="1815634"/>
                  </a:cubicBezTo>
                  <a:cubicBezTo>
                    <a:pt x="1314621" y="1858902"/>
                    <a:pt x="1096337" y="1770731"/>
                    <a:pt x="912690" y="1815634"/>
                  </a:cubicBezTo>
                  <a:cubicBezTo>
                    <a:pt x="729043" y="1860537"/>
                    <a:pt x="584918" y="1788924"/>
                    <a:pt x="302612" y="1815634"/>
                  </a:cubicBezTo>
                  <a:cubicBezTo>
                    <a:pt x="137799" y="1775093"/>
                    <a:pt x="43880" y="1667849"/>
                    <a:pt x="0" y="1513022"/>
                  </a:cubicBezTo>
                  <a:cubicBezTo>
                    <a:pt x="-41924" y="1418858"/>
                    <a:pt x="28965" y="1281788"/>
                    <a:pt x="0" y="1109552"/>
                  </a:cubicBezTo>
                  <a:cubicBezTo>
                    <a:pt x="-28965" y="937316"/>
                    <a:pt x="40473" y="858208"/>
                    <a:pt x="0" y="681874"/>
                  </a:cubicBezTo>
                  <a:cubicBezTo>
                    <a:pt x="-40473" y="505540"/>
                    <a:pt x="25621" y="459439"/>
                    <a:pt x="0" y="302612"/>
                  </a:cubicBezTo>
                  <a:close/>
                </a:path>
                <a:path w="3873499" h="1815634" stroke="0" extrusionOk="0">
                  <a:moveTo>
                    <a:pt x="0" y="302612"/>
                  </a:moveTo>
                  <a:cubicBezTo>
                    <a:pt x="35042" y="108681"/>
                    <a:pt x="159197" y="-23459"/>
                    <a:pt x="302612" y="0"/>
                  </a:cubicBezTo>
                  <a:cubicBezTo>
                    <a:pt x="462025" y="-41217"/>
                    <a:pt x="612101" y="34908"/>
                    <a:pt x="912690" y="0"/>
                  </a:cubicBezTo>
                  <a:cubicBezTo>
                    <a:pt x="1213279" y="-34908"/>
                    <a:pt x="1169150" y="44277"/>
                    <a:pt x="1392037" y="0"/>
                  </a:cubicBezTo>
                  <a:cubicBezTo>
                    <a:pt x="1614924" y="-44277"/>
                    <a:pt x="1670102" y="25164"/>
                    <a:pt x="1904067" y="0"/>
                  </a:cubicBezTo>
                  <a:cubicBezTo>
                    <a:pt x="2138032" y="-25164"/>
                    <a:pt x="2283265" y="27119"/>
                    <a:pt x="2416097" y="0"/>
                  </a:cubicBezTo>
                  <a:cubicBezTo>
                    <a:pt x="2548929" y="-27119"/>
                    <a:pt x="2806451" y="35690"/>
                    <a:pt x="2993492" y="0"/>
                  </a:cubicBezTo>
                  <a:cubicBezTo>
                    <a:pt x="3180534" y="-35690"/>
                    <a:pt x="3329184" y="59703"/>
                    <a:pt x="3570887" y="0"/>
                  </a:cubicBezTo>
                  <a:cubicBezTo>
                    <a:pt x="3777292" y="-23869"/>
                    <a:pt x="3899010" y="161170"/>
                    <a:pt x="3873499" y="302612"/>
                  </a:cubicBezTo>
                  <a:cubicBezTo>
                    <a:pt x="3879805" y="455556"/>
                    <a:pt x="3857737" y="536208"/>
                    <a:pt x="3873499" y="681874"/>
                  </a:cubicBezTo>
                  <a:cubicBezTo>
                    <a:pt x="3889261" y="827540"/>
                    <a:pt x="3835120" y="898657"/>
                    <a:pt x="3873499" y="1049032"/>
                  </a:cubicBezTo>
                  <a:cubicBezTo>
                    <a:pt x="3911878" y="1199407"/>
                    <a:pt x="3824265" y="1329013"/>
                    <a:pt x="3873499" y="1513022"/>
                  </a:cubicBezTo>
                  <a:cubicBezTo>
                    <a:pt x="3868170" y="1693766"/>
                    <a:pt x="3728916" y="1839474"/>
                    <a:pt x="3570887" y="1815634"/>
                  </a:cubicBezTo>
                  <a:cubicBezTo>
                    <a:pt x="3349810" y="1839237"/>
                    <a:pt x="3345463" y="1800819"/>
                    <a:pt x="3124223" y="1815634"/>
                  </a:cubicBezTo>
                  <a:cubicBezTo>
                    <a:pt x="2902983" y="1830449"/>
                    <a:pt x="2724710" y="1754367"/>
                    <a:pt x="2514145" y="1815634"/>
                  </a:cubicBezTo>
                  <a:cubicBezTo>
                    <a:pt x="2303580" y="1876901"/>
                    <a:pt x="2059748" y="1754858"/>
                    <a:pt x="1936750" y="1815634"/>
                  </a:cubicBezTo>
                  <a:cubicBezTo>
                    <a:pt x="1813752" y="1876410"/>
                    <a:pt x="1580837" y="1781983"/>
                    <a:pt x="1490085" y="1815634"/>
                  </a:cubicBezTo>
                  <a:cubicBezTo>
                    <a:pt x="1399333" y="1849285"/>
                    <a:pt x="1206907" y="1790563"/>
                    <a:pt x="978056" y="1815634"/>
                  </a:cubicBezTo>
                  <a:cubicBezTo>
                    <a:pt x="749205" y="1840705"/>
                    <a:pt x="504371" y="1777525"/>
                    <a:pt x="302612" y="1815634"/>
                  </a:cubicBezTo>
                  <a:cubicBezTo>
                    <a:pt x="112495" y="1845767"/>
                    <a:pt x="-33312" y="1691177"/>
                    <a:pt x="0" y="1513022"/>
                  </a:cubicBezTo>
                  <a:cubicBezTo>
                    <a:pt x="-30860" y="1397029"/>
                    <a:pt x="22561" y="1285070"/>
                    <a:pt x="0" y="1145864"/>
                  </a:cubicBezTo>
                  <a:cubicBezTo>
                    <a:pt x="-22561" y="1006658"/>
                    <a:pt x="702" y="944073"/>
                    <a:pt x="0" y="778707"/>
                  </a:cubicBezTo>
                  <a:cubicBezTo>
                    <a:pt x="-702" y="613341"/>
                    <a:pt x="27649" y="405957"/>
                    <a:pt x="0" y="302612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403408789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Rectangle: Rounded Corners 54">
              <a:extLst>
                <a:ext uri="{FF2B5EF4-FFF2-40B4-BE49-F238E27FC236}">
                  <a16:creationId xmlns:a16="http://schemas.microsoft.com/office/drawing/2014/main" id="{576F594D-DF29-4121-A42D-6E82F6A33580}"/>
                </a:ext>
              </a:extLst>
            </p:cNvPr>
            <p:cNvSpPr/>
            <p:nvPr/>
          </p:nvSpPr>
          <p:spPr>
            <a:xfrm>
              <a:off x="894517" y="3653936"/>
              <a:ext cx="4038600" cy="2046945"/>
            </a:xfrm>
            <a:custGeom>
              <a:avLst/>
              <a:gdLst>
                <a:gd name="connsiteX0" fmla="*/ 0 w 4038600"/>
                <a:gd name="connsiteY0" fmla="*/ 341164 h 2046945"/>
                <a:gd name="connsiteX1" fmla="*/ 341164 w 4038600"/>
                <a:gd name="connsiteY1" fmla="*/ 0 h 2046945"/>
                <a:gd name="connsiteX2" fmla="*/ 967668 w 4038600"/>
                <a:gd name="connsiteY2" fmla="*/ 0 h 2046945"/>
                <a:gd name="connsiteX3" fmla="*/ 1459921 w 4038600"/>
                <a:gd name="connsiteY3" fmla="*/ 0 h 2046945"/>
                <a:gd name="connsiteX4" fmla="*/ 1985737 w 4038600"/>
                <a:gd name="connsiteY4" fmla="*/ 0 h 2046945"/>
                <a:gd name="connsiteX5" fmla="*/ 2511553 w 4038600"/>
                <a:gd name="connsiteY5" fmla="*/ 0 h 2046945"/>
                <a:gd name="connsiteX6" fmla="*/ 3104495 w 4038600"/>
                <a:gd name="connsiteY6" fmla="*/ 0 h 2046945"/>
                <a:gd name="connsiteX7" fmla="*/ 3697436 w 4038600"/>
                <a:gd name="connsiteY7" fmla="*/ 0 h 2046945"/>
                <a:gd name="connsiteX8" fmla="*/ 4038600 w 4038600"/>
                <a:gd name="connsiteY8" fmla="*/ 341164 h 2046945"/>
                <a:gd name="connsiteX9" fmla="*/ 4038600 w 4038600"/>
                <a:gd name="connsiteY9" fmla="*/ 768744 h 2046945"/>
                <a:gd name="connsiteX10" fmla="*/ 4038600 w 4038600"/>
                <a:gd name="connsiteY10" fmla="*/ 1182678 h 2046945"/>
                <a:gd name="connsiteX11" fmla="*/ 4038600 w 4038600"/>
                <a:gd name="connsiteY11" fmla="*/ 1705781 h 2046945"/>
                <a:gd name="connsiteX12" fmla="*/ 3697436 w 4038600"/>
                <a:gd name="connsiteY12" fmla="*/ 2046945 h 2046945"/>
                <a:gd name="connsiteX13" fmla="*/ 3238745 w 4038600"/>
                <a:gd name="connsiteY13" fmla="*/ 2046945 h 2046945"/>
                <a:gd name="connsiteX14" fmla="*/ 2612241 w 4038600"/>
                <a:gd name="connsiteY14" fmla="*/ 2046945 h 2046945"/>
                <a:gd name="connsiteX15" fmla="*/ 2019300 w 4038600"/>
                <a:gd name="connsiteY15" fmla="*/ 2046945 h 2046945"/>
                <a:gd name="connsiteX16" fmla="*/ 1560609 w 4038600"/>
                <a:gd name="connsiteY16" fmla="*/ 2046945 h 2046945"/>
                <a:gd name="connsiteX17" fmla="*/ 1034794 w 4038600"/>
                <a:gd name="connsiteY17" fmla="*/ 2046945 h 2046945"/>
                <a:gd name="connsiteX18" fmla="*/ 341164 w 4038600"/>
                <a:gd name="connsiteY18" fmla="*/ 2046945 h 2046945"/>
                <a:gd name="connsiteX19" fmla="*/ 0 w 4038600"/>
                <a:gd name="connsiteY19" fmla="*/ 1705781 h 2046945"/>
                <a:gd name="connsiteX20" fmla="*/ 0 w 4038600"/>
                <a:gd name="connsiteY20" fmla="*/ 1291847 h 2046945"/>
                <a:gd name="connsiteX21" fmla="*/ 0 w 4038600"/>
                <a:gd name="connsiteY21" fmla="*/ 877913 h 2046945"/>
                <a:gd name="connsiteX22" fmla="*/ 0 w 4038600"/>
                <a:gd name="connsiteY22" fmla="*/ 341164 h 2046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038600" h="2046945" extrusionOk="0">
                  <a:moveTo>
                    <a:pt x="0" y="341164"/>
                  </a:moveTo>
                  <a:cubicBezTo>
                    <a:pt x="22141" y="135809"/>
                    <a:pt x="160752" y="-7923"/>
                    <a:pt x="341164" y="0"/>
                  </a:cubicBezTo>
                  <a:cubicBezTo>
                    <a:pt x="581230" y="-7396"/>
                    <a:pt x="770222" y="73324"/>
                    <a:pt x="967668" y="0"/>
                  </a:cubicBezTo>
                  <a:cubicBezTo>
                    <a:pt x="1165114" y="-73324"/>
                    <a:pt x="1354058" y="47213"/>
                    <a:pt x="1459921" y="0"/>
                  </a:cubicBezTo>
                  <a:cubicBezTo>
                    <a:pt x="1565784" y="-47213"/>
                    <a:pt x="1842991" y="49996"/>
                    <a:pt x="1985737" y="0"/>
                  </a:cubicBezTo>
                  <a:cubicBezTo>
                    <a:pt x="2128483" y="-49996"/>
                    <a:pt x="2393655" y="39541"/>
                    <a:pt x="2511553" y="0"/>
                  </a:cubicBezTo>
                  <a:cubicBezTo>
                    <a:pt x="2629451" y="-39541"/>
                    <a:pt x="2840239" y="36979"/>
                    <a:pt x="3104495" y="0"/>
                  </a:cubicBezTo>
                  <a:cubicBezTo>
                    <a:pt x="3368751" y="-36979"/>
                    <a:pt x="3508639" y="69217"/>
                    <a:pt x="3697436" y="0"/>
                  </a:cubicBezTo>
                  <a:cubicBezTo>
                    <a:pt x="3912770" y="-16356"/>
                    <a:pt x="4077272" y="191682"/>
                    <a:pt x="4038600" y="341164"/>
                  </a:cubicBezTo>
                  <a:cubicBezTo>
                    <a:pt x="4076863" y="505493"/>
                    <a:pt x="3987391" y="586148"/>
                    <a:pt x="4038600" y="768744"/>
                  </a:cubicBezTo>
                  <a:cubicBezTo>
                    <a:pt x="4089809" y="951340"/>
                    <a:pt x="3993825" y="1089438"/>
                    <a:pt x="4038600" y="1182678"/>
                  </a:cubicBezTo>
                  <a:cubicBezTo>
                    <a:pt x="4083375" y="1275918"/>
                    <a:pt x="3981767" y="1536809"/>
                    <a:pt x="4038600" y="1705781"/>
                  </a:cubicBezTo>
                  <a:cubicBezTo>
                    <a:pt x="4036004" y="1900835"/>
                    <a:pt x="3868629" y="2092079"/>
                    <a:pt x="3697436" y="2046945"/>
                  </a:cubicBezTo>
                  <a:cubicBezTo>
                    <a:pt x="3484113" y="2066048"/>
                    <a:pt x="3385650" y="2046338"/>
                    <a:pt x="3238745" y="2046945"/>
                  </a:cubicBezTo>
                  <a:cubicBezTo>
                    <a:pt x="3091840" y="2047552"/>
                    <a:pt x="2914592" y="2020400"/>
                    <a:pt x="2612241" y="2046945"/>
                  </a:cubicBezTo>
                  <a:cubicBezTo>
                    <a:pt x="2309890" y="2073490"/>
                    <a:pt x="2290656" y="1981428"/>
                    <a:pt x="2019300" y="2046945"/>
                  </a:cubicBezTo>
                  <a:cubicBezTo>
                    <a:pt x="1747944" y="2112462"/>
                    <a:pt x="1767473" y="2042540"/>
                    <a:pt x="1560609" y="2046945"/>
                  </a:cubicBezTo>
                  <a:cubicBezTo>
                    <a:pt x="1353745" y="2051350"/>
                    <a:pt x="1251262" y="2015197"/>
                    <a:pt x="1034794" y="2046945"/>
                  </a:cubicBezTo>
                  <a:cubicBezTo>
                    <a:pt x="818326" y="2078693"/>
                    <a:pt x="513765" y="2006931"/>
                    <a:pt x="341164" y="2046945"/>
                  </a:cubicBezTo>
                  <a:cubicBezTo>
                    <a:pt x="136868" y="2067755"/>
                    <a:pt x="-52422" y="1911553"/>
                    <a:pt x="0" y="1705781"/>
                  </a:cubicBezTo>
                  <a:cubicBezTo>
                    <a:pt x="-35582" y="1546031"/>
                    <a:pt x="23903" y="1453118"/>
                    <a:pt x="0" y="1291847"/>
                  </a:cubicBezTo>
                  <a:cubicBezTo>
                    <a:pt x="-23903" y="1130576"/>
                    <a:pt x="1960" y="983572"/>
                    <a:pt x="0" y="877913"/>
                  </a:cubicBezTo>
                  <a:cubicBezTo>
                    <a:pt x="-1960" y="772254"/>
                    <a:pt x="64172" y="594674"/>
                    <a:pt x="0" y="341164"/>
                  </a:cubicBez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403408789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Oval 55">
              <a:extLst>
                <a:ext uri="{FF2B5EF4-FFF2-40B4-BE49-F238E27FC236}">
                  <a16:creationId xmlns:a16="http://schemas.microsoft.com/office/drawing/2014/main" id="{B90EB3CC-75CA-48EA-88F3-9CAE0A77E0F3}"/>
                </a:ext>
              </a:extLst>
            </p:cNvPr>
            <p:cNvSpPr/>
            <p:nvPr/>
          </p:nvSpPr>
          <p:spPr>
            <a:xfrm>
              <a:off x="1589649" y="3066757"/>
              <a:ext cx="998806" cy="1049801"/>
            </a:xfrm>
            <a:custGeom>
              <a:avLst/>
              <a:gdLst>
                <a:gd name="connsiteX0" fmla="*/ 0 w 998806"/>
                <a:gd name="connsiteY0" fmla="*/ 524901 h 1049801"/>
                <a:gd name="connsiteX1" fmla="*/ 499403 w 998806"/>
                <a:gd name="connsiteY1" fmla="*/ 0 h 1049801"/>
                <a:gd name="connsiteX2" fmla="*/ 998806 w 998806"/>
                <a:gd name="connsiteY2" fmla="*/ 524901 h 1049801"/>
                <a:gd name="connsiteX3" fmla="*/ 499403 w 998806"/>
                <a:gd name="connsiteY3" fmla="*/ 1049802 h 1049801"/>
                <a:gd name="connsiteX4" fmla="*/ 0 w 998806"/>
                <a:gd name="connsiteY4" fmla="*/ 524901 h 1049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8806" h="1049801" fill="none" extrusionOk="0">
                  <a:moveTo>
                    <a:pt x="0" y="524901"/>
                  </a:moveTo>
                  <a:cubicBezTo>
                    <a:pt x="-60725" y="243406"/>
                    <a:pt x="292911" y="-28602"/>
                    <a:pt x="499403" y="0"/>
                  </a:cubicBezTo>
                  <a:cubicBezTo>
                    <a:pt x="745437" y="22735"/>
                    <a:pt x="998562" y="288688"/>
                    <a:pt x="998806" y="524901"/>
                  </a:cubicBezTo>
                  <a:cubicBezTo>
                    <a:pt x="959125" y="781708"/>
                    <a:pt x="807199" y="1075784"/>
                    <a:pt x="499403" y="1049802"/>
                  </a:cubicBezTo>
                  <a:cubicBezTo>
                    <a:pt x="240240" y="1110830"/>
                    <a:pt x="44844" y="816941"/>
                    <a:pt x="0" y="524901"/>
                  </a:cubicBezTo>
                  <a:close/>
                </a:path>
                <a:path w="998806" h="1049801" stroke="0" extrusionOk="0">
                  <a:moveTo>
                    <a:pt x="0" y="524901"/>
                  </a:moveTo>
                  <a:cubicBezTo>
                    <a:pt x="-2471" y="224199"/>
                    <a:pt x="217115" y="26249"/>
                    <a:pt x="499403" y="0"/>
                  </a:cubicBezTo>
                  <a:cubicBezTo>
                    <a:pt x="758250" y="20045"/>
                    <a:pt x="991184" y="218690"/>
                    <a:pt x="998806" y="524901"/>
                  </a:cubicBezTo>
                  <a:cubicBezTo>
                    <a:pt x="1032917" y="837396"/>
                    <a:pt x="724872" y="1110020"/>
                    <a:pt x="499403" y="1049802"/>
                  </a:cubicBezTo>
                  <a:cubicBezTo>
                    <a:pt x="262015" y="1052746"/>
                    <a:pt x="16335" y="760509"/>
                    <a:pt x="0" y="524901"/>
                  </a:cubicBezTo>
                  <a:close/>
                </a:path>
              </a:pathLst>
            </a:custGeom>
            <a:solidFill>
              <a:srgbClr val="00B0F0"/>
            </a:solidFill>
            <a:ln>
              <a:extLst>
                <a:ext uri="{C807C97D-BFC1-408E-A445-0C87EB9F89A2}">
                  <ask:lineSketchStyleProps xmlns:ask="http://schemas.microsoft.com/office/drawing/2018/sketchyshapes" sd="2444552323">
                    <a:prstGeom prst="ellipse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TextBox 56">
              <a:extLst>
                <a:ext uri="{FF2B5EF4-FFF2-40B4-BE49-F238E27FC236}">
                  <a16:creationId xmlns:a16="http://schemas.microsoft.com/office/drawing/2014/main" id="{AEB9C136-45EC-4A18-BED3-FB6F39BF7472}"/>
                </a:ext>
              </a:extLst>
            </p:cNvPr>
            <p:cNvSpPr txBox="1"/>
            <p:nvPr/>
          </p:nvSpPr>
          <p:spPr>
            <a:xfrm>
              <a:off x="1541195" y="3362027"/>
              <a:ext cx="9988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bg1"/>
                  </a:solidFill>
                  <a:latin typeface="Hand Of Sean" panose="02000500000000000000" pitchFamily="2" charset="-128"/>
                  <a:ea typeface="Hand Of Sean" panose="02000500000000000000" pitchFamily="2" charset="-128"/>
                </a:rPr>
                <a:t>3</a:t>
              </a:r>
            </a:p>
          </p:txBody>
        </p:sp>
        <p:sp>
          <p:nvSpPr>
            <p:cNvPr id="218" name="TextBox 57">
              <a:extLst>
                <a:ext uri="{FF2B5EF4-FFF2-40B4-BE49-F238E27FC236}">
                  <a16:creationId xmlns:a16="http://schemas.microsoft.com/office/drawing/2014/main" id="{47E91E2A-2FA2-42DB-A5F4-79C818EE0FC5}"/>
                </a:ext>
              </a:extLst>
            </p:cNvPr>
            <p:cNvSpPr txBox="1"/>
            <p:nvPr/>
          </p:nvSpPr>
          <p:spPr>
            <a:xfrm>
              <a:off x="906520" y="3874429"/>
              <a:ext cx="3939195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400" dirty="0">
                  <a:latin typeface="Hand Of Sean" panose="02000500000000000000" pitchFamily="2" charset="-128"/>
                  <a:ea typeface="Hand Of Sean" panose="02000500000000000000" pitchFamily="2" charset="-128"/>
                </a:rPr>
                <a:t>سهول ساحلية: حول شواطئ العالم العربي</a:t>
              </a:r>
            </a:p>
            <a:p>
              <a:pPr algn="r"/>
              <a:r>
                <a:rPr lang="ar-SY" sz="1400" dirty="0">
                  <a:latin typeface="Hand Of Sean" panose="02000500000000000000" pitchFamily="2" charset="-128"/>
                  <a:ea typeface="Hand Of Sean" panose="02000500000000000000" pitchFamily="2" charset="-128"/>
                </a:rPr>
                <a:t>والإسلامي، مثل: السهول الساحلية الشرقية لشبه الجزيرة العربية.</a:t>
              </a:r>
            </a:p>
            <a:p>
              <a:pPr algn="r"/>
              <a:r>
                <a:rPr lang="ar-SY" sz="1400" dirty="0">
                  <a:latin typeface="Hand Of Sean" panose="02000500000000000000" pitchFamily="2" charset="-128"/>
                  <a:ea typeface="Hand Of Sean" panose="02000500000000000000" pitchFamily="2" charset="-128"/>
                </a:rPr>
                <a:t>سهول فَيْضِيّة: تتكون بسبب إرساب الأنهار لما تحمله من رواسب (الطَّمْي والطين) على الضفتين</a:t>
              </a:r>
            </a:p>
            <a:p>
              <a:pPr algn="r"/>
              <a:r>
                <a:rPr lang="ar-SY" sz="1400" dirty="0">
                  <a:latin typeface="Hand Of Sean" panose="02000500000000000000" pitchFamily="2" charset="-128"/>
                  <a:ea typeface="Hand Of Sean" panose="02000500000000000000" pitchFamily="2" charset="-128"/>
                </a:rPr>
                <a:t>وفي الدِّلتا، وهو ما يضفي عليها خصوبة، مثل: السهول الفيضية لنهر النيل.</a:t>
              </a:r>
            </a:p>
            <a:p>
              <a:pPr algn="r"/>
              <a:r>
                <a:rPr lang="ar-SY" sz="1400" dirty="0">
                  <a:latin typeface="Hand Of Sean" panose="02000500000000000000" pitchFamily="2" charset="-128"/>
                  <a:ea typeface="Hand Of Sean" panose="02000500000000000000" pitchFamily="2" charset="-128"/>
                </a:rPr>
                <a:t>سهول بُرْكانية: تكونت نتيجة ترسب الرماد البركاني، مثل: سهول جاوة بإندونيسيا</a:t>
              </a:r>
              <a:endParaRPr lang="en-US" sz="1400" dirty="0"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</p:grpSp>
      <p:sp>
        <p:nvSpPr>
          <p:cNvPr id="219" name="Freeform: Shape 58">
            <a:extLst>
              <a:ext uri="{FF2B5EF4-FFF2-40B4-BE49-F238E27FC236}">
                <a16:creationId xmlns:a16="http://schemas.microsoft.com/office/drawing/2014/main" id="{AF95FE67-C5EA-467A-837D-5DA75C33F48F}"/>
              </a:ext>
            </a:extLst>
          </p:cNvPr>
          <p:cNvSpPr/>
          <p:nvPr/>
        </p:nvSpPr>
        <p:spPr>
          <a:xfrm flipH="1">
            <a:off x="6625007" y="3391988"/>
            <a:ext cx="1682118" cy="1495632"/>
          </a:xfrm>
          <a:custGeom>
            <a:avLst/>
            <a:gdLst>
              <a:gd name="connsiteX0" fmla="*/ 1682118 w 1682118"/>
              <a:gd name="connsiteY0" fmla="*/ 44490 h 1495632"/>
              <a:gd name="connsiteX1" fmla="*/ 1102845 w 1682118"/>
              <a:gd name="connsiteY1" fmla="*/ 108276 h 1495632"/>
              <a:gd name="connsiteX2" fmla="*/ 913468 w 1682118"/>
              <a:gd name="connsiteY2" fmla="*/ 985340 h 1495632"/>
              <a:gd name="connsiteX3" fmla="*/ 256216 w 1682118"/>
              <a:gd name="connsiteY3" fmla="*/ 1272380 h 1495632"/>
              <a:gd name="connsiteX4" fmla="*/ 0 w 1682118"/>
              <a:gd name="connsiteY4" fmla="*/ 1495632 h 1495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2118" h="1495632" extrusionOk="0">
                <a:moveTo>
                  <a:pt x="1682118" y="44490"/>
                </a:moveTo>
                <a:cubicBezTo>
                  <a:pt x="1482769" y="30414"/>
                  <a:pt x="1229415" y="-1791"/>
                  <a:pt x="1102845" y="108276"/>
                </a:cubicBezTo>
                <a:cubicBezTo>
                  <a:pt x="924471" y="306770"/>
                  <a:pt x="1033717" y="829135"/>
                  <a:pt x="913468" y="985340"/>
                </a:cubicBezTo>
                <a:cubicBezTo>
                  <a:pt x="738929" y="1207968"/>
                  <a:pt x="423522" y="1162616"/>
                  <a:pt x="256216" y="1272380"/>
                </a:cubicBezTo>
                <a:cubicBezTo>
                  <a:pt x="80127" y="1354374"/>
                  <a:pt x="53817" y="1435318"/>
                  <a:pt x="0" y="1495632"/>
                </a:cubicBezTo>
              </a:path>
            </a:pathLst>
          </a:custGeom>
          <a:noFill/>
          <a:ln w="38100">
            <a:solidFill>
              <a:schemeClr val="tx1"/>
            </a:solidFill>
            <a:tailEnd type="arrow"/>
            <a:extLst>
              <a:ext uri="{C807C97D-BFC1-408E-A445-0C87EB9F89A2}">
                <ask:lineSketchStyleProps xmlns:ask="http://schemas.microsoft.com/office/drawing/2018/sketchyshapes" sd="1766017333">
                  <a:custGeom>
                    <a:avLst/>
                    <a:gdLst>
                      <a:gd name="connsiteX0" fmla="*/ 2124222 w 2124222"/>
                      <a:gd name="connsiteY0" fmla="*/ 39248 h 1319408"/>
                      <a:gd name="connsiteX1" fmla="*/ 1392702 w 2124222"/>
                      <a:gd name="connsiteY1" fmla="*/ 95519 h 1319408"/>
                      <a:gd name="connsiteX2" fmla="*/ 1153551 w 2124222"/>
                      <a:gd name="connsiteY2" fmla="*/ 869242 h 1319408"/>
                      <a:gd name="connsiteX3" fmla="*/ 323557 w 2124222"/>
                      <a:gd name="connsiteY3" fmla="*/ 1122461 h 1319408"/>
                      <a:gd name="connsiteX4" fmla="*/ 0 w 2124222"/>
                      <a:gd name="connsiteY4" fmla="*/ 1319408 h 13194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24222" h="1319408">
                        <a:moveTo>
                          <a:pt x="2124222" y="39248"/>
                        </a:moveTo>
                        <a:cubicBezTo>
                          <a:pt x="1839351" y="-1783"/>
                          <a:pt x="1554481" y="-42813"/>
                          <a:pt x="1392702" y="95519"/>
                        </a:cubicBezTo>
                        <a:cubicBezTo>
                          <a:pt x="1230923" y="233851"/>
                          <a:pt x="1331742" y="698085"/>
                          <a:pt x="1153551" y="869242"/>
                        </a:cubicBezTo>
                        <a:cubicBezTo>
                          <a:pt x="975360" y="1040399"/>
                          <a:pt x="515815" y="1047433"/>
                          <a:pt x="323557" y="1122461"/>
                        </a:cubicBezTo>
                        <a:cubicBezTo>
                          <a:pt x="131299" y="1197489"/>
                          <a:pt x="65649" y="1258448"/>
                          <a:pt x="0" y="1319408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0" name="Group 59">
            <a:extLst>
              <a:ext uri="{FF2B5EF4-FFF2-40B4-BE49-F238E27FC236}">
                <a16:creationId xmlns:a16="http://schemas.microsoft.com/office/drawing/2014/main" id="{64399850-2F9E-4A61-B07F-4E274490E065}"/>
              </a:ext>
            </a:extLst>
          </p:cNvPr>
          <p:cNvGrpSpPr/>
          <p:nvPr/>
        </p:nvGrpSpPr>
        <p:grpSpPr>
          <a:xfrm>
            <a:off x="9503173" y="1270386"/>
            <a:ext cx="2399266" cy="3094014"/>
            <a:chOff x="1734079" y="-362161"/>
            <a:chExt cx="2683463" cy="3460505"/>
          </a:xfrm>
        </p:grpSpPr>
        <p:sp>
          <p:nvSpPr>
            <p:cNvPr id="221" name="Rectangle: Rounded Corners 60">
              <a:extLst>
                <a:ext uri="{FF2B5EF4-FFF2-40B4-BE49-F238E27FC236}">
                  <a16:creationId xmlns:a16="http://schemas.microsoft.com/office/drawing/2014/main" id="{A0EEC150-7BD1-4780-9D93-5427BD618DC1}"/>
                </a:ext>
              </a:extLst>
            </p:cNvPr>
            <p:cNvSpPr/>
            <p:nvPr/>
          </p:nvSpPr>
          <p:spPr>
            <a:xfrm>
              <a:off x="1904261" y="456329"/>
              <a:ext cx="2339990" cy="2410704"/>
            </a:xfrm>
            <a:custGeom>
              <a:avLst/>
              <a:gdLst>
                <a:gd name="connsiteX0" fmla="*/ 0 w 2339990"/>
                <a:gd name="connsiteY0" fmla="*/ 390006 h 2410704"/>
                <a:gd name="connsiteX1" fmla="*/ 390006 w 2339990"/>
                <a:gd name="connsiteY1" fmla="*/ 0 h 2410704"/>
                <a:gd name="connsiteX2" fmla="*/ 941198 w 2339990"/>
                <a:gd name="connsiteY2" fmla="*/ 0 h 2410704"/>
                <a:gd name="connsiteX3" fmla="*/ 1492390 w 2339990"/>
                <a:gd name="connsiteY3" fmla="*/ 0 h 2410704"/>
                <a:gd name="connsiteX4" fmla="*/ 1949984 w 2339990"/>
                <a:gd name="connsiteY4" fmla="*/ 0 h 2410704"/>
                <a:gd name="connsiteX5" fmla="*/ 2339990 w 2339990"/>
                <a:gd name="connsiteY5" fmla="*/ 390006 h 2410704"/>
                <a:gd name="connsiteX6" fmla="*/ 2339990 w 2339990"/>
                <a:gd name="connsiteY6" fmla="*/ 933570 h 2410704"/>
                <a:gd name="connsiteX7" fmla="*/ 2339990 w 2339990"/>
                <a:gd name="connsiteY7" fmla="*/ 1509748 h 2410704"/>
                <a:gd name="connsiteX8" fmla="*/ 2339990 w 2339990"/>
                <a:gd name="connsiteY8" fmla="*/ 2020698 h 2410704"/>
                <a:gd name="connsiteX9" fmla="*/ 1949984 w 2339990"/>
                <a:gd name="connsiteY9" fmla="*/ 2410704 h 2410704"/>
                <a:gd name="connsiteX10" fmla="*/ 1429991 w 2339990"/>
                <a:gd name="connsiteY10" fmla="*/ 2410704 h 2410704"/>
                <a:gd name="connsiteX11" fmla="*/ 941198 w 2339990"/>
                <a:gd name="connsiteY11" fmla="*/ 2410704 h 2410704"/>
                <a:gd name="connsiteX12" fmla="*/ 390006 w 2339990"/>
                <a:gd name="connsiteY12" fmla="*/ 2410704 h 2410704"/>
                <a:gd name="connsiteX13" fmla="*/ 0 w 2339990"/>
                <a:gd name="connsiteY13" fmla="*/ 2020698 h 2410704"/>
                <a:gd name="connsiteX14" fmla="*/ 0 w 2339990"/>
                <a:gd name="connsiteY14" fmla="*/ 1493441 h 2410704"/>
                <a:gd name="connsiteX15" fmla="*/ 0 w 2339990"/>
                <a:gd name="connsiteY15" fmla="*/ 998798 h 2410704"/>
                <a:gd name="connsiteX16" fmla="*/ 0 w 2339990"/>
                <a:gd name="connsiteY16" fmla="*/ 390006 h 2410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339990" h="2410704" fill="none" extrusionOk="0">
                  <a:moveTo>
                    <a:pt x="0" y="390006"/>
                  </a:moveTo>
                  <a:cubicBezTo>
                    <a:pt x="32030" y="170957"/>
                    <a:pt x="213995" y="-2571"/>
                    <a:pt x="390006" y="0"/>
                  </a:cubicBezTo>
                  <a:cubicBezTo>
                    <a:pt x="541658" y="-61244"/>
                    <a:pt x="766674" y="37610"/>
                    <a:pt x="941198" y="0"/>
                  </a:cubicBezTo>
                  <a:cubicBezTo>
                    <a:pt x="1115722" y="-37610"/>
                    <a:pt x="1336749" y="38607"/>
                    <a:pt x="1492390" y="0"/>
                  </a:cubicBezTo>
                  <a:cubicBezTo>
                    <a:pt x="1648031" y="-38607"/>
                    <a:pt x="1798658" y="8639"/>
                    <a:pt x="1949984" y="0"/>
                  </a:cubicBezTo>
                  <a:cubicBezTo>
                    <a:pt x="2161768" y="3782"/>
                    <a:pt x="2333167" y="186079"/>
                    <a:pt x="2339990" y="390006"/>
                  </a:cubicBezTo>
                  <a:cubicBezTo>
                    <a:pt x="2397092" y="499219"/>
                    <a:pt x="2318089" y="808241"/>
                    <a:pt x="2339990" y="933570"/>
                  </a:cubicBezTo>
                  <a:cubicBezTo>
                    <a:pt x="2361891" y="1058899"/>
                    <a:pt x="2325853" y="1280150"/>
                    <a:pt x="2339990" y="1509748"/>
                  </a:cubicBezTo>
                  <a:cubicBezTo>
                    <a:pt x="2354127" y="1739346"/>
                    <a:pt x="2332360" y="1776253"/>
                    <a:pt x="2339990" y="2020698"/>
                  </a:cubicBezTo>
                  <a:cubicBezTo>
                    <a:pt x="2308022" y="2220766"/>
                    <a:pt x="2138324" y="2389531"/>
                    <a:pt x="1949984" y="2410704"/>
                  </a:cubicBezTo>
                  <a:cubicBezTo>
                    <a:pt x="1785359" y="2435748"/>
                    <a:pt x="1567216" y="2405676"/>
                    <a:pt x="1429991" y="2410704"/>
                  </a:cubicBezTo>
                  <a:cubicBezTo>
                    <a:pt x="1292766" y="2415732"/>
                    <a:pt x="1128698" y="2364554"/>
                    <a:pt x="941198" y="2410704"/>
                  </a:cubicBezTo>
                  <a:cubicBezTo>
                    <a:pt x="753698" y="2456854"/>
                    <a:pt x="625372" y="2399878"/>
                    <a:pt x="390006" y="2410704"/>
                  </a:cubicBezTo>
                  <a:cubicBezTo>
                    <a:pt x="172805" y="2419686"/>
                    <a:pt x="-2149" y="2207100"/>
                    <a:pt x="0" y="2020698"/>
                  </a:cubicBezTo>
                  <a:cubicBezTo>
                    <a:pt x="-13399" y="1850488"/>
                    <a:pt x="53064" y="1744400"/>
                    <a:pt x="0" y="1493441"/>
                  </a:cubicBezTo>
                  <a:cubicBezTo>
                    <a:pt x="-53064" y="1242482"/>
                    <a:pt x="48317" y="1191698"/>
                    <a:pt x="0" y="998798"/>
                  </a:cubicBezTo>
                  <a:cubicBezTo>
                    <a:pt x="-48317" y="805898"/>
                    <a:pt x="29079" y="578310"/>
                    <a:pt x="0" y="390006"/>
                  </a:cubicBezTo>
                  <a:close/>
                </a:path>
                <a:path w="2339990" h="2410704" stroke="0" extrusionOk="0">
                  <a:moveTo>
                    <a:pt x="0" y="390006"/>
                  </a:moveTo>
                  <a:cubicBezTo>
                    <a:pt x="5544" y="170372"/>
                    <a:pt x="197728" y="-22869"/>
                    <a:pt x="390006" y="0"/>
                  </a:cubicBezTo>
                  <a:cubicBezTo>
                    <a:pt x="584057" y="-975"/>
                    <a:pt x="770370" y="45212"/>
                    <a:pt x="941198" y="0"/>
                  </a:cubicBezTo>
                  <a:cubicBezTo>
                    <a:pt x="1112026" y="-45212"/>
                    <a:pt x="1281749" y="52281"/>
                    <a:pt x="1429991" y="0"/>
                  </a:cubicBezTo>
                  <a:cubicBezTo>
                    <a:pt x="1578233" y="-52281"/>
                    <a:pt x="1835524" y="35700"/>
                    <a:pt x="1949984" y="0"/>
                  </a:cubicBezTo>
                  <a:cubicBezTo>
                    <a:pt x="2153764" y="-51532"/>
                    <a:pt x="2318409" y="190466"/>
                    <a:pt x="2339990" y="390006"/>
                  </a:cubicBezTo>
                  <a:cubicBezTo>
                    <a:pt x="2375625" y="569072"/>
                    <a:pt x="2292752" y="722878"/>
                    <a:pt x="2339990" y="949877"/>
                  </a:cubicBezTo>
                  <a:cubicBezTo>
                    <a:pt x="2387228" y="1176876"/>
                    <a:pt x="2310228" y="1338841"/>
                    <a:pt x="2339990" y="1444520"/>
                  </a:cubicBezTo>
                  <a:cubicBezTo>
                    <a:pt x="2369752" y="1550199"/>
                    <a:pt x="2283115" y="1842950"/>
                    <a:pt x="2339990" y="2020698"/>
                  </a:cubicBezTo>
                  <a:cubicBezTo>
                    <a:pt x="2379236" y="2228232"/>
                    <a:pt x="2174411" y="2352161"/>
                    <a:pt x="1949984" y="2410704"/>
                  </a:cubicBezTo>
                  <a:cubicBezTo>
                    <a:pt x="1795746" y="2411503"/>
                    <a:pt x="1658374" y="2384958"/>
                    <a:pt x="1461191" y="2410704"/>
                  </a:cubicBezTo>
                  <a:cubicBezTo>
                    <a:pt x="1264008" y="2436450"/>
                    <a:pt x="1158302" y="2380433"/>
                    <a:pt x="925598" y="2410704"/>
                  </a:cubicBezTo>
                  <a:cubicBezTo>
                    <a:pt x="692894" y="2440975"/>
                    <a:pt x="536097" y="2386126"/>
                    <a:pt x="390006" y="2410704"/>
                  </a:cubicBezTo>
                  <a:cubicBezTo>
                    <a:pt x="142317" y="2421266"/>
                    <a:pt x="47149" y="2270120"/>
                    <a:pt x="0" y="2020698"/>
                  </a:cubicBezTo>
                  <a:cubicBezTo>
                    <a:pt x="-1116" y="1831732"/>
                    <a:pt x="27920" y="1586090"/>
                    <a:pt x="0" y="1444520"/>
                  </a:cubicBezTo>
                  <a:cubicBezTo>
                    <a:pt x="-27920" y="1302950"/>
                    <a:pt x="32919" y="1162196"/>
                    <a:pt x="0" y="949877"/>
                  </a:cubicBezTo>
                  <a:cubicBezTo>
                    <a:pt x="-32919" y="737558"/>
                    <a:pt x="16243" y="662146"/>
                    <a:pt x="0" y="390006"/>
                  </a:cubicBezTo>
                  <a:close/>
                </a:path>
              </a:pathLst>
            </a:custGeom>
            <a:solidFill>
              <a:srgbClr val="0070C0"/>
            </a:solidFill>
            <a:ln>
              <a:solidFill>
                <a:srgbClr val="0070C0"/>
              </a:solidFill>
              <a:extLst>
                <a:ext uri="{C807C97D-BFC1-408E-A445-0C87EB9F89A2}">
                  <ask:lineSketchStyleProps xmlns:ask="http://schemas.microsoft.com/office/drawing/2018/sketchyshapes" sd="403408789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Rectangle: Rounded Corners 61">
              <a:extLst>
                <a:ext uri="{FF2B5EF4-FFF2-40B4-BE49-F238E27FC236}">
                  <a16:creationId xmlns:a16="http://schemas.microsoft.com/office/drawing/2014/main" id="{B4F485AC-B4DF-4A06-9BDF-5B8F24E91126}"/>
                </a:ext>
              </a:extLst>
            </p:cNvPr>
            <p:cNvSpPr/>
            <p:nvPr/>
          </p:nvSpPr>
          <p:spPr>
            <a:xfrm>
              <a:off x="1744580" y="225018"/>
              <a:ext cx="2672962" cy="2873326"/>
            </a:xfrm>
            <a:custGeom>
              <a:avLst/>
              <a:gdLst>
                <a:gd name="connsiteX0" fmla="*/ 0 w 2672962"/>
                <a:gd name="connsiteY0" fmla="*/ 445503 h 2873326"/>
                <a:gd name="connsiteX1" fmla="*/ 445503 w 2672962"/>
                <a:gd name="connsiteY1" fmla="*/ 0 h 2873326"/>
                <a:gd name="connsiteX2" fmla="*/ 1075127 w 2672962"/>
                <a:gd name="connsiteY2" fmla="*/ 0 h 2873326"/>
                <a:gd name="connsiteX3" fmla="*/ 1633474 w 2672962"/>
                <a:gd name="connsiteY3" fmla="*/ 0 h 2873326"/>
                <a:gd name="connsiteX4" fmla="*/ 2227459 w 2672962"/>
                <a:gd name="connsiteY4" fmla="*/ 0 h 2873326"/>
                <a:gd name="connsiteX5" fmla="*/ 2672962 w 2672962"/>
                <a:gd name="connsiteY5" fmla="*/ 445503 h 2873326"/>
                <a:gd name="connsiteX6" fmla="*/ 2672962 w 2672962"/>
                <a:gd name="connsiteY6" fmla="*/ 960906 h 2873326"/>
                <a:gd name="connsiteX7" fmla="*/ 2672962 w 2672962"/>
                <a:gd name="connsiteY7" fmla="*/ 1397017 h 2873326"/>
                <a:gd name="connsiteX8" fmla="*/ 2672962 w 2672962"/>
                <a:gd name="connsiteY8" fmla="*/ 1892597 h 2873326"/>
                <a:gd name="connsiteX9" fmla="*/ 2672962 w 2672962"/>
                <a:gd name="connsiteY9" fmla="*/ 2427823 h 2873326"/>
                <a:gd name="connsiteX10" fmla="*/ 2227459 w 2672962"/>
                <a:gd name="connsiteY10" fmla="*/ 2873326 h 2873326"/>
                <a:gd name="connsiteX11" fmla="*/ 1686932 w 2672962"/>
                <a:gd name="connsiteY11" fmla="*/ 2873326 h 2873326"/>
                <a:gd name="connsiteX12" fmla="*/ 1146406 w 2672962"/>
                <a:gd name="connsiteY12" fmla="*/ 2873326 h 2873326"/>
                <a:gd name="connsiteX13" fmla="*/ 445503 w 2672962"/>
                <a:gd name="connsiteY13" fmla="*/ 2873326 h 2873326"/>
                <a:gd name="connsiteX14" fmla="*/ 0 w 2672962"/>
                <a:gd name="connsiteY14" fmla="*/ 2427823 h 2873326"/>
                <a:gd name="connsiteX15" fmla="*/ 0 w 2672962"/>
                <a:gd name="connsiteY15" fmla="*/ 1991713 h 2873326"/>
                <a:gd name="connsiteX16" fmla="*/ 0 w 2672962"/>
                <a:gd name="connsiteY16" fmla="*/ 1515956 h 2873326"/>
                <a:gd name="connsiteX17" fmla="*/ 0 w 2672962"/>
                <a:gd name="connsiteY17" fmla="*/ 1000553 h 2873326"/>
                <a:gd name="connsiteX18" fmla="*/ 0 w 2672962"/>
                <a:gd name="connsiteY18" fmla="*/ 445503 h 2873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672962" h="2873326" extrusionOk="0">
                  <a:moveTo>
                    <a:pt x="0" y="445503"/>
                  </a:moveTo>
                  <a:cubicBezTo>
                    <a:pt x="34899" y="172764"/>
                    <a:pt x="248198" y="-48219"/>
                    <a:pt x="445503" y="0"/>
                  </a:cubicBezTo>
                  <a:cubicBezTo>
                    <a:pt x="674378" y="-28535"/>
                    <a:pt x="825648" y="35271"/>
                    <a:pt x="1075127" y="0"/>
                  </a:cubicBezTo>
                  <a:cubicBezTo>
                    <a:pt x="1324606" y="-35271"/>
                    <a:pt x="1441770" y="63882"/>
                    <a:pt x="1633474" y="0"/>
                  </a:cubicBezTo>
                  <a:cubicBezTo>
                    <a:pt x="1825178" y="-63882"/>
                    <a:pt x="2066801" y="13212"/>
                    <a:pt x="2227459" y="0"/>
                  </a:cubicBezTo>
                  <a:cubicBezTo>
                    <a:pt x="2460534" y="-57545"/>
                    <a:pt x="2625192" y="234551"/>
                    <a:pt x="2672962" y="445503"/>
                  </a:cubicBezTo>
                  <a:cubicBezTo>
                    <a:pt x="2733339" y="564990"/>
                    <a:pt x="2618567" y="825040"/>
                    <a:pt x="2672962" y="960906"/>
                  </a:cubicBezTo>
                  <a:cubicBezTo>
                    <a:pt x="2727357" y="1096772"/>
                    <a:pt x="2641236" y="1302809"/>
                    <a:pt x="2672962" y="1397017"/>
                  </a:cubicBezTo>
                  <a:cubicBezTo>
                    <a:pt x="2704688" y="1491225"/>
                    <a:pt x="2656451" y="1668424"/>
                    <a:pt x="2672962" y="1892597"/>
                  </a:cubicBezTo>
                  <a:cubicBezTo>
                    <a:pt x="2689473" y="2116770"/>
                    <a:pt x="2672305" y="2236522"/>
                    <a:pt x="2672962" y="2427823"/>
                  </a:cubicBezTo>
                  <a:cubicBezTo>
                    <a:pt x="2724922" y="2693753"/>
                    <a:pt x="2456632" y="2875777"/>
                    <a:pt x="2227459" y="2873326"/>
                  </a:cubicBezTo>
                  <a:cubicBezTo>
                    <a:pt x="1998900" y="2930207"/>
                    <a:pt x="1846422" y="2843710"/>
                    <a:pt x="1686932" y="2873326"/>
                  </a:cubicBezTo>
                  <a:cubicBezTo>
                    <a:pt x="1527442" y="2902942"/>
                    <a:pt x="1383670" y="2841818"/>
                    <a:pt x="1146406" y="2873326"/>
                  </a:cubicBezTo>
                  <a:cubicBezTo>
                    <a:pt x="909142" y="2904834"/>
                    <a:pt x="772754" y="2834824"/>
                    <a:pt x="445503" y="2873326"/>
                  </a:cubicBezTo>
                  <a:cubicBezTo>
                    <a:pt x="237003" y="2856154"/>
                    <a:pt x="11067" y="2668686"/>
                    <a:pt x="0" y="2427823"/>
                  </a:cubicBezTo>
                  <a:cubicBezTo>
                    <a:pt x="-40978" y="2219019"/>
                    <a:pt x="5594" y="2147268"/>
                    <a:pt x="0" y="1991713"/>
                  </a:cubicBezTo>
                  <a:cubicBezTo>
                    <a:pt x="-5594" y="1836158"/>
                    <a:pt x="53539" y="1714934"/>
                    <a:pt x="0" y="1515956"/>
                  </a:cubicBezTo>
                  <a:cubicBezTo>
                    <a:pt x="-53539" y="1316978"/>
                    <a:pt x="58725" y="1130684"/>
                    <a:pt x="0" y="1000553"/>
                  </a:cubicBezTo>
                  <a:cubicBezTo>
                    <a:pt x="-58725" y="870422"/>
                    <a:pt x="46135" y="666565"/>
                    <a:pt x="0" y="445503"/>
                  </a:cubicBez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403408789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Oval 62">
              <a:extLst>
                <a:ext uri="{FF2B5EF4-FFF2-40B4-BE49-F238E27FC236}">
                  <a16:creationId xmlns:a16="http://schemas.microsoft.com/office/drawing/2014/main" id="{BF8BC1D1-2EEE-488C-ADA2-761F4F7EFC47}"/>
                </a:ext>
              </a:extLst>
            </p:cNvPr>
            <p:cNvSpPr/>
            <p:nvPr/>
          </p:nvSpPr>
          <p:spPr>
            <a:xfrm>
              <a:off x="1782533" y="-362161"/>
              <a:ext cx="998806" cy="1049801"/>
            </a:xfrm>
            <a:custGeom>
              <a:avLst/>
              <a:gdLst>
                <a:gd name="connsiteX0" fmla="*/ 0 w 998806"/>
                <a:gd name="connsiteY0" fmla="*/ 524901 h 1049801"/>
                <a:gd name="connsiteX1" fmla="*/ 499403 w 998806"/>
                <a:gd name="connsiteY1" fmla="*/ 0 h 1049801"/>
                <a:gd name="connsiteX2" fmla="*/ 998806 w 998806"/>
                <a:gd name="connsiteY2" fmla="*/ 524901 h 1049801"/>
                <a:gd name="connsiteX3" fmla="*/ 499403 w 998806"/>
                <a:gd name="connsiteY3" fmla="*/ 1049802 h 1049801"/>
                <a:gd name="connsiteX4" fmla="*/ 0 w 998806"/>
                <a:gd name="connsiteY4" fmla="*/ 524901 h 1049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8806" h="1049801" fill="none" extrusionOk="0">
                  <a:moveTo>
                    <a:pt x="0" y="524901"/>
                  </a:moveTo>
                  <a:cubicBezTo>
                    <a:pt x="-60725" y="243406"/>
                    <a:pt x="292911" y="-28602"/>
                    <a:pt x="499403" y="0"/>
                  </a:cubicBezTo>
                  <a:cubicBezTo>
                    <a:pt x="745437" y="22735"/>
                    <a:pt x="998562" y="288688"/>
                    <a:pt x="998806" y="524901"/>
                  </a:cubicBezTo>
                  <a:cubicBezTo>
                    <a:pt x="959125" y="781708"/>
                    <a:pt x="807199" y="1075784"/>
                    <a:pt x="499403" y="1049802"/>
                  </a:cubicBezTo>
                  <a:cubicBezTo>
                    <a:pt x="240240" y="1110830"/>
                    <a:pt x="44844" y="816941"/>
                    <a:pt x="0" y="524901"/>
                  </a:cubicBezTo>
                  <a:close/>
                </a:path>
                <a:path w="998806" h="1049801" stroke="0" extrusionOk="0">
                  <a:moveTo>
                    <a:pt x="0" y="524901"/>
                  </a:moveTo>
                  <a:cubicBezTo>
                    <a:pt x="-2471" y="224199"/>
                    <a:pt x="217115" y="26249"/>
                    <a:pt x="499403" y="0"/>
                  </a:cubicBezTo>
                  <a:cubicBezTo>
                    <a:pt x="758250" y="20045"/>
                    <a:pt x="991184" y="218690"/>
                    <a:pt x="998806" y="524901"/>
                  </a:cubicBezTo>
                  <a:cubicBezTo>
                    <a:pt x="1032917" y="837396"/>
                    <a:pt x="724872" y="1110020"/>
                    <a:pt x="499403" y="1049802"/>
                  </a:cubicBezTo>
                  <a:cubicBezTo>
                    <a:pt x="262015" y="1052746"/>
                    <a:pt x="16335" y="760509"/>
                    <a:pt x="0" y="524901"/>
                  </a:cubicBezTo>
                  <a:close/>
                </a:path>
              </a:pathLst>
            </a:custGeom>
            <a:solidFill>
              <a:srgbClr val="00B0F0"/>
            </a:solidFill>
            <a:ln>
              <a:extLst>
                <a:ext uri="{C807C97D-BFC1-408E-A445-0C87EB9F89A2}">
                  <ask:lineSketchStyleProps xmlns:ask="http://schemas.microsoft.com/office/drawing/2018/sketchyshapes" sd="2444552323">
                    <a:prstGeom prst="ellipse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TextBox 63">
              <a:extLst>
                <a:ext uri="{FF2B5EF4-FFF2-40B4-BE49-F238E27FC236}">
                  <a16:creationId xmlns:a16="http://schemas.microsoft.com/office/drawing/2014/main" id="{0B3B1DE3-5806-4889-BA88-724D6B8922E4}"/>
                </a:ext>
              </a:extLst>
            </p:cNvPr>
            <p:cNvSpPr txBox="1"/>
            <p:nvPr/>
          </p:nvSpPr>
          <p:spPr>
            <a:xfrm>
              <a:off x="1734079" y="-66891"/>
              <a:ext cx="998806" cy="5851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bg1"/>
                  </a:solidFill>
                  <a:latin typeface="Hand Of Sean" panose="02000500000000000000" pitchFamily="2" charset="-128"/>
                  <a:ea typeface="Hand Of Sean" panose="02000500000000000000" pitchFamily="2" charset="-128"/>
                </a:rPr>
                <a:t>4</a:t>
              </a:r>
            </a:p>
          </p:txBody>
        </p:sp>
        <p:sp>
          <p:nvSpPr>
            <p:cNvPr id="225" name="TextBox 64">
              <a:extLst>
                <a:ext uri="{FF2B5EF4-FFF2-40B4-BE49-F238E27FC236}">
                  <a16:creationId xmlns:a16="http://schemas.microsoft.com/office/drawing/2014/main" id="{92AC5195-109E-4399-B96D-ED879F2F197A}"/>
                </a:ext>
              </a:extLst>
            </p:cNvPr>
            <p:cNvSpPr txBox="1"/>
            <p:nvPr/>
          </p:nvSpPr>
          <p:spPr>
            <a:xfrm>
              <a:off x="1972806" y="687281"/>
              <a:ext cx="2202899" cy="20309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400" dirty="0">
                  <a:latin typeface="Hand Of Sean" panose="02000500000000000000" pitchFamily="2" charset="-128"/>
                  <a:ea typeface="Hand Of Sean" panose="02000500000000000000" pitchFamily="2" charset="-128"/>
                </a:rPr>
                <a:t>تشكل ثروة مائية في العالم العربي والإسلامي،</a:t>
              </a:r>
            </a:p>
            <a:p>
              <a:pPr algn="ctr"/>
              <a:r>
                <a:rPr lang="ar-SY" sz="1400" dirty="0">
                  <a:latin typeface="Hand Of Sean" panose="02000500000000000000" pitchFamily="2" charset="-128"/>
                  <a:ea typeface="Hand Of Sean" panose="02000500000000000000" pitchFamily="2" charset="-128"/>
                </a:rPr>
                <a:t>ومنها نهر النيل، ونهر النَّيْجر، ونهر السِّنِغال، ونهر</a:t>
              </a:r>
            </a:p>
            <a:p>
              <a:pPr algn="ctr"/>
              <a:r>
                <a:rPr lang="ar-SY" sz="1400" dirty="0">
                  <a:latin typeface="Hand Of Sean" panose="02000500000000000000" pitchFamily="2" charset="-128"/>
                  <a:ea typeface="Hand Of Sean" panose="02000500000000000000" pitchFamily="2" charset="-128"/>
                </a:rPr>
                <a:t>غامْبيا، في إفريقيا. نهر دِجْلَة، ونهر الفُرات، ونهر السِّنْد، ونهر</a:t>
              </a:r>
            </a:p>
            <a:p>
              <a:pPr algn="ctr"/>
              <a:r>
                <a:rPr lang="ar-SY" sz="1400" dirty="0">
                  <a:latin typeface="Hand Of Sean" panose="02000500000000000000" pitchFamily="2" charset="-128"/>
                  <a:ea typeface="Hand Of Sean" panose="02000500000000000000" pitchFamily="2" charset="-128"/>
                </a:rPr>
                <a:t>سرداريا، ونهر أموداريا، في آسيا.</a:t>
              </a:r>
              <a:endParaRPr lang="en-US" sz="1400" dirty="0"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</p:grpSp>
      <p:sp>
        <p:nvSpPr>
          <p:cNvPr id="226" name="Freeform: Shape 65">
            <a:extLst>
              <a:ext uri="{FF2B5EF4-FFF2-40B4-BE49-F238E27FC236}">
                <a16:creationId xmlns:a16="http://schemas.microsoft.com/office/drawing/2014/main" id="{731F2793-9671-400C-8D5A-AE008F2B49FC}"/>
              </a:ext>
            </a:extLst>
          </p:cNvPr>
          <p:cNvSpPr/>
          <p:nvPr/>
        </p:nvSpPr>
        <p:spPr>
          <a:xfrm>
            <a:off x="6367427" y="2127788"/>
            <a:ext cx="3052689" cy="717453"/>
          </a:xfrm>
          <a:custGeom>
            <a:avLst/>
            <a:gdLst>
              <a:gd name="connsiteX0" fmla="*/ 0 w 3052689"/>
              <a:gd name="connsiteY0" fmla="*/ 717453 h 717453"/>
              <a:gd name="connsiteX1" fmla="*/ 759655 w 3052689"/>
              <a:gd name="connsiteY1" fmla="*/ 225083 h 717453"/>
              <a:gd name="connsiteX2" fmla="*/ 1350498 w 3052689"/>
              <a:gd name="connsiteY2" fmla="*/ 647114 h 717453"/>
              <a:gd name="connsiteX3" fmla="*/ 2124221 w 3052689"/>
              <a:gd name="connsiteY3" fmla="*/ 182880 h 717453"/>
              <a:gd name="connsiteX4" fmla="*/ 2658793 w 3052689"/>
              <a:gd name="connsiteY4" fmla="*/ 393896 h 717453"/>
              <a:gd name="connsiteX5" fmla="*/ 3052689 w 3052689"/>
              <a:gd name="connsiteY5" fmla="*/ 0 h 717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52689" h="717453">
                <a:moveTo>
                  <a:pt x="0" y="717453"/>
                </a:moveTo>
                <a:cubicBezTo>
                  <a:pt x="267286" y="477129"/>
                  <a:pt x="534572" y="236806"/>
                  <a:pt x="759655" y="225083"/>
                </a:cubicBezTo>
                <a:cubicBezTo>
                  <a:pt x="984738" y="213360"/>
                  <a:pt x="1123070" y="654148"/>
                  <a:pt x="1350498" y="647114"/>
                </a:cubicBezTo>
                <a:cubicBezTo>
                  <a:pt x="1577926" y="640080"/>
                  <a:pt x="1906172" y="225083"/>
                  <a:pt x="2124221" y="182880"/>
                </a:cubicBezTo>
                <a:cubicBezTo>
                  <a:pt x="2342270" y="140677"/>
                  <a:pt x="2504048" y="424376"/>
                  <a:pt x="2658793" y="393896"/>
                </a:cubicBezTo>
                <a:cubicBezTo>
                  <a:pt x="2813538" y="363416"/>
                  <a:pt x="2933113" y="181708"/>
                  <a:pt x="3052689" y="0"/>
                </a:cubicBezTo>
              </a:path>
            </a:pathLst>
          </a:custGeom>
          <a:noFill/>
          <a:ln w="38100">
            <a:solidFill>
              <a:schemeClr val="tx1"/>
            </a:solidFill>
            <a:tailEnd type="arrow"/>
            <a:extLst>
              <a:ext uri="{C807C97D-BFC1-408E-A445-0C87EB9F89A2}">
                <ask:lineSketchStyleProps xmlns:ask="http://schemas.microsoft.com/office/drawing/2018/sketchyshapes" sd="1307957695"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27" name="Freeform: Shape 66">
            <a:extLst>
              <a:ext uri="{FF2B5EF4-FFF2-40B4-BE49-F238E27FC236}">
                <a16:creationId xmlns:a16="http://schemas.microsoft.com/office/drawing/2014/main" id="{36F26B8B-AFAE-465B-AB3E-27A1239CF058}"/>
              </a:ext>
            </a:extLst>
          </p:cNvPr>
          <p:cNvSpPr/>
          <p:nvPr/>
        </p:nvSpPr>
        <p:spPr>
          <a:xfrm>
            <a:off x="3349125" y="3413695"/>
            <a:ext cx="1509486" cy="545309"/>
          </a:xfrm>
          <a:custGeom>
            <a:avLst/>
            <a:gdLst>
              <a:gd name="connsiteX0" fmla="*/ 1509486 w 1509486"/>
              <a:gd name="connsiteY0" fmla="*/ 433478 h 545309"/>
              <a:gd name="connsiteX1" fmla="*/ 827314 w 1509486"/>
              <a:gd name="connsiteY1" fmla="*/ 520564 h 545309"/>
              <a:gd name="connsiteX2" fmla="*/ 464457 w 1509486"/>
              <a:gd name="connsiteY2" fmla="*/ 41592 h 545309"/>
              <a:gd name="connsiteX3" fmla="*/ 0 w 1509486"/>
              <a:gd name="connsiteY3" fmla="*/ 56107 h 545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09486" h="545309">
                <a:moveTo>
                  <a:pt x="1509486" y="433478"/>
                </a:moveTo>
                <a:cubicBezTo>
                  <a:pt x="1255485" y="509678"/>
                  <a:pt x="1001485" y="585878"/>
                  <a:pt x="827314" y="520564"/>
                </a:cubicBezTo>
                <a:cubicBezTo>
                  <a:pt x="653143" y="455250"/>
                  <a:pt x="602343" y="119001"/>
                  <a:pt x="464457" y="41592"/>
                </a:cubicBezTo>
                <a:cubicBezTo>
                  <a:pt x="326571" y="-35817"/>
                  <a:pt x="163285" y="10145"/>
                  <a:pt x="0" y="56107"/>
                </a:cubicBezTo>
              </a:path>
            </a:pathLst>
          </a:custGeom>
          <a:noFill/>
          <a:ln w="38100">
            <a:solidFill>
              <a:schemeClr val="tx1"/>
            </a:solidFill>
            <a:tailEnd type="arrow"/>
            <a:extLst>
              <a:ext uri="{C807C97D-BFC1-408E-A445-0C87EB9F89A2}">
                <ask:lineSketchStyleProps xmlns:ask="http://schemas.microsoft.com/office/drawing/2018/sketchyshapes" sd="3948674015"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229" name="Group 1">
            <a:extLst>
              <a:ext uri="{FF2B5EF4-FFF2-40B4-BE49-F238E27FC236}">
                <a16:creationId xmlns:a16="http://schemas.microsoft.com/office/drawing/2014/main" id="{0F83C00B-5201-408E-A9B1-050D511DA312}"/>
              </a:ext>
            </a:extLst>
          </p:cNvPr>
          <p:cNvGrpSpPr/>
          <p:nvPr/>
        </p:nvGrpSpPr>
        <p:grpSpPr>
          <a:xfrm>
            <a:off x="3900668" y="1618096"/>
            <a:ext cx="3375616" cy="1213077"/>
            <a:chOff x="4412343" y="615723"/>
            <a:chExt cx="3375616" cy="1213077"/>
          </a:xfrm>
        </p:grpSpPr>
        <p:sp>
          <p:nvSpPr>
            <p:cNvPr id="230" name="Freeform: Shape 70">
              <a:extLst>
                <a:ext uri="{FF2B5EF4-FFF2-40B4-BE49-F238E27FC236}">
                  <a16:creationId xmlns:a16="http://schemas.microsoft.com/office/drawing/2014/main" id="{D2C15C80-3FB9-4C65-BE1B-72024C482AD9}"/>
                </a:ext>
              </a:extLst>
            </p:cNvPr>
            <p:cNvSpPr/>
            <p:nvPr/>
          </p:nvSpPr>
          <p:spPr>
            <a:xfrm>
              <a:off x="4412343" y="1712686"/>
              <a:ext cx="290286" cy="116114"/>
            </a:xfrm>
            <a:custGeom>
              <a:avLst/>
              <a:gdLst>
                <a:gd name="connsiteX0" fmla="*/ 290286 w 290286"/>
                <a:gd name="connsiteY0" fmla="*/ 116114 h 116114"/>
                <a:gd name="connsiteX1" fmla="*/ 0 w 290286"/>
                <a:gd name="connsiteY1" fmla="*/ 0 h 11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0286" h="116114" extrusionOk="0">
                  <a:moveTo>
                    <a:pt x="290286" y="116114"/>
                  </a:moveTo>
                  <a:cubicBezTo>
                    <a:pt x="169544" y="77069"/>
                    <a:pt x="120928" y="42716"/>
                    <a:pt x="0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879422756">
                    <a:custGeom>
                      <a:avLst/>
                      <a:gdLst>
                        <a:gd name="connsiteX0" fmla="*/ 290286 w 290286"/>
                        <a:gd name="connsiteY0" fmla="*/ 116114 h 116114"/>
                        <a:gd name="connsiteX1" fmla="*/ 0 w 290286"/>
                        <a:gd name="connsiteY1" fmla="*/ 0 h 11611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90286" h="116114">
                          <a:moveTo>
                            <a:pt x="290286" y="116114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Freeform: Shape 71">
              <a:extLst>
                <a:ext uri="{FF2B5EF4-FFF2-40B4-BE49-F238E27FC236}">
                  <a16:creationId xmlns:a16="http://schemas.microsoft.com/office/drawing/2014/main" id="{6C668E18-5745-481B-82C4-59BBC2EDA18C}"/>
                </a:ext>
              </a:extLst>
            </p:cNvPr>
            <p:cNvSpPr/>
            <p:nvPr/>
          </p:nvSpPr>
          <p:spPr>
            <a:xfrm rot="788280">
              <a:off x="4625066" y="1298680"/>
              <a:ext cx="290286" cy="116114"/>
            </a:xfrm>
            <a:custGeom>
              <a:avLst/>
              <a:gdLst>
                <a:gd name="connsiteX0" fmla="*/ 290286 w 290286"/>
                <a:gd name="connsiteY0" fmla="*/ 116114 h 116114"/>
                <a:gd name="connsiteX1" fmla="*/ 0 w 290286"/>
                <a:gd name="connsiteY1" fmla="*/ 0 h 11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0286" h="116114" extrusionOk="0">
                  <a:moveTo>
                    <a:pt x="290286" y="116114"/>
                  </a:moveTo>
                  <a:cubicBezTo>
                    <a:pt x="169544" y="77069"/>
                    <a:pt x="120928" y="42716"/>
                    <a:pt x="0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879422756">
                    <a:custGeom>
                      <a:avLst/>
                      <a:gdLst>
                        <a:gd name="connsiteX0" fmla="*/ 290286 w 290286"/>
                        <a:gd name="connsiteY0" fmla="*/ 116114 h 116114"/>
                        <a:gd name="connsiteX1" fmla="*/ 0 w 290286"/>
                        <a:gd name="connsiteY1" fmla="*/ 0 h 11611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90286" h="116114">
                          <a:moveTo>
                            <a:pt x="290286" y="116114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Freeform: Shape 72">
              <a:extLst>
                <a:ext uri="{FF2B5EF4-FFF2-40B4-BE49-F238E27FC236}">
                  <a16:creationId xmlns:a16="http://schemas.microsoft.com/office/drawing/2014/main" id="{CAF63E96-F76C-48E0-BE52-F6EB71ACA986}"/>
                </a:ext>
              </a:extLst>
            </p:cNvPr>
            <p:cNvSpPr/>
            <p:nvPr/>
          </p:nvSpPr>
          <p:spPr>
            <a:xfrm rot="1744404">
              <a:off x="5099047" y="928216"/>
              <a:ext cx="290286" cy="116114"/>
            </a:xfrm>
            <a:custGeom>
              <a:avLst/>
              <a:gdLst>
                <a:gd name="connsiteX0" fmla="*/ 290286 w 290286"/>
                <a:gd name="connsiteY0" fmla="*/ 116114 h 116114"/>
                <a:gd name="connsiteX1" fmla="*/ 0 w 290286"/>
                <a:gd name="connsiteY1" fmla="*/ 0 h 11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0286" h="116114" extrusionOk="0">
                  <a:moveTo>
                    <a:pt x="290286" y="116114"/>
                  </a:moveTo>
                  <a:cubicBezTo>
                    <a:pt x="169544" y="77069"/>
                    <a:pt x="120928" y="42716"/>
                    <a:pt x="0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879422756">
                    <a:custGeom>
                      <a:avLst/>
                      <a:gdLst>
                        <a:gd name="connsiteX0" fmla="*/ 290286 w 290286"/>
                        <a:gd name="connsiteY0" fmla="*/ 116114 h 116114"/>
                        <a:gd name="connsiteX1" fmla="*/ 0 w 290286"/>
                        <a:gd name="connsiteY1" fmla="*/ 0 h 11611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90286" h="116114">
                          <a:moveTo>
                            <a:pt x="290286" y="116114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Freeform: Shape 73">
              <a:extLst>
                <a:ext uri="{FF2B5EF4-FFF2-40B4-BE49-F238E27FC236}">
                  <a16:creationId xmlns:a16="http://schemas.microsoft.com/office/drawing/2014/main" id="{69830268-F37C-4BC8-88BC-C394C51827A6}"/>
                </a:ext>
              </a:extLst>
            </p:cNvPr>
            <p:cNvSpPr/>
            <p:nvPr/>
          </p:nvSpPr>
          <p:spPr>
            <a:xfrm rot="3333878">
              <a:off x="5784178" y="702809"/>
              <a:ext cx="290286" cy="116114"/>
            </a:xfrm>
            <a:custGeom>
              <a:avLst/>
              <a:gdLst>
                <a:gd name="connsiteX0" fmla="*/ 290286 w 290286"/>
                <a:gd name="connsiteY0" fmla="*/ 116114 h 116114"/>
                <a:gd name="connsiteX1" fmla="*/ 0 w 290286"/>
                <a:gd name="connsiteY1" fmla="*/ 0 h 11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0286" h="116114" extrusionOk="0">
                  <a:moveTo>
                    <a:pt x="290286" y="116114"/>
                  </a:moveTo>
                  <a:cubicBezTo>
                    <a:pt x="169544" y="77069"/>
                    <a:pt x="120928" y="42716"/>
                    <a:pt x="0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879422756">
                    <a:custGeom>
                      <a:avLst/>
                      <a:gdLst>
                        <a:gd name="connsiteX0" fmla="*/ 290286 w 290286"/>
                        <a:gd name="connsiteY0" fmla="*/ 116114 h 116114"/>
                        <a:gd name="connsiteX1" fmla="*/ 0 w 290286"/>
                        <a:gd name="connsiteY1" fmla="*/ 0 h 11611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90286" h="116114">
                          <a:moveTo>
                            <a:pt x="290286" y="116114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Freeform: Shape 74">
              <a:extLst>
                <a:ext uri="{FF2B5EF4-FFF2-40B4-BE49-F238E27FC236}">
                  <a16:creationId xmlns:a16="http://schemas.microsoft.com/office/drawing/2014/main" id="{5E30E4AC-37BE-4CF3-B7BD-545A223509F5}"/>
                </a:ext>
              </a:extLst>
            </p:cNvPr>
            <p:cNvSpPr/>
            <p:nvPr/>
          </p:nvSpPr>
          <p:spPr>
            <a:xfrm rot="5400000">
              <a:off x="6620322" y="810829"/>
              <a:ext cx="290286" cy="116114"/>
            </a:xfrm>
            <a:custGeom>
              <a:avLst/>
              <a:gdLst>
                <a:gd name="connsiteX0" fmla="*/ 290286 w 290286"/>
                <a:gd name="connsiteY0" fmla="*/ 116114 h 116114"/>
                <a:gd name="connsiteX1" fmla="*/ 0 w 290286"/>
                <a:gd name="connsiteY1" fmla="*/ 0 h 11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0286" h="116114" extrusionOk="0">
                  <a:moveTo>
                    <a:pt x="290286" y="116114"/>
                  </a:moveTo>
                  <a:cubicBezTo>
                    <a:pt x="169544" y="77069"/>
                    <a:pt x="120928" y="42716"/>
                    <a:pt x="0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879422756">
                    <a:custGeom>
                      <a:avLst/>
                      <a:gdLst>
                        <a:gd name="connsiteX0" fmla="*/ 290286 w 290286"/>
                        <a:gd name="connsiteY0" fmla="*/ 116114 h 116114"/>
                        <a:gd name="connsiteX1" fmla="*/ 0 w 290286"/>
                        <a:gd name="connsiteY1" fmla="*/ 0 h 11611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90286" h="116114">
                          <a:moveTo>
                            <a:pt x="290286" y="116114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Freeform: Shape 75">
              <a:extLst>
                <a:ext uri="{FF2B5EF4-FFF2-40B4-BE49-F238E27FC236}">
                  <a16:creationId xmlns:a16="http://schemas.microsoft.com/office/drawing/2014/main" id="{C2B11130-4716-4E7C-99A6-FCB3CA1B2615}"/>
                </a:ext>
              </a:extLst>
            </p:cNvPr>
            <p:cNvSpPr/>
            <p:nvPr/>
          </p:nvSpPr>
          <p:spPr>
            <a:xfrm rot="6984667">
              <a:off x="7174072" y="1094199"/>
              <a:ext cx="290286" cy="116114"/>
            </a:xfrm>
            <a:custGeom>
              <a:avLst/>
              <a:gdLst>
                <a:gd name="connsiteX0" fmla="*/ 290286 w 290286"/>
                <a:gd name="connsiteY0" fmla="*/ 116114 h 116114"/>
                <a:gd name="connsiteX1" fmla="*/ 0 w 290286"/>
                <a:gd name="connsiteY1" fmla="*/ 0 h 11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0286" h="116114" extrusionOk="0">
                  <a:moveTo>
                    <a:pt x="290286" y="116114"/>
                  </a:moveTo>
                  <a:cubicBezTo>
                    <a:pt x="169544" y="77069"/>
                    <a:pt x="120928" y="42716"/>
                    <a:pt x="0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879422756">
                    <a:custGeom>
                      <a:avLst/>
                      <a:gdLst>
                        <a:gd name="connsiteX0" fmla="*/ 290286 w 290286"/>
                        <a:gd name="connsiteY0" fmla="*/ 116114 h 116114"/>
                        <a:gd name="connsiteX1" fmla="*/ 0 w 290286"/>
                        <a:gd name="connsiteY1" fmla="*/ 0 h 11611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90286" h="116114">
                          <a:moveTo>
                            <a:pt x="290286" y="116114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Freeform: Shape 76">
              <a:extLst>
                <a:ext uri="{FF2B5EF4-FFF2-40B4-BE49-F238E27FC236}">
                  <a16:creationId xmlns:a16="http://schemas.microsoft.com/office/drawing/2014/main" id="{B20B7274-28AD-4F16-854F-1B745747752C}"/>
                </a:ext>
              </a:extLst>
            </p:cNvPr>
            <p:cNvSpPr/>
            <p:nvPr/>
          </p:nvSpPr>
          <p:spPr>
            <a:xfrm rot="7528401">
              <a:off x="7584759" y="1618849"/>
              <a:ext cx="290286" cy="116114"/>
            </a:xfrm>
            <a:custGeom>
              <a:avLst/>
              <a:gdLst>
                <a:gd name="connsiteX0" fmla="*/ 290286 w 290286"/>
                <a:gd name="connsiteY0" fmla="*/ 116114 h 116114"/>
                <a:gd name="connsiteX1" fmla="*/ 0 w 290286"/>
                <a:gd name="connsiteY1" fmla="*/ 0 h 11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0286" h="116114" extrusionOk="0">
                  <a:moveTo>
                    <a:pt x="290286" y="116114"/>
                  </a:moveTo>
                  <a:cubicBezTo>
                    <a:pt x="169544" y="77069"/>
                    <a:pt x="120928" y="42716"/>
                    <a:pt x="0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879422756">
                    <a:custGeom>
                      <a:avLst/>
                      <a:gdLst>
                        <a:gd name="connsiteX0" fmla="*/ 290286 w 290286"/>
                        <a:gd name="connsiteY0" fmla="*/ 116114 h 116114"/>
                        <a:gd name="connsiteX1" fmla="*/ 0 w 290286"/>
                        <a:gd name="connsiteY1" fmla="*/ 0 h 11611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90286" h="116114">
                          <a:moveTo>
                            <a:pt x="290286" y="116114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65162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" grpId="0" animBg="1"/>
      <p:bldP spid="219" grpId="0" animBg="1"/>
      <p:bldP spid="226" grpId="0" animBg="1"/>
      <p:bldP spid="22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">
            <a:extLst>
              <a:ext uri="{FF2B5EF4-FFF2-40B4-BE49-F238E27FC236}">
                <a16:creationId xmlns:a16="http://schemas.microsoft.com/office/drawing/2014/main" id="{53A4D272-4D2B-4890-B13F-527A33FDCC57}"/>
              </a:ext>
            </a:extLst>
          </p:cNvPr>
          <p:cNvSpPr/>
          <p:nvPr/>
        </p:nvSpPr>
        <p:spPr>
          <a:xfrm>
            <a:off x="-472430" y="0"/>
            <a:ext cx="900333" cy="6857999"/>
          </a:xfrm>
          <a:prstGeom prst="rect">
            <a:avLst/>
          </a:prstGeom>
          <a:solidFill>
            <a:srgbClr val="242424"/>
          </a:solidFill>
          <a:ln>
            <a:noFill/>
          </a:ln>
          <a:effectLst>
            <a:outerShdw blurRad="101600" dist="165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مجموعة 43"/>
          <p:cNvGrpSpPr/>
          <p:nvPr/>
        </p:nvGrpSpPr>
        <p:grpSpPr>
          <a:xfrm>
            <a:off x="338813" y="22303"/>
            <a:ext cx="8201466" cy="1128959"/>
            <a:chOff x="338813" y="22303"/>
            <a:chExt cx="8201466" cy="1128959"/>
          </a:xfrm>
        </p:grpSpPr>
        <p:grpSp>
          <p:nvGrpSpPr>
            <p:cNvPr id="45" name="مجموعة 44"/>
            <p:cNvGrpSpPr/>
            <p:nvPr/>
          </p:nvGrpSpPr>
          <p:grpSpPr>
            <a:xfrm>
              <a:off x="338813" y="22303"/>
              <a:ext cx="1704537" cy="1128957"/>
              <a:chOff x="338813" y="22303"/>
              <a:chExt cx="1704537" cy="1128957"/>
            </a:xfrm>
          </p:grpSpPr>
          <p:sp>
            <p:nvSpPr>
              <p:cNvPr id="56" name="Rectangle: Top Corners Rounded 29">
                <a:extLst>
                  <a:ext uri="{FF2B5EF4-FFF2-40B4-BE49-F238E27FC236}">
                    <a16:creationId xmlns:a16="http://schemas.microsoft.com/office/drawing/2014/main" id="{631B49C5-0FBE-4201-9055-096469E92B96}"/>
                  </a:ext>
                </a:extLst>
              </p:cNvPr>
              <p:cNvSpPr/>
              <p:nvPr/>
            </p:nvSpPr>
            <p:spPr>
              <a:xfrm rot="5400000">
                <a:off x="626603" y="-265487"/>
                <a:ext cx="1128957" cy="170453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TextBox 37">
                <a:extLst>
                  <a:ext uri="{FF2B5EF4-FFF2-40B4-BE49-F238E27FC236}">
                    <a16:creationId xmlns:a16="http://schemas.microsoft.com/office/drawing/2014/main" id="{76D10162-9574-43DF-BF02-F3BAB5FBC542}"/>
                  </a:ext>
                </a:extLst>
              </p:cNvPr>
              <p:cNvSpPr txBox="1"/>
              <p:nvPr/>
            </p:nvSpPr>
            <p:spPr>
              <a:xfrm flipH="1">
                <a:off x="746600" y="84303"/>
                <a:ext cx="83972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400" b="1" dirty="0">
                    <a:latin typeface="Century Gothic" panose="020B0502020202020204" pitchFamily="34" charset="0"/>
                  </a:rPr>
                  <a:t>الوحدة</a:t>
                </a:r>
              </a:p>
              <a:p>
                <a:pPr algn="ctr"/>
                <a:r>
                  <a:rPr lang="ar-SY" sz="2400" b="1" dirty="0">
                    <a:latin typeface="Century Gothic" panose="020B0502020202020204" pitchFamily="34" charset="0"/>
                  </a:rPr>
                  <a:t>9</a:t>
                </a:r>
                <a:endParaRPr lang="en-US" sz="2400" b="1" dirty="0"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46" name="مجموعة 45"/>
            <p:cNvGrpSpPr/>
            <p:nvPr/>
          </p:nvGrpSpPr>
          <p:grpSpPr>
            <a:xfrm>
              <a:off x="2350490" y="22303"/>
              <a:ext cx="6189789" cy="1128959"/>
              <a:chOff x="2350490" y="22303"/>
              <a:chExt cx="6189789" cy="1128959"/>
            </a:xfrm>
          </p:grpSpPr>
          <p:sp>
            <p:nvSpPr>
              <p:cNvPr id="51" name="Rectangle: Top Corners Rounded 30">
                <a:extLst>
                  <a:ext uri="{FF2B5EF4-FFF2-40B4-BE49-F238E27FC236}">
                    <a16:creationId xmlns:a16="http://schemas.microsoft.com/office/drawing/2014/main" id="{1615A45F-6CC8-48D9-B779-27E337B16F12}"/>
                  </a:ext>
                </a:extLst>
              </p:cNvPr>
              <p:cNvSpPr/>
              <p:nvPr/>
            </p:nvSpPr>
            <p:spPr>
              <a:xfrm rot="16200000" flipH="1">
                <a:off x="4880905" y="-2508111"/>
                <a:ext cx="1128959" cy="6189788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2" name="Graphic 2" descr="Thought bubble">
                <a:extLst>
                  <a:ext uri="{FF2B5EF4-FFF2-40B4-BE49-F238E27FC236}">
                    <a16:creationId xmlns:a16="http://schemas.microsoft.com/office/drawing/2014/main" id="{1BC5C56D-BC9C-4A5D-9ACC-9B354DB22762}"/>
                  </a:ext>
                </a:extLst>
              </p:cNvPr>
              <p:cNvPicPr>
                <a:picLocks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 flipH="1">
                <a:off x="2771001" y="356747"/>
                <a:ext cx="640080" cy="640080"/>
              </a:xfrm>
              <a:prstGeom prst="rect">
                <a:avLst/>
              </a:prstGeom>
            </p:spPr>
          </p:pic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27984296-FF80-419E-8703-5280B5AB1741}"/>
                  </a:ext>
                </a:extLst>
              </p:cNvPr>
              <p:cNvGrpSpPr/>
              <p:nvPr/>
            </p:nvGrpSpPr>
            <p:grpSpPr>
              <a:xfrm>
                <a:off x="2350490" y="165530"/>
                <a:ext cx="6145810" cy="789002"/>
                <a:chOff x="4132841" y="1484950"/>
                <a:chExt cx="6145810" cy="789002"/>
              </a:xfrm>
            </p:grpSpPr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701AC4C7-0CAE-4E74-837A-DAAF1873AD88}"/>
                    </a:ext>
                  </a:extLst>
                </p:cNvPr>
                <p:cNvSpPr txBox="1"/>
                <p:nvPr/>
              </p:nvSpPr>
              <p:spPr>
                <a:xfrm>
                  <a:off x="7737497" y="1484950"/>
                  <a:ext cx="254115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Y" b="1" dirty="0">
                      <a:latin typeface="Century Gothic" panose="020B0502020202020204" pitchFamily="34" charset="0"/>
                    </a:rPr>
                    <a:t>الدرس الحادي عشر</a:t>
                  </a:r>
                  <a:endParaRPr lang="en-US" b="1" dirty="0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77083AD1-19E7-47DD-AD18-FA3E1ABEF6F5}"/>
                    </a:ext>
                  </a:extLst>
                </p:cNvPr>
                <p:cNvSpPr txBox="1"/>
                <p:nvPr/>
              </p:nvSpPr>
              <p:spPr>
                <a:xfrm>
                  <a:off x="4132841" y="1812287"/>
                  <a:ext cx="614581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Y" sz="2400" dirty="0">
                      <a:latin typeface="Century Gothic" panose="020B0502020202020204" pitchFamily="34" charset="0"/>
                    </a:rPr>
                    <a:t>الخصائص الطبيعية للعالم العربي والإسلامي</a:t>
                  </a:r>
                </a:p>
              </p:txBody>
            </p:sp>
          </p:grpSp>
        </p:grpSp>
        <p:grpSp>
          <p:nvGrpSpPr>
            <p:cNvPr id="47" name="Group 31">
              <a:extLst>
                <a:ext uri="{FF2B5EF4-FFF2-40B4-BE49-F238E27FC236}">
                  <a16:creationId xmlns:a16="http://schemas.microsoft.com/office/drawing/2014/main" id="{558FC709-40A8-4347-9BA6-97072B4914BD}"/>
                </a:ext>
              </a:extLst>
            </p:cNvPr>
            <p:cNvGrpSpPr/>
            <p:nvPr/>
          </p:nvGrpSpPr>
          <p:grpSpPr>
            <a:xfrm flipH="1">
              <a:off x="1665860" y="455392"/>
              <a:ext cx="1074076" cy="327224"/>
              <a:chOff x="3454205" y="1667025"/>
              <a:chExt cx="1074076" cy="239151"/>
            </a:xfrm>
          </p:grpSpPr>
          <p:sp>
            <p:nvSpPr>
              <p:cNvPr id="48" name="Oval 32">
                <a:extLst>
                  <a:ext uri="{FF2B5EF4-FFF2-40B4-BE49-F238E27FC236}">
                    <a16:creationId xmlns:a16="http://schemas.microsoft.com/office/drawing/2014/main" id="{5BEA08B9-E1AA-45E6-B4A0-E998EFD2A2A9}"/>
                  </a:ext>
                </a:extLst>
              </p:cNvPr>
              <p:cNvSpPr/>
              <p:nvPr/>
            </p:nvSpPr>
            <p:spPr>
              <a:xfrm>
                <a:off x="3454205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33">
                <a:extLst>
                  <a:ext uri="{FF2B5EF4-FFF2-40B4-BE49-F238E27FC236}">
                    <a16:creationId xmlns:a16="http://schemas.microsoft.com/office/drawing/2014/main" id="{9B9975C1-C883-4A1D-B21C-3FD74A13B06D}"/>
                  </a:ext>
                </a:extLst>
              </p:cNvPr>
              <p:cNvSpPr/>
              <p:nvPr/>
            </p:nvSpPr>
            <p:spPr>
              <a:xfrm>
                <a:off x="4199097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Flowchart: Terminator 34">
                <a:extLst>
                  <a:ext uri="{FF2B5EF4-FFF2-40B4-BE49-F238E27FC236}">
                    <a16:creationId xmlns:a16="http://schemas.microsoft.com/office/drawing/2014/main" id="{84E51706-921F-43BA-B6DC-29748803BC71}"/>
                  </a:ext>
                </a:extLst>
              </p:cNvPr>
              <p:cNvSpPr/>
              <p:nvPr/>
            </p:nvSpPr>
            <p:spPr>
              <a:xfrm>
                <a:off x="3587675" y="1706363"/>
                <a:ext cx="821029" cy="164592"/>
              </a:xfrm>
              <a:prstGeom prst="flowChartTerminator">
                <a:avLst/>
              </a:prstGeom>
              <a:gradFill>
                <a:gsLst>
                  <a:gs pos="98230">
                    <a:srgbClr val="242424"/>
                  </a:gs>
                  <a:gs pos="85000">
                    <a:schemeClr val="bg1">
                      <a:lumMod val="65000"/>
                    </a:schemeClr>
                  </a:gs>
                  <a:gs pos="3540">
                    <a:srgbClr val="242424"/>
                  </a:gs>
                  <a:gs pos="19000">
                    <a:schemeClr val="bg1">
                      <a:lumMod val="50000"/>
                    </a:schemeClr>
                  </a:gs>
                  <a:gs pos="56000">
                    <a:schemeClr val="bg1"/>
                  </a:gs>
                </a:gsLst>
                <a:lin ang="0" scaled="1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8" name="Rectangle 5">
            <a:extLst>
              <a:ext uri="{FF2B5EF4-FFF2-40B4-BE49-F238E27FC236}">
                <a16:creationId xmlns:a16="http://schemas.microsoft.com/office/drawing/2014/main" id="{1F827C7E-4449-437A-B9AF-C2C0DB477F00}"/>
              </a:ext>
            </a:extLst>
          </p:cNvPr>
          <p:cNvSpPr/>
          <p:nvPr/>
        </p:nvSpPr>
        <p:spPr>
          <a:xfrm>
            <a:off x="-1682247" y="0"/>
            <a:ext cx="2107808" cy="6858000"/>
          </a:xfrm>
          <a:prstGeom prst="rect">
            <a:avLst/>
          </a:prstGeom>
          <a:solidFill>
            <a:srgbClr val="45454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5" name="Rectangle 4">
            <a:extLst>
              <a:ext uri="{FF2B5EF4-FFF2-40B4-BE49-F238E27FC236}">
                <a16:creationId xmlns:a16="http://schemas.microsoft.com/office/drawing/2014/main" id="{53A4D272-4D2B-4890-B13F-527A33FDCC57}"/>
              </a:ext>
            </a:extLst>
          </p:cNvPr>
          <p:cNvSpPr/>
          <p:nvPr/>
        </p:nvSpPr>
        <p:spPr>
          <a:xfrm flipH="1">
            <a:off x="11644442" y="1177559"/>
            <a:ext cx="260442" cy="5680441"/>
          </a:xfrm>
          <a:prstGeom prst="rect">
            <a:avLst/>
          </a:prstGeom>
          <a:solidFill>
            <a:schemeClr val="tx1">
              <a:lumMod val="75000"/>
              <a:lumOff val="25000"/>
              <a:alpha val="44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5" name="مجموعة 84"/>
          <p:cNvGrpSpPr/>
          <p:nvPr/>
        </p:nvGrpSpPr>
        <p:grpSpPr>
          <a:xfrm>
            <a:off x="7791449" y="1379603"/>
            <a:ext cx="4113435" cy="1193406"/>
            <a:chOff x="7904795" y="3294128"/>
            <a:chExt cx="4113435" cy="1193406"/>
          </a:xfrm>
        </p:grpSpPr>
        <p:sp>
          <p:nvSpPr>
            <p:cNvPr id="86" name="Rectangle: Top Corners Rounded 17">
              <a:extLst>
                <a:ext uri="{FF2B5EF4-FFF2-40B4-BE49-F238E27FC236}">
                  <a16:creationId xmlns:a16="http://schemas.microsoft.com/office/drawing/2014/main" id="{75907753-DC44-442D-88C1-1FC79701AD74}"/>
                </a:ext>
              </a:extLst>
            </p:cNvPr>
            <p:cNvSpPr/>
            <p:nvPr/>
          </p:nvSpPr>
          <p:spPr>
            <a:xfrm rot="16200000" flipH="1">
              <a:off x="10569259" y="3038562"/>
              <a:ext cx="1193405" cy="170453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2C8CE7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: Top Corners Rounded 16">
              <a:extLst>
                <a:ext uri="{FF2B5EF4-FFF2-40B4-BE49-F238E27FC236}">
                  <a16:creationId xmlns:a16="http://schemas.microsoft.com/office/drawing/2014/main" id="{863C240A-B417-46DD-B05E-E0B3A922C38A}"/>
                </a:ext>
              </a:extLst>
            </p:cNvPr>
            <p:cNvSpPr/>
            <p:nvPr/>
          </p:nvSpPr>
          <p:spPr>
            <a:xfrm rot="5400000">
              <a:off x="8358971" y="2839955"/>
              <a:ext cx="1193403" cy="210175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2C8CE7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TextBox 36">
              <a:extLst>
                <a:ext uri="{FF2B5EF4-FFF2-40B4-BE49-F238E27FC236}">
                  <a16:creationId xmlns:a16="http://schemas.microsoft.com/office/drawing/2014/main" id="{93E7D62B-1455-4AFF-B195-F9AA155326E3}"/>
                </a:ext>
              </a:extLst>
            </p:cNvPr>
            <p:cNvSpPr txBox="1"/>
            <p:nvPr/>
          </p:nvSpPr>
          <p:spPr>
            <a:xfrm>
              <a:off x="10804718" y="3376557"/>
              <a:ext cx="8397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8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89" name="Graphic 10" descr="Marketing">
              <a:extLst>
                <a:ext uri="{FF2B5EF4-FFF2-40B4-BE49-F238E27FC236}">
                  <a16:creationId xmlns:a16="http://schemas.microsoft.com/office/drawing/2014/main" id="{D4556F2B-2510-47EB-BADC-D28A80042CD3}"/>
                </a:ext>
              </a:extLst>
            </p:cNvPr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flipH="1">
              <a:off x="8957163" y="3625531"/>
              <a:ext cx="640080" cy="640080"/>
            </a:xfrm>
            <a:prstGeom prst="rect">
              <a:avLst/>
            </a:prstGeom>
          </p:spPr>
        </p:pic>
        <p:sp>
          <p:nvSpPr>
            <p:cNvPr id="90" name="TextBox 47">
              <a:extLst>
                <a:ext uri="{FF2B5EF4-FFF2-40B4-BE49-F238E27FC236}">
                  <a16:creationId xmlns:a16="http://schemas.microsoft.com/office/drawing/2014/main" id="{ED665529-B0D7-41B7-B7D6-AC371B427BAB}"/>
                </a:ext>
              </a:extLst>
            </p:cNvPr>
            <p:cNvSpPr txBox="1"/>
            <p:nvPr/>
          </p:nvSpPr>
          <p:spPr>
            <a:xfrm>
              <a:off x="7904795" y="3591628"/>
              <a:ext cx="114461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dirty="0">
                  <a:latin typeface="Century Gothic" panose="020B0502020202020204" pitchFamily="34" charset="0"/>
                </a:rPr>
                <a:t>أهمية الموقع:</a:t>
              </a:r>
              <a:endParaRPr lang="en-US" sz="2000" dirty="0">
                <a:latin typeface="Century Gothic" panose="020B0502020202020204" pitchFamily="34" charset="0"/>
              </a:endParaRPr>
            </a:p>
          </p:txBody>
        </p:sp>
        <p:grpSp>
          <p:nvGrpSpPr>
            <p:cNvPr id="91" name="Group 55">
              <a:extLst>
                <a:ext uri="{FF2B5EF4-FFF2-40B4-BE49-F238E27FC236}">
                  <a16:creationId xmlns:a16="http://schemas.microsoft.com/office/drawing/2014/main" id="{72DC2FF5-03A5-42EB-A968-12DB7158EBBF}"/>
                </a:ext>
              </a:extLst>
            </p:cNvPr>
            <p:cNvGrpSpPr/>
            <p:nvPr/>
          </p:nvGrpSpPr>
          <p:grpSpPr>
            <a:xfrm flipH="1">
              <a:off x="9646089" y="3700169"/>
              <a:ext cx="1074076" cy="327224"/>
              <a:chOff x="3454205" y="1667025"/>
              <a:chExt cx="1074076" cy="239151"/>
            </a:xfrm>
          </p:grpSpPr>
          <p:sp>
            <p:nvSpPr>
              <p:cNvPr id="92" name="Oval 56">
                <a:extLst>
                  <a:ext uri="{FF2B5EF4-FFF2-40B4-BE49-F238E27FC236}">
                    <a16:creationId xmlns:a16="http://schemas.microsoft.com/office/drawing/2014/main" id="{02196C78-AF48-41D4-AE94-7A2F663F982E}"/>
                  </a:ext>
                </a:extLst>
              </p:cNvPr>
              <p:cNvSpPr/>
              <p:nvPr/>
            </p:nvSpPr>
            <p:spPr>
              <a:xfrm>
                <a:off x="3454205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Oval 57">
                <a:extLst>
                  <a:ext uri="{FF2B5EF4-FFF2-40B4-BE49-F238E27FC236}">
                    <a16:creationId xmlns:a16="http://schemas.microsoft.com/office/drawing/2014/main" id="{6260C326-6B60-41E4-8130-D5EEE4B037E3}"/>
                  </a:ext>
                </a:extLst>
              </p:cNvPr>
              <p:cNvSpPr/>
              <p:nvPr/>
            </p:nvSpPr>
            <p:spPr>
              <a:xfrm>
                <a:off x="4199097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Flowchart: Terminator 58">
                <a:extLst>
                  <a:ext uri="{FF2B5EF4-FFF2-40B4-BE49-F238E27FC236}">
                    <a16:creationId xmlns:a16="http://schemas.microsoft.com/office/drawing/2014/main" id="{C5905C52-3E88-48CD-938B-C70264AC17C8}"/>
                  </a:ext>
                </a:extLst>
              </p:cNvPr>
              <p:cNvSpPr/>
              <p:nvPr/>
            </p:nvSpPr>
            <p:spPr>
              <a:xfrm>
                <a:off x="3587675" y="1706363"/>
                <a:ext cx="821029" cy="164592"/>
              </a:xfrm>
              <a:prstGeom prst="flowChartTerminator">
                <a:avLst/>
              </a:prstGeom>
              <a:gradFill>
                <a:gsLst>
                  <a:gs pos="98230">
                    <a:srgbClr val="242424"/>
                  </a:gs>
                  <a:gs pos="85000">
                    <a:schemeClr val="bg1">
                      <a:lumMod val="65000"/>
                    </a:schemeClr>
                  </a:gs>
                  <a:gs pos="3540">
                    <a:srgbClr val="242424"/>
                  </a:gs>
                  <a:gs pos="19000">
                    <a:schemeClr val="bg1">
                      <a:lumMod val="50000"/>
                    </a:schemeClr>
                  </a:gs>
                  <a:gs pos="56000">
                    <a:schemeClr val="bg1"/>
                  </a:gs>
                </a:gsLst>
                <a:lin ang="0" scaled="1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96" name="Rectangle 5">
            <a:extLst>
              <a:ext uri="{FF2B5EF4-FFF2-40B4-BE49-F238E27FC236}">
                <a16:creationId xmlns:a16="http://schemas.microsoft.com/office/drawing/2014/main" id="{1F827C7E-4449-437A-B9AF-C2C0DB477F00}"/>
              </a:ext>
            </a:extLst>
          </p:cNvPr>
          <p:cNvSpPr/>
          <p:nvPr/>
        </p:nvSpPr>
        <p:spPr>
          <a:xfrm flipH="1">
            <a:off x="11835858" y="1177559"/>
            <a:ext cx="356141" cy="5680441"/>
          </a:xfrm>
          <a:prstGeom prst="rect">
            <a:avLst/>
          </a:prstGeom>
          <a:solidFill>
            <a:srgbClr val="45454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7" name="Group 26">
            <a:extLst>
              <a:ext uri="{FF2B5EF4-FFF2-40B4-BE49-F238E27FC236}">
                <a16:creationId xmlns:a16="http://schemas.microsoft.com/office/drawing/2014/main" id="{2AC1D5D3-5F91-471B-8D64-41C3AFEB8EA0}"/>
              </a:ext>
            </a:extLst>
          </p:cNvPr>
          <p:cNvGrpSpPr/>
          <p:nvPr/>
        </p:nvGrpSpPr>
        <p:grpSpPr>
          <a:xfrm>
            <a:off x="1166462" y="3475956"/>
            <a:ext cx="3444007" cy="2905821"/>
            <a:chOff x="6664813" y="1424779"/>
            <a:chExt cx="3444007" cy="2905821"/>
          </a:xfrm>
        </p:grpSpPr>
        <p:grpSp>
          <p:nvGrpSpPr>
            <p:cNvPr id="98" name="Group 17">
              <a:extLst>
                <a:ext uri="{FF2B5EF4-FFF2-40B4-BE49-F238E27FC236}">
                  <a16:creationId xmlns:a16="http://schemas.microsoft.com/office/drawing/2014/main" id="{53137BCD-AB69-43BC-ACDF-D10660BCA645}"/>
                </a:ext>
              </a:extLst>
            </p:cNvPr>
            <p:cNvGrpSpPr/>
            <p:nvPr/>
          </p:nvGrpSpPr>
          <p:grpSpPr>
            <a:xfrm>
              <a:off x="6664813" y="1424779"/>
              <a:ext cx="3444007" cy="2905821"/>
              <a:chOff x="3185141" y="917773"/>
              <a:chExt cx="4395719" cy="3708810"/>
            </a:xfrm>
            <a:effectLst>
              <a:reflection blurRad="6350" stA="51000" endPos="14000" dir="5400000" sy="-100000" algn="bl" rotWithShape="0"/>
            </a:effectLst>
          </p:grpSpPr>
          <p:sp>
            <p:nvSpPr>
              <p:cNvPr id="101" name="Rectangle 18">
                <a:extLst>
                  <a:ext uri="{FF2B5EF4-FFF2-40B4-BE49-F238E27FC236}">
                    <a16:creationId xmlns:a16="http://schemas.microsoft.com/office/drawing/2014/main" id="{FCBD6FA9-07F9-4D1E-8F2A-B5AA8C77D81F}"/>
                  </a:ext>
                </a:extLst>
              </p:cNvPr>
              <p:cNvSpPr/>
              <p:nvPr/>
            </p:nvSpPr>
            <p:spPr>
              <a:xfrm>
                <a:off x="3185141" y="921437"/>
                <a:ext cx="4395719" cy="3705146"/>
              </a:xfrm>
              <a:prstGeom prst="rect">
                <a:avLst/>
              </a:prstGeom>
              <a:gradFill flip="none" rotWithShape="1">
                <a:gsLst>
                  <a:gs pos="100000">
                    <a:schemeClr val="bg1"/>
                  </a:gs>
                  <a:gs pos="0">
                    <a:schemeClr val="bg1">
                      <a:lumMod val="95000"/>
                    </a:schemeClr>
                  </a:gs>
                </a:gsLst>
                <a:lin ang="5400000" scaled="1"/>
                <a:tileRect/>
              </a:gradFill>
              <a:ln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Freeform: Shape 19">
                <a:extLst>
                  <a:ext uri="{FF2B5EF4-FFF2-40B4-BE49-F238E27FC236}">
                    <a16:creationId xmlns:a16="http://schemas.microsoft.com/office/drawing/2014/main" id="{41D7193C-94B5-4C66-A4CF-3DB8A9019A8E}"/>
                  </a:ext>
                </a:extLst>
              </p:cNvPr>
              <p:cNvSpPr/>
              <p:nvPr/>
            </p:nvSpPr>
            <p:spPr>
              <a:xfrm flipV="1">
                <a:off x="3185141" y="917773"/>
                <a:ext cx="4395362" cy="1453310"/>
              </a:xfrm>
              <a:custGeom>
                <a:avLst/>
                <a:gdLst>
                  <a:gd name="connsiteX0" fmla="*/ 0 w 3010485"/>
                  <a:gd name="connsiteY0" fmla="*/ 1051704 h 1051704"/>
                  <a:gd name="connsiteX1" fmla="*/ 3010485 w 3010485"/>
                  <a:gd name="connsiteY1" fmla="*/ 1051704 h 1051704"/>
                  <a:gd name="connsiteX2" fmla="*/ 3010485 w 3010485"/>
                  <a:gd name="connsiteY2" fmla="*/ 281356 h 1051704"/>
                  <a:gd name="connsiteX3" fmla="*/ 1668429 w 3010485"/>
                  <a:gd name="connsiteY3" fmla="*/ 281356 h 1051704"/>
                  <a:gd name="connsiteX4" fmla="*/ 1505243 w 3010485"/>
                  <a:gd name="connsiteY4" fmla="*/ 0 h 1051704"/>
                  <a:gd name="connsiteX5" fmla="*/ 1342056 w 3010485"/>
                  <a:gd name="connsiteY5" fmla="*/ 281356 h 1051704"/>
                  <a:gd name="connsiteX6" fmla="*/ 0 w 3010485"/>
                  <a:gd name="connsiteY6" fmla="*/ 281356 h 1051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10485" h="1051704">
                    <a:moveTo>
                      <a:pt x="0" y="1051704"/>
                    </a:moveTo>
                    <a:lnTo>
                      <a:pt x="3010485" y="1051704"/>
                    </a:lnTo>
                    <a:lnTo>
                      <a:pt x="3010485" y="281356"/>
                    </a:lnTo>
                    <a:lnTo>
                      <a:pt x="1668429" y="281356"/>
                    </a:lnTo>
                    <a:lnTo>
                      <a:pt x="1505243" y="0"/>
                    </a:lnTo>
                    <a:lnTo>
                      <a:pt x="1342056" y="281356"/>
                    </a:lnTo>
                    <a:lnTo>
                      <a:pt x="0" y="281356"/>
                    </a:lnTo>
                    <a:close/>
                  </a:path>
                </a:pathLst>
              </a:custGeom>
              <a:solidFill>
                <a:srgbClr val="0066CC"/>
              </a:solidFill>
              <a:ln>
                <a:solidFill>
                  <a:srgbClr val="0066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99" name="Picture 12">
              <a:extLst>
                <a:ext uri="{FF2B5EF4-FFF2-40B4-BE49-F238E27FC236}">
                  <a16:creationId xmlns:a16="http://schemas.microsoft.com/office/drawing/2014/main" id="{039FBA9A-A698-4B3C-979A-FA7C649AAEA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2509" y="2563435"/>
              <a:ext cx="3128613" cy="1703759"/>
            </a:xfrm>
            <a:prstGeom prst="rect">
              <a:avLst/>
            </a:prstGeom>
          </p:spPr>
        </p:pic>
        <p:sp>
          <p:nvSpPr>
            <p:cNvPr id="100" name="TextBox 21">
              <a:extLst>
                <a:ext uri="{FF2B5EF4-FFF2-40B4-BE49-F238E27FC236}">
                  <a16:creationId xmlns:a16="http://schemas.microsoft.com/office/drawing/2014/main" id="{3FFEC7E5-9AAA-420D-9D59-9AD5230E6B3C}"/>
                </a:ext>
              </a:extLst>
            </p:cNvPr>
            <p:cNvSpPr txBox="1"/>
            <p:nvPr/>
          </p:nvSpPr>
          <p:spPr>
            <a:xfrm>
              <a:off x="6881295" y="1571851"/>
              <a:ext cx="301076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chemeClr val="bg1"/>
                  </a:solidFill>
                  <a:latin typeface="Helvetica" panose="020B0604020202020204" pitchFamily="34" charset="0"/>
                </a:rPr>
                <a:t>تضاريس العالم العربي و الاسلامي</a:t>
              </a:r>
            </a:p>
          </p:txBody>
        </p:sp>
      </p:grpSp>
      <p:grpSp>
        <p:nvGrpSpPr>
          <p:cNvPr id="103" name="Group 26">
            <a:extLst>
              <a:ext uri="{FF2B5EF4-FFF2-40B4-BE49-F238E27FC236}">
                <a16:creationId xmlns:a16="http://schemas.microsoft.com/office/drawing/2014/main" id="{2AC1D5D3-5F91-471B-8D64-41C3AFEB8EA0}"/>
              </a:ext>
            </a:extLst>
          </p:cNvPr>
          <p:cNvGrpSpPr/>
          <p:nvPr/>
        </p:nvGrpSpPr>
        <p:grpSpPr>
          <a:xfrm>
            <a:off x="4867029" y="3429000"/>
            <a:ext cx="2358969" cy="2975078"/>
            <a:chOff x="7749851" y="1355521"/>
            <a:chExt cx="2358969" cy="2975078"/>
          </a:xfrm>
        </p:grpSpPr>
        <p:grpSp>
          <p:nvGrpSpPr>
            <p:cNvPr id="104" name="Group 17">
              <a:extLst>
                <a:ext uri="{FF2B5EF4-FFF2-40B4-BE49-F238E27FC236}">
                  <a16:creationId xmlns:a16="http://schemas.microsoft.com/office/drawing/2014/main" id="{53137BCD-AB69-43BC-ACDF-D10660BCA645}"/>
                </a:ext>
              </a:extLst>
            </p:cNvPr>
            <p:cNvGrpSpPr/>
            <p:nvPr/>
          </p:nvGrpSpPr>
          <p:grpSpPr>
            <a:xfrm>
              <a:off x="7749851" y="1424779"/>
              <a:ext cx="2358969" cy="2905820"/>
              <a:chOff x="4570017" y="917773"/>
              <a:chExt cx="3010843" cy="3708809"/>
            </a:xfrm>
            <a:effectLst>
              <a:reflection blurRad="6350" stA="51000" endPos="14000" dir="5400000" sy="-100000" algn="bl" rotWithShape="0"/>
            </a:effectLst>
          </p:grpSpPr>
          <p:sp>
            <p:nvSpPr>
              <p:cNvPr id="107" name="Rectangle 18">
                <a:extLst>
                  <a:ext uri="{FF2B5EF4-FFF2-40B4-BE49-F238E27FC236}">
                    <a16:creationId xmlns:a16="http://schemas.microsoft.com/office/drawing/2014/main" id="{FCBD6FA9-07F9-4D1E-8F2A-B5AA8C77D81F}"/>
                  </a:ext>
                </a:extLst>
              </p:cNvPr>
              <p:cNvSpPr/>
              <p:nvPr/>
            </p:nvSpPr>
            <p:spPr>
              <a:xfrm>
                <a:off x="4570375" y="921436"/>
                <a:ext cx="3010485" cy="3705146"/>
              </a:xfrm>
              <a:prstGeom prst="rect">
                <a:avLst/>
              </a:prstGeom>
              <a:gradFill flip="none" rotWithShape="1">
                <a:gsLst>
                  <a:gs pos="100000">
                    <a:schemeClr val="bg1"/>
                  </a:gs>
                  <a:gs pos="0">
                    <a:schemeClr val="bg1">
                      <a:lumMod val="95000"/>
                    </a:schemeClr>
                  </a:gs>
                </a:gsLst>
                <a:lin ang="5400000" scaled="1"/>
                <a:tileRect/>
              </a:gradFill>
              <a:ln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Freeform: Shape 19">
                <a:extLst>
                  <a:ext uri="{FF2B5EF4-FFF2-40B4-BE49-F238E27FC236}">
                    <a16:creationId xmlns:a16="http://schemas.microsoft.com/office/drawing/2014/main" id="{41D7193C-94B5-4C66-A4CF-3DB8A9019A8E}"/>
                  </a:ext>
                </a:extLst>
              </p:cNvPr>
              <p:cNvSpPr/>
              <p:nvPr/>
            </p:nvSpPr>
            <p:spPr>
              <a:xfrm flipV="1">
                <a:off x="4570017" y="917773"/>
                <a:ext cx="3010486" cy="1453310"/>
              </a:xfrm>
              <a:custGeom>
                <a:avLst/>
                <a:gdLst>
                  <a:gd name="connsiteX0" fmla="*/ 0 w 3010485"/>
                  <a:gd name="connsiteY0" fmla="*/ 1051704 h 1051704"/>
                  <a:gd name="connsiteX1" fmla="*/ 3010485 w 3010485"/>
                  <a:gd name="connsiteY1" fmla="*/ 1051704 h 1051704"/>
                  <a:gd name="connsiteX2" fmla="*/ 3010485 w 3010485"/>
                  <a:gd name="connsiteY2" fmla="*/ 281356 h 1051704"/>
                  <a:gd name="connsiteX3" fmla="*/ 1668429 w 3010485"/>
                  <a:gd name="connsiteY3" fmla="*/ 281356 h 1051704"/>
                  <a:gd name="connsiteX4" fmla="*/ 1505243 w 3010485"/>
                  <a:gd name="connsiteY4" fmla="*/ 0 h 1051704"/>
                  <a:gd name="connsiteX5" fmla="*/ 1342056 w 3010485"/>
                  <a:gd name="connsiteY5" fmla="*/ 281356 h 1051704"/>
                  <a:gd name="connsiteX6" fmla="*/ 0 w 3010485"/>
                  <a:gd name="connsiteY6" fmla="*/ 281356 h 1051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10485" h="1051704">
                    <a:moveTo>
                      <a:pt x="0" y="1051704"/>
                    </a:moveTo>
                    <a:lnTo>
                      <a:pt x="3010485" y="1051704"/>
                    </a:lnTo>
                    <a:lnTo>
                      <a:pt x="3010485" y="281356"/>
                    </a:lnTo>
                    <a:lnTo>
                      <a:pt x="1668429" y="281356"/>
                    </a:lnTo>
                    <a:lnTo>
                      <a:pt x="1505243" y="0"/>
                    </a:lnTo>
                    <a:lnTo>
                      <a:pt x="1342056" y="281356"/>
                    </a:lnTo>
                    <a:lnTo>
                      <a:pt x="0" y="281356"/>
                    </a:lnTo>
                    <a:close/>
                  </a:path>
                </a:pathLst>
              </a:custGeom>
              <a:solidFill>
                <a:srgbClr val="0066CC"/>
              </a:solidFill>
              <a:ln>
                <a:solidFill>
                  <a:srgbClr val="0066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05" name="Picture 12">
              <a:extLst>
                <a:ext uri="{FF2B5EF4-FFF2-40B4-BE49-F238E27FC236}">
                  <a16:creationId xmlns:a16="http://schemas.microsoft.com/office/drawing/2014/main" id="{039FBA9A-A698-4B3C-979A-FA7C649AAEA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55070" y="2751301"/>
              <a:ext cx="1879939" cy="1368391"/>
            </a:xfrm>
            <a:prstGeom prst="rect">
              <a:avLst/>
            </a:prstGeom>
          </p:spPr>
        </p:pic>
        <p:sp>
          <p:nvSpPr>
            <p:cNvPr id="106" name="TextBox 21">
              <a:extLst>
                <a:ext uri="{FF2B5EF4-FFF2-40B4-BE49-F238E27FC236}">
                  <a16:creationId xmlns:a16="http://schemas.microsoft.com/office/drawing/2014/main" id="{3FFEC7E5-9AAA-420D-9D59-9AD5230E6B3C}"/>
                </a:ext>
              </a:extLst>
            </p:cNvPr>
            <p:cNvSpPr txBox="1"/>
            <p:nvPr/>
          </p:nvSpPr>
          <p:spPr>
            <a:xfrm>
              <a:off x="7898426" y="1355521"/>
              <a:ext cx="2193228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chemeClr val="bg1"/>
                  </a:solidFill>
                  <a:latin typeface="Helvetica" panose="020B0604020202020204" pitchFamily="34" charset="0"/>
                </a:rPr>
                <a:t>رسم بياني لتحديد أعلى </a:t>
              </a:r>
            </a:p>
            <a:p>
              <a:pPr algn="ctr"/>
              <a:r>
                <a:rPr lang="ar-SY" sz="2000" b="1" dirty="0">
                  <a:solidFill>
                    <a:schemeClr val="bg1"/>
                  </a:solidFill>
                  <a:latin typeface="Helvetica" panose="020B0604020202020204" pitchFamily="34" charset="0"/>
                </a:rPr>
                <a:t>جهات العالم الإسلامي</a:t>
              </a:r>
            </a:p>
            <a:p>
              <a:pPr algn="ctr"/>
              <a:r>
                <a:rPr lang="ar-SY" sz="2000" b="1" dirty="0">
                  <a:solidFill>
                    <a:schemeClr val="bg1"/>
                  </a:solidFill>
                  <a:latin typeface="Helvetica" panose="020B0604020202020204" pitchFamily="34" charset="0"/>
                </a:rPr>
                <a:t>ارتفاعاً وأكثرها انخفاضاً</a:t>
              </a:r>
              <a:endParaRPr lang="en-US" sz="2000" b="1" dirty="0">
                <a:solidFill>
                  <a:schemeClr val="bg1"/>
                </a:solidFill>
                <a:latin typeface="Helvetica" panose="020B0604020202020204" pitchFamily="34" charset="0"/>
              </a:endParaRPr>
            </a:p>
          </p:txBody>
        </p:sp>
      </p:grpSp>
      <p:grpSp>
        <p:nvGrpSpPr>
          <p:cNvPr id="109" name="Group 26">
            <a:extLst>
              <a:ext uri="{FF2B5EF4-FFF2-40B4-BE49-F238E27FC236}">
                <a16:creationId xmlns:a16="http://schemas.microsoft.com/office/drawing/2014/main" id="{2AC1D5D3-5F91-471B-8D64-41C3AFEB8EA0}"/>
              </a:ext>
            </a:extLst>
          </p:cNvPr>
          <p:cNvGrpSpPr/>
          <p:nvPr/>
        </p:nvGrpSpPr>
        <p:grpSpPr>
          <a:xfrm>
            <a:off x="7458645" y="3512116"/>
            <a:ext cx="2358969" cy="2905820"/>
            <a:chOff x="7749851" y="1424779"/>
            <a:chExt cx="2358969" cy="2905820"/>
          </a:xfrm>
        </p:grpSpPr>
        <p:grpSp>
          <p:nvGrpSpPr>
            <p:cNvPr id="110" name="Group 17">
              <a:extLst>
                <a:ext uri="{FF2B5EF4-FFF2-40B4-BE49-F238E27FC236}">
                  <a16:creationId xmlns:a16="http://schemas.microsoft.com/office/drawing/2014/main" id="{53137BCD-AB69-43BC-ACDF-D10660BCA645}"/>
                </a:ext>
              </a:extLst>
            </p:cNvPr>
            <p:cNvGrpSpPr/>
            <p:nvPr/>
          </p:nvGrpSpPr>
          <p:grpSpPr>
            <a:xfrm>
              <a:off x="7749851" y="1424779"/>
              <a:ext cx="2358969" cy="2905820"/>
              <a:chOff x="4570017" y="917773"/>
              <a:chExt cx="3010843" cy="3708809"/>
            </a:xfrm>
            <a:effectLst>
              <a:reflection blurRad="6350" stA="51000" endPos="14000" dir="5400000" sy="-100000" algn="bl" rotWithShape="0"/>
            </a:effectLst>
          </p:grpSpPr>
          <p:sp>
            <p:nvSpPr>
              <p:cNvPr id="113" name="Rectangle 18">
                <a:extLst>
                  <a:ext uri="{FF2B5EF4-FFF2-40B4-BE49-F238E27FC236}">
                    <a16:creationId xmlns:a16="http://schemas.microsoft.com/office/drawing/2014/main" id="{FCBD6FA9-07F9-4D1E-8F2A-B5AA8C77D81F}"/>
                  </a:ext>
                </a:extLst>
              </p:cNvPr>
              <p:cNvSpPr/>
              <p:nvPr/>
            </p:nvSpPr>
            <p:spPr>
              <a:xfrm>
                <a:off x="4570375" y="921436"/>
                <a:ext cx="3010485" cy="3705146"/>
              </a:xfrm>
              <a:prstGeom prst="rect">
                <a:avLst/>
              </a:prstGeom>
              <a:gradFill flip="none" rotWithShape="1">
                <a:gsLst>
                  <a:gs pos="100000">
                    <a:schemeClr val="bg1"/>
                  </a:gs>
                  <a:gs pos="0">
                    <a:schemeClr val="bg1">
                      <a:lumMod val="95000"/>
                    </a:schemeClr>
                  </a:gs>
                </a:gsLst>
                <a:lin ang="5400000" scaled="1"/>
                <a:tileRect/>
              </a:gradFill>
              <a:ln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Freeform: Shape 19">
                <a:extLst>
                  <a:ext uri="{FF2B5EF4-FFF2-40B4-BE49-F238E27FC236}">
                    <a16:creationId xmlns:a16="http://schemas.microsoft.com/office/drawing/2014/main" id="{41D7193C-94B5-4C66-A4CF-3DB8A9019A8E}"/>
                  </a:ext>
                </a:extLst>
              </p:cNvPr>
              <p:cNvSpPr/>
              <p:nvPr/>
            </p:nvSpPr>
            <p:spPr>
              <a:xfrm flipV="1">
                <a:off x="4570017" y="917773"/>
                <a:ext cx="3010486" cy="1453310"/>
              </a:xfrm>
              <a:custGeom>
                <a:avLst/>
                <a:gdLst>
                  <a:gd name="connsiteX0" fmla="*/ 0 w 3010485"/>
                  <a:gd name="connsiteY0" fmla="*/ 1051704 h 1051704"/>
                  <a:gd name="connsiteX1" fmla="*/ 3010485 w 3010485"/>
                  <a:gd name="connsiteY1" fmla="*/ 1051704 h 1051704"/>
                  <a:gd name="connsiteX2" fmla="*/ 3010485 w 3010485"/>
                  <a:gd name="connsiteY2" fmla="*/ 281356 h 1051704"/>
                  <a:gd name="connsiteX3" fmla="*/ 1668429 w 3010485"/>
                  <a:gd name="connsiteY3" fmla="*/ 281356 h 1051704"/>
                  <a:gd name="connsiteX4" fmla="*/ 1505243 w 3010485"/>
                  <a:gd name="connsiteY4" fmla="*/ 0 h 1051704"/>
                  <a:gd name="connsiteX5" fmla="*/ 1342056 w 3010485"/>
                  <a:gd name="connsiteY5" fmla="*/ 281356 h 1051704"/>
                  <a:gd name="connsiteX6" fmla="*/ 0 w 3010485"/>
                  <a:gd name="connsiteY6" fmla="*/ 281356 h 1051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10485" h="1051704">
                    <a:moveTo>
                      <a:pt x="0" y="1051704"/>
                    </a:moveTo>
                    <a:lnTo>
                      <a:pt x="3010485" y="1051704"/>
                    </a:lnTo>
                    <a:lnTo>
                      <a:pt x="3010485" y="281356"/>
                    </a:lnTo>
                    <a:lnTo>
                      <a:pt x="1668429" y="281356"/>
                    </a:lnTo>
                    <a:lnTo>
                      <a:pt x="1505243" y="0"/>
                    </a:lnTo>
                    <a:lnTo>
                      <a:pt x="1342056" y="281356"/>
                    </a:lnTo>
                    <a:lnTo>
                      <a:pt x="0" y="281356"/>
                    </a:lnTo>
                    <a:close/>
                  </a:path>
                </a:pathLst>
              </a:custGeom>
              <a:solidFill>
                <a:srgbClr val="0066CC"/>
              </a:solidFill>
              <a:ln>
                <a:solidFill>
                  <a:srgbClr val="0066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11" name="Picture 12">
              <a:extLst>
                <a:ext uri="{FF2B5EF4-FFF2-40B4-BE49-F238E27FC236}">
                  <a16:creationId xmlns:a16="http://schemas.microsoft.com/office/drawing/2014/main" id="{039FBA9A-A698-4B3C-979A-FA7C649AAEA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9314" y="2705749"/>
              <a:ext cx="1811897" cy="1431779"/>
            </a:xfrm>
            <a:prstGeom prst="rect">
              <a:avLst/>
            </a:prstGeom>
          </p:spPr>
        </p:pic>
        <p:sp>
          <p:nvSpPr>
            <p:cNvPr id="112" name="TextBox 21">
              <a:extLst>
                <a:ext uri="{FF2B5EF4-FFF2-40B4-BE49-F238E27FC236}">
                  <a16:creationId xmlns:a16="http://schemas.microsoft.com/office/drawing/2014/main" id="{3FFEC7E5-9AAA-420D-9D59-9AD5230E6B3C}"/>
                </a:ext>
              </a:extLst>
            </p:cNvPr>
            <p:cNvSpPr txBox="1"/>
            <p:nvPr/>
          </p:nvSpPr>
          <p:spPr>
            <a:xfrm>
              <a:off x="8091588" y="1556512"/>
              <a:ext cx="1806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chemeClr val="bg1"/>
                  </a:solidFill>
                  <a:latin typeface="Helvetica" panose="020B0604020202020204" pitchFamily="34" charset="0"/>
                </a:rPr>
                <a:t>نهر النيل بالسودان </a:t>
              </a:r>
              <a:endParaRPr lang="en-US" sz="2000" b="1" dirty="0">
                <a:solidFill>
                  <a:schemeClr val="bg1"/>
                </a:solidFill>
                <a:latin typeface="Helvetica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8996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1" accel="38000" fill="hold" nodeType="clickEffect" p14:presetBounceEnd="5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000">
                                          <p:cBhvr additive="base">
                                            <p:cTn id="19" dur="10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000">
                                          <p:cBhvr additive="base">
                                            <p:cTn id="20" dur="10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1" accel="38000" fill="hold" nodeType="clickEffect" p14:presetBounceEnd="5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000">
                                          <p:cBhvr additive="base">
                                            <p:cTn id="25" dur="10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000">
                                          <p:cBhvr additive="base">
                                            <p:cTn id="26" dur="10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1" accel="38000" fill="hold" nodeType="clickEffect" p14:presetBounceEnd="5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000">
                                          <p:cBhvr additive="base">
                                            <p:cTn id="31" dur="10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000">
                                          <p:cBhvr additive="base">
                                            <p:cTn id="32" dur="10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1" accel="3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1" accel="3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1" accel="3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ectangle 4">
            <a:extLst>
              <a:ext uri="{FF2B5EF4-FFF2-40B4-BE49-F238E27FC236}">
                <a16:creationId xmlns:a16="http://schemas.microsoft.com/office/drawing/2014/main" id="{53A4D272-4D2B-4890-B13F-527A33FDCC57}"/>
              </a:ext>
            </a:extLst>
          </p:cNvPr>
          <p:cNvSpPr/>
          <p:nvPr/>
        </p:nvSpPr>
        <p:spPr>
          <a:xfrm>
            <a:off x="-472430" y="0"/>
            <a:ext cx="900333" cy="6857999"/>
          </a:xfrm>
          <a:prstGeom prst="rect">
            <a:avLst/>
          </a:prstGeom>
          <a:solidFill>
            <a:srgbClr val="242424"/>
          </a:solidFill>
          <a:ln>
            <a:noFill/>
          </a:ln>
          <a:effectLst>
            <a:outerShdw blurRad="101600" dist="165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E4E1852D-5C35-41A2-B03E-79D9B0427BA1}"/>
              </a:ext>
            </a:extLst>
          </p:cNvPr>
          <p:cNvSpPr/>
          <p:nvPr/>
        </p:nvSpPr>
        <p:spPr>
          <a:xfrm>
            <a:off x="248289" y="2861715"/>
            <a:ext cx="9245600" cy="82731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85000">
                <a:schemeClr val="bg1">
                  <a:lumMod val="75000"/>
                </a:schemeClr>
              </a:gs>
              <a:gs pos="15000">
                <a:schemeClr val="bg1">
                  <a:lumMod val="65000"/>
                </a:schemeClr>
              </a:gs>
              <a:gs pos="100000">
                <a:schemeClr val="bg1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7">
            <a:extLst>
              <a:ext uri="{FF2B5EF4-FFF2-40B4-BE49-F238E27FC236}">
                <a16:creationId xmlns:a16="http://schemas.microsoft.com/office/drawing/2014/main" id="{F32075F2-15C2-43D2-8239-5CA3C5EC0DCB}"/>
              </a:ext>
            </a:extLst>
          </p:cNvPr>
          <p:cNvSpPr/>
          <p:nvPr/>
        </p:nvSpPr>
        <p:spPr>
          <a:xfrm>
            <a:off x="8985889" y="2535144"/>
            <a:ext cx="232228" cy="1611086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34000"/>
                </a:schemeClr>
              </a:gs>
              <a:gs pos="100000">
                <a:srgbClr val="878787">
                  <a:alpha val="69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6C7D1CF6-942F-4DE8-B7F3-3AC2B7696B43}"/>
              </a:ext>
            </a:extLst>
          </p:cNvPr>
          <p:cNvSpPr/>
          <p:nvPr/>
        </p:nvSpPr>
        <p:spPr>
          <a:xfrm>
            <a:off x="9102003" y="2411774"/>
            <a:ext cx="391886" cy="1611086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21">
            <a:extLst>
              <a:ext uri="{FF2B5EF4-FFF2-40B4-BE49-F238E27FC236}">
                <a16:creationId xmlns:a16="http://schemas.microsoft.com/office/drawing/2014/main" id="{43CE94DE-2CE8-4848-81A3-95FFB929C055}"/>
              </a:ext>
            </a:extLst>
          </p:cNvPr>
          <p:cNvSpPr txBox="1"/>
          <p:nvPr/>
        </p:nvSpPr>
        <p:spPr>
          <a:xfrm>
            <a:off x="4017752" y="2975454"/>
            <a:ext cx="50842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يتميز المناخ في المملكة العربية السعودية بأنه قاري شديد الحرارة و رطب على السواحل صيفا و أمطاره قليلة أو نادرة </a:t>
            </a:r>
            <a:endParaRPr lang="en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9" name="Group 20">
            <a:extLst>
              <a:ext uri="{FF2B5EF4-FFF2-40B4-BE49-F238E27FC236}">
                <a16:creationId xmlns:a16="http://schemas.microsoft.com/office/drawing/2014/main" id="{C1D8BB61-99F3-4AC6-BC79-F3D5833B19E8}"/>
              </a:ext>
            </a:extLst>
          </p:cNvPr>
          <p:cNvGrpSpPr/>
          <p:nvPr/>
        </p:nvGrpSpPr>
        <p:grpSpPr>
          <a:xfrm>
            <a:off x="6837777" y="2644000"/>
            <a:ext cx="1748974" cy="1262744"/>
            <a:chOff x="8011888" y="943428"/>
            <a:chExt cx="1748974" cy="1262744"/>
          </a:xfrm>
        </p:grpSpPr>
        <p:grpSp>
          <p:nvGrpSpPr>
            <p:cNvPr id="10" name="Group 18">
              <a:extLst>
                <a:ext uri="{FF2B5EF4-FFF2-40B4-BE49-F238E27FC236}">
                  <a16:creationId xmlns:a16="http://schemas.microsoft.com/office/drawing/2014/main" id="{A2608565-3C13-4A8E-BD72-EC2272F263E9}"/>
                </a:ext>
              </a:extLst>
            </p:cNvPr>
            <p:cNvGrpSpPr/>
            <p:nvPr/>
          </p:nvGrpSpPr>
          <p:grpSpPr>
            <a:xfrm>
              <a:off x="8011888" y="943428"/>
              <a:ext cx="1748974" cy="1262744"/>
              <a:chOff x="2235198" y="943428"/>
              <a:chExt cx="1748974" cy="1262744"/>
            </a:xfrm>
          </p:grpSpPr>
          <p:sp>
            <p:nvSpPr>
              <p:cNvPr id="12" name="Oval 16">
                <a:extLst>
                  <a:ext uri="{FF2B5EF4-FFF2-40B4-BE49-F238E27FC236}">
                    <a16:creationId xmlns:a16="http://schemas.microsoft.com/office/drawing/2014/main" id="{DD92C5C5-2846-4FED-B9F7-9B38219785DF}"/>
                  </a:ext>
                </a:extLst>
              </p:cNvPr>
              <p:cNvSpPr/>
              <p:nvPr/>
            </p:nvSpPr>
            <p:spPr>
              <a:xfrm>
                <a:off x="2308500" y="1047404"/>
                <a:ext cx="232228" cy="1008611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alpha val="34000"/>
                    </a:schemeClr>
                  </a:gs>
                  <a:gs pos="100000">
                    <a:srgbClr val="878787">
                      <a:alpha val="69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7">
                <a:extLst>
                  <a:ext uri="{FF2B5EF4-FFF2-40B4-BE49-F238E27FC236}">
                    <a16:creationId xmlns:a16="http://schemas.microsoft.com/office/drawing/2014/main" id="{BA6A509E-8E09-49DC-B2A6-97AD222ABDCA}"/>
                  </a:ext>
                </a:extLst>
              </p:cNvPr>
              <p:cNvSpPr/>
              <p:nvPr/>
            </p:nvSpPr>
            <p:spPr>
              <a:xfrm>
                <a:off x="3661228" y="1047404"/>
                <a:ext cx="232228" cy="1008611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alpha val="34000"/>
                    </a:schemeClr>
                  </a:gs>
                  <a:gs pos="100000">
                    <a:srgbClr val="878787">
                      <a:alpha val="69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4" name="Group 15">
                <a:extLst>
                  <a:ext uri="{FF2B5EF4-FFF2-40B4-BE49-F238E27FC236}">
                    <a16:creationId xmlns:a16="http://schemas.microsoft.com/office/drawing/2014/main" id="{37436205-230F-4BF1-B932-8A19F8113D5F}"/>
                  </a:ext>
                </a:extLst>
              </p:cNvPr>
              <p:cNvGrpSpPr/>
              <p:nvPr/>
            </p:nvGrpSpPr>
            <p:grpSpPr>
              <a:xfrm>
                <a:off x="2235198" y="943428"/>
                <a:ext cx="1748974" cy="1262744"/>
                <a:chOff x="2235198" y="943428"/>
                <a:chExt cx="1748974" cy="1262744"/>
              </a:xfrm>
            </p:grpSpPr>
            <p:sp>
              <p:nvSpPr>
                <p:cNvPr id="15" name="Rectangle 10">
                  <a:extLst>
                    <a:ext uri="{FF2B5EF4-FFF2-40B4-BE49-F238E27FC236}">
                      <a16:creationId xmlns:a16="http://schemas.microsoft.com/office/drawing/2014/main" id="{3DDC3049-26A8-4FF1-936F-AC4189FC7B83}"/>
                    </a:ext>
                  </a:extLst>
                </p:cNvPr>
                <p:cNvSpPr/>
                <p:nvPr/>
              </p:nvSpPr>
              <p:spPr>
                <a:xfrm>
                  <a:off x="2416629" y="943428"/>
                  <a:ext cx="1386114" cy="1262744"/>
                </a:xfrm>
                <a:prstGeom prst="rect">
                  <a:avLst/>
                </a:prstGeom>
                <a:solidFill>
                  <a:srgbClr val="FF99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Right Triangle 11">
                  <a:extLst>
                    <a:ext uri="{FF2B5EF4-FFF2-40B4-BE49-F238E27FC236}">
                      <a16:creationId xmlns:a16="http://schemas.microsoft.com/office/drawing/2014/main" id="{6A0E2978-4D9A-4D40-8C3B-DC04EFB6752B}"/>
                    </a:ext>
                  </a:extLst>
                </p:cNvPr>
                <p:cNvSpPr/>
                <p:nvPr/>
              </p:nvSpPr>
              <p:spPr>
                <a:xfrm flipH="1">
                  <a:off x="2235199" y="943428"/>
                  <a:ext cx="181429" cy="217715"/>
                </a:xfrm>
                <a:prstGeom prst="rtTriangle">
                  <a:avLst/>
                </a:prstGeom>
                <a:solidFill>
                  <a:srgbClr val="CC33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Right Triangle 12">
                  <a:extLst>
                    <a:ext uri="{FF2B5EF4-FFF2-40B4-BE49-F238E27FC236}">
                      <a16:creationId xmlns:a16="http://schemas.microsoft.com/office/drawing/2014/main" id="{362B5D2F-1DB7-463D-8DD0-3020F3B08670}"/>
                    </a:ext>
                  </a:extLst>
                </p:cNvPr>
                <p:cNvSpPr/>
                <p:nvPr/>
              </p:nvSpPr>
              <p:spPr>
                <a:xfrm>
                  <a:off x="3802743" y="943428"/>
                  <a:ext cx="181429" cy="217715"/>
                </a:xfrm>
                <a:prstGeom prst="rtTriangle">
                  <a:avLst/>
                </a:prstGeom>
                <a:solidFill>
                  <a:srgbClr val="CC33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Right Triangle 13">
                  <a:extLst>
                    <a:ext uri="{FF2B5EF4-FFF2-40B4-BE49-F238E27FC236}">
                      <a16:creationId xmlns:a16="http://schemas.microsoft.com/office/drawing/2014/main" id="{5A800E60-E9D7-438E-865B-899BAF828454}"/>
                    </a:ext>
                  </a:extLst>
                </p:cNvPr>
                <p:cNvSpPr/>
                <p:nvPr/>
              </p:nvSpPr>
              <p:spPr>
                <a:xfrm flipV="1">
                  <a:off x="3802742" y="1988456"/>
                  <a:ext cx="181429" cy="217715"/>
                </a:xfrm>
                <a:prstGeom prst="rtTriangle">
                  <a:avLst/>
                </a:prstGeom>
                <a:solidFill>
                  <a:srgbClr val="CC33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Right Triangle 14">
                  <a:extLst>
                    <a:ext uri="{FF2B5EF4-FFF2-40B4-BE49-F238E27FC236}">
                      <a16:creationId xmlns:a16="http://schemas.microsoft.com/office/drawing/2014/main" id="{F57FFF6C-F88E-4F9B-9998-DA6BF76FEDED}"/>
                    </a:ext>
                  </a:extLst>
                </p:cNvPr>
                <p:cNvSpPr/>
                <p:nvPr/>
              </p:nvSpPr>
              <p:spPr>
                <a:xfrm flipH="1" flipV="1">
                  <a:off x="2235198" y="1988454"/>
                  <a:ext cx="181428" cy="217715"/>
                </a:xfrm>
                <a:prstGeom prst="rtTriangle">
                  <a:avLst/>
                </a:prstGeom>
                <a:solidFill>
                  <a:srgbClr val="CC33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1" name="TextBox 19">
              <a:extLst>
                <a:ext uri="{FF2B5EF4-FFF2-40B4-BE49-F238E27FC236}">
                  <a16:creationId xmlns:a16="http://schemas.microsoft.com/office/drawing/2014/main" id="{3CFB2769-B8F0-4B6A-8C58-7D555447AC43}"/>
                </a:ext>
              </a:extLst>
            </p:cNvPr>
            <p:cNvSpPr txBox="1"/>
            <p:nvPr/>
          </p:nvSpPr>
          <p:spPr>
            <a:xfrm>
              <a:off x="8278596" y="1119334"/>
              <a:ext cx="127362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الجواب</a:t>
              </a:r>
              <a:endPara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81" name="Rectangle 4">
            <a:extLst>
              <a:ext uri="{FF2B5EF4-FFF2-40B4-BE49-F238E27FC236}">
                <a16:creationId xmlns:a16="http://schemas.microsoft.com/office/drawing/2014/main" id="{53A4D272-4D2B-4890-B13F-527A33FDCC57}"/>
              </a:ext>
            </a:extLst>
          </p:cNvPr>
          <p:cNvSpPr/>
          <p:nvPr/>
        </p:nvSpPr>
        <p:spPr>
          <a:xfrm flipH="1">
            <a:off x="11644442" y="1177559"/>
            <a:ext cx="260442" cy="5680441"/>
          </a:xfrm>
          <a:prstGeom prst="rect">
            <a:avLst/>
          </a:prstGeom>
          <a:solidFill>
            <a:schemeClr val="tx1">
              <a:lumMod val="75000"/>
              <a:lumOff val="25000"/>
              <a:alpha val="44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1" name="مجموعة 70"/>
          <p:cNvGrpSpPr/>
          <p:nvPr/>
        </p:nvGrpSpPr>
        <p:grpSpPr>
          <a:xfrm>
            <a:off x="3297735" y="1379603"/>
            <a:ext cx="8607149" cy="1193405"/>
            <a:chOff x="3411081" y="3294128"/>
            <a:chExt cx="8607149" cy="1193405"/>
          </a:xfrm>
        </p:grpSpPr>
        <p:sp>
          <p:nvSpPr>
            <p:cNvPr id="72" name="Rectangle: Top Corners Rounded 17">
              <a:extLst>
                <a:ext uri="{FF2B5EF4-FFF2-40B4-BE49-F238E27FC236}">
                  <a16:creationId xmlns:a16="http://schemas.microsoft.com/office/drawing/2014/main" id="{75907753-DC44-442D-88C1-1FC79701AD74}"/>
                </a:ext>
              </a:extLst>
            </p:cNvPr>
            <p:cNvSpPr/>
            <p:nvPr/>
          </p:nvSpPr>
          <p:spPr>
            <a:xfrm rot="16200000" flipH="1">
              <a:off x="10569259" y="3038562"/>
              <a:ext cx="1193405" cy="170453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2C8CE7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: Top Corners Rounded 16">
              <a:extLst>
                <a:ext uri="{FF2B5EF4-FFF2-40B4-BE49-F238E27FC236}">
                  <a16:creationId xmlns:a16="http://schemas.microsoft.com/office/drawing/2014/main" id="{863C240A-B417-46DD-B05E-E0B3A922C38A}"/>
                </a:ext>
              </a:extLst>
            </p:cNvPr>
            <p:cNvSpPr/>
            <p:nvPr/>
          </p:nvSpPr>
          <p:spPr>
            <a:xfrm rot="5400000">
              <a:off x="6112114" y="593097"/>
              <a:ext cx="1193403" cy="659547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2C8CE7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TextBox 36">
              <a:extLst>
                <a:ext uri="{FF2B5EF4-FFF2-40B4-BE49-F238E27FC236}">
                  <a16:creationId xmlns:a16="http://schemas.microsoft.com/office/drawing/2014/main" id="{93E7D62B-1455-4AFF-B195-F9AA155326E3}"/>
                </a:ext>
              </a:extLst>
            </p:cNvPr>
            <p:cNvSpPr txBox="1"/>
            <p:nvPr/>
          </p:nvSpPr>
          <p:spPr>
            <a:xfrm>
              <a:off x="10804718" y="3376557"/>
              <a:ext cx="8397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b="1" dirty="0">
                  <a:latin typeface="Century Gothic" panose="020B0502020202020204" pitchFamily="34" charset="0"/>
                </a:rPr>
                <a:t>نشاط 2</a:t>
              </a:r>
              <a:endParaRPr lang="en-US" sz="28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75" name="Graphic 10" descr="Marketing">
              <a:extLst>
                <a:ext uri="{FF2B5EF4-FFF2-40B4-BE49-F238E27FC236}">
                  <a16:creationId xmlns:a16="http://schemas.microsoft.com/office/drawing/2014/main" id="{D4556F2B-2510-47EB-BADC-D28A80042CD3}"/>
                </a:ext>
              </a:extLst>
            </p:cNvPr>
            <p:cNvPicPr>
              <a:picLocks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flipH="1">
              <a:off x="8957163" y="3625531"/>
              <a:ext cx="640080" cy="640080"/>
            </a:xfrm>
            <a:prstGeom prst="rect">
              <a:avLst/>
            </a:prstGeom>
          </p:spPr>
        </p:pic>
        <p:sp>
          <p:nvSpPr>
            <p:cNvPr id="76" name="TextBox 47">
              <a:extLst>
                <a:ext uri="{FF2B5EF4-FFF2-40B4-BE49-F238E27FC236}">
                  <a16:creationId xmlns:a16="http://schemas.microsoft.com/office/drawing/2014/main" id="{ED665529-B0D7-41B7-B7D6-AC371B427BAB}"/>
                </a:ext>
              </a:extLst>
            </p:cNvPr>
            <p:cNvSpPr txBox="1"/>
            <p:nvPr/>
          </p:nvSpPr>
          <p:spPr>
            <a:xfrm>
              <a:off x="3411081" y="3591628"/>
              <a:ext cx="56383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dirty="0">
                  <a:latin typeface="Century Gothic" panose="020B0502020202020204" pitchFamily="34" charset="0"/>
                </a:rPr>
                <a:t>يصف الطلبة مناخ المملكة العربية السعودية.</a:t>
              </a:r>
              <a:endParaRPr lang="en-US" sz="2000" dirty="0">
                <a:latin typeface="Century Gothic" panose="020B0502020202020204" pitchFamily="34" charset="0"/>
              </a:endParaRPr>
            </a:p>
          </p:txBody>
        </p:sp>
        <p:grpSp>
          <p:nvGrpSpPr>
            <p:cNvPr id="77" name="Group 55">
              <a:extLst>
                <a:ext uri="{FF2B5EF4-FFF2-40B4-BE49-F238E27FC236}">
                  <a16:creationId xmlns:a16="http://schemas.microsoft.com/office/drawing/2014/main" id="{72DC2FF5-03A5-42EB-A968-12DB7158EBBF}"/>
                </a:ext>
              </a:extLst>
            </p:cNvPr>
            <p:cNvGrpSpPr/>
            <p:nvPr/>
          </p:nvGrpSpPr>
          <p:grpSpPr>
            <a:xfrm flipH="1">
              <a:off x="9646089" y="3700169"/>
              <a:ext cx="1074076" cy="327224"/>
              <a:chOff x="3454205" y="1667025"/>
              <a:chExt cx="1074076" cy="239151"/>
            </a:xfrm>
          </p:grpSpPr>
          <p:sp>
            <p:nvSpPr>
              <p:cNvPr id="78" name="Oval 56">
                <a:extLst>
                  <a:ext uri="{FF2B5EF4-FFF2-40B4-BE49-F238E27FC236}">
                    <a16:creationId xmlns:a16="http://schemas.microsoft.com/office/drawing/2014/main" id="{02196C78-AF48-41D4-AE94-7A2F663F982E}"/>
                  </a:ext>
                </a:extLst>
              </p:cNvPr>
              <p:cNvSpPr/>
              <p:nvPr/>
            </p:nvSpPr>
            <p:spPr>
              <a:xfrm>
                <a:off x="3454205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57">
                <a:extLst>
                  <a:ext uri="{FF2B5EF4-FFF2-40B4-BE49-F238E27FC236}">
                    <a16:creationId xmlns:a16="http://schemas.microsoft.com/office/drawing/2014/main" id="{6260C326-6B60-41E4-8130-D5EEE4B037E3}"/>
                  </a:ext>
                </a:extLst>
              </p:cNvPr>
              <p:cNvSpPr/>
              <p:nvPr/>
            </p:nvSpPr>
            <p:spPr>
              <a:xfrm>
                <a:off x="4199097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Flowchart: Terminator 58">
                <a:extLst>
                  <a:ext uri="{FF2B5EF4-FFF2-40B4-BE49-F238E27FC236}">
                    <a16:creationId xmlns:a16="http://schemas.microsoft.com/office/drawing/2014/main" id="{C5905C52-3E88-48CD-938B-C70264AC17C8}"/>
                  </a:ext>
                </a:extLst>
              </p:cNvPr>
              <p:cNvSpPr/>
              <p:nvPr/>
            </p:nvSpPr>
            <p:spPr>
              <a:xfrm>
                <a:off x="3587675" y="1706363"/>
                <a:ext cx="821029" cy="164592"/>
              </a:xfrm>
              <a:prstGeom prst="flowChartTerminator">
                <a:avLst/>
              </a:prstGeom>
              <a:gradFill>
                <a:gsLst>
                  <a:gs pos="98230">
                    <a:srgbClr val="242424"/>
                  </a:gs>
                  <a:gs pos="85000">
                    <a:schemeClr val="bg1">
                      <a:lumMod val="65000"/>
                    </a:schemeClr>
                  </a:gs>
                  <a:gs pos="3540">
                    <a:srgbClr val="242424"/>
                  </a:gs>
                  <a:gs pos="19000">
                    <a:schemeClr val="bg1">
                      <a:lumMod val="50000"/>
                    </a:schemeClr>
                  </a:gs>
                  <a:gs pos="56000">
                    <a:schemeClr val="bg1"/>
                  </a:gs>
                </a:gsLst>
                <a:lin ang="0" scaled="1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84" name="مجموعة 83"/>
          <p:cNvGrpSpPr/>
          <p:nvPr/>
        </p:nvGrpSpPr>
        <p:grpSpPr>
          <a:xfrm>
            <a:off x="338813" y="22303"/>
            <a:ext cx="8201466" cy="1128959"/>
            <a:chOff x="338813" y="22303"/>
            <a:chExt cx="8201466" cy="1128959"/>
          </a:xfrm>
        </p:grpSpPr>
        <p:grpSp>
          <p:nvGrpSpPr>
            <p:cNvPr id="85" name="مجموعة 84"/>
            <p:cNvGrpSpPr/>
            <p:nvPr/>
          </p:nvGrpSpPr>
          <p:grpSpPr>
            <a:xfrm>
              <a:off x="338813" y="22303"/>
              <a:ext cx="1704537" cy="1128957"/>
              <a:chOff x="338813" y="22303"/>
              <a:chExt cx="1704537" cy="1128957"/>
            </a:xfrm>
          </p:grpSpPr>
          <p:sp>
            <p:nvSpPr>
              <p:cNvPr id="96" name="Rectangle: Top Corners Rounded 29">
                <a:extLst>
                  <a:ext uri="{FF2B5EF4-FFF2-40B4-BE49-F238E27FC236}">
                    <a16:creationId xmlns:a16="http://schemas.microsoft.com/office/drawing/2014/main" id="{631B49C5-0FBE-4201-9055-096469E92B96}"/>
                  </a:ext>
                </a:extLst>
              </p:cNvPr>
              <p:cNvSpPr/>
              <p:nvPr/>
            </p:nvSpPr>
            <p:spPr>
              <a:xfrm rot="5400000">
                <a:off x="626603" y="-265487"/>
                <a:ext cx="1128957" cy="170453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TextBox 37">
                <a:extLst>
                  <a:ext uri="{FF2B5EF4-FFF2-40B4-BE49-F238E27FC236}">
                    <a16:creationId xmlns:a16="http://schemas.microsoft.com/office/drawing/2014/main" id="{76D10162-9574-43DF-BF02-F3BAB5FBC542}"/>
                  </a:ext>
                </a:extLst>
              </p:cNvPr>
              <p:cNvSpPr txBox="1"/>
              <p:nvPr/>
            </p:nvSpPr>
            <p:spPr>
              <a:xfrm flipH="1">
                <a:off x="746600" y="84303"/>
                <a:ext cx="83972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400" b="1" dirty="0">
                    <a:latin typeface="Century Gothic" panose="020B0502020202020204" pitchFamily="34" charset="0"/>
                  </a:rPr>
                  <a:t>الوحدة 9</a:t>
                </a:r>
                <a:endParaRPr lang="en-US" sz="2400" b="1" dirty="0"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86" name="مجموعة 85"/>
            <p:cNvGrpSpPr/>
            <p:nvPr/>
          </p:nvGrpSpPr>
          <p:grpSpPr>
            <a:xfrm>
              <a:off x="2350491" y="22303"/>
              <a:ext cx="6189788" cy="1128959"/>
              <a:chOff x="2350491" y="22303"/>
              <a:chExt cx="6189788" cy="1128959"/>
            </a:xfrm>
          </p:grpSpPr>
          <p:sp>
            <p:nvSpPr>
              <p:cNvPr id="91" name="Rectangle: Top Corners Rounded 30">
                <a:extLst>
                  <a:ext uri="{FF2B5EF4-FFF2-40B4-BE49-F238E27FC236}">
                    <a16:creationId xmlns:a16="http://schemas.microsoft.com/office/drawing/2014/main" id="{1615A45F-6CC8-48D9-B779-27E337B16F12}"/>
                  </a:ext>
                </a:extLst>
              </p:cNvPr>
              <p:cNvSpPr/>
              <p:nvPr/>
            </p:nvSpPr>
            <p:spPr>
              <a:xfrm rot="16200000" flipH="1">
                <a:off x="4880905" y="-2508111"/>
                <a:ext cx="1128959" cy="6189788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92" name="Graphic 2" descr="Thought bubble">
                <a:extLst>
                  <a:ext uri="{FF2B5EF4-FFF2-40B4-BE49-F238E27FC236}">
                    <a16:creationId xmlns:a16="http://schemas.microsoft.com/office/drawing/2014/main" id="{1BC5C56D-BC9C-4A5D-9ACC-9B354DB22762}"/>
                  </a:ext>
                </a:extLst>
              </p:cNvPr>
              <p:cNvPicPr>
                <a:picLocks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 flipH="1">
                <a:off x="2771001" y="356747"/>
                <a:ext cx="640080" cy="640080"/>
              </a:xfrm>
              <a:prstGeom prst="rect">
                <a:avLst/>
              </a:prstGeom>
            </p:spPr>
          </p:pic>
          <p:grpSp>
            <p:nvGrpSpPr>
              <p:cNvPr id="93" name="Group 52">
                <a:extLst>
                  <a:ext uri="{FF2B5EF4-FFF2-40B4-BE49-F238E27FC236}">
                    <a16:creationId xmlns:a16="http://schemas.microsoft.com/office/drawing/2014/main" id="{27984296-FF80-419E-8703-5280B5AB1741}"/>
                  </a:ext>
                </a:extLst>
              </p:cNvPr>
              <p:cNvGrpSpPr/>
              <p:nvPr/>
            </p:nvGrpSpPr>
            <p:grpSpPr>
              <a:xfrm>
                <a:off x="2575344" y="165530"/>
                <a:ext cx="5920956" cy="789002"/>
                <a:chOff x="4357695" y="1484950"/>
                <a:chExt cx="5920956" cy="789002"/>
              </a:xfrm>
            </p:grpSpPr>
            <p:sp>
              <p:nvSpPr>
                <p:cNvPr id="94" name="TextBox 53">
                  <a:extLst>
                    <a:ext uri="{FF2B5EF4-FFF2-40B4-BE49-F238E27FC236}">
                      <a16:creationId xmlns:a16="http://schemas.microsoft.com/office/drawing/2014/main" id="{701AC4C7-0CAE-4E74-837A-DAAF1873AD88}"/>
                    </a:ext>
                  </a:extLst>
                </p:cNvPr>
                <p:cNvSpPr txBox="1"/>
                <p:nvPr/>
              </p:nvSpPr>
              <p:spPr>
                <a:xfrm>
                  <a:off x="7737497" y="1484950"/>
                  <a:ext cx="254115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Y" b="1" dirty="0">
                      <a:latin typeface="Century Gothic" panose="020B0502020202020204" pitchFamily="34" charset="0"/>
                    </a:rPr>
                    <a:t>الدرس الحادي عشر </a:t>
                  </a:r>
                  <a:endParaRPr lang="en-US" b="1" dirty="0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95" name="TextBox 54">
                  <a:extLst>
                    <a:ext uri="{FF2B5EF4-FFF2-40B4-BE49-F238E27FC236}">
                      <a16:creationId xmlns:a16="http://schemas.microsoft.com/office/drawing/2014/main" id="{77083AD1-19E7-47DD-AD18-FA3E1ABEF6F5}"/>
                    </a:ext>
                  </a:extLst>
                </p:cNvPr>
                <p:cNvSpPr txBox="1"/>
                <p:nvPr/>
              </p:nvSpPr>
              <p:spPr>
                <a:xfrm>
                  <a:off x="4357695" y="1812287"/>
                  <a:ext cx="592095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Y" sz="2400" dirty="0">
                      <a:latin typeface="Century Gothic" panose="020B0502020202020204" pitchFamily="34" charset="0"/>
                    </a:rPr>
                    <a:t>الخصائص الطبيعية للعالم العربي والإسلامي</a:t>
                  </a:r>
                </a:p>
              </p:txBody>
            </p:sp>
          </p:grpSp>
        </p:grpSp>
        <p:grpSp>
          <p:nvGrpSpPr>
            <p:cNvPr id="87" name="Group 31">
              <a:extLst>
                <a:ext uri="{FF2B5EF4-FFF2-40B4-BE49-F238E27FC236}">
                  <a16:creationId xmlns:a16="http://schemas.microsoft.com/office/drawing/2014/main" id="{558FC709-40A8-4347-9BA6-97072B4914BD}"/>
                </a:ext>
              </a:extLst>
            </p:cNvPr>
            <p:cNvGrpSpPr/>
            <p:nvPr/>
          </p:nvGrpSpPr>
          <p:grpSpPr>
            <a:xfrm flipH="1">
              <a:off x="1665860" y="455392"/>
              <a:ext cx="1074076" cy="327224"/>
              <a:chOff x="3454205" y="1667025"/>
              <a:chExt cx="1074076" cy="239151"/>
            </a:xfrm>
          </p:grpSpPr>
          <p:sp>
            <p:nvSpPr>
              <p:cNvPr id="88" name="Oval 32">
                <a:extLst>
                  <a:ext uri="{FF2B5EF4-FFF2-40B4-BE49-F238E27FC236}">
                    <a16:creationId xmlns:a16="http://schemas.microsoft.com/office/drawing/2014/main" id="{5BEA08B9-E1AA-45E6-B4A0-E998EFD2A2A9}"/>
                  </a:ext>
                </a:extLst>
              </p:cNvPr>
              <p:cNvSpPr/>
              <p:nvPr/>
            </p:nvSpPr>
            <p:spPr>
              <a:xfrm>
                <a:off x="3454205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Oval 33">
                <a:extLst>
                  <a:ext uri="{FF2B5EF4-FFF2-40B4-BE49-F238E27FC236}">
                    <a16:creationId xmlns:a16="http://schemas.microsoft.com/office/drawing/2014/main" id="{9B9975C1-C883-4A1D-B21C-3FD74A13B06D}"/>
                  </a:ext>
                </a:extLst>
              </p:cNvPr>
              <p:cNvSpPr/>
              <p:nvPr/>
            </p:nvSpPr>
            <p:spPr>
              <a:xfrm>
                <a:off x="4199097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Flowchart: Terminator 34">
                <a:extLst>
                  <a:ext uri="{FF2B5EF4-FFF2-40B4-BE49-F238E27FC236}">
                    <a16:creationId xmlns:a16="http://schemas.microsoft.com/office/drawing/2014/main" id="{84E51706-921F-43BA-B6DC-29748803BC71}"/>
                  </a:ext>
                </a:extLst>
              </p:cNvPr>
              <p:cNvSpPr/>
              <p:nvPr/>
            </p:nvSpPr>
            <p:spPr>
              <a:xfrm>
                <a:off x="3587675" y="1706363"/>
                <a:ext cx="821029" cy="164592"/>
              </a:xfrm>
              <a:prstGeom prst="flowChartTerminator">
                <a:avLst/>
              </a:prstGeom>
              <a:gradFill>
                <a:gsLst>
                  <a:gs pos="98230">
                    <a:srgbClr val="242424"/>
                  </a:gs>
                  <a:gs pos="85000">
                    <a:schemeClr val="bg1">
                      <a:lumMod val="65000"/>
                    </a:schemeClr>
                  </a:gs>
                  <a:gs pos="3540">
                    <a:srgbClr val="242424"/>
                  </a:gs>
                  <a:gs pos="19000">
                    <a:schemeClr val="bg1">
                      <a:lumMod val="50000"/>
                    </a:schemeClr>
                  </a:gs>
                  <a:gs pos="56000">
                    <a:schemeClr val="bg1"/>
                  </a:gs>
                </a:gsLst>
                <a:lin ang="0" scaled="1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98" name="Rectangle 5">
            <a:extLst>
              <a:ext uri="{FF2B5EF4-FFF2-40B4-BE49-F238E27FC236}">
                <a16:creationId xmlns:a16="http://schemas.microsoft.com/office/drawing/2014/main" id="{1F827C7E-4449-437A-B9AF-C2C0DB477F00}"/>
              </a:ext>
            </a:extLst>
          </p:cNvPr>
          <p:cNvSpPr/>
          <p:nvPr/>
        </p:nvSpPr>
        <p:spPr>
          <a:xfrm>
            <a:off x="-472431" y="0"/>
            <a:ext cx="897991" cy="6858000"/>
          </a:xfrm>
          <a:prstGeom prst="rect">
            <a:avLst/>
          </a:prstGeom>
          <a:solidFill>
            <a:srgbClr val="45454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" name="Rectangle 5">
            <a:extLst>
              <a:ext uri="{FF2B5EF4-FFF2-40B4-BE49-F238E27FC236}">
                <a16:creationId xmlns:a16="http://schemas.microsoft.com/office/drawing/2014/main" id="{1F827C7E-4449-437A-B9AF-C2C0DB477F00}"/>
              </a:ext>
            </a:extLst>
          </p:cNvPr>
          <p:cNvSpPr/>
          <p:nvPr/>
        </p:nvSpPr>
        <p:spPr>
          <a:xfrm flipH="1">
            <a:off x="11835858" y="1177559"/>
            <a:ext cx="356141" cy="5680441"/>
          </a:xfrm>
          <a:prstGeom prst="rect">
            <a:avLst/>
          </a:prstGeom>
          <a:solidFill>
            <a:srgbClr val="45454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509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35" presetClass="path" presetSubtype="0" fill="hold" nodeType="clickEffect" p14:presetBounceEnd="33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91667E-6 4.07407E-6 L -0.47343 4.07407E-6 " pathEditMode="relative" rAng="0" ptsTypes="AA" p14:bounceEnd="33000">
                                          <p:cBhvr>
                                            <p:cTn id="1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3672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9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1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35" presetClass="pat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91667E-6 4.07407E-6 L -0.47343 4.07407E-6 " pathEditMode="relative" rAng="0" ptsTypes="AA">
                                          <p:cBhvr>
                                            <p:cTn id="1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3672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9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1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ectangle 4">
            <a:extLst>
              <a:ext uri="{FF2B5EF4-FFF2-40B4-BE49-F238E27FC236}">
                <a16:creationId xmlns:a16="http://schemas.microsoft.com/office/drawing/2014/main" id="{53A4D272-4D2B-4890-B13F-527A33FDCC57}"/>
              </a:ext>
            </a:extLst>
          </p:cNvPr>
          <p:cNvSpPr/>
          <p:nvPr/>
        </p:nvSpPr>
        <p:spPr>
          <a:xfrm>
            <a:off x="-472430" y="0"/>
            <a:ext cx="900333" cy="6857999"/>
          </a:xfrm>
          <a:prstGeom prst="rect">
            <a:avLst/>
          </a:prstGeom>
          <a:solidFill>
            <a:srgbClr val="242424"/>
          </a:solidFill>
          <a:ln>
            <a:noFill/>
          </a:ln>
          <a:effectLst>
            <a:outerShdw blurRad="101600" dist="165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4">
            <a:extLst>
              <a:ext uri="{FF2B5EF4-FFF2-40B4-BE49-F238E27FC236}">
                <a16:creationId xmlns:a16="http://schemas.microsoft.com/office/drawing/2014/main" id="{53A4D272-4D2B-4890-B13F-527A33FDCC57}"/>
              </a:ext>
            </a:extLst>
          </p:cNvPr>
          <p:cNvSpPr/>
          <p:nvPr/>
        </p:nvSpPr>
        <p:spPr>
          <a:xfrm flipH="1">
            <a:off x="11644442" y="1177559"/>
            <a:ext cx="260442" cy="5680441"/>
          </a:xfrm>
          <a:prstGeom prst="rect">
            <a:avLst/>
          </a:prstGeom>
          <a:solidFill>
            <a:schemeClr val="tx1">
              <a:lumMod val="75000"/>
              <a:lumOff val="25000"/>
              <a:alpha val="44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1" name="مجموعة 70"/>
          <p:cNvGrpSpPr/>
          <p:nvPr/>
        </p:nvGrpSpPr>
        <p:grpSpPr>
          <a:xfrm>
            <a:off x="3297735" y="1379603"/>
            <a:ext cx="8607149" cy="1193405"/>
            <a:chOff x="3411081" y="3294128"/>
            <a:chExt cx="8607149" cy="1193405"/>
          </a:xfrm>
        </p:grpSpPr>
        <p:sp>
          <p:nvSpPr>
            <p:cNvPr id="72" name="Rectangle: Top Corners Rounded 17">
              <a:extLst>
                <a:ext uri="{FF2B5EF4-FFF2-40B4-BE49-F238E27FC236}">
                  <a16:creationId xmlns:a16="http://schemas.microsoft.com/office/drawing/2014/main" id="{75907753-DC44-442D-88C1-1FC79701AD74}"/>
                </a:ext>
              </a:extLst>
            </p:cNvPr>
            <p:cNvSpPr/>
            <p:nvPr/>
          </p:nvSpPr>
          <p:spPr>
            <a:xfrm rot="16200000" flipH="1">
              <a:off x="10569259" y="3038562"/>
              <a:ext cx="1193405" cy="170453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2C8CE7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: Top Corners Rounded 16">
              <a:extLst>
                <a:ext uri="{FF2B5EF4-FFF2-40B4-BE49-F238E27FC236}">
                  <a16:creationId xmlns:a16="http://schemas.microsoft.com/office/drawing/2014/main" id="{863C240A-B417-46DD-B05E-E0B3A922C38A}"/>
                </a:ext>
              </a:extLst>
            </p:cNvPr>
            <p:cNvSpPr/>
            <p:nvPr/>
          </p:nvSpPr>
          <p:spPr>
            <a:xfrm rot="5400000">
              <a:off x="6112114" y="593097"/>
              <a:ext cx="1193403" cy="659547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2C8CE7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TextBox 36">
              <a:extLst>
                <a:ext uri="{FF2B5EF4-FFF2-40B4-BE49-F238E27FC236}">
                  <a16:creationId xmlns:a16="http://schemas.microsoft.com/office/drawing/2014/main" id="{93E7D62B-1455-4AFF-B195-F9AA155326E3}"/>
                </a:ext>
              </a:extLst>
            </p:cNvPr>
            <p:cNvSpPr txBox="1"/>
            <p:nvPr/>
          </p:nvSpPr>
          <p:spPr>
            <a:xfrm>
              <a:off x="10804718" y="3376557"/>
              <a:ext cx="8397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b="1" dirty="0">
                  <a:latin typeface="Century Gothic" panose="020B0502020202020204" pitchFamily="34" charset="0"/>
                </a:rPr>
                <a:t>نشاط 2</a:t>
              </a:r>
              <a:endParaRPr lang="en-US" sz="28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75" name="Graphic 10" descr="Marketing">
              <a:extLst>
                <a:ext uri="{FF2B5EF4-FFF2-40B4-BE49-F238E27FC236}">
                  <a16:creationId xmlns:a16="http://schemas.microsoft.com/office/drawing/2014/main" id="{D4556F2B-2510-47EB-BADC-D28A80042CD3}"/>
                </a:ext>
              </a:extLst>
            </p:cNvPr>
            <p:cNvPicPr>
              <a:picLocks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flipH="1">
              <a:off x="8957163" y="3625531"/>
              <a:ext cx="640080" cy="640080"/>
            </a:xfrm>
            <a:prstGeom prst="rect">
              <a:avLst/>
            </a:prstGeom>
          </p:spPr>
        </p:pic>
        <p:sp>
          <p:nvSpPr>
            <p:cNvPr id="76" name="TextBox 47">
              <a:extLst>
                <a:ext uri="{FF2B5EF4-FFF2-40B4-BE49-F238E27FC236}">
                  <a16:creationId xmlns:a16="http://schemas.microsoft.com/office/drawing/2014/main" id="{ED665529-B0D7-41B7-B7D6-AC371B427BAB}"/>
                </a:ext>
              </a:extLst>
            </p:cNvPr>
            <p:cNvSpPr txBox="1"/>
            <p:nvPr/>
          </p:nvSpPr>
          <p:spPr>
            <a:xfrm>
              <a:off x="3411081" y="3591628"/>
              <a:ext cx="56383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dirty="0">
                  <a:latin typeface="Century Gothic" panose="020B0502020202020204" pitchFamily="34" charset="0"/>
                </a:rPr>
                <a:t>يطالع الطلبة الخريطة و يحددون ما يلي </a:t>
              </a:r>
              <a:endParaRPr lang="en-US" sz="2000" dirty="0">
                <a:latin typeface="Century Gothic" panose="020B0502020202020204" pitchFamily="34" charset="0"/>
              </a:endParaRPr>
            </a:p>
          </p:txBody>
        </p:sp>
        <p:grpSp>
          <p:nvGrpSpPr>
            <p:cNvPr id="77" name="Group 55">
              <a:extLst>
                <a:ext uri="{FF2B5EF4-FFF2-40B4-BE49-F238E27FC236}">
                  <a16:creationId xmlns:a16="http://schemas.microsoft.com/office/drawing/2014/main" id="{72DC2FF5-03A5-42EB-A968-12DB7158EBBF}"/>
                </a:ext>
              </a:extLst>
            </p:cNvPr>
            <p:cNvGrpSpPr/>
            <p:nvPr/>
          </p:nvGrpSpPr>
          <p:grpSpPr>
            <a:xfrm flipH="1">
              <a:off x="9646089" y="3700169"/>
              <a:ext cx="1074076" cy="327224"/>
              <a:chOff x="3454205" y="1667025"/>
              <a:chExt cx="1074076" cy="239151"/>
            </a:xfrm>
          </p:grpSpPr>
          <p:sp>
            <p:nvSpPr>
              <p:cNvPr id="78" name="Oval 56">
                <a:extLst>
                  <a:ext uri="{FF2B5EF4-FFF2-40B4-BE49-F238E27FC236}">
                    <a16:creationId xmlns:a16="http://schemas.microsoft.com/office/drawing/2014/main" id="{02196C78-AF48-41D4-AE94-7A2F663F982E}"/>
                  </a:ext>
                </a:extLst>
              </p:cNvPr>
              <p:cNvSpPr/>
              <p:nvPr/>
            </p:nvSpPr>
            <p:spPr>
              <a:xfrm>
                <a:off x="3454205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57">
                <a:extLst>
                  <a:ext uri="{FF2B5EF4-FFF2-40B4-BE49-F238E27FC236}">
                    <a16:creationId xmlns:a16="http://schemas.microsoft.com/office/drawing/2014/main" id="{6260C326-6B60-41E4-8130-D5EEE4B037E3}"/>
                  </a:ext>
                </a:extLst>
              </p:cNvPr>
              <p:cNvSpPr/>
              <p:nvPr/>
            </p:nvSpPr>
            <p:spPr>
              <a:xfrm>
                <a:off x="4199097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Flowchart: Terminator 58">
                <a:extLst>
                  <a:ext uri="{FF2B5EF4-FFF2-40B4-BE49-F238E27FC236}">
                    <a16:creationId xmlns:a16="http://schemas.microsoft.com/office/drawing/2014/main" id="{C5905C52-3E88-48CD-938B-C70264AC17C8}"/>
                  </a:ext>
                </a:extLst>
              </p:cNvPr>
              <p:cNvSpPr/>
              <p:nvPr/>
            </p:nvSpPr>
            <p:spPr>
              <a:xfrm>
                <a:off x="3587675" y="1706363"/>
                <a:ext cx="821029" cy="164592"/>
              </a:xfrm>
              <a:prstGeom prst="flowChartTerminator">
                <a:avLst/>
              </a:prstGeom>
              <a:gradFill>
                <a:gsLst>
                  <a:gs pos="98230">
                    <a:srgbClr val="242424"/>
                  </a:gs>
                  <a:gs pos="85000">
                    <a:schemeClr val="bg1">
                      <a:lumMod val="65000"/>
                    </a:schemeClr>
                  </a:gs>
                  <a:gs pos="3540">
                    <a:srgbClr val="242424"/>
                  </a:gs>
                  <a:gs pos="19000">
                    <a:schemeClr val="bg1">
                      <a:lumMod val="50000"/>
                    </a:schemeClr>
                  </a:gs>
                  <a:gs pos="56000">
                    <a:schemeClr val="bg1"/>
                  </a:gs>
                </a:gsLst>
                <a:lin ang="0" scaled="1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84" name="مجموعة 83"/>
          <p:cNvGrpSpPr/>
          <p:nvPr/>
        </p:nvGrpSpPr>
        <p:grpSpPr>
          <a:xfrm>
            <a:off x="338813" y="22303"/>
            <a:ext cx="8201466" cy="1128959"/>
            <a:chOff x="338813" y="22303"/>
            <a:chExt cx="8201466" cy="1128959"/>
          </a:xfrm>
        </p:grpSpPr>
        <p:grpSp>
          <p:nvGrpSpPr>
            <p:cNvPr id="85" name="مجموعة 84"/>
            <p:cNvGrpSpPr/>
            <p:nvPr/>
          </p:nvGrpSpPr>
          <p:grpSpPr>
            <a:xfrm>
              <a:off x="338813" y="22303"/>
              <a:ext cx="1704537" cy="1128957"/>
              <a:chOff x="338813" y="22303"/>
              <a:chExt cx="1704537" cy="1128957"/>
            </a:xfrm>
          </p:grpSpPr>
          <p:sp>
            <p:nvSpPr>
              <p:cNvPr id="96" name="Rectangle: Top Corners Rounded 29">
                <a:extLst>
                  <a:ext uri="{FF2B5EF4-FFF2-40B4-BE49-F238E27FC236}">
                    <a16:creationId xmlns:a16="http://schemas.microsoft.com/office/drawing/2014/main" id="{631B49C5-0FBE-4201-9055-096469E92B96}"/>
                  </a:ext>
                </a:extLst>
              </p:cNvPr>
              <p:cNvSpPr/>
              <p:nvPr/>
            </p:nvSpPr>
            <p:spPr>
              <a:xfrm rot="5400000">
                <a:off x="626603" y="-265487"/>
                <a:ext cx="1128957" cy="170453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TextBox 37">
                <a:extLst>
                  <a:ext uri="{FF2B5EF4-FFF2-40B4-BE49-F238E27FC236}">
                    <a16:creationId xmlns:a16="http://schemas.microsoft.com/office/drawing/2014/main" id="{76D10162-9574-43DF-BF02-F3BAB5FBC542}"/>
                  </a:ext>
                </a:extLst>
              </p:cNvPr>
              <p:cNvSpPr txBox="1"/>
              <p:nvPr/>
            </p:nvSpPr>
            <p:spPr>
              <a:xfrm flipH="1">
                <a:off x="746600" y="84303"/>
                <a:ext cx="83972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400" b="1" dirty="0">
                    <a:latin typeface="Century Gothic" panose="020B0502020202020204" pitchFamily="34" charset="0"/>
                  </a:rPr>
                  <a:t>الوحدة 9</a:t>
                </a:r>
                <a:endParaRPr lang="en-US" sz="2400" b="1" dirty="0"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86" name="مجموعة 85"/>
            <p:cNvGrpSpPr/>
            <p:nvPr/>
          </p:nvGrpSpPr>
          <p:grpSpPr>
            <a:xfrm>
              <a:off x="2350491" y="22303"/>
              <a:ext cx="6189788" cy="1128959"/>
              <a:chOff x="2350491" y="22303"/>
              <a:chExt cx="6189788" cy="1128959"/>
            </a:xfrm>
          </p:grpSpPr>
          <p:sp>
            <p:nvSpPr>
              <p:cNvPr id="91" name="Rectangle: Top Corners Rounded 30">
                <a:extLst>
                  <a:ext uri="{FF2B5EF4-FFF2-40B4-BE49-F238E27FC236}">
                    <a16:creationId xmlns:a16="http://schemas.microsoft.com/office/drawing/2014/main" id="{1615A45F-6CC8-48D9-B779-27E337B16F12}"/>
                  </a:ext>
                </a:extLst>
              </p:cNvPr>
              <p:cNvSpPr/>
              <p:nvPr/>
            </p:nvSpPr>
            <p:spPr>
              <a:xfrm rot="16200000" flipH="1">
                <a:off x="4880905" y="-2508111"/>
                <a:ext cx="1128959" cy="6189788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92" name="Graphic 2" descr="Thought bubble">
                <a:extLst>
                  <a:ext uri="{FF2B5EF4-FFF2-40B4-BE49-F238E27FC236}">
                    <a16:creationId xmlns:a16="http://schemas.microsoft.com/office/drawing/2014/main" id="{1BC5C56D-BC9C-4A5D-9ACC-9B354DB22762}"/>
                  </a:ext>
                </a:extLst>
              </p:cNvPr>
              <p:cNvPicPr>
                <a:picLocks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 flipH="1">
                <a:off x="2771001" y="356747"/>
                <a:ext cx="640080" cy="640080"/>
              </a:xfrm>
              <a:prstGeom prst="rect">
                <a:avLst/>
              </a:prstGeom>
            </p:spPr>
          </p:pic>
          <p:grpSp>
            <p:nvGrpSpPr>
              <p:cNvPr id="93" name="Group 52">
                <a:extLst>
                  <a:ext uri="{FF2B5EF4-FFF2-40B4-BE49-F238E27FC236}">
                    <a16:creationId xmlns:a16="http://schemas.microsoft.com/office/drawing/2014/main" id="{27984296-FF80-419E-8703-5280B5AB1741}"/>
                  </a:ext>
                </a:extLst>
              </p:cNvPr>
              <p:cNvGrpSpPr/>
              <p:nvPr/>
            </p:nvGrpSpPr>
            <p:grpSpPr>
              <a:xfrm>
                <a:off x="2575344" y="165530"/>
                <a:ext cx="5920956" cy="789002"/>
                <a:chOff x="4357695" y="1484950"/>
                <a:chExt cx="5920956" cy="789002"/>
              </a:xfrm>
            </p:grpSpPr>
            <p:sp>
              <p:nvSpPr>
                <p:cNvPr id="94" name="TextBox 53">
                  <a:extLst>
                    <a:ext uri="{FF2B5EF4-FFF2-40B4-BE49-F238E27FC236}">
                      <a16:creationId xmlns:a16="http://schemas.microsoft.com/office/drawing/2014/main" id="{701AC4C7-0CAE-4E74-837A-DAAF1873AD88}"/>
                    </a:ext>
                  </a:extLst>
                </p:cNvPr>
                <p:cNvSpPr txBox="1"/>
                <p:nvPr/>
              </p:nvSpPr>
              <p:spPr>
                <a:xfrm>
                  <a:off x="7737497" y="1484950"/>
                  <a:ext cx="254115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Y" b="1" dirty="0">
                      <a:latin typeface="Century Gothic" panose="020B0502020202020204" pitchFamily="34" charset="0"/>
                    </a:rPr>
                    <a:t>الدرس الحادي عشر </a:t>
                  </a:r>
                  <a:endParaRPr lang="en-US" b="1" dirty="0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95" name="TextBox 54">
                  <a:extLst>
                    <a:ext uri="{FF2B5EF4-FFF2-40B4-BE49-F238E27FC236}">
                      <a16:creationId xmlns:a16="http://schemas.microsoft.com/office/drawing/2014/main" id="{77083AD1-19E7-47DD-AD18-FA3E1ABEF6F5}"/>
                    </a:ext>
                  </a:extLst>
                </p:cNvPr>
                <p:cNvSpPr txBox="1"/>
                <p:nvPr/>
              </p:nvSpPr>
              <p:spPr>
                <a:xfrm>
                  <a:off x="4357695" y="1812287"/>
                  <a:ext cx="592095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Y" sz="2400" dirty="0">
                      <a:latin typeface="Century Gothic" panose="020B0502020202020204" pitchFamily="34" charset="0"/>
                    </a:rPr>
                    <a:t>الخصائص الطبيعية للعالم العربي والإسلامي</a:t>
                  </a:r>
                </a:p>
              </p:txBody>
            </p:sp>
          </p:grpSp>
        </p:grpSp>
        <p:grpSp>
          <p:nvGrpSpPr>
            <p:cNvPr id="87" name="Group 31">
              <a:extLst>
                <a:ext uri="{FF2B5EF4-FFF2-40B4-BE49-F238E27FC236}">
                  <a16:creationId xmlns:a16="http://schemas.microsoft.com/office/drawing/2014/main" id="{558FC709-40A8-4347-9BA6-97072B4914BD}"/>
                </a:ext>
              </a:extLst>
            </p:cNvPr>
            <p:cNvGrpSpPr/>
            <p:nvPr/>
          </p:nvGrpSpPr>
          <p:grpSpPr>
            <a:xfrm flipH="1">
              <a:off x="1665860" y="455392"/>
              <a:ext cx="1074076" cy="327224"/>
              <a:chOff x="3454205" y="1667025"/>
              <a:chExt cx="1074076" cy="239151"/>
            </a:xfrm>
          </p:grpSpPr>
          <p:sp>
            <p:nvSpPr>
              <p:cNvPr id="88" name="Oval 32">
                <a:extLst>
                  <a:ext uri="{FF2B5EF4-FFF2-40B4-BE49-F238E27FC236}">
                    <a16:creationId xmlns:a16="http://schemas.microsoft.com/office/drawing/2014/main" id="{5BEA08B9-E1AA-45E6-B4A0-E998EFD2A2A9}"/>
                  </a:ext>
                </a:extLst>
              </p:cNvPr>
              <p:cNvSpPr/>
              <p:nvPr/>
            </p:nvSpPr>
            <p:spPr>
              <a:xfrm>
                <a:off x="3454205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Oval 33">
                <a:extLst>
                  <a:ext uri="{FF2B5EF4-FFF2-40B4-BE49-F238E27FC236}">
                    <a16:creationId xmlns:a16="http://schemas.microsoft.com/office/drawing/2014/main" id="{9B9975C1-C883-4A1D-B21C-3FD74A13B06D}"/>
                  </a:ext>
                </a:extLst>
              </p:cNvPr>
              <p:cNvSpPr/>
              <p:nvPr/>
            </p:nvSpPr>
            <p:spPr>
              <a:xfrm>
                <a:off x="4199097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Flowchart: Terminator 34">
                <a:extLst>
                  <a:ext uri="{FF2B5EF4-FFF2-40B4-BE49-F238E27FC236}">
                    <a16:creationId xmlns:a16="http://schemas.microsoft.com/office/drawing/2014/main" id="{84E51706-921F-43BA-B6DC-29748803BC71}"/>
                  </a:ext>
                </a:extLst>
              </p:cNvPr>
              <p:cNvSpPr/>
              <p:nvPr/>
            </p:nvSpPr>
            <p:spPr>
              <a:xfrm>
                <a:off x="3587675" y="1706363"/>
                <a:ext cx="821029" cy="164592"/>
              </a:xfrm>
              <a:prstGeom prst="flowChartTerminator">
                <a:avLst/>
              </a:prstGeom>
              <a:gradFill>
                <a:gsLst>
                  <a:gs pos="98230">
                    <a:srgbClr val="242424"/>
                  </a:gs>
                  <a:gs pos="85000">
                    <a:schemeClr val="bg1">
                      <a:lumMod val="65000"/>
                    </a:schemeClr>
                  </a:gs>
                  <a:gs pos="3540">
                    <a:srgbClr val="242424"/>
                  </a:gs>
                  <a:gs pos="19000">
                    <a:schemeClr val="bg1">
                      <a:lumMod val="50000"/>
                    </a:schemeClr>
                  </a:gs>
                  <a:gs pos="56000">
                    <a:schemeClr val="bg1"/>
                  </a:gs>
                </a:gsLst>
                <a:lin ang="0" scaled="1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98" name="Rectangle 5">
            <a:extLst>
              <a:ext uri="{FF2B5EF4-FFF2-40B4-BE49-F238E27FC236}">
                <a16:creationId xmlns:a16="http://schemas.microsoft.com/office/drawing/2014/main" id="{1F827C7E-4449-437A-B9AF-C2C0DB477F00}"/>
              </a:ext>
            </a:extLst>
          </p:cNvPr>
          <p:cNvSpPr/>
          <p:nvPr/>
        </p:nvSpPr>
        <p:spPr>
          <a:xfrm>
            <a:off x="-472431" y="0"/>
            <a:ext cx="897991" cy="6858000"/>
          </a:xfrm>
          <a:prstGeom prst="rect">
            <a:avLst/>
          </a:prstGeom>
          <a:solidFill>
            <a:srgbClr val="45454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" name="Rectangle 5">
            <a:extLst>
              <a:ext uri="{FF2B5EF4-FFF2-40B4-BE49-F238E27FC236}">
                <a16:creationId xmlns:a16="http://schemas.microsoft.com/office/drawing/2014/main" id="{1F827C7E-4449-437A-B9AF-C2C0DB477F00}"/>
              </a:ext>
            </a:extLst>
          </p:cNvPr>
          <p:cNvSpPr/>
          <p:nvPr/>
        </p:nvSpPr>
        <p:spPr>
          <a:xfrm flipH="1">
            <a:off x="11835858" y="1177559"/>
            <a:ext cx="356141" cy="5680441"/>
          </a:xfrm>
          <a:prstGeom prst="rect">
            <a:avLst/>
          </a:prstGeom>
          <a:solidFill>
            <a:srgbClr val="45454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707DC5AC-FC84-442C-8B64-BD12F0049F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5400" y="3109721"/>
            <a:ext cx="10736251" cy="3391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634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ectangle 4">
            <a:extLst>
              <a:ext uri="{FF2B5EF4-FFF2-40B4-BE49-F238E27FC236}">
                <a16:creationId xmlns:a16="http://schemas.microsoft.com/office/drawing/2014/main" id="{53A4D272-4D2B-4890-B13F-527A33FDCC57}"/>
              </a:ext>
            </a:extLst>
          </p:cNvPr>
          <p:cNvSpPr/>
          <p:nvPr/>
        </p:nvSpPr>
        <p:spPr>
          <a:xfrm>
            <a:off x="-472430" y="0"/>
            <a:ext cx="900333" cy="6857999"/>
          </a:xfrm>
          <a:prstGeom prst="rect">
            <a:avLst/>
          </a:prstGeom>
          <a:solidFill>
            <a:srgbClr val="242424"/>
          </a:solidFill>
          <a:ln>
            <a:noFill/>
          </a:ln>
          <a:effectLst>
            <a:outerShdw blurRad="101600" dist="165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4">
            <a:extLst>
              <a:ext uri="{FF2B5EF4-FFF2-40B4-BE49-F238E27FC236}">
                <a16:creationId xmlns:a16="http://schemas.microsoft.com/office/drawing/2014/main" id="{53A4D272-4D2B-4890-B13F-527A33FDCC57}"/>
              </a:ext>
            </a:extLst>
          </p:cNvPr>
          <p:cNvSpPr/>
          <p:nvPr/>
        </p:nvSpPr>
        <p:spPr>
          <a:xfrm flipH="1">
            <a:off x="11644442" y="1177559"/>
            <a:ext cx="260442" cy="5680441"/>
          </a:xfrm>
          <a:prstGeom prst="rect">
            <a:avLst/>
          </a:prstGeom>
          <a:solidFill>
            <a:schemeClr val="tx1">
              <a:lumMod val="75000"/>
              <a:lumOff val="25000"/>
              <a:alpha val="44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1" name="مجموعة 70"/>
          <p:cNvGrpSpPr/>
          <p:nvPr/>
        </p:nvGrpSpPr>
        <p:grpSpPr>
          <a:xfrm>
            <a:off x="10200347" y="1379603"/>
            <a:ext cx="1704537" cy="1193405"/>
            <a:chOff x="10313693" y="3294128"/>
            <a:chExt cx="1704537" cy="1193405"/>
          </a:xfrm>
        </p:grpSpPr>
        <p:sp>
          <p:nvSpPr>
            <p:cNvPr id="72" name="Rectangle: Top Corners Rounded 17">
              <a:extLst>
                <a:ext uri="{FF2B5EF4-FFF2-40B4-BE49-F238E27FC236}">
                  <a16:creationId xmlns:a16="http://schemas.microsoft.com/office/drawing/2014/main" id="{75907753-DC44-442D-88C1-1FC79701AD74}"/>
                </a:ext>
              </a:extLst>
            </p:cNvPr>
            <p:cNvSpPr/>
            <p:nvPr/>
          </p:nvSpPr>
          <p:spPr>
            <a:xfrm rot="16200000" flipH="1">
              <a:off x="10569259" y="3038562"/>
              <a:ext cx="1193405" cy="170453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2C8CE7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TextBox 36">
              <a:extLst>
                <a:ext uri="{FF2B5EF4-FFF2-40B4-BE49-F238E27FC236}">
                  <a16:creationId xmlns:a16="http://schemas.microsoft.com/office/drawing/2014/main" id="{93E7D62B-1455-4AFF-B195-F9AA155326E3}"/>
                </a:ext>
              </a:extLst>
            </p:cNvPr>
            <p:cNvSpPr txBox="1"/>
            <p:nvPr/>
          </p:nvSpPr>
          <p:spPr>
            <a:xfrm>
              <a:off x="10804718" y="3376557"/>
              <a:ext cx="8397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latin typeface="Century Gothic" panose="020B0502020202020204" pitchFamily="34" charset="0"/>
                </a:rPr>
                <a:t>الجواب</a:t>
              </a:r>
              <a:endParaRPr lang="en-US" sz="2000" b="1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84" name="مجموعة 83"/>
          <p:cNvGrpSpPr/>
          <p:nvPr/>
        </p:nvGrpSpPr>
        <p:grpSpPr>
          <a:xfrm>
            <a:off x="338813" y="22303"/>
            <a:ext cx="8201466" cy="1128959"/>
            <a:chOff x="338813" y="22303"/>
            <a:chExt cx="8201466" cy="1128959"/>
          </a:xfrm>
        </p:grpSpPr>
        <p:grpSp>
          <p:nvGrpSpPr>
            <p:cNvPr id="85" name="مجموعة 84"/>
            <p:cNvGrpSpPr/>
            <p:nvPr/>
          </p:nvGrpSpPr>
          <p:grpSpPr>
            <a:xfrm>
              <a:off x="338813" y="22303"/>
              <a:ext cx="1704537" cy="1128957"/>
              <a:chOff x="338813" y="22303"/>
              <a:chExt cx="1704537" cy="1128957"/>
            </a:xfrm>
          </p:grpSpPr>
          <p:sp>
            <p:nvSpPr>
              <p:cNvPr id="96" name="Rectangle: Top Corners Rounded 29">
                <a:extLst>
                  <a:ext uri="{FF2B5EF4-FFF2-40B4-BE49-F238E27FC236}">
                    <a16:creationId xmlns:a16="http://schemas.microsoft.com/office/drawing/2014/main" id="{631B49C5-0FBE-4201-9055-096469E92B96}"/>
                  </a:ext>
                </a:extLst>
              </p:cNvPr>
              <p:cNvSpPr/>
              <p:nvPr/>
            </p:nvSpPr>
            <p:spPr>
              <a:xfrm rot="5400000">
                <a:off x="626603" y="-265487"/>
                <a:ext cx="1128957" cy="170453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TextBox 37">
                <a:extLst>
                  <a:ext uri="{FF2B5EF4-FFF2-40B4-BE49-F238E27FC236}">
                    <a16:creationId xmlns:a16="http://schemas.microsoft.com/office/drawing/2014/main" id="{76D10162-9574-43DF-BF02-F3BAB5FBC542}"/>
                  </a:ext>
                </a:extLst>
              </p:cNvPr>
              <p:cNvSpPr txBox="1"/>
              <p:nvPr/>
            </p:nvSpPr>
            <p:spPr>
              <a:xfrm flipH="1">
                <a:off x="746600" y="84303"/>
                <a:ext cx="83972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400" b="1" dirty="0">
                    <a:latin typeface="Century Gothic" panose="020B0502020202020204" pitchFamily="34" charset="0"/>
                  </a:rPr>
                  <a:t>الوحدة 9</a:t>
                </a:r>
                <a:endParaRPr lang="en-US" sz="2400" b="1" dirty="0"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86" name="مجموعة 85"/>
            <p:cNvGrpSpPr/>
            <p:nvPr/>
          </p:nvGrpSpPr>
          <p:grpSpPr>
            <a:xfrm>
              <a:off x="2350491" y="22303"/>
              <a:ext cx="6189788" cy="1128959"/>
              <a:chOff x="2350491" y="22303"/>
              <a:chExt cx="6189788" cy="1128959"/>
            </a:xfrm>
          </p:grpSpPr>
          <p:sp>
            <p:nvSpPr>
              <p:cNvPr id="91" name="Rectangle: Top Corners Rounded 30">
                <a:extLst>
                  <a:ext uri="{FF2B5EF4-FFF2-40B4-BE49-F238E27FC236}">
                    <a16:creationId xmlns:a16="http://schemas.microsoft.com/office/drawing/2014/main" id="{1615A45F-6CC8-48D9-B779-27E337B16F12}"/>
                  </a:ext>
                </a:extLst>
              </p:cNvPr>
              <p:cNvSpPr/>
              <p:nvPr/>
            </p:nvSpPr>
            <p:spPr>
              <a:xfrm rot="16200000" flipH="1">
                <a:off x="4880905" y="-2508111"/>
                <a:ext cx="1128959" cy="6189788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92" name="Graphic 2" descr="Thought bubble">
                <a:extLst>
                  <a:ext uri="{FF2B5EF4-FFF2-40B4-BE49-F238E27FC236}">
                    <a16:creationId xmlns:a16="http://schemas.microsoft.com/office/drawing/2014/main" id="{1BC5C56D-BC9C-4A5D-9ACC-9B354DB22762}"/>
                  </a:ext>
                </a:extLst>
              </p:cNvPr>
              <p:cNvPicPr>
                <a:picLocks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 flipH="1">
                <a:off x="2771001" y="356747"/>
                <a:ext cx="640080" cy="640080"/>
              </a:xfrm>
              <a:prstGeom prst="rect">
                <a:avLst/>
              </a:prstGeom>
            </p:spPr>
          </p:pic>
          <p:grpSp>
            <p:nvGrpSpPr>
              <p:cNvPr id="93" name="Group 52">
                <a:extLst>
                  <a:ext uri="{FF2B5EF4-FFF2-40B4-BE49-F238E27FC236}">
                    <a16:creationId xmlns:a16="http://schemas.microsoft.com/office/drawing/2014/main" id="{27984296-FF80-419E-8703-5280B5AB1741}"/>
                  </a:ext>
                </a:extLst>
              </p:cNvPr>
              <p:cNvGrpSpPr/>
              <p:nvPr/>
            </p:nvGrpSpPr>
            <p:grpSpPr>
              <a:xfrm>
                <a:off x="2575344" y="165530"/>
                <a:ext cx="5920956" cy="789002"/>
                <a:chOff x="4357695" y="1484950"/>
                <a:chExt cx="5920956" cy="789002"/>
              </a:xfrm>
            </p:grpSpPr>
            <p:sp>
              <p:nvSpPr>
                <p:cNvPr id="94" name="TextBox 53">
                  <a:extLst>
                    <a:ext uri="{FF2B5EF4-FFF2-40B4-BE49-F238E27FC236}">
                      <a16:creationId xmlns:a16="http://schemas.microsoft.com/office/drawing/2014/main" id="{701AC4C7-0CAE-4E74-837A-DAAF1873AD88}"/>
                    </a:ext>
                  </a:extLst>
                </p:cNvPr>
                <p:cNvSpPr txBox="1"/>
                <p:nvPr/>
              </p:nvSpPr>
              <p:spPr>
                <a:xfrm>
                  <a:off x="7737497" y="1484950"/>
                  <a:ext cx="254115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Y" b="1" dirty="0">
                      <a:latin typeface="Century Gothic" panose="020B0502020202020204" pitchFamily="34" charset="0"/>
                    </a:rPr>
                    <a:t>الدرس الحادي عشر </a:t>
                  </a:r>
                  <a:endParaRPr lang="en-US" b="1" dirty="0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95" name="TextBox 54">
                  <a:extLst>
                    <a:ext uri="{FF2B5EF4-FFF2-40B4-BE49-F238E27FC236}">
                      <a16:creationId xmlns:a16="http://schemas.microsoft.com/office/drawing/2014/main" id="{77083AD1-19E7-47DD-AD18-FA3E1ABEF6F5}"/>
                    </a:ext>
                  </a:extLst>
                </p:cNvPr>
                <p:cNvSpPr txBox="1"/>
                <p:nvPr/>
              </p:nvSpPr>
              <p:spPr>
                <a:xfrm>
                  <a:off x="4357695" y="1812287"/>
                  <a:ext cx="592095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Y" sz="2400" dirty="0">
                      <a:latin typeface="Century Gothic" panose="020B0502020202020204" pitchFamily="34" charset="0"/>
                    </a:rPr>
                    <a:t>الخصائص الطبيعية للعالم العربي والإسلامي</a:t>
                  </a:r>
                </a:p>
              </p:txBody>
            </p:sp>
          </p:grpSp>
        </p:grpSp>
        <p:grpSp>
          <p:nvGrpSpPr>
            <p:cNvPr id="87" name="Group 31">
              <a:extLst>
                <a:ext uri="{FF2B5EF4-FFF2-40B4-BE49-F238E27FC236}">
                  <a16:creationId xmlns:a16="http://schemas.microsoft.com/office/drawing/2014/main" id="{558FC709-40A8-4347-9BA6-97072B4914BD}"/>
                </a:ext>
              </a:extLst>
            </p:cNvPr>
            <p:cNvGrpSpPr/>
            <p:nvPr/>
          </p:nvGrpSpPr>
          <p:grpSpPr>
            <a:xfrm flipH="1">
              <a:off x="1665860" y="455392"/>
              <a:ext cx="1074076" cy="327224"/>
              <a:chOff x="3454205" y="1667025"/>
              <a:chExt cx="1074076" cy="239151"/>
            </a:xfrm>
          </p:grpSpPr>
          <p:sp>
            <p:nvSpPr>
              <p:cNvPr id="88" name="Oval 32">
                <a:extLst>
                  <a:ext uri="{FF2B5EF4-FFF2-40B4-BE49-F238E27FC236}">
                    <a16:creationId xmlns:a16="http://schemas.microsoft.com/office/drawing/2014/main" id="{5BEA08B9-E1AA-45E6-B4A0-E998EFD2A2A9}"/>
                  </a:ext>
                </a:extLst>
              </p:cNvPr>
              <p:cNvSpPr/>
              <p:nvPr/>
            </p:nvSpPr>
            <p:spPr>
              <a:xfrm>
                <a:off x="3454205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Oval 33">
                <a:extLst>
                  <a:ext uri="{FF2B5EF4-FFF2-40B4-BE49-F238E27FC236}">
                    <a16:creationId xmlns:a16="http://schemas.microsoft.com/office/drawing/2014/main" id="{9B9975C1-C883-4A1D-B21C-3FD74A13B06D}"/>
                  </a:ext>
                </a:extLst>
              </p:cNvPr>
              <p:cNvSpPr/>
              <p:nvPr/>
            </p:nvSpPr>
            <p:spPr>
              <a:xfrm>
                <a:off x="4199097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Flowchart: Terminator 34">
                <a:extLst>
                  <a:ext uri="{FF2B5EF4-FFF2-40B4-BE49-F238E27FC236}">
                    <a16:creationId xmlns:a16="http://schemas.microsoft.com/office/drawing/2014/main" id="{84E51706-921F-43BA-B6DC-29748803BC71}"/>
                  </a:ext>
                </a:extLst>
              </p:cNvPr>
              <p:cNvSpPr/>
              <p:nvPr/>
            </p:nvSpPr>
            <p:spPr>
              <a:xfrm>
                <a:off x="3587675" y="1706363"/>
                <a:ext cx="821029" cy="164592"/>
              </a:xfrm>
              <a:prstGeom prst="flowChartTerminator">
                <a:avLst/>
              </a:prstGeom>
              <a:gradFill>
                <a:gsLst>
                  <a:gs pos="98230">
                    <a:srgbClr val="242424"/>
                  </a:gs>
                  <a:gs pos="85000">
                    <a:schemeClr val="bg1">
                      <a:lumMod val="65000"/>
                    </a:schemeClr>
                  </a:gs>
                  <a:gs pos="3540">
                    <a:srgbClr val="242424"/>
                  </a:gs>
                  <a:gs pos="19000">
                    <a:schemeClr val="bg1">
                      <a:lumMod val="50000"/>
                    </a:schemeClr>
                  </a:gs>
                  <a:gs pos="56000">
                    <a:schemeClr val="bg1"/>
                  </a:gs>
                </a:gsLst>
                <a:lin ang="0" scaled="1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98" name="Rectangle 5">
            <a:extLst>
              <a:ext uri="{FF2B5EF4-FFF2-40B4-BE49-F238E27FC236}">
                <a16:creationId xmlns:a16="http://schemas.microsoft.com/office/drawing/2014/main" id="{1F827C7E-4449-437A-B9AF-C2C0DB477F00}"/>
              </a:ext>
            </a:extLst>
          </p:cNvPr>
          <p:cNvSpPr/>
          <p:nvPr/>
        </p:nvSpPr>
        <p:spPr>
          <a:xfrm>
            <a:off x="-472431" y="0"/>
            <a:ext cx="897991" cy="6858000"/>
          </a:xfrm>
          <a:prstGeom prst="rect">
            <a:avLst/>
          </a:prstGeom>
          <a:solidFill>
            <a:srgbClr val="45454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" name="Rectangle 5">
            <a:extLst>
              <a:ext uri="{FF2B5EF4-FFF2-40B4-BE49-F238E27FC236}">
                <a16:creationId xmlns:a16="http://schemas.microsoft.com/office/drawing/2014/main" id="{1F827C7E-4449-437A-B9AF-C2C0DB477F00}"/>
              </a:ext>
            </a:extLst>
          </p:cNvPr>
          <p:cNvSpPr/>
          <p:nvPr/>
        </p:nvSpPr>
        <p:spPr>
          <a:xfrm flipH="1">
            <a:off x="11835858" y="1177559"/>
            <a:ext cx="356141" cy="5680441"/>
          </a:xfrm>
          <a:prstGeom prst="rect">
            <a:avLst/>
          </a:prstGeom>
          <a:solidFill>
            <a:srgbClr val="45454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A54AE0-0B44-43E8-808B-4301D4D7EE0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68" t="33463" r="29576" b="52194"/>
          <a:stretch/>
        </p:blipFill>
        <p:spPr>
          <a:xfrm>
            <a:off x="1068981" y="1584349"/>
            <a:ext cx="8885854" cy="5108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281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CF34079-EEF9-4657-8F5A-13DEFFCB1F59}"/>
              </a:ext>
            </a:extLst>
          </p:cNvPr>
          <p:cNvSpPr/>
          <p:nvPr/>
        </p:nvSpPr>
        <p:spPr>
          <a:xfrm>
            <a:off x="-72682" y="41616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2E80C4A-C70F-457E-84D8-43ECF2B245C8}"/>
              </a:ext>
            </a:extLst>
          </p:cNvPr>
          <p:cNvSpPr/>
          <p:nvPr/>
        </p:nvSpPr>
        <p:spPr>
          <a:xfrm>
            <a:off x="2" y="40092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6423CB7A-CBB0-4D81-9F6A-C0CF60F5193F}"/>
              </a:ext>
            </a:extLst>
          </p:cNvPr>
          <p:cNvGrpSpPr/>
          <p:nvPr/>
        </p:nvGrpSpPr>
        <p:grpSpPr>
          <a:xfrm>
            <a:off x="-418823" y="3936185"/>
            <a:ext cx="13029646" cy="66500"/>
            <a:chOff x="875607" y="3208713"/>
            <a:chExt cx="13029646" cy="66500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A6E6669-222C-4FC7-9604-DD649D708772}"/>
                </a:ext>
              </a:extLst>
            </p:cNvPr>
            <p:cNvSpPr/>
            <p:nvPr/>
          </p:nvSpPr>
          <p:spPr>
            <a:xfrm>
              <a:off x="87560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36683BC-89ED-49BE-9D25-8F40A3D28A0D}"/>
                </a:ext>
              </a:extLst>
            </p:cNvPr>
            <p:cNvSpPr/>
            <p:nvPr/>
          </p:nvSpPr>
          <p:spPr>
            <a:xfrm>
              <a:off x="105017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D813D00-F48E-41E5-AF87-93FF2A67A1C3}"/>
                </a:ext>
              </a:extLst>
            </p:cNvPr>
            <p:cNvSpPr/>
            <p:nvPr/>
          </p:nvSpPr>
          <p:spPr>
            <a:xfrm>
              <a:off x="122474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F4C3E17-2711-41A7-A866-A414FBB4F010}"/>
                </a:ext>
              </a:extLst>
            </p:cNvPr>
            <p:cNvSpPr/>
            <p:nvPr/>
          </p:nvSpPr>
          <p:spPr>
            <a:xfrm>
              <a:off x="139930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3D0F3FE-2EFF-4BEC-ACD5-44C9A85D88E0}"/>
                </a:ext>
              </a:extLst>
            </p:cNvPr>
            <p:cNvSpPr/>
            <p:nvPr/>
          </p:nvSpPr>
          <p:spPr>
            <a:xfrm>
              <a:off x="157387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0CB0020-2EB0-4904-94F0-E4157F6F9ADC}"/>
                </a:ext>
              </a:extLst>
            </p:cNvPr>
            <p:cNvSpPr/>
            <p:nvPr/>
          </p:nvSpPr>
          <p:spPr>
            <a:xfrm>
              <a:off x="174844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D783D7E-1B62-4618-8FE0-A1C4842A39F7}"/>
                </a:ext>
              </a:extLst>
            </p:cNvPr>
            <p:cNvSpPr/>
            <p:nvPr/>
          </p:nvSpPr>
          <p:spPr>
            <a:xfrm>
              <a:off x="192300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404DD01-64A9-4A89-A870-B5C595D03850}"/>
                </a:ext>
              </a:extLst>
            </p:cNvPr>
            <p:cNvSpPr/>
            <p:nvPr/>
          </p:nvSpPr>
          <p:spPr>
            <a:xfrm>
              <a:off x="209757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0259E3C-A8FF-4720-8BCD-2AD023A2A262}"/>
                </a:ext>
              </a:extLst>
            </p:cNvPr>
            <p:cNvSpPr/>
            <p:nvPr/>
          </p:nvSpPr>
          <p:spPr>
            <a:xfrm>
              <a:off x="227214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C73F059-00D6-407C-BA90-87B542557991}"/>
                </a:ext>
              </a:extLst>
            </p:cNvPr>
            <p:cNvSpPr/>
            <p:nvPr/>
          </p:nvSpPr>
          <p:spPr>
            <a:xfrm>
              <a:off x="244671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6C26804-6A7B-415D-B11E-6DCEB67E2E30}"/>
                </a:ext>
              </a:extLst>
            </p:cNvPr>
            <p:cNvSpPr/>
            <p:nvPr/>
          </p:nvSpPr>
          <p:spPr>
            <a:xfrm>
              <a:off x="262127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BE81DC7D-1867-4685-AD85-9985B10A74D1}"/>
                </a:ext>
              </a:extLst>
            </p:cNvPr>
            <p:cNvSpPr/>
            <p:nvPr/>
          </p:nvSpPr>
          <p:spPr>
            <a:xfrm>
              <a:off x="279584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99770DD-831E-4D1A-8B8C-C397A9A561DA}"/>
                </a:ext>
              </a:extLst>
            </p:cNvPr>
            <p:cNvSpPr/>
            <p:nvPr/>
          </p:nvSpPr>
          <p:spPr>
            <a:xfrm>
              <a:off x="297041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460F3FE-62B2-435D-828B-47BD3D0274CC}"/>
                </a:ext>
              </a:extLst>
            </p:cNvPr>
            <p:cNvSpPr/>
            <p:nvPr/>
          </p:nvSpPr>
          <p:spPr>
            <a:xfrm>
              <a:off x="314497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3D33DF6-F776-4F8C-8409-BD0EEF4A8F5E}"/>
                </a:ext>
              </a:extLst>
            </p:cNvPr>
            <p:cNvSpPr/>
            <p:nvPr/>
          </p:nvSpPr>
          <p:spPr>
            <a:xfrm>
              <a:off x="331954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A0026FB-C312-4140-A76E-61802044969F}"/>
                </a:ext>
              </a:extLst>
            </p:cNvPr>
            <p:cNvSpPr/>
            <p:nvPr/>
          </p:nvSpPr>
          <p:spPr>
            <a:xfrm>
              <a:off x="349411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7715CC4-F3EC-4C19-AD2E-B4A6B1BFD000}"/>
                </a:ext>
              </a:extLst>
            </p:cNvPr>
            <p:cNvSpPr/>
            <p:nvPr/>
          </p:nvSpPr>
          <p:spPr>
            <a:xfrm>
              <a:off x="366867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DB8CE68C-F0A3-43D8-921D-E1186F7D4CC7}"/>
                </a:ext>
              </a:extLst>
            </p:cNvPr>
            <p:cNvSpPr/>
            <p:nvPr/>
          </p:nvSpPr>
          <p:spPr>
            <a:xfrm>
              <a:off x="384324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572D033-ABD7-49D4-B891-1E2E3AC0AD7B}"/>
                </a:ext>
              </a:extLst>
            </p:cNvPr>
            <p:cNvSpPr/>
            <p:nvPr/>
          </p:nvSpPr>
          <p:spPr>
            <a:xfrm>
              <a:off x="401781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DF88AEDD-F16C-4D09-9860-956E84267F63}"/>
                </a:ext>
              </a:extLst>
            </p:cNvPr>
            <p:cNvSpPr/>
            <p:nvPr/>
          </p:nvSpPr>
          <p:spPr>
            <a:xfrm>
              <a:off x="419238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47C8AA0C-ADB0-4031-B665-2C7E90EC0446}"/>
                </a:ext>
              </a:extLst>
            </p:cNvPr>
            <p:cNvSpPr/>
            <p:nvPr/>
          </p:nvSpPr>
          <p:spPr>
            <a:xfrm>
              <a:off x="436694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7A6E5D06-BF8B-4690-9309-AF9CD341DF13}"/>
                </a:ext>
              </a:extLst>
            </p:cNvPr>
            <p:cNvSpPr/>
            <p:nvPr/>
          </p:nvSpPr>
          <p:spPr>
            <a:xfrm>
              <a:off x="454151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6E5879F8-63A6-4B0B-B104-32814766D154}"/>
                </a:ext>
              </a:extLst>
            </p:cNvPr>
            <p:cNvSpPr/>
            <p:nvPr/>
          </p:nvSpPr>
          <p:spPr>
            <a:xfrm>
              <a:off x="471608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5D7144B8-0CC4-4740-B6DD-25D412C065E7}"/>
                </a:ext>
              </a:extLst>
            </p:cNvPr>
            <p:cNvSpPr/>
            <p:nvPr/>
          </p:nvSpPr>
          <p:spPr>
            <a:xfrm>
              <a:off x="489064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3609F947-606B-424B-9223-C05692C1B41A}"/>
                </a:ext>
              </a:extLst>
            </p:cNvPr>
            <p:cNvSpPr/>
            <p:nvPr/>
          </p:nvSpPr>
          <p:spPr>
            <a:xfrm>
              <a:off x="506521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C88F5285-3F45-4CBC-B2F2-673D074907C3}"/>
                </a:ext>
              </a:extLst>
            </p:cNvPr>
            <p:cNvSpPr/>
            <p:nvPr/>
          </p:nvSpPr>
          <p:spPr>
            <a:xfrm>
              <a:off x="523978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C942A968-A9B7-48B9-B883-BA4CF3535431}"/>
                </a:ext>
              </a:extLst>
            </p:cNvPr>
            <p:cNvSpPr/>
            <p:nvPr/>
          </p:nvSpPr>
          <p:spPr>
            <a:xfrm>
              <a:off x="541434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B9367951-9D28-479C-8FB6-21410538144C}"/>
                </a:ext>
              </a:extLst>
            </p:cNvPr>
            <p:cNvSpPr/>
            <p:nvPr/>
          </p:nvSpPr>
          <p:spPr>
            <a:xfrm>
              <a:off x="558891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F98768F0-A156-421A-BDC1-384DA8784F5D}"/>
                </a:ext>
              </a:extLst>
            </p:cNvPr>
            <p:cNvSpPr/>
            <p:nvPr/>
          </p:nvSpPr>
          <p:spPr>
            <a:xfrm>
              <a:off x="576348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AC849FF9-CA3C-44E8-83AF-FC2048BDC003}"/>
                </a:ext>
              </a:extLst>
            </p:cNvPr>
            <p:cNvSpPr/>
            <p:nvPr/>
          </p:nvSpPr>
          <p:spPr>
            <a:xfrm>
              <a:off x="593805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4AACB40C-9F9C-4F5E-BA15-F36D7E53FEAE}"/>
                </a:ext>
              </a:extLst>
            </p:cNvPr>
            <p:cNvSpPr/>
            <p:nvPr/>
          </p:nvSpPr>
          <p:spPr>
            <a:xfrm>
              <a:off x="611261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C3502E7D-1BA9-4F0D-801A-D43BD5A01535}"/>
                </a:ext>
              </a:extLst>
            </p:cNvPr>
            <p:cNvSpPr/>
            <p:nvPr/>
          </p:nvSpPr>
          <p:spPr>
            <a:xfrm>
              <a:off x="628718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AF76B982-4EE2-49C8-9B3E-8F1F6704E153}"/>
                </a:ext>
              </a:extLst>
            </p:cNvPr>
            <p:cNvSpPr/>
            <p:nvPr/>
          </p:nvSpPr>
          <p:spPr>
            <a:xfrm>
              <a:off x="646175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E4073A58-8D46-4A77-AD3E-F08BA3C8FBE9}"/>
                </a:ext>
              </a:extLst>
            </p:cNvPr>
            <p:cNvSpPr/>
            <p:nvPr/>
          </p:nvSpPr>
          <p:spPr>
            <a:xfrm>
              <a:off x="663631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765BEAE-7B71-455B-BEC1-EC6D4FBB52F7}"/>
                </a:ext>
              </a:extLst>
            </p:cNvPr>
            <p:cNvSpPr/>
            <p:nvPr/>
          </p:nvSpPr>
          <p:spPr>
            <a:xfrm>
              <a:off x="681088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B1469BBF-82A4-40F3-8A10-B3B3DEDBB130}"/>
                </a:ext>
              </a:extLst>
            </p:cNvPr>
            <p:cNvSpPr/>
            <p:nvPr/>
          </p:nvSpPr>
          <p:spPr>
            <a:xfrm>
              <a:off x="698545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85E1F78-4F8B-4B7E-BC1B-1A5926673087}"/>
                </a:ext>
              </a:extLst>
            </p:cNvPr>
            <p:cNvSpPr/>
            <p:nvPr/>
          </p:nvSpPr>
          <p:spPr>
            <a:xfrm>
              <a:off x="716001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940E680E-0447-4E6C-90E8-29A2DB6F59C0}"/>
                </a:ext>
              </a:extLst>
            </p:cNvPr>
            <p:cNvSpPr/>
            <p:nvPr/>
          </p:nvSpPr>
          <p:spPr>
            <a:xfrm>
              <a:off x="733458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C08465D0-6640-4641-8A5A-2179B707AB18}"/>
                </a:ext>
              </a:extLst>
            </p:cNvPr>
            <p:cNvSpPr/>
            <p:nvPr/>
          </p:nvSpPr>
          <p:spPr>
            <a:xfrm>
              <a:off x="750915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F874DD69-9F1B-4009-8A17-EA429AA69DEB}"/>
                </a:ext>
              </a:extLst>
            </p:cNvPr>
            <p:cNvSpPr/>
            <p:nvPr/>
          </p:nvSpPr>
          <p:spPr>
            <a:xfrm>
              <a:off x="768372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4467547F-2969-470F-B090-2713343DC55D}"/>
                </a:ext>
              </a:extLst>
            </p:cNvPr>
            <p:cNvSpPr/>
            <p:nvPr/>
          </p:nvSpPr>
          <p:spPr>
            <a:xfrm>
              <a:off x="785828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024C61CB-EFC5-4D66-A28B-427D5BA751E3}"/>
                </a:ext>
              </a:extLst>
            </p:cNvPr>
            <p:cNvSpPr/>
            <p:nvPr/>
          </p:nvSpPr>
          <p:spPr>
            <a:xfrm>
              <a:off x="803285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DFB59739-3CA2-4C5B-9E88-36C8D9C85ED1}"/>
                </a:ext>
              </a:extLst>
            </p:cNvPr>
            <p:cNvSpPr/>
            <p:nvPr/>
          </p:nvSpPr>
          <p:spPr>
            <a:xfrm>
              <a:off x="820742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7BA47E68-3C21-4D92-9191-72C22A16D94D}"/>
                </a:ext>
              </a:extLst>
            </p:cNvPr>
            <p:cNvSpPr/>
            <p:nvPr/>
          </p:nvSpPr>
          <p:spPr>
            <a:xfrm>
              <a:off x="838198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C8383ACB-81F9-476F-A2C8-7274C5AC0B77}"/>
                </a:ext>
              </a:extLst>
            </p:cNvPr>
            <p:cNvSpPr/>
            <p:nvPr/>
          </p:nvSpPr>
          <p:spPr>
            <a:xfrm>
              <a:off x="855655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064832AC-B594-45D2-A6A1-838DDF3206A1}"/>
                </a:ext>
              </a:extLst>
            </p:cNvPr>
            <p:cNvSpPr/>
            <p:nvPr/>
          </p:nvSpPr>
          <p:spPr>
            <a:xfrm>
              <a:off x="873112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E20CBD84-B552-47CD-A0D7-EAFBC7DD75A5}"/>
                </a:ext>
              </a:extLst>
            </p:cNvPr>
            <p:cNvSpPr/>
            <p:nvPr/>
          </p:nvSpPr>
          <p:spPr>
            <a:xfrm>
              <a:off x="890568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C40E78C4-3290-43CE-9E83-1EB804587F6C}"/>
                </a:ext>
              </a:extLst>
            </p:cNvPr>
            <p:cNvSpPr/>
            <p:nvPr/>
          </p:nvSpPr>
          <p:spPr>
            <a:xfrm>
              <a:off x="908025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50ABC2BC-B158-4641-8F95-19A2BE20D264}"/>
                </a:ext>
              </a:extLst>
            </p:cNvPr>
            <p:cNvSpPr/>
            <p:nvPr/>
          </p:nvSpPr>
          <p:spPr>
            <a:xfrm>
              <a:off x="925482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418352CE-0942-4C58-869C-6483577F1DAF}"/>
                </a:ext>
              </a:extLst>
            </p:cNvPr>
            <p:cNvSpPr/>
            <p:nvPr/>
          </p:nvSpPr>
          <p:spPr>
            <a:xfrm>
              <a:off x="942939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4C8FCFD8-565E-485F-9AC4-2EFBFD7470FE}"/>
                </a:ext>
              </a:extLst>
            </p:cNvPr>
            <p:cNvSpPr/>
            <p:nvPr/>
          </p:nvSpPr>
          <p:spPr>
            <a:xfrm>
              <a:off x="960395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C0ABB4F8-DF59-4236-A549-F85C93324005}"/>
                </a:ext>
              </a:extLst>
            </p:cNvPr>
            <p:cNvSpPr/>
            <p:nvPr/>
          </p:nvSpPr>
          <p:spPr>
            <a:xfrm>
              <a:off x="977852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92077FA5-5FC3-406A-B40A-E6DC83E071B4}"/>
                </a:ext>
              </a:extLst>
            </p:cNvPr>
            <p:cNvSpPr/>
            <p:nvPr/>
          </p:nvSpPr>
          <p:spPr>
            <a:xfrm>
              <a:off x="995309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2921061C-4E77-4F4A-B220-BCA8EC072337}"/>
                </a:ext>
              </a:extLst>
            </p:cNvPr>
            <p:cNvSpPr/>
            <p:nvPr/>
          </p:nvSpPr>
          <p:spPr>
            <a:xfrm>
              <a:off x="1012765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24D576E4-34DD-40A4-92A3-9BBC1870D1A1}"/>
                </a:ext>
              </a:extLst>
            </p:cNvPr>
            <p:cNvSpPr/>
            <p:nvPr/>
          </p:nvSpPr>
          <p:spPr>
            <a:xfrm>
              <a:off x="1030222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CB7A630B-1EBE-4C18-AA72-21F27B237AE1}"/>
                </a:ext>
              </a:extLst>
            </p:cNvPr>
            <p:cNvSpPr/>
            <p:nvPr/>
          </p:nvSpPr>
          <p:spPr>
            <a:xfrm>
              <a:off x="1047679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39E8A846-06D2-48FB-B2E0-1A32E3CAA9D7}"/>
                </a:ext>
              </a:extLst>
            </p:cNvPr>
            <p:cNvSpPr/>
            <p:nvPr/>
          </p:nvSpPr>
          <p:spPr>
            <a:xfrm>
              <a:off x="1065135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0B13D83B-C857-4022-A7A7-2238CCB5DD01}"/>
                </a:ext>
              </a:extLst>
            </p:cNvPr>
            <p:cNvSpPr/>
            <p:nvPr/>
          </p:nvSpPr>
          <p:spPr>
            <a:xfrm>
              <a:off x="1082592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C514F47B-8CC0-4292-A987-F80A29229983}"/>
                </a:ext>
              </a:extLst>
            </p:cNvPr>
            <p:cNvSpPr/>
            <p:nvPr/>
          </p:nvSpPr>
          <p:spPr>
            <a:xfrm>
              <a:off x="1100049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1C159865-52F3-4393-8DA3-32D9FA47001F}"/>
                </a:ext>
              </a:extLst>
            </p:cNvPr>
            <p:cNvSpPr/>
            <p:nvPr/>
          </p:nvSpPr>
          <p:spPr>
            <a:xfrm>
              <a:off x="1117506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B9AD06CB-E70E-4087-9A5C-F2739B7891CE}"/>
                </a:ext>
              </a:extLst>
            </p:cNvPr>
            <p:cNvSpPr/>
            <p:nvPr/>
          </p:nvSpPr>
          <p:spPr>
            <a:xfrm>
              <a:off x="1134962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78CCE102-E7C8-4BC2-A675-60D0A0E3CD7D}"/>
                </a:ext>
              </a:extLst>
            </p:cNvPr>
            <p:cNvSpPr/>
            <p:nvPr/>
          </p:nvSpPr>
          <p:spPr>
            <a:xfrm>
              <a:off x="1152419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94A9A293-0912-492D-A911-B0B2264A7EF7}"/>
                </a:ext>
              </a:extLst>
            </p:cNvPr>
            <p:cNvSpPr/>
            <p:nvPr/>
          </p:nvSpPr>
          <p:spPr>
            <a:xfrm>
              <a:off x="1169876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E58544EE-13CF-4A8D-A708-3547661C070D}"/>
                </a:ext>
              </a:extLst>
            </p:cNvPr>
            <p:cNvSpPr/>
            <p:nvPr/>
          </p:nvSpPr>
          <p:spPr>
            <a:xfrm>
              <a:off x="1187332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5AB607EF-173C-473D-9469-FAEBE42F127E}"/>
                </a:ext>
              </a:extLst>
            </p:cNvPr>
            <p:cNvSpPr/>
            <p:nvPr/>
          </p:nvSpPr>
          <p:spPr>
            <a:xfrm>
              <a:off x="1204789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2E700DFA-BF84-4DC7-9564-E0EAA7C59037}"/>
                </a:ext>
              </a:extLst>
            </p:cNvPr>
            <p:cNvSpPr/>
            <p:nvPr/>
          </p:nvSpPr>
          <p:spPr>
            <a:xfrm>
              <a:off x="1222246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8F66BA70-E165-4BE6-92A4-B29549942535}"/>
                </a:ext>
              </a:extLst>
            </p:cNvPr>
            <p:cNvSpPr/>
            <p:nvPr/>
          </p:nvSpPr>
          <p:spPr>
            <a:xfrm>
              <a:off x="1239702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B72A1B2-63E5-4CF5-93E9-3D7F25699AA5}"/>
                </a:ext>
              </a:extLst>
            </p:cNvPr>
            <p:cNvSpPr/>
            <p:nvPr/>
          </p:nvSpPr>
          <p:spPr>
            <a:xfrm>
              <a:off x="1257159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C2BE15D5-DE7E-4D80-BC0D-F28B27830F5A}"/>
                </a:ext>
              </a:extLst>
            </p:cNvPr>
            <p:cNvSpPr/>
            <p:nvPr/>
          </p:nvSpPr>
          <p:spPr>
            <a:xfrm>
              <a:off x="1274616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148B188C-466E-45AD-AE22-CF2B6DB2CB2E}"/>
                </a:ext>
              </a:extLst>
            </p:cNvPr>
            <p:cNvSpPr/>
            <p:nvPr/>
          </p:nvSpPr>
          <p:spPr>
            <a:xfrm>
              <a:off x="1292073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213E0D47-E90D-4C46-ADFF-7350ADCA5320}"/>
                </a:ext>
              </a:extLst>
            </p:cNvPr>
            <p:cNvSpPr/>
            <p:nvPr/>
          </p:nvSpPr>
          <p:spPr>
            <a:xfrm>
              <a:off x="1309529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07BC0D2C-1D64-48F3-956F-5D71923AF6D3}"/>
                </a:ext>
              </a:extLst>
            </p:cNvPr>
            <p:cNvSpPr/>
            <p:nvPr/>
          </p:nvSpPr>
          <p:spPr>
            <a:xfrm>
              <a:off x="1326986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BA60BEB8-0C23-406B-938C-E4006ABFF8A2}"/>
                </a:ext>
              </a:extLst>
            </p:cNvPr>
            <p:cNvSpPr/>
            <p:nvPr/>
          </p:nvSpPr>
          <p:spPr>
            <a:xfrm>
              <a:off x="1344443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A15422B7-31E1-4DC7-A9D5-1C007A11631C}"/>
                </a:ext>
              </a:extLst>
            </p:cNvPr>
            <p:cNvSpPr/>
            <p:nvPr/>
          </p:nvSpPr>
          <p:spPr>
            <a:xfrm>
              <a:off x="1361899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A2045B9E-CD32-44C9-BEF8-CEAB32D6B3A9}"/>
                </a:ext>
              </a:extLst>
            </p:cNvPr>
            <p:cNvSpPr/>
            <p:nvPr/>
          </p:nvSpPr>
          <p:spPr>
            <a:xfrm>
              <a:off x="1379356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1" name="Rectangle 90">
            <a:extLst>
              <a:ext uri="{FF2B5EF4-FFF2-40B4-BE49-F238E27FC236}">
                <a16:creationId xmlns:a16="http://schemas.microsoft.com/office/drawing/2014/main" id="{CD758F6C-F906-4A36-9FDC-DBC00F69E107}"/>
              </a:ext>
            </a:extLst>
          </p:cNvPr>
          <p:cNvSpPr/>
          <p:nvPr/>
        </p:nvSpPr>
        <p:spPr>
          <a:xfrm>
            <a:off x="-194599" y="3890466"/>
            <a:ext cx="1271016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4" name="Group 343">
            <a:extLst>
              <a:ext uri="{FF2B5EF4-FFF2-40B4-BE49-F238E27FC236}">
                <a16:creationId xmlns:a16="http://schemas.microsoft.com/office/drawing/2014/main" id="{6B593B20-1F5C-431F-8B71-BF5257FC17D7}"/>
              </a:ext>
            </a:extLst>
          </p:cNvPr>
          <p:cNvGrpSpPr/>
          <p:nvPr/>
        </p:nvGrpSpPr>
        <p:grpSpPr>
          <a:xfrm flipH="1">
            <a:off x="-4987587" y="2670931"/>
            <a:ext cx="7779829" cy="1265254"/>
            <a:chOff x="9198889" y="2670931"/>
            <a:chExt cx="7779829" cy="1265254"/>
          </a:xfrm>
        </p:grpSpPr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773A0024-C885-4F57-A944-EDEE6320140B}"/>
                </a:ext>
              </a:extLst>
            </p:cNvPr>
            <p:cNvGrpSpPr/>
            <p:nvPr/>
          </p:nvGrpSpPr>
          <p:grpSpPr>
            <a:xfrm>
              <a:off x="9198889" y="2670931"/>
              <a:ext cx="2974562" cy="1265254"/>
              <a:chOff x="2945383" y="3975679"/>
              <a:chExt cx="6769635" cy="2879520"/>
            </a:xfrm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F579677B-4C3E-4B77-A28A-8F8AF2FC80F2}"/>
                  </a:ext>
                </a:extLst>
              </p:cNvPr>
              <p:cNvSpPr/>
              <p:nvPr/>
            </p:nvSpPr>
            <p:spPr>
              <a:xfrm>
                <a:off x="3345004" y="6064440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: Top Corners Rounded 93">
                <a:extLst>
                  <a:ext uri="{FF2B5EF4-FFF2-40B4-BE49-F238E27FC236}">
                    <a16:creationId xmlns:a16="http://schemas.microsoft.com/office/drawing/2014/main" id="{323E74CB-5875-4438-82ED-089953BC6DD0}"/>
                  </a:ext>
                </a:extLst>
              </p:cNvPr>
              <p:cNvSpPr/>
              <p:nvPr/>
            </p:nvSpPr>
            <p:spPr>
              <a:xfrm rot="16200000">
                <a:off x="3305492" y="4439896"/>
                <a:ext cx="1835124" cy="1255270"/>
              </a:xfrm>
              <a:prstGeom prst="round2Same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071D3DF5-CB02-4977-8DB1-49A0129547B6}"/>
                  </a:ext>
                </a:extLst>
              </p:cNvPr>
              <p:cNvSpPr/>
              <p:nvPr/>
            </p:nvSpPr>
            <p:spPr>
              <a:xfrm>
                <a:off x="4799328" y="4149968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78C89E93-EBA2-4F80-AAAB-A188AF878128}"/>
                  </a:ext>
                </a:extLst>
              </p:cNvPr>
              <p:cNvSpPr/>
              <p:nvPr/>
            </p:nvSpPr>
            <p:spPr>
              <a:xfrm>
                <a:off x="4878825" y="3975679"/>
                <a:ext cx="1392415" cy="2009413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D0C96BED-339A-49C0-8528-3376634CCE7B}"/>
                  </a:ext>
                </a:extLst>
              </p:cNvPr>
              <p:cNvSpPr/>
              <p:nvPr/>
            </p:nvSpPr>
            <p:spPr>
              <a:xfrm>
                <a:off x="6238820" y="4160242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: Top Corners Rounded 97">
                <a:extLst>
                  <a:ext uri="{FF2B5EF4-FFF2-40B4-BE49-F238E27FC236}">
                    <a16:creationId xmlns:a16="http://schemas.microsoft.com/office/drawing/2014/main" id="{98C2717E-DBBA-468D-A4D0-7356F7570BF8}"/>
                  </a:ext>
                </a:extLst>
              </p:cNvPr>
              <p:cNvSpPr/>
              <p:nvPr/>
            </p:nvSpPr>
            <p:spPr>
              <a:xfrm rot="5400000" flipH="1">
                <a:off x="6803095" y="3645058"/>
                <a:ext cx="1835124" cy="2850861"/>
              </a:xfrm>
              <a:prstGeom prst="round2SameRect">
                <a:avLst>
                  <a:gd name="adj1" fmla="val 9001"/>
                  <a:gd name="adj2" fmla="val 0"/>
                </a:avLst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id="{A7C74533-917A-44FB-997B-76DBADCE11DB}"/>
                  </a:ext>
                </a:extLst>
              </p:cNvPr>
              <p:cNvGrpSpPr/>
              <p:nvPr/>
            </p:nvGrpSpPr>
            <p:grpSpPr>
              <a:xfrm>
                <a:off x="4002182" y="4390725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22" name="Rectangle 221">
                  <a:extLst>
                    <a:ext uri="{FF2B5EF4-FFF2-40B4-BE49-F238E27FC236}">
                      <a16:creationId xmlns:a16="http://schemas.microsoft.com/office/drawing/2014/main" id="{4AB29BE1-E4EE-4B0B-BE86-DB470E375A3B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3" name="Rectangle 168">
                  <a:extLst>
                    <a:ext uri="{FF2B5EF4-FFF2-40B4-BE49-F238E27FC236}">
                      <a16:creationId xmlns:a16="http://schemas.microsoft.com/office/drawing/2014/main" id="{C6A8F9A1-F80D-4174-9E63-A627E47940C3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1E2DB645-966C-47B5-978E-23B0F7854914}"/>
                  </a:ext>
                </a:extLst>
              </p:cNvPr>
              <p:cNvSpPr/>
              <p:nvPr/>
            </p:nvSpPr>
            <p:spPr>
              <a:xfrm>
                <a:off x="4894974" y="4098295"/>
                <a:ext cx="1313541" cy="188448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5D19D808-C9ED-41D7-BF5C-53D0AE2328CF}"/>
                  </a:ext>
                </a:extLst>
              </p:cNvPr>
              <p:cNvSpPr/>
              <p:nvPr/>
            </p:nvSpPr>
            <p:spPr>
              <a:xfrm>
                <a:off x="5101798" y="4409021"/>
                <a:ext cx="914049" cy="500471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21FF9419-EF47-4DB8-B0E3-AF08123C071C}"/>
                  </a:ext>
                </a:extLst>
              </p:cNvPr>
              <p:cNvSpPr/>
              <p:nvPr/>
            </p:nvSpPr>
            <p:spPr>
              <a:xfrm>
                <a:off x="5142621" y="4431832"/>
                <a:ext cx="852435" cy="429372"/>
              </a:xfrm>
              <a:prstGeom prst="rect">
                <a:avLst/>
              </a:prstGeom>
              <a:solidFill>
                <a:srgbClr val="1B3B52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A415ED92-9F56-46A3-8761-252569781B9A}"/>
                  </a:ext>
                </a:extLst>
              </p:cNvPr>
              <p:cNvSpPr/>
              <p:nvPr/>
            </p:nvSpPr>
            <p:spPr>
              <a:xfrm>
                <a:off x="5395815" y="4433982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7AD7775C-C000-4C90-B235-1C0E6D79EFBE}"/>
                  </a:ext>
                </a:extLst>
              </p:cNvPr>
              <p:cNvSpPr/>
              <p:nvPr/>
            </p:nvSpPr>
            <p:spPr>
              <a:xfrm>
                <a:off x="5711696" y="4433049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5" name="Group 104">
                <a:extLst>
                  <a:ext uri="{FF2B5EF4-FFF2-40B4-BE49-F238E27FC236}">
                    <a16:creationId xmlns:a16="http://schemas.microsoft.com/office/drawing/2014/main" id="{BC2406C0-00FF-495B-A963-5B9E3FDE93F3}"/>
                  </a:ext>
                </a:extLst>
              </p:cNvPr>
              <p:cNvGrpSpPr/>
              <p:nvPr/>
            </p:nvGrpSpPr>
            <p:grpSpPr>
              <a:xfrm>
                <a:off x="5205053" y="5425130"/>
                <a:ext cx="683130" cy="307420"/>
                <a:chOff x="2256702" y="5319656"/>
                <a:chExt cx="683130" cy="307420"/>
              </a:xfrm>
            </p:grpSpPr>
            <p:sp>
              <p:nvSpPr>
                <p:cNvPr id="218" name="Rectangle: Rounded Corners 217">
                  <a:extLst>
                    <a:ext uri="{FF2B5EF4-FFF2-40B4-BE49-F238E27FC236}">
                      <a16:creationId xmlns:a16="http://schemas.microsoft.com/office/drawing/2014/main" id="{94BB4CF3-B804-4AA4-BFD9-F1208A62CB02}"/>
                    </a:ext>
                  </a:extLst>
                </p:cNvPr>
                <p:cNvSpPr/>
                <p:nvPr/>
              </p:nvSpPr>
              <p:spPr>
                <a:xfrm>
                  <a:off x="2256702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Rectangle: Rounded Corners 218">
                  <a:extLst>
                    <a:ext uri="{FF2B5EF4-FFF2-40B4-BE49-F238E27FC236}">
                      <a16:creationId xmlns:a16="http://schemas.microsoft.com/office/drawing/2014/main" id="{38306979-7791-4066-AA0D-30B4E56EC7C1}"/>
                    </a:ext>
                  </a:extLst>
                </p:cNvPr>
                <p:cNvSpPr/>
                <p:nvPr/>
              </p:nvSpPr>
              <p:spPr>
                <a:xfrm>
                  <a:off x="2434049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0" name="Rectangle: Rounded Corners 219">
                  <a:extLst>
                    <a:ext uri="{FF2B5EF4-FFF2-40B4-BE49-F238E27FC236}">
                      <a16:creationId xmlns:a16="http://schemas.microsoft.com/office/drawing/2014/main" id="{6032C711-5850-47BC-9D34-ED578CB1C4C8}"/>
                    </a:ext>
                  </a:extLst>
                </p:cNvPr>
                <p:cNvSpPr/>
                <p:nvPr/>
              </p:nvSpPr>
              <p:spPr>
                <a:xfrm>
                  <a:off x="2611396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1" name="Rectangle: Rounded Corners 220">
                  <a:extLst>
                    <a:ext uri="{FF2B5EF4-FFF2-40B4-BE49-F238E27FC236}">
                      <a16:creationId xmlns:a16="http://schemas.microsoft.com/office/drawing/2014/main" id="{D014C117-39A4-4DA6-A6C6-154462F21FDB}"/>
                    </a:ext>
                  </a:extLst>
                </p:cNvPr>
                <p:cNvSpPr/>
                <p:nvPr/>
              </p:nvSpPr>
              <p:spPr>
                <a:xfrm>
                  <a:off x="2788743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BC7B4064-543D-4F4C-9587-E73D3E23A704}"/>
                  </a:ext>
                </a:extLst>
              </p:cNvPr>
              <p:cNvSpPr/>
              <p:nvPr/>
            </p:nvSpPr>
            <p:spPr>
              <a:xfrm>
                <a:off x="6340363" y="4359522"/>
                <a:ext cx="461971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45AAA4CD-A5F9-4747-88A1-527CB3F35DF2}"/>
                  </a:ext>
                </a:extLst>
              </p:cNvPr>
              <p:cNvSpPr/>
              <p:nvPr/>
            </p:nvSpPr>
            <p:spPr>
              <a:xfrm>
                <a:off x="6868776" y="4359521"/>
                <a:ext cx="1291172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8" name="Group 107">
                <a:extLst>
                  <a:ext uri="{FF2B5EF4-FFF2-40B4-BE49-F238E27FC236}">
                    <a16:creationId xmlns:a16="http://schemas.microsoft.com/office/drawing/2014/main" id="{D9E4E7EF-AF75-4E59-A3BB-207326DDC5FA}"/>
                  </a:ext>
                </a:extLst>
              </p:cNvPr>
              <p:cNvGrpSpPr/>
              <p:nvPr/>
            </p:nvGrpSpPr>
            <p:grpSpPr>
              <a:xfrm flipH="1">
                <a:off x="8209131" y="4359521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16" name="Rectangle 215">
                  <a:extLst>
                    <a:ext uri="{FF2B5EF4-FFF2-40B4-BE49-F238E27FC236}">
                      <a16:creationId xmlns:a16="http://schemas.microsoft.com/office/drawing/2014/main" id="{42030AA8-4C5C-4D9C-8FF9-3EB660F3CDBF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7" name="Rectangle 168">
                  <a:extLst>
                    <a:ext uri="{FF2B5EF4-FFF2-40B4-BE49-F238E27FC236}">
                      <a16:creationId xmlns:a16="http://schemas.microsoft.com/office/drawing/2014/main" id="{367EA01D-0CE8-4878-AD03-801E4B13EF6C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9" name="Group 108">
                <a:extLst>
                  <a:ext uri="{FF2B5EF4-FFF2-40B4-BE49-F238E27FC236}">
                    <a16:creationId xmlns:a16="http://schemas.microsoft.com/office/drawing/2014/main" id="{398C9235-E6DE-4FAC-BF26-FFAA3E877A27}"/>
                  </a:ext>
                </a:extLst>
              </p:cNvPr>
              <p:cNvGrpSpPr/>
              <p:nvPr/>
            </p:nvGrpSpPr>
            <p:grpSpPr>
              <a:xfrm>
                <a:off x="7193406" y="4968808"/>
                <a:ext cx="613601" cy="635359"/>
                <a:chOff x="1026942" y="3798277"/>
                <a:chExt cx="613601" cy="844061"/>
              </a:xfrm>
            </p:grpSpPr>
            <p:sp>
              <p:nvSpPr>
                <p:cNvPr id="206" name="Rectangle: Rounded Corners 205">
                  <a:extLst>
                    <a:ext uri="{FF2B5EF4-FFF2-40B4-BE49-F238E27FC236}">
                      <a16:creationId xmlns:a16="http://schemas.microsoft.com/office/drawing/2014/main" id="{AFA107E6-ACFA-40A8-AEA4-9FE5161D697D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7" name="Rectangle: Rounded Corners 206">
                  <a:extLst>
                    <a:ext uri="{FF2B5EF4-FFF2-40B4-BE49-F238E27FC236}">
                      <a16:creationId xmlns:a16="http://schemas.microsoft.com/office/drawing/2014/main" id="{2578A6C7-CD9F-4E5F-8D01-9AD908FED97E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8" name="Rectangle: Rounded Corners 207">
                  <a:extLst>
                    <a:ext uri="{FF2B5EF4-FFF2-40B4-BE49-F238E27FC236}">
                      <a16:creationId xmlns:a16="http://schemas.microsoft.com/office/drawing/2014/main" id="{37E3D252-6684-435A-9799-ED5FBCC5B0B2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9" name="Rectangle: Rounded Corners 208">
                  <a:extLst>
                    <a:ext uri="{FF2B5EF4-FFF2-40B4-BE49-F238E27FC236}">
                      <a16:creationId xmlns:a16="http://schemas.microsoft.com/office/drawing/2014/main" id="{9B714940-D99E-4DFF-B353-4E899DD5F31C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0" name="Rectangle: Rounded Corners 209">
                  <a:extLst>
                    <a:ext uri="{FF2B5EF4-FFF2-40B4-BE49-F238E27FC236}">
                      <a16:creationId xmlns:a16="http://schemas.microsoft.com/office/drawing/2014/main" id="{BBD7F6A5-1CDD-41DE-950F-D0EEC290594A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1" name="Rectangle: Rounded Corners 210">
                  <a:extLst>
                    <a:ext uri="{FF2B5EF4-FFF2-40B4-BE49-F238E27FC236}">
                      <a16:creationId xmlns:a16="http://schemas.microsoft.com/office/drawing/2014/main" id="{875C5A3D-6E26-4B5D-8DF4-4C2082C57E3F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2" name="Rectangle: Rounded Corners 211">
                  <a:extLst>
                    <a:ext uri="{FF2B5EF4-FFF2-40B4-BE49-F238E27FC236}">
                      <a16:creationId xmlns:a16="http://schemas.microsoft.com/office/drawing/2014/main" id="{068916CB-CEFB-4223-ADDB-9B590600EDC6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3" name="Rectangle: Rounded Corners 212">
                  <a:extLst>
                    <a:ext uri="{FF2B5EF4-FFF2-40B4-BE49-F238E27FC236}">
                      <a16:creationId xmlns:a16="http://schemas.microsoft.com/office/drawing/2014/main" id="{37B7610E-BF8A-428A-A807-4F0C39C81C4C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4" name="Rectangle: Rounded Corners 213">
                  <a:extLst>
                    <a:ext uri="{FF2B5EF4-FFF2-40B4-BE49-F238E27FC236}">
                      <a16:creationId xmlns:a16="http://schemas.microsoft.com/office/drawing/2014/main" id="{178566E4-F922-4F51-B0A0-DB2FFC793A94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5" name="Rectangle: Rounded Corners 214">
                  <a:extLst>
                    <a:ext uri="{FF2B5EF4-FFF2-40B4-BE49-F238E27FC236}">
                      <a16:creationId xmlns:a16="http://schemas.microsoft.com/office/drawing/2014/main" id="{98B98AF9-709A-4BD2-8951-4FC5B56409C3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0" name="Group 109">
                <a:extLst>
                  <a:ext uri="{FF2B5EF4-FFF2-40B4-BE49-F238E27FC236}">
                    <a16:creationId xmlns:a16="http://schemas.microsoft.com/office/drawing/2014/main" id="{8F7F0E01-C19D-42A0-B21E-D8691ACF98A8}"/>
                  </a:ext>
                </a:extLst>
              </p:cNvPr>
              <p:cNvGrpSpPr/>
              <p:nvPr/>
            </p:nvGrpSpPr>
            <p:grpSpPr>
              <a:xfrm>
                <a:off x="7170546" y="4418334"/>
                <a:ext cx="613601" cy="366182"/>
                <a:chOff x="1026942" y="3798277"/>
                <a:chExt cx="613601" cy="844061"/>
              </a:xfrm>
            </p:grpSpPr>
            <p:sp>
              <p:nvSpPr>
                <p:cNvPr id="196" name="Rectangle: Rounded Corners 195">
                  <a:extLst>
                    <a:ext uri="{FF2B5EF4-FFF2-40B4-BE49-F238E27FC236}">
                      <a16:creationId xmlns:a16="http://schemas.microsoft.com/office/drawing/2014/main" id="{3F809248-535F-4E4D-B4AA-6969E7FC3B3C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7" name="Rectangle: Rounded Corners 196">
                  <a:extLst>
                    <a:ext uri="{FF2B5EF4-FFF2-40B4-BE49-F238E27FC236}">
                      <a16:creationId xmlns:a16="http://schemas.microsoft.com/office/drawing/2014/main" id="{8517BA88-C036-434D-B5E4-2D87D5345D4B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8" name="Rectangle: Rounded Corners 197">
                  <a:extLst>
                    <a:ext uri="{FF2B5EF4-FFF2-40B4-BE49-F238E27FC236}">
                      <a16:creationId xmlns:a16="http://schemas.microsoft.com/office/drawing/2014/main" id="{A34A56E6-0B96-4602-985D-3E4881A1A899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9" name="Rectangle: Rounded Corners 198">
                  <a:extLst>
                    <a:ext uri="{FF2B5EF4-FFF2-40B4-BE49-F238E27FC236}">
                      <a16:creationId xmlns:a16="http://schemas.microsoft.com/office/drawing/2014/main" id="{59973A79-9EB2-4BD2-A383-BDCCDB5707A8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0" name="Rectangle: Rounded Corners 199">
                  <a:extLst>
                    <a:ext uri="{FF2B5EF4-FFF2-40B4-BE49-F238E27FC236}">
                      <a16:creationId xmlns:a16="http://schemas.microsoft.com/office/drawing/2014/main" id="{D6FD37E5-1E3E-4C27-B8A3-C02360DD9614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1" name="Rectangle: Rounded Corners 200">
                  <a:extLst>
                    <a:ext uri="{FF2B5EF4-FFF2-40B4-BE49-F238E27FC236}">
                      <a16:creationId xmlns:a16="http://schemas.microsoft.com/office/drawing/2014/main" id="{E62FCEFF-C264-4381-84E9-2B6E26031DDA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2" name="Rectangle: Rounded Corners 201">
                  <a:extLst>
                    <a:ext uri="{FF2B5EF4-FFF2-40B4-BE49-F238E27FC236}">
                      <a16:creationId xmlns:a16="http://schemas.microsoft.com/office/drawing/2014/main" id="{B57BD56F-2732-434C-834B-23C809AD1E7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3" name="Rectangle: Rounded Corners 202">
                  <a:extLst>
                    <a:ext uri="{FF2B5EF4-FFF2-40B4-BE49-F238E27FC236}">
                      <a16:creationId xmlns:a16="http://schemas.microsoft.com/office/drawing/2014/main" id="{857EDC78-A2A8-4ECE-BCE2-47D670F7FFE6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4" name="Rectangle: Rounded Corners 203">
                  <a:extLst>
                    <a:ext uri="{FF2B5EF4-FFF2-40B4-BE49-F238E27FC236}">
                      <a16:creationId xmlns:a16="http://schemas.microsoft.com/office/drawing/2014/main" id="{05187112-3E1E-4E66-A402-E7A7D1056509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5" name="Rectangle: Rounded Corners 204">
                  <a:extLst>
                    <a:ext uri="{FF2B5EF4-FFF2-40B4-BE49-F238E27FC236}">
                      <a16:creationId xmlns:a16="http://schemas.microsoft.com/office/drawing/2014/main" id="{CE21CC66-0F24-43F7-A09C-335E1E24C4FB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1" name="Group 110">
                <a:extLst>
                  <a:ext uri="{FF2B5EF4-FFF2-40B4-BE49-F238E27FC236}">
                    <a16:creationId xmlns:a16="http://schemas.microsoft.com/office/drawing/2014/main" id="{50CA98E2-CDC7-4A43-A76E-5572CE4837EA}"/>
                  </a:ext>
                </a:extLst>
              </p:cNvPr>
              <p:cNvGrpSpPr/>
              <p:nvPr/>
            </p:nvGrpSpPr>
            <p:grpSpPr>
              <a:xfrm>
                <a:off x="6359620" y="4413208"/>
                <a:ext cx="397553" cy="397690"/>
                <a:chOff x="1026942" y="3798277"/>
                <a:chExt cx="613601" cy="844061"/>
              </a:xfrm>
            </p:grpSpPr>
            <p:sp>
              <p:nvSpPr>
                <p:cNvPr id="186" name="Rectangle: Rounded Corners 185">
                  <a:extLst>
                    <a:ext uri="{FF2B5EF4-FFF2-40B4-BE49-F238E27FC236}">
                      <a16:creationId xmlns:a16="http://schemas.microsoft.com/office/drawing/2014/main" id="{1E5FE79C-5641-4D86-A14C-C60AFC533382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7" name="Rectangle: Rounded Corners 186">
                  <a:extLst>
                    <a:ext uri="{FF2B5EF4-FFF2-40B4-BE49-F238E27FC236}">
                      <a16:creationId xmlns:a16="http://schemas.microsoft.com/office/drawing/2014/main" id="{8BF951D6-3E0C-409B-B26A-778387E51E92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8" name="Rectangle: Rounded Corners 187">
                  <a:extLst>
                    <a:ext uri="{FF2B5EF4-FFF2-40B4-BE49-F238E27FC236}">
                      <a16:creationId xmlns:a16="http://schemas.microsoft.com/office/drawing/2014/main" id="{C9F79058-DCC9-43EE-A334-B80D28590AD6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9" name="Rectangle: Rounded Corners 188">
                  <a:extLst>
                    <a:ext uri="{FF2B5EF4-FFF2-40B4-BE49-F238E27FC236}">
                      <a16:creationId xmlns:a16="http://schemas.microsoft.com/office/drawing/2014/main" id="{DC42C589-769E-4D6B-A44F-E8B047CB7A17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0" name="Rectangle: Rounded Corners 189">
                  <a:extLst>
                    <a:ext uri="{FF2B5EF4-FFF2-40B4-BE49-F238E27FC236}">
                      <a16:creationId xmlns:a16="http://schemas.microsoft.com/office/drawing/2014/main" id="{97F049B0-C233-46D6-8831-A1914882632D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1" name="Rectangle: Rounded Corners 190">
                  <a:extLst>
                    <a:ext uri="{FF2B5EF4-FFF2-40B4-BE49-F238E27FC236}">
                      <a16:creationId xmlns:a16="http://schemas.microsoft.com/office/drawing/2014/main" id="{ADA86C9C-5E57-421A-B71B-02521EC25AAB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2" name="Rectangle: Rounded Corners 191">
                  <a:extLst>
                    <a:ext uri="{FF2B5EF4-FFF2-40B4-BE49-F238E27FC236}">
                      <a16:creationId xmlns:a16="http://schemas.microsoft.com/office/drawing/2014/main" id="{B560879D-50DF-4D0C-B5A8-FD4727A74C9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3" name="Rectangle: Rounded Corners 192">
                  <a:extLst>
                    <a:ext uri="{FF2B5EF4-FFF2-40B4-BE49-F238E27FC236}">
                      <a16:creationId xmlns:a16="http://schemas.microsoft.com/office/drawing/2014/main" id="{60E5EC45-518F-41A9-90D9-DBA626F10163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4" name="Rectangle: Rounded Corners 193">
                  <a:extLst>
                    <a:ext uri="{FF2B5EF4-FFF2-40B4-BE49-F238E27FC236}">
                      <a16:creationId xmlns:a16="http://schemas.microsoft.com/office/drawing/2014/main" id="{EDDCD973-5CFB-4517-A706-A70E435DE37A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5" name="Rectangle: Rounded Corners 194">
                  <a:extLst>
                    <a:ext uri="{FF2B5EF4-FFF2-40B4-BE49-F238E27FC236}">
                      <a16:creationId xmlns:a16="http://schemas.microsoft.com/office/drawing/2014/main" id="{51E6A4FE-039A-4102-BE9A-9A0ABADFC9E8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2" name="Group 111">
                <a:extLst>
                  <a:ext uri="{FF2B5EF4-FFF2-40B4-BE49-F238E27FC236}">
                    <a16:creationId xmlns:a16="http://schemas.microsoft.com/office/drawing/2014/main" id="{AA66D66D-A895-418F-A5AA-74CF1A5F2372}"/>
                  </a:ext>
                </a:extLst>
              </p:cNvPr>
              <p:cNvGrpSpPr/>
              <p:nvPr/>
            </p:nvGrpSpPr>
            <p:grpSpPr>
              <a:xfrm>
                <a:off x="6156851" y="5433831"/>
                <a:ext cx="814350" cy="455829"/>
                <a:chOff x="1769751" y="5208470"/>
                <a:chExt cx="814350" cy="455829"/>
              </a:xfrm>
            </p:grpSpPr>
            <p:sp>
              <p:nvSpPr>
                <p:cNvPr id="184" name="Rectangle 183">
                  <a:extLst>
                    <a:ext uri="{FF2B5EF4-FFF2-40B4-BE49-F238E27FC236}">
                      <a16:creationId xmlns:a16="http://schemas.microsoft.com/office/drawing/2014/main" id="{12BD0187-726F-4E4D-8B85-67445317894A}"/>
                    </a:ext>
                  </a:extLst>
                </p:cNvPr>
                <p:cNvSpPr/>
                <p:nvPr/>
              </p:nvSpPr>
              <p:spPr>
                <a:xfrm>
                  <a:off x="1842868" y="5208470"/>
                  <a:ext cx="741233" cy="393697"/>
                </a:xfrm>
                <a:prstGeom prst="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" name="Rectangle 184">
                  <a:extLst>
                    <a:ext uri="{FF2B5EF4-FFF2-40B4-BE49-F238E27FC236}">
                      <a16:creationId xmlns:a16="http://schemas.microsoft.com/office/drawing/2014/main" id="{2D435302-C3E5-4EED-831E-04F3BE62F9B6}"/>
                    </a:ext>
                  </a:extLst>
                </p:cNvPr>
                <p:cNvSpPr/>
                <p:nvPr/>
              </p:nvSpPr>
              <p:spPr>
                <a:xfrm>
                  <a:off x="1769751" y="5270602"/>
                  <a:ext cx="741233" cy="39369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62F22C71-D461-4E35-85CB-0A68F5506F80}"/>
                  </a:ext>
                </a:extLst>
              </p:cNvPr>
              <p:cNvSpPr/>
              <p:nvPr/>
            </p:nvSpPr>
            <p:spPr>
              <a:xfrm>
                <a:off x="7226914" y="5336720"/>
                <a:ext cx="192024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639319ED-D79D-4E34-ABB0-272302A73032}"/>
                  </a:ext>
                </a:extLst>
              </p:cNvPr>
              <p:cNvSpPr/>
              <p:nvPr/>
            </p:nvSpPr>
            <p:spPr>
              <a:xfrm>
                <a:off x="6235692" y="5046931"/>
                <a:ext cx="7315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3DB9466A-563E-45C0-A431-2219A644F949}"/>
                  </a:ext>
                </a:extLst>
              </p:cNvPr>
              <p:cNvSpPr/>
              <p:nvPr/>
            </p:nvSpPr>
            <p:spPr>
              <a:xfrm rot="2574620">
                <a:off x="6877796" y="5193862"/>
                <a:ext cx="45720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AEFC2E53-42ED-45B7-A16D-AF275E6899C5}"/>
                  </a:ext>
                </a:extLst>
              </p:cNvPr>
              <p:cNvSpPr/>
              <p:nvPr/>
            </p:nvSpPr>
            <p:spPr>
              <a:xfrm>
                <a:off x="8813247" y="537178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808642FB-0C17-4339-82A4-24BFBF2E7C3D}"/>
                  </a:ext>
                </a:extLst>
              </p:cNvPr>
              <p:cNvSpPr/>
              <p:nvPr/>
            </p:nvSpPr>
            <p:spPr>
              <a:xfrm>
                <a:off x="8318888" y="538243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E27DD3EA-D9E9-438D-A5E1-8751D0437316}"/>
                  </a:ext>
                </a:extLst>
              </p:cNvPr>
              <p:cNvSpPr/>
              <p:nvPr/>
            </p:nvSpPr>
            <p:spPr>
              <a:xfrm>
                <a:off x="7824529" y="539309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7297B4F3-8A19-434F-BAA6-48EDFE512CCB}"/>
                  </a:ext>
                </a:extLst>
              </p:cNvPr>
              <p:cNvSpPr/>
              <p:nvPr/>
            </p:nvSpPr>
            <p:spPr>
              <a:xfrm>
                <a:off x="7330170" y="540374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302E3E62-56D8-4845-BC00-936252F7CCD5}"/>
                  </a:ext>
                </a:extLst>
              </p:cNvPr>
              <p:cNvSpPr/>
              <p:nvPr/>
            </p:nvSpPr>
            <p:spPr>
              <a:xfrm>
                <a:off x="6835811" y="5090844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B6735D12-3745-4B06-88CD-F1C7E183CA98}"/>
                  </a:ext>
                </a:extLst>
              </p:cNvPr>
              <p:cNvSpPr/>
              <p:nvPr/>
            </p:nvSpPr>
            <p:spPr>
              <a:xfrm>
                <a:off x="3653283" y="5324509"/>
                <a:ext cx="11887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E1F3A043-0E82-49F1-A7B5-A28EE18C1C0E}"/>
                  </a:ext>
                </a:extLst>
              </p:cNvPr>
              <p:cNvSpPr/>
              <p:nvPr/>
            </p:nvSpPr>
            <p:spPr>
              <a:xfrm>
                <a:off x="4486023" y="5347368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13C83898-8484-475F-8184-419382A51CD9}"/>
                  </a:ext>
                </a:extLst>
              </p:cNvPr>
              <p:cNvSpPr/>
              <p:nvPr/>
            </p:nvSpPr>
            <p:spPr>
              <a:xfrm>
                <a:off x="3808016" y="5332116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BE5EE591-FF5B-4AC3-A552-6C9B3E530122}"/>
                  </a:ext>
                </a:extLst>
              </p:cNvPr>
              <p:cNvSpPr/>
              <p:nvPr/>
            </p:nvSpPr>
            <p:spPr>
              <a:xfrm>
                <a:off x="3512236" y="5881560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696041D8-22DC-4175-B8D9-AD5EBB6C7075}"/>
                  </a:ext>
                </a:extLst>
              </p:cNvPr>
              <p:cNvSpPr/>
              <p:nvPr/>
            </p:nvSpPr>
            <p:spPr>
              <a:xfrm>
                <a:off x="6467706" y="5088498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C3D4E619-41BB-4306-AB21-5421850A0A75}"/>
                  </a:ext>
                </a:extLst>
              </p:cNvPr>
              <p:cNvSpPr/>
              <p:nvPr/>
            </p:nvSpPr>
            <p:spPr>
              <a:xfrm>
                <a:off x="3549616" y="4359521"/>
                <a:ext cx="90814" cy="260632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7" name="Group 126">
                <a:extLst>
                  <a:ext uri="{FF2B5EF4-FFF2-40B4-BE49-F238E27FC236}">
                    <a16:creationId xmlns:a16="http://schemas.microsoft.com/office/drawing/2014/main" id="{61F391FF-D22A-4A59-BC93-8FE73AEF9314}"/>
                  </a:ext>
                </a:extLst>
              </p:cNvPr>
              <p:cNvGrpSpPr/>
              <p:nvPr/>
            </p:nvGrpSpPr>
            <p:grpSpPr>
              <a:xfrm>
                <a:off x="3567582" y="617802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62" name="Rectangle 161">
                  <a:extLst>
                    <a:ext uri="{FF2B5EF4-FFF2-40B4-BE49-F238E27FC236}">
                      <a16:creationId xmlns:a16="http://schemas.microsoft.com/office/drawing/2014/main" id="{BDB6F3EF-343C-4C1E-9962-EDFC58A43E91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63" name="Group 162">
                  <a:extLst>
                    <a:ext uri="{FF2B5EF4-FFF2-40B4-BE49-F238E27FC236}">
                      <a16:creationId xmlns:a16="http://schemas.microsoft.com/office/drawing/2014/main" id="{EA386113-37A8-45C9-8EF7-BDB363DCF8F8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64" name="Group 163">
                    <a:extLst>
                      <a:ext uri="{FF2B5EF4-FFF2-40B4-BE49-F238E27FC236}">
                        <a16:creationId xmlns:a16="http://schemas.microsoft.com/office/drawing/2014/main" id="{306E7449-D43A-4425-A3A9-134CACAB072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2" name="Circle: Hollow 181">
                      <a:extLst>
                        <a:ext uri="{FF2B5EF4-FFF2-40B4-BE49-F238E27FC236}">
                          <a16:creationId xmlns:a16="http://schemas.microsoft.com/office/drawing/2014/main" id="{08E7F8FB-D073-4984-A9E6-8DB9783516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3" name="Oval 182">
                      <a:extLst>
                        <a:ext uri="{FF2B5EF4-FFF2-40B4-BE49-F238E27FC236}">
                          <a16:creationId xmlns:a16="http://schemas.microsoft.com/office/drawing/2014/main" id="{13CD3E99-8A0A-4A7E-8951-9E5D7628AA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65" name="Group 164">
                    <a:extLst>
                      <a:ext uri="{FF2B5EF4-FFF2-40B4-BE49-F238E27FC236}">
                        <a16:creationId xmlns:a16="http://schemas.microsoft.com/office/drawing/2014/main" id="{FDE814D5-2B25-4147-9E91-C4628C15EB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0" name="Circle: Hollow 179">
                      <a:extLst>
                        <a:ext uri="{FF2B5EF4-FFF2-40B4-BE49-F238E27FC236}">
                          <a16:creationId xmlns:a16="http://schemas.microsoft.com/office/drawing/2014/main" id="{CCA63F7E-FE92-4D36-A615-6E3AED48A4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1" name="Oval 180">
                      <a:extLst>
                        <a:ext uri="{FF2B5EF4-FFF2-40B4-BE49-F238E27FC236}">
                          <a16:creationId xmlns:a16="http://schemas.microsoft.com/office/drawing/2014/main" id="{2F38E728-0499-4B86-BE2B-3D533ED875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66" name="Freeform: Shape 165">
                    <a:extLst>
                      <a:ext uri="{FF2B5EF4-FFF2-40B4-BE49-F238E27FC236}">
                        <a16:creationId xmlns:a16="http://schemas.microsoft.com/office/drawing/2014/main" id="{A78D74C6-D384-4C14-895C-6C09B6406E6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7" name="Rectangle: Top Corners Rounded 166">
                    <a:extLst>
                      <a:ext uri="{FF2B5EF4-FFF2-40B4-BE49-F238E27FC236}">
                        <a16:creationId xmlns:a16="http://schemas.microsoft.com/office/drawing/2014/main" id="{65D6445A-667E-40C8-815D-3205BBA833F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8" name="Rectangle: Top Corners Rounded 167">
                    <a:extLst>
                      <a:ext uri="{FF2B5EF4-FFF2-40B4-BE49-F238E27FC236}">
                        <a16:creationId xmlns:a16="http://schemas.microsoft.com/office/drawing/2014/main" id="{0FE9D11F-6890-4797-AF85-EA9EA0A4174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9" name="Freeform: Shape 168">
                    <a:extLst>
                      <a:ext uri="{FF2B5EF4-FFF2-40B4-BE49-F238E27FC236}">
                        <a16:creationId xmlns:a16="http://schemas.microsoft.com/office/drawing/2014/main" id="{59F7904F-907B-4C86-BAE5-BDAC38D18337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70" name="Group 169">
                    <a:extLst>
                      <a:ext uri="{FF2B5EF4-FFF2-40B4-BE49-F238E27FC236}">
                        <a16:creationId xmlns:a16="http://schemas.microsoft.com/office/drawing/2014/main" id="{01E03002-AD18-45A4-A16D-F93EAF62B53B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6" name="Rectangle: Rounded Corners 175">
                      <a:extLst>
                        <a:ext uri="{FF2B5EF4-FFF2-40B4-BE49-F238E27FC236}">
                          <a16:creationId xmlns:a16="http://schemas.microsoft.com/office/drawing/2014/main" id="{CC04F6EE-3A38-4F7E-84DA-3BBC575E12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7" name="Rectangle: Rounded Corners 176">
                      <a:extLst>
                        <a:ext uri="{FF2B5EF4-FFF2-40B4-BE49-F238E27FC236}">
                          <a16:creationId xmlns:a16="http://schemas.microsoft.com/office/drawing/2014/main" id="{7B9C486D-7F75-4976-B91C-64BD9AA386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8" name="Rectangle: Rounded Corners 177">
                      <a:extLst>
                        <a:ext uri="{FF2B5EF4-FFF2-40B4-BE49-F238E27FC236}">
                          <a16:creationId xmlns:a16="http://schemas.microsoft.com/office/drawing/2014/main" id="{46624345-864F-4DFC-8B75-E4C81003E9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9" name="Rectangle: Rounded Corners 178">
                      <a:extLst>
                        <a:ext uri="{FF2B5EF4-FFF2-40B4-BE49-F238E27FC236}">
                          <a16:creationId xmlns:a16="http://schemas.microsoft.com/office/drawing/2014/main" id="{4BB81D7C-10A0-4D3E-A46D-5F9B8091D0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71" name="Group 170">
                    <a:extLst>
                      <a:ext uri="{FF2B5EF4-FFF2-40B4-BE49-F238E27FC236}">
                        <a16:creationId xmlns:a16="http://schemas.microsoft.com/office/drawing/2014/main" id="{82C3E4B5-1BDE-4B11-B14A-25EECFD7FA9B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2" name="Rectangle: Rounded Corners 171">
                      <a:extLst>
                        <a:ext uri="{FF2B5EF4-FFF2-40B4-BE49-F238E27FC236}">
                          <a16:creationId xmlns:a16="http://schemas.microsoft.com/office/drawing/2014/main" id="{D07826FA-1E88-4457-AFAB-1C8C9FF552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3" name="Rectangle: Rounded Corners 172">
                      <a:extLst>
                        <a:ext uri="{FF2B5EF4-FFF2-40B4-BE49-F238E27FC236}">
                          <a16:creationId xmlns:a16="http://schemas.microsoft.com/office/drawing/2014/main" id="{0742840A-ACD6-4403-8D39-8C93059386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4" name="Rectangle: Rounded Corners 173">
                      <a:extLst>
                        <a:ext uri="{FF2B5EF4-FFF2-40B4-BE49-F238E27FC236}">
                          <a16:creationId xmlns:a16="http://schemas.microsoft.com/office/drawing/2014/main" id="{86D4A83D-D9C0-4A16-A273-BE4A790B05A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5" name="Rectangle: Rounded Corners 174">
                      <a:extLst>
                        <a:ext uri="{FF2B5EF4-FFF2-40B4-BE49-F238E27FC236}">
                          <a16:creationId xmlns:a16="http://schemas.microsoft.com/office/drawing/2014/main" id="{52488D8F-C505-40DF-97D0-45A359A6AC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128" name="Group 127">
                <a:extLst>
                  <a:ext uri="{FF2B5EF4-FFF2-40B4-BE49-F238E27FC236}">
                    <a16:creationId xmlns:a16="http://schemas.microsoft.com/office/drawing/2014/main" id="{B2FCE8B1-53D7-434C-A36B-203080D560DB}"/>
                  </a:ext>
                </a:extLst>
              </p:cNvPr>
              <p:cNvGrpSpPr/>
              <p:nvPr/>
            </p:nvGrpSpPr>
            <p:grpSpPr>
              <a:xfrm>
                <a:off x="7289700" y="618556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40" name="Rectangle 139">
                  <a:extLst>
                    <a:ext uri="{FF2B5EF4-FFF2-40B4-BE49-F238E27FC236}">
                      <a16:creationId xmlns:a16="http://schemas.microsoft.com/office/drawing/2014/main" id="{A20E6576-93D9-446B-8AB3-1F335464A1B8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41" name="Group 140">
                  <a:extLst>
                    <a:ext uri="{FF2B5EF4-FFF2-40B4-BE49-F238E27FC236}">
                      <a16:creationId xmlns:a16="http://schemas.microsoft.com/office/drawing/2014/main" id="{10391BDE-F43D-47DE-BFEE-D5085CD5D6F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42" name="Group 141">
                    <a:extLst>
                      <a:ext uri="{FF2B5EF4-FFF2-40B4-BE49-F238E27FC236}">
                        <a16:creationId xmlns:a16="http://schemas.microsoft.com/office/drawing/2014/main" id="{1883956F-72D0-4782-9DC9-A5AAF7D65EC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60" name="Circle: Hollow 159">
                      <a:extLst>
                        <a:ext uri="{FF2B5EF4-FFF2-40B4-BE49-F238E27FC236}">
                          <a16:creationId xmlns:a16="http://schemas.microsoft.com/office/drawing/2014/main" id="{8E34CB06-93CC-48F7-8319-30A5979794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61" name="Oval 160">
                      <a:extLst>
                        <a:ext uri="{FF2B5EF4-FFF2-40B4-BE49-F238E27FC236}">
                          <a16:creationId xmlns:a16="http://schemas.microsoft.com/office/drawing/2014/main" id="{89E98DDC-36AA-4B6B-9C56-94850D82BE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3" name="Group 142">
                    <a:extLst>
                      <a:ext uri="{FF2B5EF4-FFF2-40B4-BE49-F238E27FC236}">
                        <a16:creationId xmlns:a16="http://schemas.microsoft.com/office/drawing/2014/main" id="{D1249408-3254-4FCE-9CFB-1AB1D11EA4D0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58" name="Circle: Hollow 157">
                      <a:extLst>
                        <a:ext uri="{FF2B5EF4-FFF2-40B4-BE49-F238E27FC236}">
                          <a16:creationId xmlns:a16="http://schemas.microsoft.com/office/drawing/2014/main" id="{F23959FF-E179-4F47-A0AD-E978B8797B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59" name="Oval 158">
                      <a:extLst>
                        <a:ext uri="{FF2B5EF4-FFF2-40B4-BE49-F238E27FC236}">
                          <a16:creationId xmlns:a16="http://schemas.microsoft.com/office/drawing/2014/main" id="{0D2821C7-56A3-4FC2-8A59-CCEA338B51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44" name="Freeform: Shape 143">
                    <a:extLst>
                      <a:ext uri="{FF2B5EF4-FFF2-40B4-BE49-F238E27FC236}">
                        <a16:creationId xmlns:a16="http://schemas.microsoft.com/office/drawing/2014/main" id="{69E15DA7-8DBE-4ECE-B304-04F4D1843D8B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5" name="Rectangle: Top Corners Rounded 144">
                    <a:extLst>
                      <a:ext uri="{FF2B5EF4-FFF2-40B4-BE49-F238E27FC236}">
                        <a16:creationId xmlns:a16="http://schemas.microsoft.com/office/drawing/2014/main" id="{F495001B-B30F-4A87-808A-FDA13445ADE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6" name="Rectangle: Top Corners Rounded 145">
                    <a:extLst>
                      <a:ext uri="{FF2B5EF4-FFF2-40B4-BE49-F238E27FC236}">
                        <a16:creationId xmlns:a16="http://schemas.microsoft.com/office/drawing/2014/main" id="{3B93BD8D-A2CA-45A9-AD2B-A22FE110BCD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7" name="Freeform: Shape 146">
                    <a:extLst>
                      <a:ext uri="{FF2B5EF4-FFF2-40B4-BE49-F238E27FC236}">
                        <a16:creationId xmlns:a16="http://schemas.microsoft.com/office/drawing/2014/main" id="{0E9486D3-F23B-4C3A-85C3-D2898BDB77B2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48" name="Group 147">
                    <a:extLst>
                      <a:ext uri="{FF2B5EF4-FFF2-40B4-BE49-F238E27FC236}">
                        <a16:creationId xmlns:a16="http://schemas.microsoft.com/office/drawing/2014/main" id="{0FE3987D-48F6-4F89-82C0-961EF70AF4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4" name="Rectangle: Rounded Corners 153">
                      <a:extLst>
                        <a:ext uri="{FF2B5EF4-FFF2-40B4-BE49-F238E27FC236}">
                          <a16:creationId xmlns:a16="http://schemas.microsoft.com/office/drawing/2014/main" id="{1D384821-926E-4E35-A6F3-270FA7B4F2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5" name="Rectangle: Rounded Corners 154">
                      <a:extLst>
                        <a:ext uri="{FF2B5EF4-FFF2-40B4-BE49-F238E27FC236}">
                          <a16:creationId xmlns:a16="http://schemas.microsoft.com/office/drawing/2014/main" id="{28C94D3D-C756-4177-916E-07037B2A5E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6" name="Rectangle: Rounded Corners 155">
                      <a:extLst>
                        <a:ext uri="{FF2B5EF4-FFF2-40B4-BE49-F238E27FC236}">
                          <a16:creationId xmlns:a16="http://schemas.microsoft.com/office/drawing/2014/main" id="{BABF3547-B99E-44DA-8325-778A1D66E8E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7" name="Rectangle: Rounded Corners 156">
                      <a:extLst>
                        <a:ext uri="{FF2B5EF4-FFF2-40B4-BE49-F238E27FC236}">
                          <a16:creationId xmlns:a16="http://schemas.microsoft.com/office/drawing/2014/main" id="{9AAE8C86-9C2E-43A1-BF3C-F7E66530B0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9" name="Group 148">
                    <a:extLst>
                      <a:ext uri="{FF2B5EF4-FFF2-40B4-BE49-F238E27FC236}">
                        <a16:creationId xmlns:a16="http://schemas.microsoft.com/office/drawing/2014/main" id="{72ABA9F4-2B76-4C10-8DDE-F9CAB6C3B7D8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0" name="Rectangle: Rounded Corners 149">
                      <a:extLst>
                        <a:ext uri="{FF2B5EF4-FFF2-40B4-BE49-F238E27FC236}">
                          <a16:creationId xmlns:a16="http://schemas.microsoft.com/office/drawing/2014/main" id="{0A801442-FFD2-4FFC-92B7-13C11A8947C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1" name="Rectangle: Rounded Corners 150">
                      <a:extLst>
                        <a:ext uri="{FF2B5EF4-FFF2-40B4-BE49-F238E27FC236}">
                          <a16:creationId xmlns:a16="http://schemas.microsoft.com/office/drawing/2014/main" id="{31020DA3-BF60-4F0C-834F-45C34024FC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2" name="Rectangle: Rounded Corners 151">
                      <a:extLst>
                        <a:ext uri="{FF2B5EF4-FFF2-40B4-BE49-F238E27FC236}">
                          <a16:creationId xmlns:a16="http://schemas.microsoft.com/office/drawing/2014/main" id="{8862A3B8-770F-4263-A0D2-D6D21BB5F2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3" name="Rectangle: Rounded Corners 152">
                      <a:extLst>
                        <a:ext uri="{FF2B5EF4-FFF2-40B4-BE49-F238E27FC236}">
                          <a16:creationId xmlns:a16="http://schemas.microsoft.com/office/drawing/2014/main" id="{420F0937-358E-48A7-BAC4-70965012F9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E5F7CE34-6B04-4871-BE98-6A521BC89F13}"/>
                  </a:ext>
                </a:extLst>
              </p:cNvPr>
              <p:cNvSpPr/>
              <p:nvPr/>
            </p:nvSpPr>
            <p:spPr>
              <a:xfrm>
                <a:off x="5717795" y="6131792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0" name="Group 129">
                <a:extLst>
                  <a:ext uri="{FF2B5EF4-FFF2-40B4-BE49-F238E27FC236}">
                    <a16:creationId xmlns:a16="http://schemas.microsoft.com/office/drawing/2014/main" id="{75F8658F-8D74-496B-B89B-21B2A98C848B}"/>
                  </a:ext>
                </a:extLst>
              </p:cNvPr>
              <p:cNvGrpSpPr/>
              <p:nvPr/>
            </p:nvGrpSpPr>
            <p:grpSpPr>
              <a:xfrm>
                <a:off x="2945383" y="5604167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6" name="Rectangle 135">
                  <a:extLst>
                    <a:ext uri="{FF2B5EF4-FFF2-40B4-BE49-F238E27FC236}">
                      <a16:creationId xmlns:a16="http://schemas.microsoft.com/office/drawing/2014/main" id="{BE838215-61EC-415D-BF62-F90E2B83A594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7" name="Rectangle 136">
                  <a:extLst>
                    <a:ext uri="{FF2B5EF4-FFF2-40B4-BE49-F238E27FC236}">
                      <a16:creationId xmlns:a16="http://schemas.microsoft.com/office/drawing/2014/main" id="{2B87280E-8594-4BD6-B6AD-3F4014DBFFC9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8" name="Freeform: Shape 137">
                  <a:extLst>
                    <a:ext uri="{FF2B5EF4-FFF2-40B4-BE49-F238E27FC236}">
                      <a16:creationId xmlns:a16="http://schemas.microsoft.com/office/drawing/2014/main" id="{618B24CB-CDF2-49E5-B2AF-275CC4DDB1C2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" name="Trapezoid 138">
                  <a:extLst>
                    <a:ext uri="{FF2B5EF4-FFF2-40B4-BE49-F238E27FC236}">
                      <a16:creationId xmlns:a16="http://schemas.microsoft.com/office/drawing/2014/main" id="{1A13BDF7-6135-4D96-9422-4E35B8FB709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1" name="Group 130">
                <a:extLst>
                  <a:ext uri="{FF2B5EF4-FFF2-40B4-BE49-F238E27FC236}">
                    <a16:creationId xmlns:a16="http://schemas.microsoft.com/office/drawing/2014/main" id="{AE8D79AB-CC11-4C02-8A9C-2CD03F04FDF7}"/>
                  </a:ext>
                </a:extLst>
              </p:cNvPr>
              <p:cNvGrpSpPr/>
              <p:nvPr/>
            </p:nvGrpSpPr>
            <p:grpSpPr>
              <a:xfrm flipH="1">
                <a:off x="9239228" y="5612054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2" name="Rectangle 131">
                  <a:extLst>
                    <a:ext uri="{FF2B5EF4-FFF2-40B4-BE49-F238E27FC236}">
                      <a16:creationId xmlns:a16="http://schemas.microsoft.com/office/drawing/2014/main" id="{F45EDEEF-1309-4F72-ACFB-D9AB9EF88AD0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" name="Rectangle 132">
                  <a:extLst>
                    <a:ext uri="{FF2B5EF4-FFF2-40B4-BE49-F238E27FC236}">
                      <a16:creationId xmlns:a16="http://schemas.microsoft.com/office/drawing/2014/main" id="{477D6F71-80F6-4DBD-A9C2-DD01D46D2FEE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Freeform: Shape 133">
                  <a:extLst>
                    <a:ext uri="{FF2B5EF4-FFF2-40B4-BE49-F238E27FC236}">
                      <a16:creationId xmlns:a16="http://schemas.microsoft.com/office/drawing/2014/main" id="{E77A98B1-FC92-44DE-8305-A61F3F6706EB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" name="Trapezoid 134">
                  <a:extLst>
                    <a:ext uri="{FF2B5EF4-FFF2-40B4-BE49-F238E27FC236}">
                      <a16:creationId xmlns:a16="http://schemas.microsoft.com/office/drawing/2014/main" id="{31EC09C8-EC13-4ABD-B6C8-BA2F75ACE102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24" name="Group 223">
              <a:extLst>
                <a:ext uri="{FF2B5EF4-FFF2-40B4-BE49-F238E27FC236}">
                  <a16:creationId xmlns:a16="http://schemas.microsoft.com/office/drawing/2014/main" id="{CE0B34E9-6E61-4AD2-9664-AE9D4B4569EB}"/>
                </a:ext>
              </a:extLst>
            </p:cNvPr>
            <p:cNvGrpSpPr/>
            <p:nvPr/>
          </p:nvGrpSpPr>
          <p:grpSpPr>
            <a:xfrm>
              <a:off x="12170544" y="3552847"/>
              <a:ext cx="2409424" cy="346534"/>
              <a:chOff x="7551957" y="3337076"/>
              <a:chExt cx="6769635" cy="973639"/>
            </a:xfrm>
          </p:grpSpPr>
          <p:sp>
            <p:nvSpPr>
              <p:cNvPr id="225" name="Rectangle 224">
                <a:extLst>
                  <a:ext uri="{FF2B5EF4-FFF2-40B4-BE49-F238E27FC236}">
                    <a16:creationId xmlns:a16="http://schemas.microsoft.com/office/drawing/2014/main" id="{DECF6CD6-3A3C-4226-8039-3E6001337D48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6" name="Rectangle 225">
                <a:extLst>
                  <a:ext uri="{FF2B5EF4-FFF2-40B4-BE49-F238E27FC236}">
                    <a16:creationId xmlns:a16="http://schemas.microsoft.com/office/drawing/2014/main" id="{0C31F77F-E95D-4685-834F-7F007AB2E22A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27" name="Group 226">
                <a:extLst>
                  <a:ext uri="{FF2B5EF4-FFF2-40B4-BE49-F238E27FC236}">
                    <a16:creationId xmlns:a16="http://schemas.microsoft.com/office/drawing/2014/main" id="{E5E18AB8-845F-4187-A449-B14F9F88FBD4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60" name="Rectangle 259">
                  <a:extLst>
                    <a:ext uri="{FF2B5EF4-FFF2-40B4-BE49-F238E27FC236}">
                      <a16:creationId xmlns:a16="http://schemas.microsoft.com/office/drawing/2014/main" id="{8E87FBDD-34C8-40B7-98E2-B87B4519D215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61" name="Group 260">
                  <a:extLst>
                    <a:ext uri="{FF2B5EF4-FFF2-40B4-BE49-F238E27FC236}">
                      <a16:creationId xmlns:a16="http://schemas.microsoft.com/office/drawing/2014/main" id="{F84E404E-7802-47D4-94DB-CF11F6F7F720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62" name="Group 261">
                    <a:extLst>
                      <a:ext uri="{FF2B5EF4-FFF2-40B4-BE49-F238E27FC236}">
                        <a16:creationId xmlns:a16="http://schemas.microsoft.com/office/drawing/2014/main" id="{C0FC6994-45FF-4F19-B3CC-249BD3AE862B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80" name="Circle: Hollow 279">
                      <a:extLst>
                        <a:ext uri="{FF2B5EF4-FFF2-40B4-BE49-F238E27FC236}">
                          <a16:creationId xmlns:a16="http://schemas.microsoft.com/office/drawing/2014/main" id="{17240DC6-CD2D-4619-8B64-CCA3F22773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81" name="Oval 280">
                      <a:extLst>
                        <a:ext uri="{FF2B5EF4-FFF2-40B4-BE49-F238E27FC236}">
                          <a16:creationId xmlns:a16="http://schemas.microsoft.com/office/drawing/2014/main" id="{DD42277C-88CC-45B3-8AC4-8998DEEE84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3" name="Group 262">
                    <a:extLst>
                      <a:ext uri="{FF2B5EF4-FFF2-40B4-BE49-F238E27FC236}">
                        <a16:creationId xmlns:a16="http://schemas.microsoft.com/office/drawing/2014/main" id="{FD3140BA-3238-4F17-871A-F3B9C3DAB9BD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78" name="Circle: Hollow 277">
                      <a:extLst>
                        <a:ext uri="{FF2B5EF4-FFF2-40B4-BE49-F238E27FC236}">
                          <a16:creationId xmlns:a16="http://schemas.microsoft.com/office/drawing/2014/main" id="{BA89EC7C-530B-4BE0-909E-33EFB4FD82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79" name="Oval 278">
                      <a:extLst>
                        <a:ext uri="{FF2B5EF4-FFF2-40B4-BE49-F238E27FC236}">
                          <a16:creationId xmlns:a16="http://schemas.microsoft.com/office/drawing/2014/main" id="{8C8D57F4-FE06-4180-91A2-5DECF33165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64" name="Freeform: Shape 263">
                    <a:extLst>
                      <a:ext uri="{FF2B5EF4-FFF2-40B4-BE49-F238E27FC236}">
                        <a16:creationId xmlns:a16="http://schemas.microsoft.com/office/drawing/2014/main" id="{FA04BC57-72A9-432F-A1AF-4A6B1C94DB0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5" name="Rectangle: Top Corners Rounded 264">
                    <a:extLst>
                      <a:ext uri="{FF2B5EF4-FFF2-40B4-BE49-F238E27FC236}">
                        <a16:creationId xmlns:a16="http://schemas.microsoft.com/office/drawing/2014/main" id="{A3AE322D-58B4-45F8-9BCB-326AA42A2867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6" name="Rectangle: Top Corners Rounded 265">
                    <a:extLst>
                      <a:ext uri="{FF2B5EF4-FFF2-40B4-BE49-F238E27FC236}">
                        <a16:creationId xmlns:a16="http://schemas.microsoft.com/office/drawing/2014/main" id="{11DE7F3B-CE4A-4BD8-97D1-AE9FBE0BFC9E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7" name="Freeform: Shape 266">
                    <a:extLst>
                      <a:ext uri="{FF2B5EF4-FFF2-40B4-BE49-F238E27FC236}">
                        <a16:creationId xmlns:a16="http://schemas.microsoft.com/office/drawing/2014/main" id="{5BE1D774-FD6D-4DD5-BEB8-BB7DC7372085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68" name="Group 267">
                    <a:extLst>
                      <a:ext uri="{FF2B5EF4-FFF2-40B4-BE49-F238E27FC236}">
                        <a16:creationId xmlns:a16="http://schemas.microsoft.com/office/drawing/2014/main" id="{0EA5EB20-2CFD-4299-A1A3-294CC979F6DC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4" name="Rectangle: Rounded Corners 273">
                      <a:extLst>
                        <a:ext uri="{FF2B5EF4-FFF2-40B4-BE49-F238E27FC236}">
                          <a16:creationId xmlns:a16="http://schemas.microsoft.com/office/drawing/2014/main" id="{50B728E3-17A1-4C3F-A6EE-A70E6E5AE3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5" name="Rectangle: Rounded Corners 274">
                      <a:extLst>
                        <a:ext uri="{FF2B5EF4-FFF2-40B4-BE49-F238E27FC236}">
                          <a16:creationId xmlns:a16="http://schemas.microsoft.com/office/drawing/2014/main" id="{2CAD7412-913D-4241-88D4-B20BDCC13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6" name="Rectangle: Rounded Corners 275">
                      <a:extLst>
                        <a:ext uri="{FF2B5EF4-FFF2-40B4-BE49-F238E27FC236}">
                          <a16:creationId xmlns:a16="http://schemas.microsoft.com/office/drawing/2014/main" id="{C5DC4306-4BDB-4FED-9444-078C69E8D3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7" name="Rectangle: Rounded Corners 276">
                      <a:extLst>
                        <a:ext uri="{FF2B5EF4-FFF2-40B4-BE49-F238E27FC236}">
                          <a16:creationId xmlns:a16="http://schemas.microsoft.com/office/drawing/2014/main" id="{2EA328E8-F680-4753-9FB4-B2585E1D9E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9" name="Group 268">
                    <a:extLst>
                      <a:ext uri="{FF2B5EF4-FFF2-40B4-BE49-F238E27FC236}">
                        <a16:creationId xmlns:a16="http://schemas.microsoft.com/office/drawing/2014/main" id="{12434C9D-06D1-4596-8B30-0390235DDBB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0" name="Rectangle: Rounded Corners 269">
                      <a:extLst>
                        <a:ext uri="{FF2B5EF4-FFF2-40B4-BE49-F238E27FC236}">
                          <a16:creationId xmlns:a16="http://schemas.microsoft.com/office/drawing/2014/main" id="{36F43177-1770-4A6F-A2CB-860DF41A87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1" name="Rectangle: Rounded Corners 270">
                      <a:extLst>
                        <a:ext uri="{FF2B5EF4-FFF2-40B4-BE49-F238E27FC236}">
                          <a16:creationId xmlns:a16="http://schemas.microsoft.com/office/drawing/2014/main" id="{0D48BD11-7FF8-4E7C-AF1E-733A54836F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2" name="Rectangle: Rounded Corners 271">
                      <a:extLst>
                        <a:ext uri="{FF2B5EF4-FFF2-40B4-BE49-F238E27FC236}">
                          <a16:creationId xmlns:a16="http://schemas.microsoft.com/office/drawing/2014/main" id="{18613431-8441-4885-B858-00B04199C4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3" name="Rectangle: Rounded Corners 272">
                      <a:extLst>
                        <a:ext uri="{FF2B5EF4-FFF2-40B4-BE49-F238E27FC236}">
                          <a16:creationId xmlns:a16="http://schemas.microsoft.com/office/drawing/2014/main" id="{E9F46078-E0C1-45E5-A764-089C5DDB45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28" name="Group 227">
                <a:extLst>
                  <a:ext uri="{FF2B5EF4-FFF2-40B4-BE49-F238E27FC236}">
                    <a16:creationId xmlns:a16="http://schemas.microsoft.com/office/drawing/2014/main" id="{0BA21BC6-29C3-47FE-855E-0F71BAEDD00B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38" name="Rectangle 237">
                  <a:extLst>
                    <a:ext uri="{FF2B5EF4-FFF2-40B4-BE49-F238E27FC236}">
                      <a16:creationId xmlns:a16="http://schemas.microsoft.com/office/drawing/2014/main" id="{C0552170-808C-4600-826F-C07B33598F50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39" name="Group 238">
                  <a:extLst>
                    <a:ext uri="{FF2B5EF4-FFF2-40B4-BE49-F238E27FC236}">
                      <a16:creationId xmlns:a16="http://schemas.microsoft.com/office/drawing/2014/main" id="{8D114E0E-F0F7-4431-AD9D-FD68616B92C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40" name="Group 239">
                    <a:extLst>
                      <a:ext uri="{FF2B5EF4-FFF2-40B4-BE49-F238E27FC236}">
                        <a16:creationId xmlns:a16="http://schemas.microsoft.com/office/drawing/2014/main" id="{7A066733-6392-4B79-95AA-5AD5BDDEDA2D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8" name="Circle: Hollow 257">
                      <a:extLst>
                        <a:ext uri="{FF2B5EF4-FFF2-40B4-BE49-F238E27FC236}">
                          <a16:creationId xmlns:a16="http://schemas.microsoft.com/office/drawing/2014/main" id="{0D3D2E19-2A9F-486A-9E5D-298BB10F13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9" name="Oval 258">
                      <a:extLst>
                        <a:ext uri="{FF2B5EF4-FFF2-40B4-BE49-F238E27FC236}">
                          <a16:creationId xmlns:a16="http://schemas.microsoft.com/office/drawing/2014/main" id="{179C176D-A3A2-45A1-90E8-6FAA3BC3D1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1" name="Group 240">
                    <a:extLst>
                      <a:ext uri="{FF2B5EF4-FFF2-40B4-BE49-F238E27FC236}">
                        <a16:creationId xmlns:a16="http://schemas.microsoft.com/office/drawing/2014/main" id="{F5B923EE-C636-4311-98AF-259518D793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6" name="Circle: Hollow 255">
                      <a:extLst>
                        <a:ext uri="{FF2B5EF4-FFF2-40B4-BE49-F238E27FC236}">
                          <a16:creationId xmlns:a16="http://schemas.microsoft.com/office/drawing/2014/main" id="{FC4B01E3-0101-4379-94F0-067CCAED17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7" name="Oval 256">
                      <a:extLst>
                        <a:ext uri="{FF2B5EF4-FFF2-40B4-BE49-F238E27FC236}">
                          <a16:creationId xmlns:a16="http://schemas.microsoft.com/office/drawing/2014/main" id="{6B13D8D8-D3DF-4E55-B140-EDAD5E79C4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42" name="Freeform: Shape 241">
                    <a:extLst>
                      <a:ext uri="{FF2B5EF4-FFF2-40B4-BE49-F238E27FC236}">
                        <a16:creationId xmlns:a16="http://schemas.microsoft.com/office/drawing/2014/main" id="{BBF7F594-CC10-4284-A9F7-3003330FB53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3" name="Rectangle: Top Corners Rounded 242">
                    <a:extLst>
                      <a:ext uri="{FF2B5EF4-FFF2-40B4-BE49-F238E27FC236}">
                        <a16:creationId xmlns:a16="http://schemas.microsoft.com/office/drawing/2014/main" id="{8AB541A5-DCB9-45D6-8E1B-A0C622C4FA8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4" name="Rectangle: Top Corners Rounded 243">
                    <a:extLst>
                      <a:ext uri="{FF2B5EF4-FFF2-40B4-BE49-F238E27FC236}">
                        <a16:creationId xmlns:a16="http://schemas.microsoft.com/office/drawing/2014/main" id="{B0431277-F207-4B6F-A234-97303B9A481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5" name="Freeform: Shape 244">
                    <a:extLst>
                      <a:ext uri="{FF2B5EF4-FFF2-40B4-BE49-F238E27FC236}">
                        <a16:creationId xmlns:a16="http://schemas.microsoft.com/office/drawing/2014/main" id="{7FEC4A70-7777-46D0-8959-D712A19FC173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46" name="Group 245">
                    <a:extLst>
                      <a:ext uri="{FF2B5EF4-FFF2-40B4-BE49-F238E27FC236}">
                        <a16:creationId xmlns:a16="http://schemas.microsoft.com/office/drawing/2014/main" id="{F4ECB570-CF5E-4A32-839D-09548E8B02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52" name="Rectangle: Rounded Corners 251">
                      <a:extLst>
                        <a:ext uri="{FF2B5EF4-FFF2-40B4-BE49-F238E27FC236}">
                          <a16:creationId xmlns:a16="http://schemas.microsoft.com/office/drawing/2014/main" id="{BB0382AB-5159-4D92-A967-2C01D0531D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3" name="Rectangle: Rounded Corners 252">
                      <a:extLst>
                        <a:ext uri="{FF2B5EF4-FFF2-40B4-BE49-F238E27FC236}">
                          <a16:creationId xmlns:a16="http://schemas.microsoft.com/office/drawing/2014/main" id="{C0AD2198-8807-4D80-89CD-499A4A883C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4" name="Rectangle: Rounded Corners 253">
                      <a:extLst>
                        <a:ext uri="{FF2B5EF4-FFF2-40B4-BE49-F238E27FC236}">
                          <a16:creationId xmlns:a16="http://schemas.microsoft.com/office/drawing/2014/main" id="{8B074077-F973-415C-BA31-42ACE9762C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5" name="Rectangle: Rounded Corners 254">
                      <a:extLst>
                        <a:ext uri="{FF2B5EF4-FFF2-40B4-BE49-F238E27FC236}">
                          <a16:creationId xmlns:a16="http://schemas.microsoft.com/office/drawing/2014/main" id="{CDA95738-2B4F-4D4D-B76F-2C38A18413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7" name="Group 246">
                    <a:extLst>
                      <a:ext uri="{FF2B5EF4-FFF2-40B4-BE49-F238E27FC236}">
                        <a16:creationId xmlns:a16="http://schemas.microsoft.com/office/drawing/2014/main" id="{5D5C2DF0-A031-43C0-A905-F4DCB9BE3B43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48" name="Rectangle: Rounded Corners 247">
                      <a:extLst>
                        <a:ext uri="{FF2B5EF4-FFF2-40B4-BE49-F238E27FC236}">
                          <a16:creationId xmlns:a16="http://schemas.microsoft.com/office/drawing/2014/main" id="{617E6A13-BC99-49B3-9959-227984F791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9" name="Rectangle: Rounded Corners 248">
                      <a:extLst>
                        <a:ext uri="{FF2B5EF4-FFF2-40B4-BE49-F238E27FC236}">
                          <a16:creationId xmlns:a16="http://schemas.microsoft.com/office/drawing/2014/main" id="{82A25FB6-C3D9-4430-ADB2-8B5D88584E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0" name="Rectangle: Rounded Corners 249">
                      <a:extLst>
                        <a:ext uri="{FF2B5EF4-FFF2-40B4-BE49-F238E27FC236}">
                          <a16:creationId xmlns:a16="http://schemas.microsoft.com/office/drawing/2014/main" id="{8E7F6571-8CA1-4AAB-B8F7-0FD61A83DB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1" name="Rectangle: Rounded Corners 250">
                      <a:extLst>
                        <a:ext uri="{FF2B5EF4-FFF2-40B4-BE49-F238E27FC236}">
                          <a16:creationId xmlns:a16="http://schemas.microsoft.com/office/drawing/2014/main" id="{3524A732-836F-4E08-A783-08B0E9DB01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29" name="Rectangle 228">
                <a:extLst>
                  <a:ext uri="{FF2B5EF4-FFF2-40B4-BE49-F238E27FC236}">
                    <a16:creationId xmlns:a16="http://schemas.microsoft.com/office/drawing/2014/main" id="{EF116A9C-10ED-40C1-A4FE-71E5D0727DA1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30" name="Group 229">
                <a:extLst>
                  <a:ext uri="{FF2B5EF4-FFF2-40B4-BE49-F238E27FC236}">
                    <a16:creationId xmlns:a16="http://schemas.microsoft.com/office/drawing/2014/main" id="{5EFCCFFF-7183-42DC-8608-87E4B2958C34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35" name="Rectangle 234">
                  <a:extLst>
                    <a:ext uri="{FF2B5EF4-FFF2-40B4-BE49-F238E27FC236}">
                      <a16:creationId xmlns:a16="http://schemas.microsoft.com/office/drawing/2014/main" id="{941BF371-D88F-4396-A244-7692C0327E27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6" name="Freeform: Shape 235">
                  <a:extLst>
                    <a:ext uri="{FF2B5EF4-FFF2-40B4-BE49-F238E27FC236}">
                      <a16:creationId xmlns:a16="http://schemas.microsoft.com/office/drawing/2014/main" id="{922B494D-B272-4AD8-B3F0-7DD513D340AC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7" name="Trapezoid 236">
                  <a:extLst>
                    <a:ext uri="{FF2B5EF4-FFF2-40B4-BE49-F238E27FC236}">
                      <a16:creationId xmlns:a16="http://schemas.microsoft.com/office/drawing/2014/main" id="{B65F468D-5D92-49C4-88B5-7B6B7C4C74BF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1" name="Group 230">
                <a:extLst>
                  <a:ext uri="{FF2B5EF4-FFF2-40B4-BE49-F238E27FC236}">
                    <a16:creationId xmlns:a16="http://schemas.microsoft.com/office/drawing/2014/main" id="{3A78AB21-4BBE-411F-8FF2-46E2FAC7AF88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32" name="Rectangle 231">
                  <a:extLst>
                    <a:ext uri="{FF2B5EF4-FFF2-40B4-BE49-F238E27FC236}">
                      <a16:creationId xmlns:a16="http://schemas.microsoft.com/office/drawing/2014/main" id="{CF27EE3E-8B49-45BC-BAAC-8DEB451EB49B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3" name="Freeform: Shape 232">
                  <a:extLst>
                    <a:ext uri="{FF2B5EF4-FFF2-40B4-BE49-F238E27FC236}">
                      <a16:creationId xmlns:a16="http://schemas.microsoft.com/office/drawing/2014/main" id="{F270B137-A82A-48C6-A000-9794F34D0E9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4" name="Trapezoid 233">
                  <a:extLst>
                    <a:ext uri="{FF2B5EF4-FFF2-40B4-BE49-F238E27FC236}">
                      <a16:creationId xmlns:a16="http://schemas.microsoft.com/office/drawing/2014/main" id="{E89747BD-8915-48BF-B4F6-44E85F6872D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82" name="Group 281">
              <a:extLst>
                <a:ext uri="{FF2B5EF4-FFF2-40B4-BE49-F238E27FC236}">
                  <a16:creationId xmlns:a16="http://schemas.microsoft.com/office/drawing/2014/main" id="{6C728AE4-D2AB-484F-B67B-F430262B2F4D}"/>
                </a:ext>
              </a:extLst>
            </p:cNvPr>
            <p:cNvGrpSpPr/>
            <p:nvPr/>
          </p:nvGrpSpPr>
          <p:grpSpPr>
            <a:xfrm>
              <a:off x="14569294" y="3555361"/>
              <a:ext cx="2409424" cy="346534"/>
              <a:chOff x="7551957" y="3337076"/>
              <a:chExt cx="6769635" cy="973639"/>
            </a:xfrm>
          </p:grpSpPr>
          <p:sp>
            <p:nvSpPr>
              <p:cNvPr id="283" name="Rectangle 282">
                <a:extLst>
                  <a:ext uri="{FF2B5EF4-FFF2-40B4-BE49-F238E27FC236}">
                    <a16:creationId xmlns:a16="http://schemas.microsoft.com/office/drawing/2014/main" id="{2F328ED0-3D27-4D8A-B970-12F0ABA254E1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4" name="Rectangle 283">
                <a:extLst>
                  <a:ext uri="{FF2B5EF4-FFF2-40B4-BE49-F238E27FC236}">
                    <a16:creationId xmlns:a16="http://schemas.microsoft.com/office/drawing/2014/main" id="{AFDBB089-4BB8-41A2-8DD4-E05A6DE51E16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5" name="Group 284">
                <a:extLst>
                  <a:ext uri="{FF2B5EF4-FFF2-40B4-BE49-F238E27FC236}">
                    <a16:creationId xmlns:a16="http://schemas.microsoft.com/office/drawing/2014/main" id="{860A1ED1-1B3D-447B-BAB9-6B9FEA18E21B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318" name="Rectangle 317">
                  <a:extLst>
                    <a:ext uri="{FF2B5EF4-FFF2-40B4-BE49-F238E27FC236}">
                      <a16:creationId xmlns:a16="http://schemas.microsoft.com/office/drawing/2014/main" id="{721E99EE-1D72-405E-BAE3-059B9FD6B7F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19" name="Group 318">
                  <a:extLst>
                    <a:ext uri="{FF2B5EF4-FFF2-40B4-BE49-F238E27FC236}">
                      <a16:creationId xmlns:a16="http://schemas.microsoft.com/office/drawing/2014/main" id="{67D70856-D7B1-43AF-A06B-79FE9F52EE3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320" name="Group 319">
                    <a:extLst>
                      <a:ext uri="{FF2B5EF4-FFF2-40B4-BE49-F238E27FC236}">
                        <a16:creationId xmlns:a16="http://schemas.microsoft.com/office/drawing/2014/main" id="{F2FA33F3-E9CB-4369-ABD1-7C03D4DC8A89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8" name="Circle: Hollow 337">
                      <a:extLst>
                        <a:ext uri="{FF2B5EF4-FFF2-40B4-BE49-F238E27FC236}">
                          <a16:creationId xmlns:a16="http://schemas.microsoft.com/office/drawing/2014/main" id="{FC02D2D3-C221-4086-86DB-AEF1688AC2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9" name="Oval 338">
                      <a:extLst>
                        <a:ext uri="{FF2B5EF4-FFF2-40B4-BE49-F238E27FC236}">
                          <a16:creationId xmlns:a16="http://schemas.microsoft.com/office/drawing/2014/main" id="{B080C389-53FB-4173-B223-3BC4476052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1" name="Group 320">
                    <a:extLst>
                      <a:ext uri="{FF2B5EF4-FFF2-40B4-BE49-F238E27FC236}">
                        <a16:creationId xmlns:a16="http://schemas.microsoft.com/office/drawing/2014/main" id="{7BFA069F-CE72-45B8-B37B-8F8E2CF25C79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6" name="Circle: Hollow 335">
                      <a:extLst>
                        <a:ext uri="{FF2B5EF4-FFF2-40B4-BE49-F238E27FC236}">
                          <a16:creationId xmlns:a16="http://schemas.microsoft.com/office/drawing/2014/main" id="{5DDD5FC2-FF53-4BDE-84DC-E68289F6D4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7" name="Oval 336">
                      <a:extLst>
                        <a:ext uri="{FF2B5EF4-FFF2-40B4-BE49-F238E27FC236}">
                          <a16:creationId xmlns:a16="http://schemas.microsoft.com/office/drawing/2014/main" id="{FF25748F-B505-4B52-9AC4-59A2557B258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22" name="Freeform: Shape 321">
                    <a:extLst>
                      <a:ext uri="{FF2B5EF4-FFF2-40B4-BE49-F238E27FC236}">
                        <a16:creationId xmlns:a16="http://schemas.microsoft.com/office/drawing/2014/main" id="{ED5EC72D-C3D0-4ACC-927D-027DDE12B22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3" name="Rectangle: Top Corners Rounded 322">
                    <a:extLst>
                      <a:ext uri="{FF2B5EF4-FFF2-40B4-BE49-F238E27FC236}">
                        <a16:creationId xmlns:a16="http://schemas.microsoft.com/office/drawing/2014/main" id="{ADE19828-FAF2-4B65-AE8D-5429AB0EB3DF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4" name="Rectangle: Top Corners Rounded 323">
                    <a:extLst>
                      <a:ext uri="{FF2B5EF4-FFF2-40B4-BE49-F238E27FC236}">
                        <a16:creationId xmlns:a16="http://schemas.microsoft.com/office/drawing/2014/main" id="{18AB7283-D164-42A2-A723-81CE4C01FB35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5" name="Freeform: Shape 324">
                    <a:extLst>
                      <a:ext uri="{FF2B5EF4-FFF2-40B4-BE49-F238E27FC236}">
                        <a16:creationId xmlns:a16="http://schemas.microsoft.com/office/drawing/2014/main" id="{8C0DCF64-B7CD-49F0-B014-7957B73DF604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26" name="Group 325">
                    <a:extLst>
                      <a:ext uri="{FF2B5EF4-FFF2-40B4-BE49-F238E27FC236}">
                        <a16:creationId xmlns:a16="http://schemas.microsoft.com/office/drawing/2014/main" id="{2FCA9B7D-BA04-431E-A0AF-8DF9D11AFE49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32" name="Rectangle: Rounded Corners 331">
                      <a:extLst>
                        <a:ext uri="{FF2B5EF4-FFF2-40B4-BE49-F238E27FC236}">
                          <a16:creationId xmlns:a16="http://schemas.microsoft.com/office/drawing/2014/main" id="{DC0619B0-EBA9-40F4-9B91-3D80E13B53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3" name="Rectangle: Rounded Corners 332">
                      <a:extLst>
                        <a:ext uri="{FF2B5EF4-FFF2-40B4-BE49-F238E27FC236}">
                          <a16:creationId xmlns:a16="http://schemas.microsoft.com/office/drawing/2014/main" id="{C642C578-D594-43A1-9BD6-B5CEA237AF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4" name="Rectangle: Rounded Corners 333">
                      <a:extLst>
                        <a:ext uri="{FF2B5EF4-FFF2-40B4-BE49-F238E27FC236}">
                          <a16:creationId xmlns:a16="http://schemas.microsoft.com/office/drawing/2014/main" id="{8396B3DF-407C-49C2-BA6C-4EBB07D847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5" name="Rectangle: Rounded Corners 334">
                      <a:extLst>
                        <a:ext uri="{FF2B5EF4-FFF2-40B4-BE49-F238E27FC236}">
                          <a16:creationId xmlns:a16="http://schemas.microsoft.com/office/drawing/2014/main" id="{51B38F7F-9317-4F77-82C1-AAE933C17B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7" name="Group 326">
                    <a:extLst>
                      <a:ext uri="{FF2B5EF4-FFF2-40B4-BE49-F238E27FC236}">
                        <a16:creationId xmlns:a16="http://schemas.microsoft.com/office/drawing/2014/main" id="{5D18FFBD-1047-4571-A184-EA14C960C64C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28" name="Rectangle: Rounded Corners 327">
                      <a:extLst>
                        <a:ext uri="{FF2B5EF4-FFF2-40B4-BE49-F238E27FC236}">
                          <a16:creationId xmlns:a16="http://schemas.microsoft.com/office/drawing/2014/main" id="{64981368-5A86-4DA4-B596-0DF6ECAE99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9" name="Rectangle: Rounded Corners 328">
                      <a:extLst>
                        <a:ext uri="{FF2B5EF4-FFF2-40B4-BE49-F238E27FC236}">
                          <a16:creationId xmlns:a16="http://schemas.microsoft.com/office/drawing/2014/main" id="{DBD87933-6407-48AC-8076-C8435D9E71A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0" name="Rectangle: Rounded Corners 329">
                      <a:extLst>
                        <a:ext uri="{FF2B5EF4-FFF2-40B4-BE49-F238E27FC236}">
                          <a16:creationId xmlns:a16="http://schemas.microsoft.com/office/drawing/2014/main" id="{BFF5B62D-0206-40D1-AFBC-B6EADAC8E6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1" name="Rectangle: Rounded Corners 330">
                      <a:extLst>
                        <a:ext uri="{FF2B5EF4-FFF2-40B4-BE49-F238E27FC236}">
                          <a16:creationId xmlns:a16="http://schemas.microsoft.com/office/drawing/2014/main" id="{7A58A525-66C4-43D4-9DA9-1CAF77D0D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86" name="Group 285">
                <a:extLst>
                  <a:ext uri="{FF2B5EF4-FFF2-40B4-BE49-F238E27FC236}">
                    <a16:creationId xmlns:a16="http://schemas.microsoft.com/office/drawing/2014/main" id="{95BDA884-C4A0-4540-ADFE-B9085B88AE89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96" name="Rectangle 295">
                  <a:extLst>
                    <a:ext uri="{FF2B5EF4-FFF2-40B4-BE49-F238E27FC236}">
                      <a16:creationId xmlns:a16="http://schemas.microsoft.com/office/drawing/2014/main" id="{B9DFB1CC-3D2F-4EBA-A554-F59D6E3C209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97" name="Group 296">
                  <a:extLst>
                    <a:ext uri="{FF2B5EF4-FFF2-40B4-BE49-F238E27FC236}">
                      <a16:creationId xmlns:a16="http://schemas.microsoft.com/office/drawing/2014/main" id="{8C6246C6-D1D9-43C5-87EC-88BA37EDB885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98" name="Group 297">
                    <a:extLst>
                      <a:ext uri="{FF2B5EF4-FFF2-40B4-BE49-F238E27FC236}">
                        <a16:creationId xmlns:a16="http://schemas.microsoft.com/office/drawing/2014/main" id="{BF00819E-B22C-4AC5-88AC-2B2D5E3B685E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6" name="Circle: Hollow 315">
                      <a:extLst>
                        <a:ext uri="{FF2B5EF4-FFF2-40B4-BE49-F238E27FC236}">
                          <a16:creationId xmlns:a16="http://schemas.microsoft.com/office/drawing/2014/main" id="{51A2E0C2-0AB4-4894-B37C-8CD5BFB9F3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7" name="Oval 316">
                      <a:extLst>
                        <a:ext uri="{FF2B5EF4-FFF2-40B4-BE49-F238E27FC236}">
                          <a16:creationId xmlns:a16="http://schemas.microsoft.com/office/drawing/2014/main" id="{1DF88241-951E-45BF-B941-AA568E3B41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99" name="Group 298">
                    <a:extLst>
                      <a:ext uri="{FF2B5EF4-FFF2-40B4-BE49-F238E27FC236}">
                        <a16:creationId xmlns:a16="http://schemas.microsoft.com/office/drawing/2014/main" id="{5239D5B9-3CA3-4715-AB44-793187844215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4" name="Circle: Hollow 313">
                      <a:extLst>
                        <a:ext uri="{FF2B5EF4-FFF2-40B4-BE49-F238E27FC236}">
                          <a16:creationId xmlns:a16="http://schemas.microsoft.com/office/drawing/2014/main" id="{72F87BE7-9FCC-4654-AF27-285AD13C9C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5" name="Oval 314">
                      <a:extLst>
                        <a:ext uri="{FF2B5EF4-FFF2-40B4-BE49-F238E27FC236}">
                          <a16:creationId xmlns:a16="http://schemas.microsoft.com/office/drawing/2014/main" id="{A14B7F4A-46C6-4868-9E07-3ED0DC61B9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00" name="Freeform: Shape 299">
                    <a:extLst>
                      <a:ext uri="{FF2B5EF4-FFF2-40B4-BE49-F238E27FC236}">
                        <a16:creationId xmlns:a16="http://schemas.microsoft.com/office/drawing/2014/main" id="{1AC2259C-7AFF-4FFD-8C9B-E17186E9AF5F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1" name="Rectangle: Top Corners Rounded 300">
                    <a:extLst>
                      <a:ext uri="{FF2B5EF4-FFF2-40B4-BE49-F238E27FC236}">
                        <a16:creationId xmlns:a16="http://schemas.microsoft.com/office/drawing/2014/main" id="{FEBC1A72-64D2-40DA-A97B-DA6E83DF4C9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2" name="Rectangle: Top Corners Rounded 301">
                    <a:extLst>
                      <a:ext uri="{FF2B5EF4-FFF2-40B4-BE49-F238E27FC236}">
                        <a16:creationId xmlns:a16="http://schemas.microsoft.com/office/drawing/2014/main" id="{F0649DF4-E099-42BA-AFA0-DB68CD5F8F6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3" name="Freeform: Shape 302">
                    <a:extLst>
                      <a:ext uri="{FF2B5EF4-FFF2-40B4-BE49-F238E27FC236}">
                        <a16:creationId xmlns:a16="http://schemas.microsoft.com/office/drawing/2014/main" id="{F11F5B67-8FCB-4709-92A0-A6DD98FD8FAA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04" name="Group 303">
                    <a:extLst>
                      <a:ext uri="{FF2B5EF4-FFF2-40B4-BE49-F238E27FC236}">
                        <a16:creationId xmlns:a16="http://schemas.microsoft.com/office/drawing/2014/main" id="{FE5D2E60-2E07-4EDB-B0E0-6B23FAF33528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10" name="Rectangle: Rounded Corners 309">
                      <a:extLst>
                        <a:ext uri="{FF2B5EF4-FFF2-40B4-BE49-F238E27FC236}">
                          <a16:creationId xmlns:a16="http://schemas.microsoft.com/office/drawing/2014/main" id="{27C105DD-D244-44E0-B29B-4D20702167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1" name="Rectangle: Rounded Corners 310">
                      <a:extLst>
                        <a:ext uri="{FF2B5EF4-FFF2-40B4-BE49-F238E27FC236}">
                          <a16:creationId xmlns:a16="http://schemas.microsoft.com/office/drawing/2014/main" id="{A08330B8-6563-4D9C-A973-D23A2C36B6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2" name="Rectangle: Rounded Corners 311">
                      <a:extLst>
                        <a:ext uri="{FF2B5EF4-FFF2-40B4-BE49-F238E27FC236}">
                          <a16:creationId xmlns:a16="http://schemas.microsoft.com/office/drawing/2014/main" id="{2E7456A1-C9E5-4FFB-BA36-F3CC62BB5B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3" name="Rectangle: Rounded Corners 312">
                      <a:extLst>
                        <a:ext uri="{FF2B5EF4-FFF2-40B4-BE49-F238E27FC236}">
                          <a16:creationId xmlns:a16="http://schemas.microsoft.com/office/drawing/2014/main" id="{07E8A39A-A6EB-478F-AD8E-59C48C0CDB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05" name="Group 304">
                    <a:extLst>
                      <a:ext uri="{FF2B5EF4-FFF2-40B4-BE49-F238E27FC236}">
                        <a16:creationId xmlns:a16="http://schemas.microsoft.com/office/drawing/2014/main" id="{DD96EE1D-991E-4A8D-8C82-B1483514B68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06" name="Rectangle: Rounded Corners 305">
                      <a:extLst>
                        <a:ext uri="{FF2B5EF4-FFF2-40B4-BE49-F238E27FC236}">
                          <a16:creationId xmlns:a16="http://schemas.microsoft.com/office/drawing/2014/main" id="{E4D24936-3CEE-43F5-A517-D775D297A2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7" name="Rectangle: Rounded Corners 306">
                      <a:extLst>
                        <a:ext uri="{FF2B5EF4-FFF2-40B4-BE49-F238E27FC236}">
                          <a16:creationId xmlns:a16="http://schemas.microsoft.com/office/drawing/2014/main" id="{58DD1355-6D4D-474F-B79F-2B5C5957B0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8" name="Rectangle: Rounded Corners 307">
                      <a:extLst>
                        <a:ext uri="{FF2B5EF4-FFF2-40B4-BE49-F238E27FC236}">
                          <a16:creationId xmlns:a16="http://schemas.microsoft.com/office/drawing/2014/main" id="{0BCAF2D9-BB02-44A0-9D39-3B4B182DF5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9" name="Rectangle: Rounded Corners 308">
                      <a:extLst>
                        <a:ext uri="{FF2B5EF4-FFF2-40B4-BE49-F238E27FC236}">
                          <a16:creationId xmlns:a16="http://schemas.microsoft.com/office/drawing/2014/main" id="{FAE820E4-F6C7-49BD-8822-F25CD69C51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87" name="Rectangle 286">
                <a:extLst>
                  <a:ext uri="{FF2B5EF4-FFF2-40B4-BE49-F238E27FC236}">
                    <a16:creationId xmlns:a16="http://schemas.microsoft.com/office/drawing/2014/main" id="{2DC40DA4-6EC5-4608-8265-E40976C3E4A9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8" name="Group 287">
                <a:extLst>
                  <a:ext uri="{FF2B5EF4-FFF2-40B4-BE49-F238E27FC236}">
                    <a16:creationId xmlns:a16="http://schemas.microsoft.com/office/drawing/2014/main" id="{FE9A949F-3FC5-4DF0-933B-771E8E321435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93" name="Rectangle 292">
                  <a:extLst>
                    <a:ext uri="{FF2B5EF4-FFF2-40B4-BE49-F238E27FC236}">
                      <a16:creationId xmlns:a16="http://schemas.microsoft.com/office/drawing/2014/main" id="{59B2C899-E9AA-474E-9B6A-4DDE84974762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4" name="Freeform: Shape 293">
                  <a:extLst>
                    <a:ext uri="{FF2B5EF4-FFF2-40B4-BE49-F238E27FC236}">
                      <a16:creationId xmlns:a16="http://schemas.microsoft.com/office/drawing/2014/main" id="{6B33BAC5-96D9-4BD0-A609-348515B39FF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5" name="Trapezoid 294">
                  <a:extLst>
                    <a:ext uri="{FF2B5EF4-FFF2-40B4-BE49-F238E27FC236}">
                      <a16:creationId xmlns:a16="http://schemas.microsoft.com/office/drawing/2014/main" id="{FD9648A9-B160-417E-B28B-8F74852AEB54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89" name="Group 288">
                <a:extLst>
                  <a:ext uri="{FF2B5EF4-FFF2-40B4-BE49-F238E27FC236}">
                    <a16:creationId xmlns:a16="http://schemas.microsoft.com/office/drawing/2014/main" id="{D182D3BA-9423-4DC1-8A71-F0AB37105746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90" name="Rectangle 289">
                  <a:extLst>
                    <a:ext uri="{FF2B5EF4-FFF2-40B4-BE49-F238E27FC236}">
                      <a16:creationId xmlns:a16="http://schemas.microsoft.com/office/drawing/2014/main" id="{A8F488AF-819B-443A-B245-5701DDCB45B1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1" name="Freeform: Shape 290">
                  <a:extLst>
                    <a:ext uri="{FF2B5EF4-FFF2-40B4-BE49-F238E27FC236}">
                      <a16:creationId xmlns:a16="http://schemas.microsoft.com/office/drawing/2014/main" id="{1C392061-3C5C-41EE-A572-3677197658F8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2" name="Trapezoid 291">
                  <a:extLst>
                    <a:ext uri="{FF2B5EF4-FFF2-40B4-BE49-F238E27FC236}">
                      <a16:creationId xmlns:a16="http://schemas.microsoft.com/office/drawing/2014/main" id="{63BDB20B-1CB3-47C9-92BF-D3CBB58D0790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342" name="TextBox 341">
              <a:extLst>
                <a:ext uri="{FF2B5EF4-FFF2-40B4-BE49-F238E27FC236}">
                  <a16:creationId xmlns:a16="http://schemas.microsoft.com/office/drawing/2014/main" id="{5F1E1639-F48D-4D01-80D9-2058D7799887}"/>
                </a:ext>
              </a:extLst>
            </p:cNvPr>
            <p:cNvSpPr txBox="1"/>
            <p:nvPr/>
          </p:nvSpPr>
          <p:spPr>
            <a:xfrm>
              <a:off x="12266492" y="3119515"/>
              <a:ext cx="222010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dirty="0">
                  <a:latin typeface="Cooper Black" panose="0208090404030B020404" pitchFamily="18" charset="0"/>
                </a:rPr>
                <a:t>انتهى الدرس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28134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9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98 -1.48148E-6 L 1.23737 -0.00254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617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C7A28C4-DC2A-40B3-B132-98BC2F21256D}"/>
              </a:ext>
            </a:extLst>
          </p:cNvPr>
          <p:cNvGrpSpPr/>
          <p:nvPr/>
        </p:nvGrpSpPr>
        <p:grpSpPr>
          <a:xfrm>
            <a:off x="8787826" y="4827446"/>
            <a:ext cx="1905007" cy="1905007"/>
            <a:chOff x="8787826" y="4827446"/>
            <a:chExt cx="1905007" cy="1905007"/>
          </a:xfrm>
        </p:grpSpPr>
        <p:sp>
          <p:nvSpPr>
            <p:cNvPr id="8" name="Frame 7">
              <a:extLst>
                <a:ext uri="{FF2B5EF4-FFF2-40B4-BE49-F238E27FC236}">
                  <a16:creationId xmlns:a16="http://schemas.microsoft.com/office/drawing/2014/main" id="{F851CAA9-6228-46D3-985A-8E5A1F31969B}"/>
                </a:ext>
              </a:extLst>
            </p:cNvPr>
            <p:cNvSpPr/>
            <p:nvPr/>
          </p:nvSpPr>
          <p:spPr>
            <a:xfrm>
              <a:off x="8787826" y="4827446"/>
              <a:ext cx="1905007" cy="1905007"/>
            </a:xfrm>
            <a:prstGeom prst="frame">
              <a:avLst>
                <a:gd name="adj1" fmla="val 14797"/>
              </a:avLst>
            </a:prstGeom>
            <a:solidFill>
              <a:srgbClr val="9900CC"/>
            </a:solidFill>
            <a:ln>
              <a:noFill/>
            </a:ln>
            <a:scene3d>
              <a:camera prst="isometricOffAxis2Left"/>
              <a:lightRig rig="threePt" dir="t"/>
            </a:scene3d>
            <a:sp3d extrusionH="1143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A2BB633-214C-4EBC-8362-58E50A6CD731}"/>
                </a:ext>
              </a:extLst>
            </p:cNvPr>
            <p:cNvSpPr/>
            <p:nvPr/>
          </p:nvSpPr>
          <p:spPr>
            <a:xfrm>
              <a:off x="9410132" y="5143435"/>
              <a:ext cx="986972" cy="110127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  <a:scene3d>
              <a:camera prst="isometricOffAxis2Left"/>
              <a:lightRig rig="threePt" dir="t"/>
            </a:scene3d>
            <a:sp3d extrusionH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Graphic 16" descr="Head with gears">
              <a:extLst>
                <a:ext uri="{FF2B5EF4-FFF2-40B4-BE49-F238E27FC236}">
                  <a16:creationId xmlns:a16="http://schemas.microsoft.com/office/drawing/2014/main" id="{C41D6AEB-8DBB-4066-9D01-C2AD8FD6B46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530961" y="5412625"/>
              <a:ext cx="640080" cy="640080"/>
            </a:xfrm>
            <a:prstGeom prst="rect">
              <a:avLst/>
            </a:prstGeom>
            <a:scene3d>
              <a:camera prst="isometricOffAxis2Left"/>
              <a:lightRig rig="threePt" dir="t"/>
            </a:scene3d>
          </p:spPr>
        </p:pic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1CCA3FD4-4C1C-4525-AE8F-FE90ABF7E611}"/>
              </a:ext>
            </a:extLst>
          </p:cNvPr>
          <p:cNvSpPr txBox="1"/>
          <p:nvPr/>
        </p:nvSpPr>
        <p:spPr>
          <a:xfrm>
            <a:off x="6473946" y="1803212"/>
            <a:ext cx="2133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b="1" dirty="0">
                <a:solidFill>
                  <a:srgbClr val="FF9900"/>
                </a:solidFill>
                <a:latin typeface="Century Gothic" panose="020B0502020202020204" pitchFamily="34" charset="0"/>
              </a:rPr>
              <a:t>العالم العربي والإسلامي:</a:t>
            </a:r>
            <a:endParaRPr lang="en-US" b="1" dirty="0">
              <a:solidFill>
                <a:srgbClr val="FF99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B96FEDA-B927-4D92-89D5-75761265E707}"/>
              </a:ext>
            </a:extLst>
          </p:cNvPr>
          <p:cNvSpPr txBox="1"/>
          <p:nvPr/>
        </p:nvSpPr>
        <p:spPr>
          <a:xfrm>
            <a:off x="655023" y="1760499"/>
            <a:ext cx="57092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dirty="0">
                <a:latin typeface="Century Gothic" panose="020B0502020202020204" pitchFamily="34" charset="0"/>
              </a:rPr>
              <a:t>بدأ رسول الله دعوة التوحيد من مكة المكرمة في شبه الجزيرة العربية، وحمل </a:t>
            </a:r>
            <a:r>
              <a:rPr lang="en-US" dirty="0">
                <a:latin typeface="Century Gothic" panose="020B0502020202020204" pitchFamily="34" charset="0"/>
              </a:rPr>
              <a:t>  </a:t>
            </a:r>
            <a:r>
              <a:rPr lang="ar-SY" dirty="0">
                <a:latin typeface="Century Gothic" panose="020B0502020202020204" pitchFamily="34" charset="0"/>
              </a:rPr>
              <a:t>قال تعالى : (( هو الذي أرسل رسوله بالهدى و دين الحق ليظهره على الدين كله ولو كره المشركون ))التوبة .</a:t>
            </a:r>
            <a:r>
              <a:rPr lang="en-US" dirty="0">
                <a:latin typeface="Century Gothic" panose="020B0502020202020204" pitchFamily="34" charset="0"/>
              </a:rPr>
              <a:t>,  </a:t>
            </a:r>
            <a:r>
              <a:rPr lang="ar-SY" dirty="0">
                <a:latin typeface="Century Gothic" panose="020B0502020202020204" pitchFamily="34" charset="0"/>
              </a:rPr>
              <a:t>رسالة الإسلام للناس كافة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45B251C-D149-4081-842A-8B8570BBE91C}"/>
              </a:ext>
            </a:extLst>
          </p:cNvPr>
          <p:cNvSpPr txBox="1"/>
          <p:nvPr/>
        </p:nvSpPr>
        <p:spPr>
          <a:xfrm>
            <a:off x="746601" y="3117124"/>
            <a:ext cx="5727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dirty="0">
                <a:latin typeface="Century Gothic" panose="020B0502020202020204" pitchFamily="34" charset="0"/>
              </a:rPr>
              <a:t>فتتابعت الفتوحات الإسلامية، وجهود الدعاة على مدى العصور، وانتشر الإسلام في بقاع المعمورة، واتسعت الأراضي الإسلامية،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B20D5B9-EF7F-4084-B913-E7D025B8A8C7}"/>
              </a:ext>
            </a:extLst>
          </p:cNvPr>
          <p:cNvSpPr txBox="1"/>
          <p:nvPr/>
        </p:nvSpPr>
        <p:spPr>
          <a:xfrm>
            <a:off x="6362698" y="5315629"/>
            <a:ext cx="2133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b="1" dirty="0">
                <a:solidFill>
                  <a:srgbClr val="9900CC"/>
                </a:solidFill>
                <a:latin typeface="Century Gothic" panose="020B0502020202020204" pitchFamily="34" charset="0"/>
              </a:rPr>
              <a:t>العالم العربي والإسلامي:</a:t>
            </a:r>
            <a:endParaRPr lang="en-US" b="1" dirty="0">
              <a:solidFill>
                <a:srgbClr val="9900CC"/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BF4782B-4378-4155-940C-C191C8766443}"/>
              </a:ext>
            </a:extLst>
          </p:cNvPr>
          <p:cNvSpPr txBox="1"/>
          <p:nvPr/>
        </p:nvSpPr>
        <p:spPr>
          <a:xfrm>
            <a:off x="442909" y="5217660"/>
            <a:ext cx="5936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dirty="0">
                <a:latin typeface="Century Gothic" panose="020B0502020202020204" pitchFamily="34" charset="0"/>
              </a:rPr>
              <a:t>فشملت بلداناً في آسيا وإفريقيا وأوروبا وأمريكا الجنوبية، وارتبطت بلدانه مُشكِّلةً العالم العربي والإسلامي</a:t>
            </a:r>
            <a:endParaRPr lang="en-US" dirty="0">
              <a:latin typeface="Century Gothic" panose="020B0502020202020204" pitchFamily="34" charset="0"/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236FBB6-A4FC-4544-AA7E-6247BF07CF75}"/>
              </a:ext>
            </a:extLst>
          </p:cNvPr>
          <p:cNvCxnSpPr>
            <a:cxnSpLocks/>
          </p:cNvCxnSpPr>
          <p:nvPr/>
        </p:nvCxnSpPr>
        <p:spPr>
          <a:xfrm flipH="1">
            <a:off x="6530678" y="2158904"/>
            <a:ext cx="1965622" cy="0"/>
          </a:xfrm>
          <a:prstGeom prst="straightConnector1">
            <a:avLst/>
          </a:prstGeom>
          <a:ln>
            <a:solidFill>
              <a:srgbClr val="FF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38FD9BF-2A3A-443A-83CA-4A679E6E1689}"/>
              </a:ext>
            </a:extLst>
          </p:cNvPr>
          <p:cNvCxnSpPr>
            <a:cxnSpLocks/>
          </p:cNvCxnSpPr>
          <p:nvPr/>
        </p:nvCxnSpPr>
        <p:spPr>
          <a:xfrm flipH="1">
            <a:off x="6530678" y="3875654"/>
            <a:ext cx="1965622" cy="0"/>
          </a:xfrm>
          <a:prstGeom prst="straightConnector1">
            <a:avLst/>
          </a:prstGeom>
          <a:ln>
            <a:solidFill>
              <a:srgbClr val="33CC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A6D044F-F777-428C-AB36-2C7378A58283}"/>
              </a:ext>
            </a:extLst>
          </p:cNvPr>
          <p:cNvCxnSpPr>
            <a:cxnSpLocks/>
          </p:cNvCxnSpPr>
          <p:nvPr/>
        </p:nvCxnSpPr>
        <p:spPr>
          <a:xfrm flipH="1">
            <a:off x="6530678" y="5685722"/>
            <a:ext cx="1812654" cy="0"/>
          </a:xfrm>
          <a:prstGeom prst="straightConnector1">
            <a:avLst/>
          </a:prstGeom>
          <a:ln>
            <a:solidFill>
              <a:srgbClr val="99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D6C46D03-C357-4DE3-862A-D1357C985C1B}"/>
              </a:ext>
            </a:extLst>
          </p:cNvPr>
          <p:cNvGrpSpPr/>
          <p:nvPr/>
        </p:nvGrpSpPr>
        <p:grpSpPr>
          <a:xfrm>
            <a:off x="8417715" y="2850074"/>
            <a:ext cx="1763485" cy="1763485"/>
            <a:chOff x="8417715" y="2850074"/>
            <a:chExt cx="1763485" cy="1763485"/>
          </a:xfrm>
        </p:grpSpPr>
        <p:sp>
          <p:nvSpPr>
            <p:cNvPr id="6" name="Frame 5">
              <a:extLst>
                <a:ext uri="{FF2B5EF4-FFF2-40B4-BE49-F238E27FC236}">
                  <a16:creationId xmlns:a16="http://schemas.microsoft.com/office/drawing/2014/main" id="{3C41DED4-FC13-4971-A445-8A4EFB6A1617}"/>
                </a:ext>
              </a:extLst>
            </p:cNvPr>
            <p:cNvSpPr/>
            <p:nvPr/>
          </p:nvSpPr>
          <p:spPr>
            <a:xfrm>
              <a:off x="8417715" y="2850074"/>
              <a:ext cx="1763485" cy="1763485"/>
            </a:xfrm>
            <a:prstGeom prst="frame">
              <a:avLst>
                <a:gd name="adj1" fmla="val 14797"/>
              </a:avLst>
            </a:prstGeom>
            <a:solidFill>
              <a:srgbClr val="33CCFF"/>
            </a:solidFill>
            <a:ln>
              <a:noFill/>
            </a:ln>
            <a:scene3d>
              <a:camera prst="isometricOffAxis1Left"/>
              <a:lightRig rig="threePt" dir="t"/>
            </a:scene3d>
            <a:sp3d extrusionH="1143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23941E4-D955-45AB-BDB8-30EE2932D449}"/>
                </a:ext>
              </a:extLst>
            </p:cNvPr>
            <p:cNvSpPr/>
            <p:nvPr/>
          </p:nvSpPr>
          <p:spPr>
            <a:xfrm>
              <a:off x="8678875" y="3117124"/>
              <a:ext cx="1232036" cy="122936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  <a:scene3d>
              <a:camera prst="isometricOffAxis1Left"/>
              <a:lightRig rig="threePt" dir="t"/>
            </a:scene3d>
            <a:sp3d extrusionH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Graphic 14" descr="Presentation with pie chart">
              <a:extLst>
                <a:ext uri="{FF2B5EF4-FFF2-40B4-BE49-F238E27FC236}">
                  <a16:creationId xmlns:a16="http://schemas.microsoft.com/office/drawing/2014/main" id="{1A2E6B73-2A70-4F37-82AF-5172C954C7F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968503" y="3504028"/>
              <a:ext cx="640080" cy="640080"/>
            </a:xfrm>
            <a:prstGeom prst="rect">
              <a:avLst/>
            </a:prstGeom>
            <a:scene3d>
              <a:camera prst="isometricOffAxis1Left"/>
              <a:lightRig rig="threePt" dir="t"/>
            </a:scene3d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29BA398D-206E-40B1-BB46-14B90BDEFFBD}"/>
              </a:ext>
            </a:extLst>
          </p:cNvPr>
          <p:cNvGrpSpPr/>
          <p:nvPr/>
        </p:nvGrpSpPr>
        <p:grpSpPr>
          <a:xfrm>
            <a:off x="8787826" y="1151260"/>
            <a:ext cx="1763485" cy="1763485"/>
            <a:chOff x="8787826" y="1151260"/>
            <a:chExt cx="1763485" cy="1763485"/>
          </a:xfrm>
        </p:grpSpPr>
        <p:sp>
          <p:nvSpPr>
            <p:cNvPr id="5" name="Frame 4">
              <a:extLst>
                <a:ext uri="{FF2B5EF4-FFF2-40B4-BE49-F238E27FC236}">
                  <a16:creationId xmlns:a16="http://schemas.microsoft.com/office/drawing/2014/main" id="{7A3644DF-E6C8-4304-BE91-06A0F31E0384}"/>
                </a:ext>
              </a:extLst>
            </p:cNvPr>
            <p:cNvSpPr/>
            <p:nvPr/>
          </p:nvSpPr>
          <p:spPr>
            <a:xfrm>
              <a:off x="8787826" y="1151260"/>
              <a:ext cx="1763485" cy="1763485"/>
            </a:xfrm>
            <a:prstGeom prst="frame">
              <a:avLst>
                <a:gd name="adj1" fmla="val 14797"/>
              </a:avLst>
            </a:prstGeom>
            <a:solidFill>
              <a:srgbClr val="FF9900"/>
            </a:solidFill>
            <a:ln>
              <a:noFill/>
            </a:ln>
            <a:scene3d>
              <a:camera prst="isometricOffAxis2Left"/>
              <a:lightRig rig="threePt" dir="t"/>
            </a:scene3d>
            <a:sp3d extrusionH="1143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5F46122-0DBC-4741-A1A5-B97C0B3ED2D1}"/>
                </a:ext>
              </a:extLst>
            </p:cNvPr>
            <p:cNvSpPr/>
            <p:nvPr/>
          </p:nvSpPr>
          <p:spPr>
            <a:xfrm>
              <a:off x="9280405" y="1437242"/>
              <a:ext cx="986972" cy="110127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  <a:scene3d>
              <a:camera prst="isometricOffAxis2Left"/>
              <a:lightRig rig="threePt" dir="t"/>
            </a:scene3d>
            <a:sp3d extrusionH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" name="Graphic 12" descr="Bullseye">
              <a:extLst>
                <a:ext uri="{FF2B5EF4-FFF2-40B4-BE49-F238E27FC236}">
                  <a16:creationId xmlns:a16="http://schemas.microsoft.com/office/drawing/2014/main" id="{886DF49D-724C-4249-8131-2D71C9A7353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442151" y="1711848"/>
              <a:ext cx="640080" cy="640080"/>
            </a:xfrm>
            <a:prstGeom prst="rect">
              <a:avLst/>
            </a:prstGeom>
            <a:scene3d>
              <a:camera prst="isometricOffAxis2Left"/>
              <a:lightRig rig="threePt" dir="t"/>
            </a:scene3d>
          </p:spPr>
        </p:pic>
      </p:grpSp>
      <p:sp>
        <p:nvSpPr>
          <p:cNvPr id="43" name="Rectangle 4">
            <a:extLst>
              <a:ext uri="{FF2B5EF4-FFF2-40B4-BE49-F238E27FC236}">
                <a16:creationId xmlns:a16="http://schemas.microsoft.com/office/drawing/2014/main" id="{53A4D272-4D2B-4890-B13F-527A33FDCC57}"/>
              </a:ext>
            </a:extLst>
          </p:cNvPr>
          <p:cNvSpPr/>
          <p:nvPr/>
        </p:nvSpPr>
        <p:spPr>
          <a:xfrm>
            <a:off x="-472430" y="0"/>
            <a:ext cx="900333" cy="6857999"/>
          </a:xfrm>
          <a:prstGeom prst="rect">
            <a:avLst/>
          </a:prstGeom>
          <a:solidFill>
            <a:srgbClr val="242424"/>
          </a:solidFill>
          <a:ln>
            <a:noFill/>
          </a:ln>
          <a:effectLst>
            <a:outerShdw blurRad="101600" dist="165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مجموعة 43"/>
          <p:cNvGrpSpPr/>
          <p:nvPr/>
        </p:nvGrpSpPr>
        <p:grpSpPr>
          <a:xfrm>
            <a:off x="338813" y="22303"/>
            <a:ext cx="8201466" cy="1128959"/>
            <a:chOff x="338813" y="22303"/>
            <a:chExt cx="8201466" cy="1128959"/>
          </a:xfrm>
        </p:grpSpPr>
        <p:grpSp>
          <p:nvGrpSpPr>
            <p:cNvPr id="45" name="مجموعة 44"/>
            <p:cNvGrpSpPr/>
            <p:nvPr/>
          </p:nvGrpSpPr>
          <p:grpSpPr>
            <a:xfrm>
              <a:off x="338813" y="22303"/>
              <a:ext cx="1704537" cy="1128957"/>
              <a:chOff x="338813" y="22303"/>
              <a:chExt cx="1704537" cy="1128957"/>
            </a:xfrm>
          </p:grpSpPr>
          <p:sp>
            <p:nvSpPr>
              <p:cNvPr id="56" name="Rectangle: Top Corners Rounded 29">
                <a:extLst>
                  <a:ext uri="{FF2B5EF4-FFF2-40B4-BE49-F238E27FC236}">
                    <a16:creationId xmlns:a16="http://schemas.microsoft.com/office/drawing/2014/main" id="{631B49C5-0FBE-4201-9055-096469E92B96}"/>
                  </a:ext>
                </a:extLst>
              </p:cNvPr>
              <p:cNvSpPr/>
              <p:nvPr/>
            </p:nvSpPr>
            <p:spPr>
              <a:xfrm rot="5400000">
                <a:off x="626603" y="-265487"/>
                <a:ext cx="1128957" cy="170453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TextBox 37">
                <a:extLst>
                  <a:ext uri="{FF2B5EF4-FFF2-40B4-BE49-F238E27FC236}">
                    <a16:creationId xmlns:a16="http://schemas.microsoft.com/office/drawing/2014/main" id="{76D10162-9574-43DF-BF02-F3BAB5FBC542}"/>
                  </a:ext>
                </a:extLst>
              </p:cNvPr>
              <p:cNvSpPr txBox="1"/>
              <p:nvPr/>
            </p:nvSpPr>
            <p:spPr>
              <a:xfrm flipH="1">
                <a:off x="746600" y="84303"/>
                <a:ext cx="83972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400" b="1" dirty="0">
                    <a:latin typeface="Century Gothic" panose="020B0502020202020204" pitchFamily="34" charset="0"/>
                  </a:rPr>
                  <a:t>الوحدة</a:t>
                </a:r>
              </a:p>
              <a:p>
                <a:pPr algn="ctr"/>
                <a:r>
                  <a:rPr lang="ar-SY" sz="2400" b="1" dirty="0">
                    <a:latin typeface="Century Gothic" panose="020B0502020202020204" pitchFamily="34" charset="0"/>
                  </a:rPr>
                  <a:t>9</a:t>
                </a:r>
                <a:endParaRPr lang="en-US" sz="2400" b="1" dirty="0"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46" name="مجموعة 45"/>
            <p:cNvGrpSpPr/>
            <p:nvPr/>
          </p:nvGrpSpPr>
          <p:grpSpPr>
            <a:xfrm>
              <a:off x="2350490" y="22303"/>
              <a:ext cx="6189789" cy="1128959"/>
              <a:chOff x="2350490" y="22303"/>
              <a:chExt cx="6189789" cy="1128959"/>
            </a:xfrm>
          </p:grpSpPr>
          <p:sp>
            <p:nvSpPr>
              <p:cNvPr id="51" name="Rectangle: Top Corners Rounded 30">
                <a:extLst>
                  <a:ext uri="{FF2B5EF4-FFF2-40B4-BE49-F238E27FC236}">
                    <a16:creationId xmlns:a16="http://schemas.microsoft.com/office/drawing/2014/main" id="{1615A45F-6CC8-48D9-B779-27E337B16F12}"/>
                  </a:ext>
                </a:extLst>
              </p:cNvPr>
              <p:cNvSpPr/>
              <p:nvPr/>
            </p:nvSpPr>
            <p:spPr>
              <a:xfrm rot="16200000" flipH="1">
                <a:off x="4880905" y="-2508111"/>
                <a:ext cx="1128959" cy="6189788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2" name="Graphic 2" descr="Thought bubble">
                <a:extLst>
                  <a:ext uri="{FF2B5EF4-FFF2-40B4-BE49-F238E27FC236}">
                    <a16:creationId xmlns:a16="http://schemas.microsoft.com/office/drawing/2014/main" id="{1BC5C56D-BC9C-4A5D-9ACC-9B354DB22762}"/>
                  </a:ext>
                </a:extLst>
              </p:cNvPr>
              <p:cNvPicPr>
                <a:picLocks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 flipH="1">
                <a:off x="2771001" y="356747"/>
                <a:ext cx="640080" cy="640080"/>
              </a:xfrm>
              <a:prstGeom prst="rect">
                <a:avLst/>
              </a:prstGeom>
            </p:spPr>
          </p:pic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27984296-FF80-419E-8703-5280B5AB1741}"/>
                  </a:ext>
                </a:extLst>
              </p:cNvPr>
              <p:cNvGrpSpPr/>
              <p:nvPr/>
            </p:nvGrpSpPr>
            <p:grpSpPr>
              <a:xfrm>
                <a:off x="2350490" y="165530"/>
                <a:ext cx="6145810" cy="850557"/>
                <a:chOff x="4132841" y="1484950"/>
                <a:chExt cx="6145810" cy="850557"/>
              </a:xfrm>
            </p:grpSpPr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701AC4C7-0CAE-4E74-837A-DAAF1873AD88}"/>
                    </a:ext>
                  </a:extLst>
                </p:cNvPr>
                <p:cNvSpPr txBox="1"/>
                <p:nvPr/>
              </p:nvSpPr>
              <p:spPr>
                <a:xfrm>
                  <a:off x="7737497" y="1484950"/>
                  <a:ext cx="254115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Y" b="1" dirty="0">
                      <a:latin typeface="Century Gothic" panose="020B0502020202020204" pitchFamily="34" charset="0"/>
                    </a:rPr>
                    <a:t>الدرس الحادي عشر</a:t>
                  </a:r>
                  <a:endParaRPr lang="en-US" b="1" dirty="0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77083AD1-19E7-47DD-AD18-FA3E1ABEF6F5}"/>
                    </a:ext>
                  </a:extLst>
                </p:cNvPr>
                <p:cNvSpPr txBox="1"/>
                <p:nvPr/>
              </p:nvSpPr>
              <p:spPr>
                <a:xfrm>
                  <a:off x="4132841" y="1812287"/>
                  <a:ext cx="614581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Y" sz="2800" dirty="0">
                      <a:latin typeface="Century Gothic" panose="020B0502020202020204" pitchFamily="34" charset="0"/>
                    </a:rPr>
                    <a:t>الخصائص الطبيعية للعالم العربي والإسلامي</a:t>
                  </a:r>
                </a:p>
              </p:txBody>
            </p:sp>
          </p:grpSp>
        </p:grpSp>
        <p:grpSp>
          <p:nvGrpSpPr>
            <p:cNvPr id="47" name="Group 31">
              <a:extLst>
                <a:ext uri="{FF2B5EF4-FFF2-40B4-BE49-F238E27FC236}">
                  <a16:creationId xmlns:a16="http://schemas.microsoft.com/office/drawing/2014/main" id="{558FC709-40A8-4347-9BA6-97072B4914BD}"/>
                </a:ext>
              </a:extLst>
            </p:cNvPr>
            <p:cNvGrpSpPr/>
            <p:nvPr/>
          </p:nvGrpSpPr>
          <p:grpSpPr>
            <a:xfrm flipH="1">
              <a:off x="1665860" y="455392"/>
              <a:ext cx="1074076" cy="327224"/>
              <a:chOff x="3454205" y="1667025"/>
              <a:chExt cx="1074076" cy="239151"/>
            </a:xfrm>
          </p:grpSpPr>
          <p:sp>
            <p:nvSpPr>
              <p:cNvPr id="48" name="Oval 32">
                <a:extLst>
                  <a:ext uri="{FF2B5EF4-FFF2-40B4-BE49-F238E27FC236}">
                    <a16:creationId xmlns:a16="http://schemas.microsoft.com/office/drawing/2014/main" id="{5BEA08B9-E1AA-45E6-B4A0-E998EFD2A2A9}"/>
                  </a:ext>
                </a:extLst>
              </p:cNvPr>
              <p:cNvSpPr/>
              <p:nvPr/>
            </p:nvSpPr>
            <p:spPr>
              <a:xfrm>
                <a:off x="3454205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33">
                <a:extLst>
                  <a:ext uri="{FF2B5EF4-FFF2-40B4-BE49-F238E27FC236}">
                    <a16:creationId xmlns:a16="http://schemas.microsoft.com/office/drawing/2014/main" id="{9B9975C1-C883-4A1D-B21C-3FD74A13B06D}"/>
                  </a:ext>
                </a:extLst>
              </p:cNvPr>
              <p:cNvSpPr/>
              <p:nvPr/>
            </p:nvSpPr>
            <p:spPr>
              <a:xfrm>
                <a:off x="4199097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Flowchart: Terminator 34">
                <a:extLst>
                  <a:ext uri="{FF2B5EF4-FFF2-40B4-BE49-F238E27FC236}">
                    <a16:creationId xmlns:a16="http://schemas.microsoft.com/office/drawing/2014/main" id="{84E51706-921F-43BA-B6DC-29748803BC71}"/>
                  </a:ext>
                </a:extLst>
              </p:cNvPr>
              <p:cNvSpPr/>
              <p:nvPr/>
            </p:nvSpPr>
            <p:spPr>
              <a:xfrm>
                <a:off x="3587675" y="1706363"/>
                <a:ext cx="821029" cy="164592"/>
              </a:xfrm>
              <a:prstGeom prst="flowChartTerminator">
                <a:avLst/>
              </a:prstGeom>
              <a:gradFill>
                <a:gsLst>
                  <a:gs pos="98230">
                    <a:srgbClr val="242424"/>
                  </a:gs>
                  <a:gs pos="85000">
                    <a:schemeClr val="bg1">
                      <a:lumMod val="65000"/>
                    </a:schemeClr>
                  </a:gs>
                  <a:gs pos="3540">
                    <a:srgbClr val="242424"/>
                  </a:gs>
                  <a:gs pos="19000">
                    <a:schemeClr val="bg1">
                      <a:lumMod val="50000"/>
                    </a:schemeClr>
                  </a:gs>
                  <a:gs pos="56000">
                    <a:schemeClr val="bg1"/>
                  </a:gs>
                </a:gsLst>
                <a:lin ang="0" scaled="1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8" name="Rectangle 5">
            <a:extLst>
              <a:ext uri="{FF2B5EF4-FFF2-40B4-BE49-F238E27FC236}">
                <a16:creationId xmlns:a16="http://schemas.microsoft.com/office/drawing/2014/main" id="{1F827C7E-4449-437A-B9AF-C2C0DB477F00}"/>
              </a:ext>
            </a:extLst>
          </p:cNvPr>
          <p:cNvSpPr/>
          <p:nvPr/>
        </p:nvSpPr>
        <p:spPr>
          <a:xfrm>
            <a:off x="-1682247" y="0"/>
            <a:ext cx="2107808" cy="6858000"/>
          </a:xfrm>
          <a:prstGeom prst="rect">
            <a:avLst/>
          </a:prstGeom>
          <a:solidFill>
            <a:srgbClr val="45454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TextBox 17">
            <a:extLst>
              <a:ext uri="{FF2B5EF4-FFF2-40B4-BE49-F238E27FC236}">
                <a16:creationId xmlns:a16="http://schemas.microsoft.com/office/drawing/2014/main" id="{1CCA3FD4-4C1C-4525-AE8F-FE90ABF7E611}"/>
              </a:ext>
            </a:extLst>
          </p:cNvPr>
          <p:cNvSpPr txBox="1"/>
          <p:nvPr/>
        </p:nvSpPr>
        <p:spPr>
          <a:xfrm>
            <a:off x="6446688" y="3474600"/>
            <a:ext cx="2133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b="1" dirty="0">
                <a:solidFill>
                  <a:srgbClr val="FF9900"/>
                </a:solidFill>
                <a:latin typeface="Century Gothic" panose="020B0502020202020204" pitchFamily="34" charset="0"/>
              </a:rPr>
              <a:t>العالم العربي والإسلامي:</a:t>
            </a:r>
            <a:endParaRPr lang="en-US" b="1" dirty="0">
              <a:solidFill>
                <a:srgbClr val="FF99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8478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1" fill="hold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4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1" fill="hold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9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20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1" fill="hold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25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26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8" presetID="17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17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17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7" presetID="17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17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9" presetID="17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66" presetID="17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2" presetID="17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8" presetID="17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3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/>
          <p:bldP spid="19" grpId="0"/>
          <p:bldP spid="21" grpId="0"/>
          <p:bldP spid="22" grpId="0"/>
          <p:bldP spid="23" grpId="0"/>
          <p:bldP spid="3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8" presetID="17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17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17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7" presetID="17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17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9" presetID="17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66" presetID="17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2" presetID="17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8" presetID="17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3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/>
          <p:bldP spid="19" grpId="0"/>
          <p:bldP spid="21" grpId="0"/>
          <p:bldP spid="22" grpId="0"/>
          <p:bldP spid="23" grpId="0"/>
          <p:bldP spid="39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">
            <a:extLst>
              <a:ext uri="{FF2B5EF4-FFF2-40B4-BE49-F238E27FC236}">
                <a16:creationId xmlns:a16="http://schemas.microsoft.com/office/drawing/2014/main" id="{53A4D272-4D2B-4890-B13F-527A33FDCC57}"/>
              </a:ext>
            </a:extLst>
          </p:cNvPr>
          <p:cNvSpPr/>
          <p:nvPr/>
        </p:nvSpPr>
        <p:spPr>
          <a:xfrm>
            <a:off x="-472430" y="0"/>
            <a:ext cx="900333" cy="6857999"/>
          </a:xfrm>
          <a:prstGeom prst="rect">
            <a:avLst/>
          </a:prstGeom>
          <a:solidFill>
            <a:srgbClr val="242424"/>
          </a:solidFill>
          <a:ln>
            <a:noFill/>
          </a:ln>
          <a:effectLst>
            <a:outerShdw blurRad="101600" dist="165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مجموعة 43"/>
          <p:cNvGrpSpPr/>
          <p:nvPr/>
        </p:nvGrpSpPr>
        <p:grpSpPr>
          <a:xfrm>
            <a:off x="338813" y="22303"/>
            <a:ext cx="8201466" cy="1128959"/>
            <a:chOff x="338813" y="22303"/>
            <a:chExt cx="8201466" cy="1128959"/>
          </a:xfrm>
        </p:grpSpPr>
        <p:grpSp>
          <p:nvGrpSpPr>
            <p:cNvPr id="45" name="مجموعة 44"/>
            <p:cNvGrpSpPr/>
            <p:nvPr/>
          </p:nvGrpSpPr>
          <p:grpSpPr>
            <a:xfrm>
              <a:off x="338813" y="22303"/>
              <a:ext cx="1704537" cy="1128957"/>
              <a:chOff x="338813" y="22303"/>
              <a:chExt cx="1704537" cy="1128957"/>
            </a:xfrm>
          </p:grpSpPr>
          <p:sp>
            <p:nvSpPr>
              <p:cNvPr id="56" name="Rectangle: Top Corners Rounded 29">
                <a:extLst>
                  <a:ext uri="{FF2B5EF4-FFF2-40B4-BE49-F238E27FC236}">
                    <a16:creationId xmlns:a16="http://schemas.microsoft.com/office/drawing/2014/main" id="{631B49C5-0FBE-4201-9055-096469E92B96}"/>
                  </a:ext>
                </a:extLst>
              </p:cNvPr>
              <p:cNvSpPr/>
              <p:nvPr/>
            </p:nvSpPr>
            <p:spPr>
              <a:xfrm rot="5400000">
                <a:off x="626603" y="-265487"/>
                <a:ext cx="1128957" cy="170453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TextBox 37">
                <a:extLst>
                  <a:ext uri="{FF2B5EF4-FFF2-40B4-BE49-F238E27FC236}">
                    <a16:creationId xmlns:a16="http://schemas.microsoft.com/office/drawing/2014/main" id="{76D10162-9574-43DF-BF02-F3BAB5FBC542}"/>
                  </a:ext>
                </a:extLst>
              </p:cNvPr>
              <p:cNvSpPr txBox="1"/>
              <p:nvPr/>
            </p:nvSpPr>
            <p:spPr>
              <a:xfrm flipH="1">
                <a:off x="746600" y="84303"/>
                <a:ext cx="83972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400" b="1" dirty="0">
                    <a:latin typeface="Century Gothic" panose="020B0502020202020204" pitchFamily="34" charset="0"/>
                  </a:rPr>
                  <a:t>الوحدة</a:t>
                </a:r>
              </a:p>
              <a:p>
                <a:pPr algn="ctr"/>
                <a:r>
                  <a:rPr lang="ar-SY" sz="2400" b="1" dirty="0">
                    <a:latin typeface="Century Gothic" panose="020B0502020202020204" pitchFamily="34" charset="0"/>
                  </a:rPr>
                  <a:t>9</a:t>
                </a:r>
                <a:endParaRPr lang="en-US" sz="2400" b="1" dirty="0"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46" name="مجموعة 45"/>
            <p:cNvGrpSpPr/>
            <p:nvPr/>
          </p:nvGrpSpPr>
          <p:grpSpPr>
            <a:xfrm>
              <a:off x="2350490" y="22303"/>
              <a:ext cx="6189789" cy="1128959"/>
              <a:chOff x="2350490" y="22303"/>
              <a:chExt cx="6189789" cy="1128959"/>
            </a:xfrm>
          </p:grpSpPr>
          <p:sp>
            <p:nvSpPr>
              <p:cNvPr id="51" name="Rectangle: Top Corners Rounded 30">
                <a:extLst>
                  <a:ext uri="{FF2B5EF4-FFF2-40B4-BE49-F238E27FC236}">
                    <a16:creationId xmlns:a16="http://schemas.microsoft.com/office/drawing/2014/main" id="{1615A45F-6CC8-48D9-B779-27E337B16F12}"/>
                  </a:ext>
                </a:extLst>
              </p:cNvPr>
              <p:cNvSpPr/>
              <p:nvPr/>
            </p:nvSpPr>
            <p:spPr>
              <a:xfrm rot="16200000" flipH="1">
                <a:off x="4880905" y="-2508111"/>
                <a:ext cx="1128959" cy="6189788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2" name="Graphic 2" descr="Thought bubble">
                <a:extLst>
                  <a:ext uri="{FF2B5EF4-FFF2-40B4-BE49-F238E27FC236}">
                    <a16:creationId xmlns:a16="http://schemas.microsoft.com/office/drawing/2014/main" id="{1BC5C56D-BC9C-4A5D-9ACC-9B354DB22762}"/>
                  </a:ext>
                </a:extLst>
              </p:cNvPr>
              <p:cNvPicPr>
                <a:picLocks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 flipH="1">
                <a:off x="2771001" y="356747"/>
                <a:ext cx="640080" cy="640080"/>
              </a:xfrm>
              <a:prstGeom prst="rect">
                <a:avLst/>
              </a:prstGeom>
            </p:spPr>
          </p:pic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27984296-FF80-419E-8703-5280B5AB1741}"/>
                  </a:ext>
                </a:extLst>
              </p:cNvPr>
              <p:cNvGrpSpPr/>
              <p:nvPr/>
            </p:nvGrpSpPr>
            <p:grpSpPr>
              <a:xfrm>
                <a:off x="2350490" y="165530"/>
                <a:ext cx="6145810" cy="850557"/>
                <a:chOff x="4132841" y="1484950"/>
                <a:chExt cx="6145810" cy="850557"/>
              </a:xfrm>
            </p:grpSpPr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701AC4C7-0CAE-4E74-837A-DAAF1873AD88}"/>
                    </a:ext>
                  </a:extLst>
                </p:cNvPr>
                <p:cNvSpPr txBox="1"/>
                <p:nvPr/>
              </p:nvSpPr>
              <p:spPr>
                <a:xfrm>
                  <a:off x="7737497" y="1484950"/>
                  <a:ext cx="254115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Y" b="1" dirty="0">
                      <a:latin typeface="Century Gothic" panose="020B0502020202020204" pitchFamily="34" charset="0"/>
                    </a:rPr>
                    <a:t>الدرس الحادي عشر</a:t>
                  </a:r>
                  <a:endParaRPr lang="en-US" b="1" dirty="0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77083AD1-19E7-47DD-AD18-FA3E1ABEF6F5}"/>
                    </a:ext>
                  </a:extLst>
                </p:cNvPr>
                <p:cNvSpPr txBox="1"/>
                <p:nvPr/>
              </p:nvSpPr>
              <p:spPr>
                <a:xfrm>
                  <a:off x="4132841" y="1812287"/>
                  <a:ext cx="614581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Y" sz="2800" dirty="0">
                      <a:latin typeface="Century Gothic" panose="020B0502020202020204" pitchFamily="34" charset="0"/>
                    </a:rPr>
                    <a:t>الخصائص الطبيعية للعالم العربي والإسلامي</a:t>
                  </a:r>
                </a:p>
              </p:txBody>
            </p:sp>
          </p:grpSp>
        </p:grpSp>
        <p:grpSp>
          <p:nvGrpSpPr>
            <p:cNvPr id="47" name="Group 31">
              <a:extLst>
                <a:ext uri="{FF2B5EF4-FFF2-40B4-BE49-F238E27FC236}">
                  <a16:creationId xmlns:a16="http://schemas.microsoft.com/office/drawing/2014/main" id="{558FC709-40A8-4347-9BA6-97072B4914BD}"/>
                </a:ext>
              </a:extLst>
            </p:cNvPr>
            <p:cNvGrpSpPr/>
            <p:nvPr/>
          </p:nvGrpSpPr>
          <p:grpSpPr>
            <a:xfrm flipH="1">
              <a:off x="1665860" y="455392"/>
              <a:ext cx="1074076" cy="327224"/>
              <a:chOff x="3454205" y="1667025"/>
              <a:chExt cx="1074076" cy="239151"/>
            </a:xfrm>
          </p:grpSpPr>
          <p:sp>
            <p:nvSpPr>
              <p:cNvPr id="48" name="Oval 32">
                <a:extLst>
                  <a:ext uri="{FF2B5EF4-FFF2-40B4-BE49-F238E27FC236}">
                    <a16:creationId xmlns:a16="http://schemas.microsoft.com/office/drawing/2014/main" id="{5BEA08B9-E1AA-45E6-B4A0-E998EFD2A2A9}"/>
                  </a:ext>
                </a:extLst>
              </p:cNvPr>
              <p:cNvSpPr/>
              <p:nvPr/>
            </p:nvSpPr>
            <p:spPr>
              <a:xfrm>
                <a:off x="3454205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33">
                <a:extLst>
                  <a:ext uri="{FF2B5EF4-FFF2-40B4-BE49-F238E27FC236}">
                    <a16:creationId xmlns:a16="http://schemas.microsoft.com/office/drawing/2014/main" id="{9B9975C1-C883-4A1D-B21C-3FD74A13B06D}"/>
                  </a:ext>
                </a:extLst>
              </p:cNvPr>
              <p:cNvSpPr/>
              <p:nvPr/>
            </p:nvSpPr>
            <p:spPr>
              <a:xfrm>
                <a:off x="4199097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Flowchart: Terminator 34">
                <a:extLst>
                  <a:ext uri="{FF2B5EF4-FFF2-40B4-BE49-F238E27FC236}">
                    <a16:creationId xmlns:a16="http://schemas.microsoft.com/office/drawing/2014/main" id="{84E51706-921F-43BA-B6DC-29748803BC71}"/>
                  </a:ext>
                </a:extLst>
              </p:cNvPr>
              <p:cNvSpPr/>
              <p:nvPr/>
            </p:nvSpPr>
            <p:spPr>
              <a:xfrm>
                <a:off x="3587675" y="1706363"/>
                <a:ext cx="821029" cy="164592"/>
              </a:xfrm>
              <a:prstGeom prst="flowChartTerminator">
                <a:avLst/>
              </a:prstGeom>
              <a:gradFill>
                <a:gsLst>
                  <a:gs pos="98230">
                    <a:srgbClr val="242424"/>
                  </a:gs>
                  <a:gs pos="85000">
                    <a:schemeClr val="bg1">
                      <a:lumMod val="65000"/>
                    </a:schemeClr>
                  </a:gs>
                  <a:gs pos="3540">
                    <a:srgbClr val="242424"/>
                  </a:gs>
                  <a:gs pos="19000">
                    <a:schemeClr val="bg1">
                      <a:lumMod val="50000"/>
                    </a:schemeClr>
                  </a:gs>
                  <a:gs pos="56000">
                    <a:schemeClr val="bg1"/>
                  </a:gs>
                </a:gsLst>
                <a:lin ang="0" scaled="1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8" name="Rectangle 5">
            <a:extLst>
              <a:ext uri="{FF2B5EF4-FFF2-40B4-BE49-F238E27FC236}">
                <a16:creationId xmlns:a16="http://schemas.microsoft.com/office/drawing/2014/main" id="{1F827C7E-4449-437A-B9AF-C2C0DB477F00}"/>
              </a:ext>
            </a:extLst>
          </p:cNvPr>
          <p:cNvSpPr/>
          <p:nvPr/>
        </p:nvSpPr>
        <p:spPr>
          <a:xfrm>
            <a:off x="-1682247" y="0"/>
            <a:ext cx="2107808" cy="6858000"/>
          </a:xfrm>
          <a:prstGeom prst="rect">
            <a:avLst/>
          </a:prstGeom>
          <a:solidFill>
            <a:srgbClr val="45454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0" name="Group 26">
            <a:extLst>
              <a:ext uri="{FF2B5EF4-FFF2-40B4-BE49-F238E27FC236}">
                <a16:creationId xmlns:a16="http://schemas.microsoft.com/office/drawing/2014/main" id="{2AC1D5D3-5F91-471B-8D64-41C3AFEB8EA0}"/>
              </a:ext>
            </a:extLst>
          </p:cNvPr>
          <p:cNvGrpSpPr/>
          <p:nvPr/>
        </p:nvGrpSpPr>
        <p:grpSpPr>
          <a:xfrm>
            <a:off x="1439003" y="1423331"/>
            <a:ext cx="8976235" cy="4858477"/>
            <a:chOff x="7749851" y="1424779"/>
            <a:chExt cx="2358969" cy="2905820"/>
          </a:xfrm>
        </p:grpSpPr>
        <p:grpSp>
          <p:nvGrpSpPr>
            <p:cNvPr id="41" name="Group 17">
              <a:extLst>
                <a:ext uri="{FF2B5EF4-FFF2-40B4-BE49-F238E27FC236}">
                  <a16:creationId xmlns:a16="http://schemas.microsoft.com/office/drawing/2014/main" id="{53137BCD-AB69-43BC-ACDF-D10660BCA645}"/>
                </a:ext>
              </a:extLst>
            </p:cNvPr>
            <p:cNvGrpSpPr/>
            <p:nvPr/>
          </p:nvGrpSpPr>
          <p:grpSpPr>
            <a:xfrm>
              <a:off x="7749851" y="1424779"/>
              <a:ext cx="2358969" cy="2905820"/>
              <a:chOff x="4570017" y="917773"/>
              <a:chExt cx="3010843" cy="3708809"/>
            </a:xfrm>
            <a:effectLst>
              <a:reflection blurRad="6350" stA="51000" endPos="14000" dir="5400000" sy="-100000" algn="bl" rotWithShape="0"/>
            </a:effectLst>
          </p:grpSpPr>
          <p:sp>
            <p:nvSpPr>
              <p:cNvPr id="60" name="Rectangle 18">
                <a:extLst>
                  <a:ext uri="{FF2B5EF4-FFF2-40B4-BE49-F238E27FC236}">
                    <a16:creationId xmlns:a16="http://schemas.microsoft.com/office/drawing/2014/main" id="{FCBD6FA9-07F9-4D1E-8F2A-B5AA8C77D81F}"/>
                  </a:ext>
                </a:extLst>
              </p:cNvPr>
              <p:cNvSpPr/>
              <p:nvPr/>
            </p:nvSpPr>
            <p:spPr>
              <a:xfrm>
                <a:off x="4570375" y="921436"/>
                <a:ext cx="3010485" cy="3705146"/>
              </a:xfrm>
              <a:prstGeom prst="rect">
                <a:avLst/>
              </a:prstGeom>
              <a:gradFill flip="none" rotWithShape="1">
                <a:gsLst>
                  <a:gs pos="100000">
                    <a:schemeClr val="bg1"/>
                  </a:gs>
                  <a:gs pos="0">
                    <a:schemeClr val="bg1">
                      <a:lumMod val="95000"/>
                    </a:schemeClr>
                  </a:gs>
                </a:gsLst>
                <a:lin ang="5400000" scaled="1"/>
                <a:tileRect/>
              </a:gradFill>
              <a:ln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Freeform: Shape 19">
                <a:extLst>
                  <a:ext uri="{FF2B5EF4-FFF2-40B4-BE49-F238E27FC236}">
                    <a16:creationId xmlns:a16="http://schemas.microsoft.com/office/drawing/2014/main" id="{41D7193C-94B5-4C66-A4CF-3DB8A9019A8E}"/>
                  </a:ext>
                </a:extLst>
              </p:cNvPr>
              <p:cNvSpPr/>
              <p:nvPr/>
            </p:nvSpPr>
            <p:spPr>
              <a:xfrm flipV="1">
                <a:off x="4570017" y="917773"/>
                <a:ext cx="3010486" cy="1453310"/>
              </a:xfrm>
              <a:custGeom>
                <a:avLst/>
                <a:gdLst>
                  <a:gd name="connsiteX0" fmla="*/ 0 w 3010485"/>
                  <a:gd name="connsiteY0" fmla="*/ 1051704 h 1051704"/>
                  <a:gd name="connsiteX1" fmla="*/ 3010485 w 3010485"/>
                  <a:gd name="connsiteY1" fmla="*/ 1051704 h 1051704"/>
                  <a:gd name="connsiteX2" fmla="*/ 3010485 w 3010485"/>
                  <a:gd name="connsiteY2" fmla="*/ 281356 h 1051704"/>
                  <a:gd name="connsiteX3" fmla="*/ 1668429 w 3010485"/>
                  <a:gd name="connsiteY3" fmla="*/ 281356 h 1051704"/>
                  <a:gd name="connsiteX4" fmla="*/ 1505243 w 3010485"/>
                  <a:gd name="connsiteY4" fmla="*/ 0 h 1051704"/>
                  <a:gd name="connsiteX5" fmla="*/ 1342056 w 3010485"/>
                  <a:gd name="connsiteY5" fmla="*/ 281356 h 1051704"/>
                  <a:gd name="connsiteX6" fmla="*/ 0 w 3010485"/>
                  <a:gd name="connsiteY6" fmla="*/ 281356 h 1051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10485" h="1051704">
                    <a:moveTo>
                      <a:pt x="0" y="1051704"/>
                    </a:moveTo>
                    <a:lnTo>
                      <a:pt x="3010485" y="1051704"/>
                    </a:lnTo>
                    <a:lnTo>
                      <a:pt x="3010485" y="281356"/>
                    </a:lnTo>
                    <a:lnTo>
                      <a:pt x="1668429" y="281356"/>
                    </a:lnTo>
                    <a:lnTo>
                      <a:pt x="1505243" y="0"/>
                    </a:lnTo>
                    <a:lnTo>
                      <a:pt x="1342056" y="281356"/>
                    </a:lnTo>
                    <a:lnTo>
                      <a:pt x="0" y="281356"/>
                    </a:lnTo>
                    <a:close/>
                  </a:path>
                </a:pathLst>
              </a:custGeom>
              <a:solidFill>
                <a:srgbClr val="0066CC"/>
              </a:solidFill>
              <a:ln>
                <a:solidFill>
                  <a:srgbClr val="0066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42" name="Picture 12">
              <a:extLst>
                <a:ext uri="{FF2B5EF4-FFF2-40B4-BE49-F238E27FC236}">
                  <a16:creationId xmlns:a16="http://schemas.microsoft.com/office/drawing/2014/main" id="{039FBA9A-A698-4B3C-979A-FA7C649AAEA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8727" y="1690900"/>
              <a:ext cx="2082148" cy="2639699"/>
            </a:xfrm>
            <a:prstGeom prst="rect">
              <a:avLst/>
            </a:prstGeom>
          </p:spPr>
        </p:pic>
        <p:sp>
          <p:nvSpPr>
            <p:cNvPr id="59" name="TextBox 21">
              <a:extLst>
                <a:ext uri="{FF2B5EF4-FFF2-40B4-BE49-F238E27FC236}">
                  <a16:creationId xmlns:a16="http://schemas.microsoft.com/office/drawing/2014/main" id="{3FFEC7E5-9AAA-420D-9D59-9AD5230E6B3C}"/>
                </a:ext>
              </a:extLst>
            </p:cNvPr>
            <p:cNvSpPr txBox="1"/>
            <p:nvPr/>
          </p:nvSpPr>
          <p:spPr>
            <a:xfrm>
              <a:off x="8026391" y="1427649"/>
              <a:ext cx="1825975" cy="2208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chemeClr val="bg1"/>
                  </a:solidFill>
                  <a:latin typeface="Helvetica" panose="020B0604020202020204" pitchFamily="34" charset="0"/>
                </a:rPr>
                <a:t>العالم العربي والإسلامي</a:t>
              </a:r>
              <a:endParaRPr lang="en-US" sz="2000" b="1" dirty="0">
                <a:solidFill>
                  <a:schemeClr val="bg1"/>
                </a:solidFill>
                <a:latin typeface="Helvetica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97474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1" accel="38000" fill="hold" nodeType="clickEffect" p14:presetBounceEnd="5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000">
                                          <p:cBhvr additive="base">
                                            <p:cTn id="13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000">
                                          <p:cBhvr additive="base">
                                            <p:cTn id="14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1" accel="3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">
            <a:extLst>
              <a:ext uri="{FF2B5EF4-FFF2-40B4-BE49-F238E27FC236}">
                <a16:creationId xmlns:a16="http://schemas.microsoft.com/office/drawing/2014/main" id="{53A4D272-4D2B-4890-B13F-527A33FDCC57}"/>
              </a:ext>
            </a:extLst>
          </p:cNvPr>
          <p:cNvSpPr/>
          <p:nvPr/>
        </p:nvSpPr>
        <p:spPr>
          <a:xfrm>
            <a:off x="-472430" y="0"/>
            <a:ext cx="900333" cy="6857999"/>
          </a:xfrm>
          <a:prstGeom prst="rect">
            <a:avLst/>
          </a:prstGeom>
          <a:solidFill>
            <a:srgbClr val="242424"/>
          </a:solidFill>
          <a:ln>
            <a:noFill/>
          </a:ln>
          <a:effectLst>
            <a:outerShdw blurRad="101600" dist="165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مجموعة 43"/>
          <p:cNvGrpSpPr/>
          <p:nvPr/>
        </p:nvGrpSpPr>
        <p:grpSpPr>
          <a:xfrm>
            <a:off x="338813" y="22303"/>
            <a:ext cx="8201466" cy="1128959"/>
            <a:chOff x="338813" y="22303"/>
            <a:chExt cx="8201466" cy="1128959"/>
          </a:xfrm>
        </p:grpSpPr>
        <p:grpSp>
          <p:nvGrpSpPr>
            <p:cNvPr id="45" name="مجموعة 44"/>
            <p:cNvGrpSpPr/>
            <p:nvPr/>
          </p:nvGrpSpPr>
          <p:grpSpPr>
            <a:xfrm>
              <a:off x="338813" y="22303"/>
              <a:ext cx="1704537" cy="1128957"/>
              <a:chOff x="338813" y="22303"/>
              <a:chExt cx="1704537" cy="1128957"/>
            </a:xfrm>
          </p:grpSpPr>
          <p:sp>
            <p:nvSpPr>
              <p:cNvPr id="56" name="Rectangle: Top Corners Rounded 29">
                <a:extLst>
                  <a:ext uri="{FF2B5EF4-FFF2-40B4-BE49-F238E27FC236}">
                    <a16:creationId xmlns:a16="http://schemas.microsoft.com/office/drawing/2014/main" id="{631B49C5-0FBE-4201-9055-096469E92B96}"/>
                  </a:ext>
                </a:extLst>
              </p:cNvPr>
              <p:cNvSpPr/>
              <p:nvPr/>
            </p:nvSpPr>
            <p:spPr>
              <a:xfrm rot="5400000">
                <a:off x="626603" y="-265487"/>
                <a:ext cx="1128957" cy="170453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TextBox 37">
                <a:extLst>
                  <a:ext uri="{FF2B5EF4-FFF2-40B4-BE49-F238E27FC236}">
                    <a16:creationId xmlns:a16="http://schemas.microsoft.com/office/drawing/2014/main" id="{76D10162-9574-43DF-BF02-F3BAB5FBC542}"/>
                  </a:ext>
                </a:extLst>
              </p:cNvPr>
              <p:cNvSpPr txBox="1"/>
              <p:nvPr/>
            </p:nvSpPr>
            <p:spPr>
              <a:xfrm flipH="1">
                <a:off x="746600" y="84303"/>
                <a:ext cx="83972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400" b="1" dirty="0">
                    <a:latin typeface="Century Gothic" panose="020B0502020202020204" pitchFamily="34" charset="0"/>
                  </a:rPr>
                  <a:t>الوحدة</a:t>
                </a:r>
              </a:p>
              <a:p>
                <a:pPr algn="ctr"/>
                <a:r>
                  <a:rPr lang="ar-SY" sz="2400" b="1" dirty="0">
                    <a:latin typeface="Century Gothic" panose="020B0502020202020204" pitchFamily="34" charset="0"/>
                  </a:rPr>
                  <a:t>9</a:t>
                </a:r>
                <a:endParaRPr lang="en-US" sz="2400" b="1" dirty="0"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46" name="مجموعة 45"/>
            <p:cNvGrpSpPr/>
            <p:nvPr/>
          </p:nvGrpSpPr>
          <p:grpSpPr>
            <a:xfrm>
              <a:off x="2350490" y="22303"/>
              <a:ext cx="6189789" cy="1128959"/>
              <a:chOff x="2350490" y="22303"/>
              <a:chExt cx="6189789" cy="1128959"/>
            </a:xfrm>
          </p:grpSpPr>
          <p:sp>
            <p:nvSpPr>
              <p:cNvPr id="51" name="Rectangle: Top Corners Rounded 30">
                <a:extLst>
                  <a:ext uri="{FF2B5EF4-FFF2-40B4-BE49-F238E27FC236}">
                    <a16:creationId xmlns:a16="http://schemas.microsoft.com/office/drawing/2014/main" id="{1615A45F-6CC8-48D9-B779-27E337B16F12}"/>
                  </a:ext>
                </a:extLst>
              </p:cNvPr>
              <p:cNvSpPr/>
              <p:nvPr/>
            </p:nvSpPr>
            <p:spPr>
              <a:xfrm rot="16200000" flipH="1">
                <a:off x="4880905" y="-2508111"/>
                <a:ext cx="1128959" cy="6189788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2" name="Graphic 2" descr="Thought bubble">
                <a:extLst>
                  <a:ext uri="{FF2B5EF4-FFF2-40B4-BE49-F238E27FC236}">
                    <a16:creationId xmlns:a16="http://schemas.microsoft.com/office/drawing/2014/main" id="{1BC5C56D-BC9C-4A5D-9ACC-9B354DB22762}"/>
                  </a:ext>
                </a:extLst>
              </p:cNvPr>
              <p:cNvPicPr>
                <a:picLocks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 flipH="1">
                <a:off x="2771001" y="356747"/>
                <a:ext cx="640080" cy="640080"/>
              </a:xfrm>
              <a:prstGeom prst="rect">
                <a:avLst/>
              </a:prstGeom>
            </p:spPr>
          </p:pic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27984296-FF80-419E-8703-5280B5AB1741}"/>
                  </a:ext>
                </a:extLst>
              </p:cNvPr>
              <p:cNvGrpSpPr/>
              <p:nvPr/>
            </p:nvGrpSpPr>
            <p:grpSpPr>
              <a:xfrm>
                <a:off x="2350490" y="165530"/>
                <a:ext cx="6145810" cy="850557"/>
                <a:chOff x="4132841" y="1484950"/>
                <a:chExt cx="6145810" cy="850557"/>
              </a:xfrm>
            </p:grpSpPr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701AC4C7-0CAE-4E74-837A-DAAF1873AD88}"/>
                    </a:ext>
                  </a:extLst>
                </p:cNvPr>
                <p:cNvSpPr txBox="1"/>
                <p:nvPr/>
              </p:nvSpPr>
              <p:spPr>
                <a:xfrm>
                  <a:off x="7737497" y="1484950"/>
                  <a:ext cx="254115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Y" b="1" dirty="0">
                      <a:latin typeface="Century Gothic" panose="020B0502020202020204" pitchFamily="34" charset="0"/>
                    </a:rPr>
                    <a:t>الدرس الحادي عشر</a:t>
                  </a:r>
                  <a:endParaRPr lang="en-US" b="1" dirty="0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77083AD1-19E7-47DD-AD18-FA3E1ABEF6F5}"/>
                    </a:ext>
                  </a:extLst>
                </p:cNvPr>
                <p:cNvSpPr txBox="1"/>
                <p:nvPr/>
              </p:nvSpPr>
              <p:spPr>
                <a:xfrm>
                  <a:off x="4132841" y="1812287"/>
                  <a:ext cx="614581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Y" sz="2800" dirty="0">
                      <a:latin typeface="Century Gothic" panose="020B0502020202020204" pitchFamily="34" charset="0"/>
                    </a:rPr>
                    <a:t>الخصائص الطبيعية للعالم العربي والإسلامي</a:t>
                  </a:r>
                </a:p>
              </p:txBody>
            </p:sp>
          </p:grpSp>
        </p:grpSp>
        <p:grpSp>
          <p:nvGrpSpPr>
            <p:cNvPr id="47" name="Group 31">
              <a:extLst>
                <a:ext uri="{FF2B5EF4-FFF2-40B4-BE49-F238E27FC236}">
                  <a16:creationId xmlns:a16="http://schemas.microsoft.com/office/drawing/2014/main" id="{558FC709-40A8-4347-9BA6-97072B4914BD}"/>
                </a:ext>
              </a:extLst>
            </p:cNvPr>
            <p:cNvGrpSpPr/>
            <p:nvPr/>
          </p:nvGrpSpPr>
          <p:grpSpPr>
            <a:xfrm flipH="1">
              <a:off x="1665860" y="455392"/>
              <a:ext cx="1074076" cy="327224"/>
              <a:chOff x="3454205" y="1667025"/>
              <a:chExt cx="1074076" cy="239151"/>
            </a:xfrm>
          </p:grpSpPr>
          <p:sp>
            <p:nvSpPr>
              <p:cNvPr id="48" name="Oval 32">
                <a:extLst>
                  <a:ext uri="{FF2B5EF4-FFF2-40B4-BE49-F238E27FC236}">
                    <a16:creationId xmlns:a16="http://schemas.microsoft.com/office/drawing/2014/main" id="{5BEA08B9-E1AA-45E6-B4A0-E998EFD2A2A9}"/>
                  </a:ext>
                </a:extLst>
              </p:cNvPr>
              <p:cNvSpPr/>
              <p:nvPr/>
            </p:nvSpPr>
            <p:spPr>
              <a:xfrm>
                <a:off x="3454205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33">
                <a:extLst>
                  <a:ext uri="{FF2B5EF4-FFF2-40B4-BE49-F238E27FC236}">
                    <a16:creationId xmlns:a16="http://schemas.microsoft.com/office/drawing/2014/main" id="{9B9975C1-C883-4A1D-B21C-3FD74A13B06D}"/>
                  </a:ext>
                </a:extLst>
              </p:cNvPr>
              <p:cNvSpPr/>
              <p:nvPr/>
            </p:nvSpPr>
            <p:spPr>
              <a:xfrm>
                <a:off x="4199097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Flowchart: Terminator 34">
                <a:extLst>
                  <a:ext uri="{FF2B5EF4-FFF2-40B4-BE49-F238E27FC236}">
                    <a16:creationId xmlns:a16="http://schemas.microsoft.com/office/drawing/2014/main" id="{84E51706-921F-43BA-B6DC-29748803BC71}"/>
                  </a:ext>
                </a:extLst>
              </p:cNvPr>
              <p:cNvSpPr/>
              <p:nvPr/>
            </p:nvSpPr>
            <p:spPr>
              <a:xfrm>
                <a:off x="3587675" y="1706363"/>
                <a:ext cx="821029" cy="164592"/>
              </a:xfrm>
              <a:prstGeom prst="flowChartTerminator">
                <a:avLst/>
              </a:prstGeom>
              <a:gradFill>
                <a:gsLst>
                  <a:gs pos="98230">
                    <a:srgbClr val="242424"/>
                  </a:gs>
                  <a:gs pos="85000">
                    <a:schemeClr val="bg1">
                      <a:lumMod val="65000"/>
                    </a:schemeClr>
                  </a:gs>
                  <a:gs pos="3540">
                    <a:srgbClr val="242424"/>
                  </a:gs>
                  <a:gs pos="19000">
                    <a:schemeClr val="bg1">
                      <a:lumMod val="50000"/>
                    </a:schemeClr>
                  </a:gs>
                  <a:gs pos="56000">
                    <a:schemeClr val="bg1"/>
                  </a:gs>
                </a:gsLst>
                <a:lin ang="0" scaled="1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8" name="Rectangle 5">
            <a:extLst>
              <a:ext uri="{FF2B5EF4-FFF2-40B4-BE49-F238E27FC236}">
                <a16:creationId xmlns:a16="http://schemas.microsoft.com/office/drawing/2014/main" id="{1F827C7E-4449-437A-B9AF-C2C0DB477F00}"/>
              </a:ext>
            </a:extLst>
          </p:cNvPr>
          <p:cNvSpPr/>
          <p:nvPr/>
        </p:nvSpPr>
        <p:spPr>
          <a:xfrm>
            <a:off x="-1682247" y="0"/>
            <a:ext cx="2107808" cy="6858000"/>
          </a:xfrm>
          <a:prstGeom prst="rect">
            <a:avLst/>
          </a:prstGeom>
          <a:solidFill>
            <a:srgbClr val="45454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Circle: Hollow 15">
            <a:extLst>
              <a:ext uri="{FF2B5EF4-FFF2-40B4-BE49-F238E27FC236}">
                <a16:creationId xmlns:a16="http://schemas.microsoft.com/office/drawing/2014/main" id="{70369790-1143-4956-8390-EFD1D1BA0871}"/>
              </a:ext>
            </a:extLst>
          </p:cNvPr>
          <p:cNvSpPr/>
          <p:nvPr/>
        </p:nvSpPr>
        <p:spPr>
          <a:xfrm>
            <a:off x="3630293" y="4530569"/>
            <a:ext cx="1828800" cy="1828800"/>
          </a:xfrm>
          <a:prstGeom prst="donut">
            <a:avLst>
              <a:gd name="adj" fmla="val 12344"/>
            </a:avLst>
          </a:prstGeom>
          <a:solidFill>
            <a:srgbClr val="7030A0"/>
          </a:solidFill>
          <a:ln>
            <a:solidFill>
              <a:srgbClr val="7030A0"/>
            </a:solidFill>
          </a:ln>
          <a:effectLst/>
          <a:scene3d>
            <a:camera prst="perspectiveContrastingLeftFacing">
              <a:rot lat="2670154" lon="13813610" rev="10937545"/>
            </a:camera>
            <a:lightRig rig="flat" dir="t"/>
          </a:scene3d>
          <a:sp3d prstMaterial="powder">
            <a:bevelT w="0" h="95250" prst="relaxedInset"/>
            <a:bevelB w="82550" h="1079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Circle: Hollow 14">
            <a:extLst>
              <a:ext uri="{FF2B5EF4-FFF2-40B4-BE49-F238E27FC236}">
                <a16:creationId xmlns:a16="http://schemas.microsoft.com/office/drawing/2014/main" id="{FF3DF636-F69E-47C5-B4DF-DD17C0EC1027}"/>
              </a:ext>
            </a:extLst>
          </p:cNvPr>
          <p:cNvSpPr/>
          <p:nvPr/>
        </p:nvSpPr>
        <p:spPr>
          <a:xfrm>
            <a:off x="3830378" y="3634813"/>
            <a:ext cx="2743200" cy="2743200"/>
          </a:xfrm>
          <a:prstGeom prst="donut">
            <a:avLst>
              <a:gd name="adj" fmla="val 12344"/>
            </a:avLst>
          </a:prstGeom>
          <a:solidFill>
            <a:srgbClr val="92D050"/>
          </a:solidFill>
          <a:ln>
            <a:solidFill>
              <a:srgbClr val="92D050"/>
            </a:solidFill>
          </a:ln>
          <a:scene3d>
            <a:camera prst="perspectiveContrastingLeftFacing">
              <a:rot lat="2670154" lon="13813610" rev="10937545"/>
            </a:camera>
            <a:lightRig rig="flat" dir="t"/>
          </a:scene3d>
          <a:sp3d prstMaterial="powder">
            <a:bevelT w="0" h="95250" prst="relaxedInset"/>
            <a:bevelB w="82550" h="1079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Circle: Hollow 11">
            <a:extLst>
              <a:ext uri="{FF2B5EF4-FFF2-40B4-BE49-F238E27FC236}">
                <a16:creationId xmlns:a16="http://schemas.microsoft.com/office/drawing/2014/main" id="{E4920F95-AD08-4223-9AA1-814E01F43FBD}"/>
              </a:ext>
            </a:extLst>
          </p:cNvPr>
          <p:cNvSpPr/>
          <p:nvPr/>
        </p:nvSpPr>
        <p:spPr>
          <a:xfrm>
            <a:off x="4272332" y="2494271"/>
            <a:ext cx="3657600" cy="3657600"/>
          </a:xfrm>
          <a:prstGeom prst="donut">
            <a:avLst>
              <a:gd name="adj" fmla="val 12344"/>
            </a:avLst>
          </a:prstGeom>
          <a:solidFill>
            <a:srgbClr val="00B0F0"/>
          </a:solidFill>
          <a:ln>
            <a:solidFill>
              <a:srgbClr val="00B0F0"/>
            </a:solidFill>
          </a:ln>
          <a:scene3d>
            <a:camera prst="perspectiveContrastingLeftFacing">
              <a:rot lat="2670154" lon="13813610" rev="10937545"/>
            </a:camera>
            <a:lightRig rig="flat" dir="t"/>
          </a:scene3d>
          <a:sp3d prstMaterial="powder">
            <a:bevelT w="0" h="95250" prst="relaxedInset"/>
            <a:bevelB w="82550" h="1079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Circle: Hollow 12">
            <a:extLst>
              <a:ext uri="{FF2B5EF4-FFF2-40B4-BE49-F238E27FC236}">
                <a16:creationId xmlns:a16="http://schemas.microsoft.com/office/drawing/2014/main" id="{E9BE9DD6-21ED-48B6-AD33-AC1DD8FA1AAA}"/>
              </a:ext>
            </a:extLst>
          </p:cNvPr>
          <p:cNvSpPr/>
          <p:nvPr/>
        </p:nvSpPr>
        <p:spPr>
          <a:xfrm>
            <a:off x="5497658" y="2521068"/>
            <a:ext cx="2743200" cy="2743200"/>
          </a:xfrm>
          <a:prstGeom prst="donut">
            <a:avLst>
              <a:gd name="adj" fmla="val 12344"/>
            </a:avLst>
          </a:prstGeom>
          <a:solidFill>
            <a:srgbClr val="FF0066"/>
          </a:solidFill>
          <a:ln>
            <a:solidFill>
              <a:srgbClr val="FF0066"/>
            </a:solidFill>
          </a:ln>
          <a:scene3d>
            <a:camera prst="perspectiveContrastingLeftFacing">
              <a:rot lat="2670154" lon="13813610" rev="10937545"/>
            </a:camera>
            <a:lightRig rig="flat" dir="t"/>
          </a:scene3d>
          <a:sp3d prstMaterial="powder">
            <a:bevelT w="0" h="95250" prst="relaxedInset"/>
            <a:bevelB w="82550" h="1079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Circle: Hollow 13">
            <a:extLst>
              <a:ext uri="{FF2B5EF4-FFF2-40B4-BE49-F238E27FC236}">
                <a16:creationId xmlns:a16="http://schemas.microsoft.com/office/drawing/2014/main" id="{36183EBD-8E72-458C-BF2F-4B2075A0D34E}"/>
              </a:ext>
            </a:extLst>
          </p:cNvPr>
          <p:cNvSpPr/>
          <p:nvPr/>
        </p:nvSpPr>
        <p:spPr>
          <a:xfrm>
            <a:off x="6543086" y="2465929"/>
            <a:ext cx="1828800" cy="1828800"/>
          </a:xfrm>
          <a:prstGeom prst="donut">
            <a:avLst>
              <a:gd name="adj" fmla="val 12344"/>
            </a:avLst>
          </a:prstGeom>
          <a:solidFill>
            <a:srgbClr val="FFC000"/>
          </a:solidFill>
          <a:ln>
            <a:solidFill>
              <a:srgbClr val="FFC000"/>
            </a:solidFill>
          </a:ln>
          <a:scene3d>
            <a:camera prst="perspectiveContrastingLeftFacing">
              <a:rot lat="2670154" lon="13813610" rev="10937545"/>
            </a:camera>
            <a:lightRig rig="flat" dir="t"/>
          </a:scene3d>
          <a:sp3d prstMaterial="powder">
            <a:bevelT w="0" h="95250" prst="relaxedInset"/>
            <a:bevelB w="82550" h="1079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Oval 1">
            <a:extLst>
              <a:ext uri="{FF2B5EF4-FFF2-40B4-BE49-F238E27FC236}">
                <a16:creationId xmlns:a16="http://schemas.microsoft.com/office/drawing/2014/main" id="{51BBBF60-1CA6-4FD0-937A-928E97911D06}"/>
              </a:ext>
            </a:extLst>
          </p:cNvPr>
          <p:cNvSpPr/>
          <p:nvPr/>
        </p:nvSpPr>
        <p:spPr>
          <a:xfrm>
            <a:off x="3964152" y="6023357"/>
            <a:ext cx="4821707" cy="649798"/>
          </a:xfrm>
          <a:prstGeom prst="ellipse">
            <a:avLst/>
          </a:prstGeom>
          <a:gradFill flip="none" rotWithShape="1">
            <a:gsLst>
              <a:gs pos="4000">
                <a:schemeClr val="tx1">
                  <a:alpha val="0"/>
                </a:schemeClr>
              </a:gs>
              <a:gs pos="48640">
                <a:srgbClr val="000000">
                  <a:alpha val="21000"/>
                </a:srgbClr>
              </a:gs>
              <a:gs pos="100000">
                <a:schemeClr val="tx1"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2" name="Group 5">
            <a:extLst>
              <a:ext uri="{FF2B5EF4-FFF2-40B4-BE49-F238E27FC236}">
                <a16:creationId xmlns:a16="http://schemas.microsoft.com/office/drawing/2014/main" id="{4C7AAE19-F477-4636-A16E-370E595B12C0}"/>
              </a:ext>
            </a:extLst>
          </p:cNvPr>
          <p:cNvGrpSpPr/>
          <p:nvPr/>
        </p:nvGrpSpPr>
        <p:grpSpPr>
          <a:xfrm>
            <a:off x="2849569" y="4194558"/>
            <a:ext cx="6046997" cy="2052321"/>
            <a:chOff x="2737493" y="3054016"/>
            <a:chExt cx="6046997" cy="2052321"/>
          </a:xfrm>
        </p:grpSpPr>
        <p:sp>
          <p:nvSpPr>
            <p:cNvPr id="63" name="Freeform: Shape 24">
              <a:extLst>
                <a:ext uri="{FF2B5EF4-FFF2-40B4-BE49-F238E27FC236}">
                  <a16:creationId xmlns:a16="http://schemas.microsoft.com/office/drawing/2014/main" id="{05D7CAA1-1031-4A33-BF1F-B83E246F03E7}"/>
                </a:ext>
              </a:extLst>
            </p:cNvPr>
            <p:cNvSpPr/>
            <p:nvPr/>
          </p:nvSpPr>
          <p:spPr>
            <a:xfrm rot="19493013">
              <a:off x="2737493" y="3054016"/>
              <a:ext cx="6046997" cy="427985"/>
            </a:xfrm>
            <a:custGeom>
              <a:avLst/>
              <a:gdLst>
                <a:gd name="connsiteX0" fmla="*/ 899428 w 6046997"/>
                <a:gd name="connsiteY0" fmla="*/ 194277 h 427985"/>
                <a:gd name="connsiteX1" fmla="*/ 899047 w 6046997"/>
                <a:gd name="connsiteY1" fmla="*/ 233708 h 427985"/>
                <a:gd name="connsiteX2" fmla="*/ 0 w 6046997"/>
                <a:gd name="connsiteY2" fmla="*/ 233708 h 427985"/>
                <a:gd name="connsiteX3" fmla="*/ 0 w 6046997"/>
                <a:gd name="connsiteY3" fmla="*/ 194277 h 427985"/>
                <a:gd name="connsiteX4" fmla="*/ 1445704 w 6046997"/>
                <a:gd name="connsiteY4" fmla="*/ 194277 h 427985"/>
                <a:gd name="connsiteX5" fmla="*/ 1444665 w 6046997"/>
                <a:gd name="connsiteY5" fmla="*/ 233708 h 427985"/>
                <a:gd name="connsiteX6" fmla="*/ 1168489 w 6046997"/>
                <a:gd name="connsiteY6" fmla="*/ 233708 h 427985"/>
                <a:gd name="connsiteX7" fmla="*/ 1168870 w 6046997"/>
                <a:gd name="connsiteY7" fmla="*/ 194277 h 427985"/>
                <a:gd name="connsiteX8" fmla="*/ 2309145 w 6046997"/>
                <a:gd name="connsiteY8" fmla="*/ 194277 h 427985"/>
                <a:gd name="connsiteX9" fmla="*/ 2308706 w 6046997"/>
                <a:gd name="connsiteY9" fmla="*/ 233708 h 427985"/>
                <a:gd name="connsiteX10" fmla="*/ 1781996 w 6046997"/>
                <a:gd name="connsiteY10" fmla="*/ 233708 h 427985"/>
                <a:gd name="connsiteX11" fmla="*/ 1783036 w 6046997"/>
                <a:gd name="connsiteY11" fmla="*/ 194277 h 427985"/>
                <a:gd name="connsiteX12" fmla="*/ 3439000 w 6046997"/>
                <a:gd name="connsiteY12" fmla="*/ 194277 h 427985"/>
                <a:gd name="connsiteX13" fmla="*/ 3438089 w 6046997"/>
                <a:gd name="connsiteY13" fmla="*/ 233708 h 427985"/>
                <a:gd name="connsiteX14" fmla="*/ 2718478 w 6046997"/>
                <a:gd name="connsiteY14" fmla="*/ 233708 h 427985"/>
                <a:gd name="connsiteX15" fmla="*/ 2718918 w 6046997"/>
                <a:gd name="connsiteY15" fmla="*/ 194277 h 427985"/>
                <a:gd name="connsiteX16" fmla="*/ 4476428 w 6046997"/>
                <a:gd name="connsiteY16" fmla="*/ 194277 h 427985"/>
                <a:gd name="connsiteX17" fmla="*/ 4478621 w 6046997"/>
                <a:gd name="connsiteY17" fmla="*/ 233708 h 427985"/>
                <a:gd name="connsiteX18" fmla="*/ 3790520 w 6046997"/>
                <a:gd name="connsiteY18" fmla="*/ 233708 h 427985"/>
                <a:gd name="connsiteX19" fmla="*/ 3791432 w 6046997"/>
                <a:gd name="connsiteY19" fmla="*/ 194277 h 427985"/>
                <a:gd name="connsiteX20" fmla="*/ 5756404 w 6046997"/>
                <a:gd name="connsiteY20" fmla="*/ 0 h 427985"/>
                <a:gd name="connsiteX21" fmla="*/ 6046997 w 6046997"/>
                <a:gd name="connsiteY21" fmla="*/ 213993 h 427985"/>
                <a:gd name="connsiteX22" fmla="*/ 5756404 w 6046997"/>
                <a:gd name="connsiteY22" fmla="*/ 427985 h 427985"/>
                <a:gd name="connsiteX23" fmla="*/ 5756404 w 6046997"/>
                <a:gd name="connsiteY23" fmla="*/ 233708 h 427985"/>
                <a:gd name="connsiteX24" fmla="*/ 4748766 w 6046997"/>
                <a:gd name="connsiteY24" fmla="*/ 233708 h 427985"/>
                <a:gd name="connsiteX25" fmla="*/ 4746573 w 6046997"/>
                <a:gd name="connsiteY25" fmla="*/ 194277 h 427985"/>
                <a:gd name="connsiteX26" fmla="*/ 5756404 w 6046997"/>
                <a:gd name="connsiteY26" fmla="*/ 194277 h 427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6046997" h="427985">
                  <a:moveTo>
                    <a:pt x="899428" y="194277"/>
                  </a:moveTo>
                  <a:lnTo>
                    <a:pt x="899047" y="233708"/>
                  </a:lnTo>
                  <a:lnTo>
                    <a:pt x="0" y="233708"/>
                  </a:lnTo>
                  <a:lnTo>
                    <a:pt x="0" y="194277"/>
                  </a:lnTo>
                  <a:close/>
                  <a:moveTo>
                    <a:pt x="1445704" y="194277"/>
                  </a:moveTo>
                  <a:lnTo>
                    <a:pt x="1444665" y="233708"/>
                  </a:lnTo>
                  <a:lnTo>
                    <a:pt x="1168489" y="233708"/>
                  </a:lnTo>
                  <a:lnTo>
                    <a:pt x="1168870" y="194277"/>
                  </a:lnTo>
                  <a:close/>
                  <a:moveTo>
                    <a:pt x="2309145" y="194277"/>
                  </a:moveTo>
                  <a:lnTo>
                    <a:pt x="2308706" y="233708"/>
                  </a:lnTo>
                  <a:lnTo>
                    <a:pt x="1781996" y="233708"/>
                  </a:lnTo>
                  <a:lnTo>
                    <a:pt x="1783036" y="194277"/>
                  </a:lnTo>
                  <a:close/>
                  <a:moveTo>
                    <a:pt x="3439000" y="194277"/>
                  </a:moveTo>
                  <a:lnTo>
                    <a:pt x="3438089" y="233708"/>
                  </a:lnTo>
                  <a:lnTo>
                    <a:pt x="2718478" y="233708"/>
                  </a:lnTo>
                  <a:lnTo>
                    <a:pt x="2718918" y="194277"/>
                  </a:lnTo>
                  <a:close/>
                  <a:moveTo>
                    <a:pt x="4476428" y="194277"/>
                  </a:moveTo>
                  <a:lnTo>
                    <a:pt x="4478621" y="233708"/>
                  </a:lnTo>
                  <a:lnTo>
                    <a:pt x="3790520" y="233708"/>
                  </a:lnTo>
                  <a:lnTo>
                    <a:pt x="3791432" y="194277"/>
                  </a:lnTo>
                  <a:close/>
                  <a:moveTo>
                    <a:pt x="5756404" y="0"/>
                  </a:moveTo>
                  <a:lnTo>
                    <a:pt x="6046997" y="213993"/>
                  </a:lnTo>
                  <a:lnTo>
                    <a:pt x="5756404" y="427985"/>
                  </a:lnTo>
                  <a:lnTo>
                    <a:pt x="5756404" y="233708"/>
                  </a:lnTo>
                  <a:lnTo>
                    <a:pt x="4748766" y="233708"/>
                  </a:lnTo>
                  <a:lnTo>
                    <a:pt x="4746573" y="194277"/>
                  </a:lnTo>
                  <a:lnTo>
                    <a:pt x="5756404" y="194277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Isosceles Triangle 4">
              <a:extLst>
                <a:ext uri="{FF2B5EF4-FFF2-40B4-BE49-F238E27FC236}">
                  <a16:creationId xmlns:a16="http://schemas.microsoft.com/office/drawing/2014/main" id="{5F9028D4-2AF9-41C1-82C2-472D81C88963}"/>
                </a:ext>
              </a:extLst>
            </p:cNvPr>
            <p:cNvSpPr/>
            <p:nvPr/>
          </p:nvSpPr>
          <p:spPr>
            <a:xfrm rot="3319559">
              <a:off x="3247860" y="4705285"/>
              <a:ext cx="513347" cy="288758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5" name="Group 7">
            <a:extLst>
              <a:ext uri="{FF2B5EF4-FFF2-40B4-BE49-F238E27FC236}">
                <a16:creationId xmlns:a16="http://schemas.microsoft.com/office/drawing/2014/main" id="{6FC441B5-E530-4D35-9824-06DA29567F95}"/>
              </a:ext>
            </a:extLst>
          </p:cNvPr>
          <p:cNvGrpSpPr/>
          <p:nvPr/>
        </p:nvGrpSpPr>
        <p:grpSpPr>
          <a:xfrm>
            <a:off x="624841" y="4355661"/>
            <a:ext cx="3013688" cy="1420886"/>
            <a:chOff x="512765" y="3215119"/>
            <a:chExt cx="3013688" cy="1420886"/>
          </a:xfrm>
        </p:grpSpPr>
        <p:sp>
          <p:nvSpPr>
            <p:cNvPr id="66" name="TextBox 27">
              <a:extLst>
                <a:ext uri="{FF2B5EF4-FFF2-40B4-BE49-F238E27FC236}">
                  <a16:creationId xmlns:a16="http://schemas.microsoft.com/office/drawing/2014/main" id="{846E1A19-9A6A-439E-8DC9-C819BA346013}"/>
                </a:ext>
              </a:extLst>
            </p:cNvPr>
            <p:cNvSpPr txBox="1"/>
            <p:nvPr/>
          </p:nvSpPr>
          <p:spPr>
            <a:xfrm>
              <a:off x="2366250" y="3601060"/>
              <a:ext cx="2616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660066"/>
                  </a:solidFill>
                  <a:effectLst/>
                  <a:uLnTx/>
                  <a:uFillTx/>
                  <a:latin typeface="Oswald" panose="02000503000000000000" pitchFamily="2" charset="0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67" name="TextBox 28">
              <a:extLst>
                <a:ext uri="{FF2B5EF4-FFF2-40B4-BE49-F238E27FC236}">
                  <a16:creationId xmlns:a16="http://schemas.microsoft.com/office/drawing/2014/main" id="{21E34309-DD6C-4314-A99B-AB3ADA8FAB97}"/>
                </a:ext>
              </a:extLst>
            </p:cNvPr>
            <p:cNvSpPr txBox="1"/>
            <p:nvPr/>
          </p:nvSpPr>
          <p:spPr>
            <a:xfrm>
              <a:off x="512765" y="3928119"/>
              <a:ext cx="301368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ar-SY" sz="2000" dirty="0">
                  <a:latin typeface="Oswald" panose="02000503000000000000" pitchFamily="2" charset="0"/>
                </a:rPr>
                <a:t>أنه يقع في وسط العالم القديم: (آسيا وأوروبا وإفريقيا)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swald" panose="02000503000000000000" pitchFamily="2" charset="0"/>
              </a:endParaRPr>
            </a:p>
          </p:txBody>
        </p:sp>
        <p:pic>
          <p:nvPicPr>
            <p:cNvPr id="68" name="Picture 29">
              <a:extLst>
                <a:ext uri="{FF2B5EF4-FFF2-40B4-BE49-F238E27FC236}">
                  <a16:creationId xmlns:a16="http://schemas.microsoft.com/office/drawing/2014/main" id="{89FA43A1-C0B6-4A54-9EB4-26AD19E3B1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8604"/>
            <a:stretch/>
          </p:blipFill>
          <p:spPr>
            <a:xfrm>
              <a:off x="2192364" y="3215119"/>
              <a:ext cx="497670" cy="405084"/>
            </a:xfrm>
            <a:prstGeom prst="rect">
              <a:avLst/>
            </a:prstGeom>
          </p:spPr>
        </p:pic>
      </p:grpSp>
      <p:grpSp>
        <p:nvGrpSpPr>
          <p:cNvPr id="69" name="Group 8">
            <a:extLst>
              <a:ext uri="{FF2B5EF4-FFF2-40B4-BE49-F238E27FC236}">
                <a16:creationId xmlns:a16="http://schemas.microsoft.com/office/drawing/2014/main" id="{3FA99AFF-8E3E-41B0-A4BF-A1B09BEF234A}"/>
              </a:ext>
            </a:extLst>
          </p:cNvPr>
          <p:cNvGrpSpPr/>
          <p:nvPr/>
        </p:nvGrpSpPr>
        <p:grpSpPr>
          <a:xfrm>
            <a:off x="1082040" y="2836969"/>
            <a:ext cx="3256921" cy="1562625"/>
            <a:chOff x="969964" y="1696427"/>
            <a:chExt cx="3256921" cy="1562625"/>
          </a:xfrm>
        </p:grpSpPr>
        <p:sp>
          <p:nvSpPr>
            <p:cNvPr id="70" name="TextBox 30">
              <a:extLst>
                <a:ext uri="{FF2B5EF4-FFF2-40B4-BE49-F238E27FC236}">
                  <a16:creationId xmlns:a16="http://schemas.microsoft.com/office/drawing/2014/main" id="{6EE36E00-7AC8-4682-8F45-3F4E3091A970}"/>
                </a:ext>
              </a:extLst>
            </p:cNvPr>
            <p:cNvSpPr txBox="1"/>
            <p:nvPr/>
          </p:nvSpPr>
          <p:spPr>
            <a:xfrm>
              <a:off x="3073993" y="2238291"/>
              <a:ext cx="2616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92D050"/>
                  </a:solidFill>
                  <a:effectLst/>
                  <a:uLnTx/>
                  <a:uFillTx/>
                  <a:latin typeface="Oswald" panose="02000503000000000000" pitchFamily="2" charset="0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71" name="TextBox 31">
              <a:extLst>
                <a:ext uri="{FF2B5EF4-FFF2-40B4-BE49-F238E27FC236}">
                  <a16:creationId xmlns:a16="http://schemas.microsoft.com/office/drawing/2014/main" id="{8DDC2B7A-F7BC-40AC-B306-2976E0B8F561}"/>
                </a:ext>
              </a:extLst>
            </p:cNvPr>
            <p:cNvSpPr txBox="1"/>
            <p:nvPr/>
          </p:nvSpPr>
          <p:spPr>
            <a:xfrm>
              <a:off x="969964" y="2551166"/>
              <a:ext cx="325692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ar-SY" sz="2000" dirty="0">
                  <a:latin typeface="Oswald" panose="02000503000000000000" pitchFamily="2" charset="0"/>
                </a:rPr>
                <a:t>أنه مَهْد الديانات السماوية الثلاث: (اليهودية، والنصرانية، والإسلام).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swald" panose="02000503000000000000" pitchFamily="2" charset="0"/>
              </a:endParaRPr>
            </a:p>
          </p:txBody>
        </p:sp>
        <p:pic>
          <p:nvPicPr>
            <p:cNvPr id="72" name="Picture 32">
              <a:extLst>
                <a:ext uri="{FF2B5EF4-FFF2-40B4-BE49-F238E27FC236}">
                  <a16:creationId xmlns:a16="http://schemas.microsoft.com/office/drawing/2014/main" id="{B1769E50-DF2A-489D-9774-46980BE73A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461"/>
            <a:stretch/>
          </p:blipFill>
          <p:spPr>
            <a:xfrm>
              <a:off x="2933933" y="1696427"/>
              <a:ext cx="611678" cy="523220"/>
            </a:xfrm>
            <a:prstGeom prst="rect">
              <a:avLst/>
            </a:prstGeom>
          </p:spPr>
        </p:pic>
      </p:grpSp>
      <p:grpSp>
        <p:nvGrpSpPr>
          <p:cNvPr id="73" name="Group 9">
            <a:extLst>
              <a:ext uri="{FF2B5EF4-FFF2-40B4-BE49-F238E27FC236}">
                <a16:creationId xmlns:a16="http://schemas.microsoft.com/office/drawing/2014/main" id="{0523D2BF-E175-416A-A82E-EC114297AF91}"/>
              </a:ext>
            </a:extLst>
          </p:cNvPr>
          <p:cNvGrpSpPr/>
          <p:nvPr/>
        </p:nvGrpSpPr>
        <p:grpSpPr>
          <a:xfrm>
            <a:off x="1455420" y="1613428"/>
            <a:ext cx="3595124" cy="1150899"/>
            <a:chOff x="1343344" y="472886"/>
            <a:chExt cx="3595124" cy="1150899"/>
          </a:xfrm>
        </p:grpSpPr>
        <p:sp>
          <p:nvSpPr>
            <p:cNvPr id="74" name="TextBox 33">
              <a:extLst>
                <a:ext uri="{FF2B5EF4-FFF2-40B4-BE49-F238E27FC236}">
                  <a16:creationId xmlns:a16="http://schemas.microsoft.com/office/drawing/2014/main" id="{85863308-9D8D-46C5-A9B0-069FF76148B1}"/>
                </a:ext>
              </a:extLst>
            </p:cNvPr>
            <p:cNvSpPr txBox="1"/>
            <p:nvPr/>
          </p:nvSpPr>
          <p:spPr>
            <a:xfrm>
              <a:off x="3768460" y="927142"/>
              <a:ext cx="2616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Oswald" panose="02000503000000000000" pitchFamily="2" charset="0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75" name="TextBox 34">
              <a:extLst>
                <a:ext uri="{FF2B5EF4-FFF2-40B4-BE49-F238E27FC236}">
                  <a16:creationId xmlns:a16="http://schemas.microsoft.com/office/drawing/2014/main" id="{C244E23D-8B00-4D98-A905-12A2FEAC797F}"/>
                </a:ext>
              </a:extLst>
            </p:cNvPr>
            <p:cNvSpPr txBox="1"/>
            <p:nvPr/>
          </p:nvSpPr>
          <p:spPr>
            <a:xfrm>
              <a:off x="1343344" y="1223675"/>
              <a:ext cx="35951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ar-SY" sz="2000" dirty="0">
                  <a:latin typeface="Oswald" panose="02000503000000000000" pitchFamily="2" charset="0"/>
                </a:rPr>
                <a:t>أنه يُطِلّ على مسطحات مائية مهمة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swald" panose="02000503000000000000" pitchFamily="2" charset="0"/>
              </a:endParaRPr>
            </a:p>
          </p:txBody>
        </p:sp>
        <p:pic>
          <p:nvPicPr>
            <p:cNvPr id="76" name="Picture 35">
              <a:extLst>
                <a:ext uri="{FF2B5EF4-FFF2-40B4-BE49-F238E27FC236}">
                  <a16:creationId xmlns:a16="http://schemas.microsoft.com/office/drawing/2014/main" id="{E9367E95-7BD2-4D5D-82F1-34EC31CABD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300" t="2200" r="10273" b="14011"/>
            <a:stretch/>
          </p:blipFill>
          <p:spPr>
            <a:xfrm>
              <a:off x="3673438" y="472886"/>
              <a:ext cx="396265" cy="446107"/>
            </a:xfrm>
            <a:prstGeom prst="rect">
              <a:avLst/>
            </a:prstGeom>
          </p:spPr>
        </p:pic>
      </p:grpSp>
      <p:grpSp>
        <p:nvGrpSpPr>
          <p:cNvPr id="77" name="Group 42">
            <a:extLst>
              <a:ext uri="{FF2B5EF4-FFF2-40B4-BE49-F238E27FC236}">
                <a16:creationId xmlns:a16="http://schemas.microsoft.com/office/drawing/2014/main" id="{7166C87C-9066-4A5F-94AB-368028D84A07}"/>
              </a:ext>
            </a:extLst>
          </p:cNvPr>
          <p:cNvGrpSpPr/>
          <p:nvPr/>
        </p:nvGrpSpPr>
        <p:grpSpPr>
          <a:xfrm>
            <a:off x="7250646" y="4808077"/>
            <a:ext cx="4217454" cy="2043987"/>
            <a:chOff x="7138570" y="3667535"/>
            <a:chExt cx="4217454" cy="2043987"/>
          </a:xfrm>
        </p:grpSpPr>
        <p:sp>
          <p:nvSpPr>
            <p:cNvPr id="78" name="TextBox 36">
              <a:extLst>
                <a:ext uri="{FF2B5EF4-FFF2-40B4-BE49-F238E27FC236}">
                  <a16:creationId xmlns:a16="http://schemas.microsoft.com/office/drawing/2014/main" id="{E29078DB-A605-466A-9C46-B3A7574F8270}"/>
                </a:ext>
              </a:extLst>
            </p:cNvPr>
            <p:cNvSpPr txBox="1"/>
            <p:nvPr/>
          </p:nvSpPr>
          <p:spPr>
            <a:xfrm>
              <a:off x="9116492" y="4123726"/>
              <a:ext cx="2616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Oswald" panose="02000503000000000000" pitchFamily="2" charset="0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79" name="TextBox 37">
              <a:extLst>
                <a:ext uri="{FF2B5EF4-FFF2-40B4-BE49-F238E27FC236}">
                  <a16:creationId xmlns:a16="http://schemas.microsoft.com/office/drawing/2014/main" id="{8EE34C97-56A3-404A-BF97-18B5E0FC1412}"/>
                </a:ext>
              </a:extLst>
            </p:cNvPr>
            <p:cNvSpPr txBox="1"/>
            <p:nvPr/>
          </p:nvSpPr>
          <p:spPr>
            <a:xfrm>
              <a:off x="7138570" y="4388083"/>
              <a:ext cx="421745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ar-SY" sz="2000" dirty="0">
                  <a:latin typeface="Oswald" panose="02000503000000000000" pitchFamily="2" charset="0"/>
                </a:rPr>
                <a:t>أنه يطل على كثير من المَضايق المهمة كمضيق جبل طارق ومضيقَي البسفور والدَّرْدَنيل ومضيق باب المَنْدَب ومضيق هُرْمُز ومضيق ملقا، ويتحكم بقناة السُّوَيْس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swald" panose="02000503000000000000" pitchFamily="2" charset="0"/>
              </a:endParaRPr>
            </a:p>
          </p:txBody>
        </p:sp>
        <p:pic>
          <p:nvPicPr>
            <p:cNvPr id="80" name="Picture 38">
              <a:extLst>
                <a:ext uri="{FF2B5EF4-FFF2-40B4-BE49-F238E27FC236}">
                  <a16:creationId xmlns:a16="http://schemas.microsoft.com/office/drawing/2014/main" id="{2EDEEAD9-4D3D-4076-85E0-B7FE8B2885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051"/>
            <a:stretch/>
          </p:blipFill>
          <p:spPr>
            <a:xfrm>
              <a:off x="9061063" y="3667535"/>
              <a:ext cx="526158" cy="452226"/>
            </a:xfrm>
            <a:prstGeom prst="rect">
              <a:avLst/>
            </a:prstGeom>
          </p:spPr>
        </p:pic>
      </p:grpSp>
      <p:grpSp>
        <p:nvGrpSpPr>
          <p:cNvPr id="81" name="Group 43">
            <a:extLst>
              <a:ext uri="{FF2B5EF4-FFF2-40B4-BE49-F238E27FC236}">
                <a16:creationId xmlns:a16="http://schemas.microsoft.com/office/drawing/2014/main" id="{71A6A1E0-C396-4D13-A058-D7D37BF14DCC}"/>
              </a:ext>
            </a:extLst>
          </p:cNvPr>
          <p:cNvGrpSpPr/>
          <p:nvPr/>
        </p:nvGrpSpPr>
        <p:grpSpPr>
          <a:xfrm>
            <a:off x="8200951" y="3543931"/>
            <a:ext cx="3181424" cy="1352996"/>
            <a:chOff x="8088875" y="2403389"/>
            <a:chExt cx="3181424" cy="1352996"/>
          </a:xfrm>
        </p:grpSpPr>
        <p:sp>
          <p:nvSpPr>
            <p:cNvPr id="82" name="TextBox 39">
              <a:extLst>
                <a:ext uri="{FF2B5EF4-FFF2-40B4-BE49-F238E27FC236}">
                  <a16:creationId xmlns:a16="http://schemas.microsoft.com/office/drawing/2014/main" id="{DFC2E5E8-C8DE-435C-B821-4E3FADD86FF2}"/>
                </a:ext>
              </a:extLst>
            </p:cNvPr>
            <p:cNvSpPr txBox="1"/>
            <p:nvPr/>
          </p:nvSpPr>
          <p:spPr>
            <a:xfrm>
              <a:off x="9587221" y="2769217"/>
              <a:ext cx="2616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Oswald" panose="02000503000000000000" pitchFamily="2" charset="0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83" name="TextBox 40">
              <a:extLst>
                <a:ext uri="{FF2B5EF4-FFF2-40B4-BE49-F238E27FC236}">
                  <a16:creationId xmlns:a16="http://schemas.microsoft.com/office/drawing/2014/main" id="{16BE4FC9-DFC3-44CD-A6FD-325EDF75D52A}"/>
                </a:ext>
              </a:extLst>
            </p:cNvPr>
            <p:cNvSpPr txBox="1"/>
            <p:nvPr/>
          </p:nvSpPr>
          <p:spPr>
            <a:xfrm>
              <a:off x="8088875" y="3048499"/>
              <a:ext cx="318142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ar-SY" sz="2000" dirty="0">
                  <a:latin typeface="Oswald" panose="02000503000000000000" pitchFamily="2" charset="0"/>
                </a:rPr>
                <a:t>مرور طرق التجارة العالمية بأراضي العالم العربي والإسلامي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swald" panose="02000503000000000000" pitchFamily="2" charset="0"/>
              </a:endParaRPr>
            </a:p>
          </p:txBody>
        </p:sp>
        <p:pic>
          <p:nvPicPr>
            <p:cNvPr id="84" name="Picture 41">
              <a:extLst>
                <a:ext uri="{FF2B5EF4-FFF2-40B4-BE49-F238E27FC236}">
                  <a16:creationId xmlns:a16="http://schemas.microsoft.com/office/drawing/2014/main" id="{6073B127-0EA6-4CDE-8D08-ACABFC786E6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41" t="4156" r="8465" b="17656"/>
            <a:stretch/>
          </p:blipFill>
          <p:spPr>
            <a:xfrm>
              <a:off x="9587221" y="2403389"/>
              <a:ext cx="308809" cy="295554"/>
            </a:xfrm>
            <a:prstGeom prst="rect">
              <a:avLst/>
            </a:prstGeom>
          </p:spPr>
        </p:pic>
      </p:grpSp>
      <p:sp>
        <p:nvSpPr>
          <p:cNvPr id="95" name="Rectangle 4">
            <a:extLst>
              <a:ext uri="{FF2B5EF4-FFF2-40B4-BE49-F238E27FC236}">
                <a16:creationId xmlns:a16="http://schemas.microsoft.com/office/drawing/2014/main" id="{53A4D272-4D2B-4890-B13F-527A33FDCC57}"/>
              </a:ext>
            </a:extLst>
          </p:cNvPr>
          <p:cNvSpPr/>
          <p:nvPr/>
        </p:nvSpPr>
        <p:spPr>
          <a:xfrm flipH="1">
            <a:off x="11644442" y="1177559"/>
            <a:ext cx="260442" cy="5680441"/>
          </a:xfrm>
          <a:prstGeom prst="rect">
            <a:avLst/>
          </a:prstGeom>
          <a:solidFill>
            <a:schemeClr val="tx1">
              <a:lumMod val="75000"/>
              <a:lumOff val="25000"/>
              <a:alpha val="44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5" name="مجموعة 84"/>
          <p:cNvGrpSpPr/>
          <p:nvPr/>
        </p:nvGrpSpPr>
        <p:grpSpPr>
          <a:xfrm>
            <a:off x="7791449" y="1379603"/>
            <a:ext cx="4113435" cy="1193406"/>
            <a:chOff x="7904795" y="3294128"/>
            <a:chExt cx="4113435" cy="1193406"/>
          </a:xfrm>
        </p:grpSpPr>
        <p:sp>
          <p:nvSpPr>
            <p:cNvPr id="86" name="Rectangle: Top Corners Rounded 17">
              <a:extLst>
                <a:ext uri="{FF2B5EF4-FFF2-40B4-BE49-F238E27FC236}">
                  <a16:creationId xmlns:a16="http://schemas.microsoft.com/office/drawing/2014/main" id="{75907753-DC44-442D-88C1-1FC79701AD74}"/>
                </a:ext>
              </a:extLst>
            </p:cNvPr>
            <p:cNvSpPr/>
            <p:nvPr/>
          </p:nvSpPr>
          <p:spPr>
            <a:xfrm rot="16200000" flipH="1">
              <a:off x="10569259" y="3038562"/>
              <a:ext cx="1193405" cy="170453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2C8CE7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: Top Corners Rounded 16">
              <a:extLst>
                <a:ext uri="{FF2B5EF4-FFF2-40B4-BE49-F238E27FC236}">
                  <a16:creationId xmlns:a16="http://schemas.microsoft.com/office/drawing/2014/main" id="{863C240A-B417-46DD-B05E-E0B3A922C38A}"/>
                </a:ext>
              </a:extLst>
            </p:cNvPr>
            <p:cNvSpPr/>
            <p:nvPr/>
          </p:nvSpPr>
          <p:spPr>
            <a:xfrm rot="5400000">
              <a:off x="8358971" y="2839955"/>
              <a:ext cx="1193403" cy="210175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2C8CE7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TextBox 36">
              <a:extLst>
                <a:ext uri="{FF2B5EF4-FFF2-40B4-BE49-F238E27FC236}">
                  <a16:creationId xmlns:a16="http://schemas.microsoft.com/office/drawing/2014/main" id="{93E7D62B-1455-4AFF-B195-F9AA155326E3}"/>
                </a:ext>
              </a:extLst>
            </p:cNvPr>
            <p:cNvSpPr txBox="1"/>
            <p:nvPr/>
          </p:nvSpPr>
          <p:spPr>
            <a:xfrm>
              <a:off x="10804718" y="3376557"/>
              <a:ext cx="8397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b="1" dirty="0">
                  <a:latin typeface="Century Gothic" panose="020B0502020202020204" pitchFamily="34" charset="0"/>
                </a:rPr>
                <a:t>نشاط </a:t>
              </a:r>
              <a:r>
                <a:rPr lang="en-US" sz="2800" b="1" dirty="0">
                  <a:latin typeface="Century Gothic" panose="020B0502020202020204" pitchFamily="34" charset="0"/>
                </a:rPr>
                <a:t>1</a:t>
              </a:r>
            </a:p>
          </p:txBody>
        </p:sp>
        <p:pic>
          <p:nvPicPr>
            <p:cNvPr id="89" name="Graphic 10" descr="Marketing">
              <a:extLst>
                <a:ext uri="{FF2B5EF4-FFF2-40B4-BE49-F238E27FC236}">
                  <a16:creationId xmlns:a16="http://schemas.microsoft.com/office/drawing/2014/main" id="{D4556F2B-2510-47EB-BADC-D28A80042CD3}"/>
                </a:ext>
              </a:extLst>
            </p:cNvPr>
            <p:cNvPicPr>
              <a:picLocks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 flipH="1">
              <a:off x="8957163" y="3625531"/>
              <a:ext cx="640080" cy="640080"/>
            </a:xfrm>
            <a:prstGeom prst="rect">
              <a:avLst/>
            </a:prstGeom>
          </p:spPr>
        </p:pic>
        <p:sp>
          <p:nvSpPr>
            <p:cNvPr id="90" name="TextBox 47">
              <a:extLst>
                <a:ext uri="{FF2B5EF4-FFF2-40B4-BE49-F238E27FC236}">
                  <a16:creationId xmlns:a16="http://schemas.microsoft.com/office/drawing/2014/main" id="{ED665529-B0D7-41B7-B7D6-AC371B427BAB}"/>
                </a:ext>
              </a:extLst>
            </p:cNvPr>
            <p:cNvSpPr txBox="1"/>
            <p:nvPr/>
          </p:nvSpPr>
          <p:spPr>
            <a:xfrm>
              <a:off x="7904795" y="3591628"/>
              <a:ext cx="114461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dirty="0">
                  <a:latin typeface="Century Gothic" panose="020B0502020202020204" pitchFamily="34" charset="0"/>
                </a:rPr>
                <a:t>أهمية الموقع:</a:t>
              </a:r>
              <a:endParaRPr lang="en-US" sz="2000" dirty="0">
                <a:latin typeface="Century Gothic" panose="020B0502020202020204" pitchFamily="34" charset="0"/>
              </a:endParaRPr>
            </a:p>
          </p:txBody>
        </p:sp>
        <p:grpSp>
          <p:nvGrpSpPr>
            <p:cNvPr id="91" name="Group 55">
              <a:extLst>
                <a:ext uri="{FF2B5EF4-FFF2-40B4-BE49-F238E27FC236}">
                  <a16:creationId xmlns:a16="http://schemas.microsoft.com/office/drawing/2014/main" id="{72DC2FF5-03A5-42EB-A968-12DB7158EBBF}"/>
                </a:ext>
              </a:extLst>
            </p:cNvPr>
            <p:cNvGrpSpPr/>
            <p:nvPr/>
          </p:nvGrpSpPr>
          <p:grpSpPr>
            <a:xfrm flipH="1">
              <a:off x="9646089" y="3700169"/>
              <a:ext cx="1074076" cy="327224"/>
              <a:chOff x="3454205" y="1667025"/>
              <a:chExt cx="1074076" cy="239151"/>
            </a:xfrm>
          </p:grpSpPr>
          <p:sp>
            <p:nvSpPr>
              <p:cNvPr id="92" name="Oval 56">
                <a:extLst>
                  <a:ext uri="{FF2B5EF4-FFF2-40B4-BE49-F238E27FC236}">
                    <a16:creationId xmlns:a16="http://schemas.microsoft.com/office/drawing/2014/main" id="{02196C78-AF48-41D4-AE94-7A2F663F982E}"/>
                  </a:ext>
                </a:extLst>
              </p:cNvPr>
              <p:cNvSpPr/>
              <p:nvPr/>
            </p:nvSpPr>
            <p:spPr>
              <a:xfrm>
                <a:off x="3454205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Oval 57">
                <a:extLst>
                  <a:ext uri="{FF2B5EF4-FFF2-40B4-BE49-F238E27FC236}">
                    <a16:creationId xmlns:a16="http://schemas.microsoft.com/office/drawing/2014/main" id="{6260C326-6B60-41E4-8130-D5EEE4B037E3}"/>
                  </a:ext>
                </a:extLst>
              </p:cNvPr>
              <p:cNvSpPr/>
              <p:nvPr/>
            </p:nvSpPr>
            <p:spPr>
              <a:xfrm>
                <a:off x="4199097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Flowchart: Terminator 58">
                <a:extLst>
                  <a:ext uri="{FF2B5EF4-FFF2-40B4-BE49-F238E27FC236}">
                    <a16:creationId xmlns:a16="http://schemas.microsoft.com/office/drawing/2014/main" id="{C5905C52-3E88-48CD-938B-C70264AC17C8}"/>
                  </a:ext>
                </a:extLst>
              </p:cNvPr>
              <p:cNvSpPr/>
              <p:nvPr/>
            </p:nvSpPr>
            <p:spPr>
              <a:xfrm>
                <a:off x="3587675" y="1706363"/>
                <a:ext cx="821029" cy="164592"/>
              </a:xfrm>
              <a:prstGeom prst="flowChartTerminator">
                <a:avLst/>
              </a:prstGeom>
              <a:gradFill>
                <a:gsLst>
                  <a:gs pos="98230">
                    <a:srgbClr val="242424"/>
                  </a:gs>
                  <a:gs pos="85000">
                    <a:schemeClr val="bg1">
                      <a:lumMod val="65000"/>
                    </a:schemeClr>
                  </a:gs>
                  <a:gs pos="3540">
                    <a:srgbClr val="242424"/>
                  </a:gs>
                  <a:gs pos="19000">
                    <a:schemeClr val="bg1">
                      <a:lumMod val="50000"/>
                    </a:schemeClr>
                  </a:gs>
                  <a:gs pos="56000">
                    <a:schemeClr val="bg1"/>
                  </a:gs>
                </a:gsLst>
                <a:lin ang="0" scaled="1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96" name="Rectangle 5">
            <a:extLst>
              <a:ext uri="{FF2B5EF4-FFF2-40B4-BE49-F238E27FC236}">
                <a16:creationId xmlns:a16="http://schemas.microsoft.com/office/drawing/2014/main" id="{1F827C7E-4449-437A-B9AF-C2C0DB477F00}"/>
              </a:ext>
            </a:extLst>
          </p:cNvPr>
          <p:cNvSpPr/>
          <p:nvPr/>
        </p:nvSpPr>
        <p:spPr>
          <a:xfrm flipH="1">
            <a:off x="11835858" y="1177559"/>
            <a:ext cx="356141" cy="5680441"/>
          </a:xfrm>
          <a:prstGeom prst="rect">
            <a:avLst/>
          </a:prstGeom>
          <a:solidFill>
            <a:srgbClr val="45454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933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 animBg="1"/>
      <p:bldP spid="59" grpId="0" animBg="1"/>
      <p:bldP spid="60" grpId="0" animBg="1"/>
      <p:bldP spid="6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">
            <a:extLst>
              <a:ext uri="{FF2B5EF4-FFF2-40B4-BE49-F238E27FC236}">
                <a16:creationId xmlns:a16="http://schemas.microsoft.com/office/drawing/2014/main" id="{53A4D272-4D2B-4890-B13F-527A33FDCC57}"/>
              </a:ext>
            </a:extLst>
          </p:cNvPr>
          <p:cNvSpPr/>
          <p:nvPr/>
        </p:nvSpPr>
        <p:spPr>
          <a:xfrm>
            <a:off x="-472430" y="0"/>
            <a:ext cx="900333" cy="6857999"/>
          </a:xfrm>
          <a:prstGeom prst="rect">
            <a:avLst/>
          </a:prstGeom>
          <a:solidFill>
            <a:srgbClr val="242424"/>
          </a:solidFill>
          <a:ln>
            <a:noFill/>
          </a:ln>
          <a:effectLst>
            <a:outerShdw blurRad="101600" dist="165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مجموعة 43"/>
          <p:cNvGrpSpPr/>
          <p:nvPr/>
        </p:nvGrpSpPr>
        <p:grpSpPr>
          <a:xfrm>
            <a:off x="338813" y="22303"/>
            <a:ext cx="8201466" cy="1128959"/>
            <a:chOff x="338813" y="22303"/>
            <a:chExt cx="8201466" cy="1128959"/>
          </a:xfrm>
        </p:grpSpPr>
        <p:grpSp>
          <p:nvGrpSpPr>
            <p:cNvPr id="45" name="مجموعة 44"/>
            <p:cNvGrpSpPr/>
            <p:nvPr/>
          </p:nvGrpSpPr>
          <p:grpSpPr>
            <a:xfrm>
              <a:off x="338813" y="22303"/>
              <a:ext cx="1704537" cy="1128957"/>
              <a:chOff x="338813" y="22303"/>
              <a:chExt cx="1704537" cy="1128957"/>
            </a:xfrm>
          </p:grpSpPr>
          <p:sp>
            <p:nvSpPr>
              <p:cNvPr id="56" name="Rectangle: Top Corners Rounded 29">
                <a:extLst>
                  <a:ext uri="{FF2B5EF4-FFF2-40B4-BE49-F238E27FC236}">
                    <a16:creationId xmlns:a16="http://schemas.microsoft.com/office/drawing/2014/main" id="{631B49C5-0FBE-4201-9055-096469E92B96}"/>
                  </a:ext>
                </a:extLst>
              </p:cNvPr>
              <p:cNvSpPr/>
              <p:nvPr/>
            </p:nvSpPr>
            <p:spPr>
              <a:xfrm rot="5400000">
                <a:off x="626603" y="-265487"/>
                <a:ext cx="1128957" cy="170453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TextBox 37">
                <a:extLst>
                  <a:ext uri="{FF2B5EF4-FFF2-40B4-BE49-F238E27FC236}">
                    <a16:creationId xmlns:a16="http://schemas.microsoft.com/office/drawing/2014/main" id="{76D10162-9574-43DF-BF02-F3BAB5FBC542}"/>
                  </a:ext>
                </a:extLst>
              </p:cNvPr>
              <p:cNvSpPr txBox="1"/>
              <p:nvPr/>
            </p:nvSpPr>
            <p:spPr>
              <a:xfrm flipH="1">
                <a:off x="746600" y="84303"/>
                <a:ext cx="83972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400" b="1" dirty="0">
                    <a:latin typeface="Century Gothic" panose="020B0502020202020204" pitchFamily="34" charset="0"/>
                  </a:rPr>
                  <a:t>الوحدة</a:t>
                </a:r>
              </a:p>
              <a:p>
                <a:pPr algn="ctr"/>
                <a:r>
                  <a:rPr lang="ar-SY" sz="2400" b="1" dirty="0">
                    <a:latin typeface="Century Gothic" panose="020B0502020202020204" pitchFamily="34" charset="0"/>
                  </a:rPr>
                  <a:t>9</a:t>
                </a:r>
                <a:endParaRPr lang="en-US" sz="2400" b="1" dirty="0"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46" name="مجموعة 45"/>
            <p:cNvGrpSpPr/>
            <p:nvPr/>
          </p:nvGrpSpPr>
          <p:grpSpPr>
            <a:xfrm>
              <a:off x="2350490" y="22303"/>
              <a:ext cx="6189789" cy="1128959"/>
              <a:chOff x="2350490" y="22303"/>
              <a:chExt cx="6189789" cy="1128959"/>
            </a:xfrm>
          </p:grpSpPr>
          <p:sp>
            <p:nvSpPr>
              <p:cNvPr id="51" name="Rectangle: Top Corners Rounded 30">
                <a:extLst>
                  <a:ext uri="{FF2B5EF4-FFF2-40B4-BE49-F238E27FC236}">
                    <a16:creationId xmlns:a16="http://schemas.microsoft.com/office/drawing/2014/main" id="{1615A45F-6CC8-48D9-B779-27E337B16F12}"/>
                  </a:ext>
                </a:extLst>
              </p:cNvPr>
              <p:cNvSpPr/>
              <p:nvPr/>
            </p:nvSpPr>
            <p:spPr>
              <a:xfrm rot="16200000" flipH="1">
                <a:off x="4880905" y="-2508111"/>
                <a:ext cx="1128959" cy="6189788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2" name="Graphic 2" descr="Thought bubble">
                <a:extLst>
                  <a:ext uri="{FF2B5EF4-FFF2-40B4-BE49-F238E27FC236}">
                    <a16:creationId xmlns:a16="http://schemas.microsoft.com/office/drawing/2014/main" id="{1BC5C56D-BC9C-4A5D-9ACC-9B354DB22762}"/>
                  </a:ext>
                </a:extLst>
              </p:cNvPr>
              <p:cNvPicPr>
                <a:picLocks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 flipH="1">
                <a:off x="2771001" y="356747"/>
                <a:ext cx="640080" cy="640080"/>
              </a:xfrm>
              <a:prstGeom prst="rect">
                <a:avLst/>
              </a:prstGeom>
            </p:spPr>
          </p:pic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27984296-FF80-419E-8703-5280B5AB1741}"/>
                  </a:ext>
                </a:extLst>
              </p:cNvPr>
              <p:cNvGrpSpPr/>
              <p:nvPr/>
            </p:nvGrpSpPr>
            <p:grpSpPr>
              <a:xfrm>
                <a:off x="2350490" y="165530"/>
                <a:ext cx="6145810" cy="789002"/>
                <a:chOff x="4132841" y="1484950"/>
                <a:chExt cx="6145810" cy="789002"/>
              </a:xfrm>
            </p:grpSpPr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701AC4C7-0CAE-4E74-837A-DAAF1873AD88}"/>
                    </a:ext>
                  </a:extLst>
                </p:cNvPr>
                <p:cNvSpPr txBox="1"/>
                <p:nvPr/>
              </p:nvSpPr>
              <p:spPr>
                <a:xfrm>
                  <a:off x="7737497" y="1484950"/>
                  <a:ext cx="254115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Y" b="1" dirty="0">
                      <a:latin typeface="Century Gothic" panose="020B0502020202020204" pitchFamily="34" charset="0"/>
                    </a:rPr>
                    <a:t>الدرس الحادي عشر</a:t>
                  </a:r>
                  <a:endParaRPr lang="en-US" b="1" dirty="0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77083AD1-19E7-47DD-AD18-FA3E1ABEF6F5}"/>
                    </a:ext>
                  </a:extLst>
                </p:cNvPr>
                <p:cNvSpPr txBox="1"/>
                <p:nvPr/>
              </p:nvSpPr>
              <p:spPr>
                <a:xfrm>
                  <a:off x="4132841" y="1812287"/>
                  <a:ext cx="614581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Y" sz="2400" dirty="0">
                      <a:latin typeface="Century Gothic" panose="020B0502020202020204" pitchFamily="34" charset="0"/>
                    </a:rPr>
                    <a:t>الخصائص الطبيعية للعالم العربي والإسلامي</a:t>
                  </a:r>
                </a:p>
              </p:txBody>
            </p:sp>
          </p:grpSp>
        </p:grpSp>
        <p:grpSp>
          <p:nvGrpSpPr>
            <p:cNvPr id="47" name="Group 31">
              <a:extLst>
                <a:ext uri="{FF2B5EF4-FFF2-40B4-BE49-F238E27FC236}">
                  <a16:creationId xmlns:a16="http://schemas.microsoft.com/office/drawing/2014/main" id="{558FC709-40A8-4347-9BA6-97072B4914BD}"/>
                </a:ext>
              </a:extLst>
            </p:cNvPr>
            <p:cNvGrpSpPr/>
            <p:nvPr/>
          </p:nvGrpSpPr>
          <p:grpSpPr>
            <a:xfrm flipH="1">
              <a:off x="1665860" y="455392"/>
              <a:ext cx="1074076" cy="327224"/>
              <a:chOff x="3454205" y="1667025"/>
              <a:chExt cx="1074076" cy="239151"/>
            </a:xfrm>
          </p:grpSpPr>
          <p:sp>
            <p:nvSpPr>
              <p:cNvPr id="48" name="Oval 32">
                <a:extLst>
                  <a:ext uri="{FF2B5EF4-FFF2-40B4-BE49-F238E27FC236}">
                    <a16:creationId xmlns:a16="http://schemas.microsoft.com/office/drawing/2014/main" id="{5BEA08B9-E1AA-45E6-B4A0-E998EFD2A2A9}"/>
                  </a:ext>
                </a:extLst>
              </p:cNvPr>
              <p:cNvSpPr/>
              <p:nvPr/>
            </p:nvSpPr>
            <p:spPr>
              <a:xfrm>
                <a:off x="3454205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33">
                <a:extLst>
                  <a:ext uri="{FF2B5EF4-FFF2-40B4-BE49-F238E27FC236}">
                    <a16:creationId xmlns:a16="http://schemas.microsoft.com/office/drawing/2014/main" id="{9B9975C1-C883-4A1D-B21C-3FD74A13B06D}"/>
                  </a:ext>
                </a:extLst>
              </p:cNvPr>
              <p:cNvSpPr/>
              <p:nvPr/>
            </p:nvSpPr>
            <p:spPr>
              <a:xfrm>
                <a:off x="4199097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Flowchart: Terminator 34">
                <a:extLst>
                  <a:ext uri="{FF2B5EF4-FFF2-40B4-BE49-F238E27FC236}">
                    <a16:creationId xmlns:a16="http://schemas.microsoft.com/office/drawing/2014/main" id="{84E51706-921F-43BA-B6DC-29748803BC71}"/>
                  </a:ext>
                </a:extLst>
              </p:cNvPr>
              <p:cNvSpPr/>
              <p:nvPr/>
            </p:nvSpPr>
            <p:spPr>
              <a:xfrm>
                <a:off x="3587675" y="1706363"/>
                <a:ext cx="821029" cy="164592"/>
              </a:xfrm>
              <a:prstGeom prst="flowChartTerminator">
                <a:avLst/>
              </a:prstGeom>
              <a:gradFill>
                <a:gsLst>
                  <a:gs pos="98230">
                    <a:srgbClr val="242424"/>
                  </a:gs>
                  <a:gs pos="85000">
                    <a:schemeClr val="bg1">
                      <a:lumMod val="65000"/>
                    </a:schemeClr>
                  </a:gs>
                  <a:gs pos="3540">
                    <a:srgbClr val="242424"/>
                  </a:gs>
                  <a:gs pos="19000">
                    <a:schemeClr val="bg1">
                      <a:lumMod val="50000"/>
                    </a:schemeClr>
                  </a:gs>
                  <a:gs pos="56000">
                    <a:schemeClr val="bg1"/>
                  </a:gs>
                </a:gsLst>
                <a:lin ang="0" scaled="1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8" name="Rectangle 5">
            <a:extLst>
              <a:ext uri="{FF2B5EF4-FFF2-40B4-BE49-F238E27FC236}">
                <a16:creationId xmlns:a16="http://schemas.microsoft.com/office/drawing/2014/main" id="{1F827C7E-4449-437A-B9AF-C2C0DB477F00}"/>
              </a:ext>
            </a:extLst>
          </p:cNvPr>
          <p:cNvSpPr/>
          <p:nvPr/>
        </p:nvSpPr>
        <p:spPr>
          <a:xfrm>
            <a:off x="-1682247" y="0"/>
            <a:ext cx="2107808" cy="6858000"/>
          </a:xfrm>
          <a:prstGeom prst="rect">
            <a:avLst/>
          </a:prstGeom>
          <a:solidFill>
            <a:srgbClr val="45454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5" name="Rectangle 4">
            <a:extLst>
              <a:ext uri="{FF2B5EF4-FFF2-40B4-BE49-F238E27FC236}">
                <a16:creationId xmlns:a16="http://schemas.microsoft.com/office/drawing/2014/main" id="{53A4D272-4D2B-4890-B13F-527A33FDCC57}"/>
              </a:ext>
            </a:extLst>
          </p:cNvPr>
          <p:cNvSpPr/>
          <p:nvPr/>
        </p:nvSpPr>
        <p:spPr>
          <a:xfrm flipH="1">
            <a:off x="11644442" y="1177559"/>
            <a:ext cx="260442" cy="5680441"/>
          </a:xfrm>
          <a:prstGeom prst="rect">
            <a:avLst/>
          </a:prstGeom>
          <a:solidFill>
            <a:schemeClr val="tx1">
              <a:lumMod val="75000"/>
              <a:lumOff val="25000"/>
              <a:alpha val="44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5" name="مجموعة 84"/>
          <p:cNvGrpSpPr/>
          <p:nvPr/>
        </p:nvGrpSpPr>
        <p:grpSpPr>
          <a:xfrm>
            <a:off x="7791449" y="1379603"/>
            <a:ext cx="4113435" cy="1193406"/>
            <a:chOff x="7904795" y="3294128"/>
            <a:chExt cx="4113435" cy="1193406"/>
          </a:xfrm>
        </p:grpSpPr>
        <p:sp>
          <p:nvSpPr>
            <p:cNvPr id="86" name="Rectangle: Top Corners Rounded 17">
              <a:extLst>
                <a:ext uri="{FF2B5EF4-FFF2-40B4-BE49-F238E27FC236}">
                  <a16:creationId xmlns:a16="http://schemas.microsoft.com/office/drawing/2014/main" id="{75907753-DC44-442D-88C1-1FC79701AD74}"/>
                </a:ext>
              </a:extLst>
            </p:cNvPr>
            <p:cNvSpPr/>
            <p:nvPr/>
          </p:nvSpPr>
          <p:spPr>
            <a:xfrm rot="16200000" flipH="1">
              <a:off x="10569259" y="3038562"/>
              <a:ext cx="1193405" cy="170453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2C8CE7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: Top Corners Rounded 16">
              <a:extLst>
                <a:ext uri="{FF2B5EF4-FFF2-40B4-BE49-F238E27FC236}">
                  <a16:creationId xmlns:a16="http://schemas.microsoft.com/office/drawing/2014/main" id="{863C240A-B417-46DD-B05E-E0B3A922C38A}"/>
                </a:ext>
              </a:extLst>
            </p:cNvPr>
            <p:cNvSpPr/>
            <p:nvPr/>
          </p:nvSpPr>
          <p:spPr>
            <a:xfrm rot="5400000">
              <a:off x="8358971" y="2839955"/>
              <a:ext cx="1193403" cy="210175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2C8CE7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TextBox 36">
              <a:extLst>
                <a:ext uri="{FF2B5EF4-FFF2-40B4-BE49-F238E27FC236}">
                  <a16:creationId xmlns:a16="http://schemas.microsoft.com/office/drawing/2014/main" id="{93E7D62B-1455-4AFF-B195-F9AA155326E3}"/>
                </a:ext>
              </a:extLst>
            </p:cNvPr>
            <p:cNvSpPr txBox="1"/>
            <p:nvPr/>
          </p:nvSpPr>
          <p:spPr>
            <a:xfrm>
              <a:off x="10804718" y="3376557"/>
              <a:ext cx="8397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b="1" dirty="0">
                  <a:latin typeface="Century Gothic" panose="020B0502020202020204" pitchFamily="34" charset="0"/>
                </a:rPr>
                <a:t>نشاط </a:t>
              </a:r>
              <a:r>
                <a:rPr lang="en-US" sz="2800" b="1" dirty="0">
                  <a:latin typeface="Century Gothic" panose="020B0502020202020204" pitchFamily="34" charset="0"/>
                </a:rPr>
                <a:t>1</a:t>
              </a:r>
            </a:p>
          </p:txBody>
        </p:sp>
        <p:pic>
          <p:nvPicPr>
            <p:cNvPr id="89" name="Graphic 10" descr="Marketing">
              <a:extLst>
                <a:ext uri="{FF2B5EF4-FFF2-40B4-BE49-F238E27FC236}">
                  <a16:creationId xmlns:a16="http://schemas.microsoft.com/office/drawing/2014/main" id="{D4556F2B-2510-47EB-BADC-D28A80042CD3}"/>
                </a:ext>
              </a:extLst>
            </p:cNvPr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flipH="1">
              <a:off x="8957163" y="3625531"/>
              <a:ext cx="640080" cy="640080"/>
            </a:xfrm>
            <a:prstGeom prst="rect">
              <a:avLst/>
            </a:prstGeom>
          </p:spPr>
        </p:pic>
        <p:sp>
          <p:nvSpPr>
            <p:cNvPr id="90" name="TextBox 47">
              <a:extLst>
                <a:ext uri="{FF2B5EF4-FFF2-40B4-BE49-F238E27FC236}">
                  <a16:creationId xmlns:a16="http://schemas.microsoft.com/office/drawing/2014/main" id="{ED665529-B0D7-41B7-B7D6-AC371B427BAB}"/>
                </a:ext>
              </a:extLst>
            </p:cNvPr>
            <p:cNvSpPr txBox="1"/>
            <p:nvPr/>
          </p:nvSpPr>
          <p:spPr>
            <a:xfrm>
              <a:off x="7904795" y="3591628"/>
              <a:ext cx="114461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dirty="0">
                  <a:latin typeface="Century Gothic" panose="020B0502020202020204" pitchFamily="34" charset="0"/>
                </a:rPr>
                <a:t>أهمية الموقع:</a:t>
              </a:r>
              <a:endParaRPr lang="en-US" sz="2000" dirty="0">
                <a:latin typeface="Century Gothic" panose="020B0502020202020204" pitchFamily="34" charset="0"/>
              </a:endParaRPr>
            </a:p>
          </p:txBody>
        </p:sp>
        <p:grpSp>
          <p:nvGrpSpPr>
            <p:cNvPr id="91" name="Group 55">
              <a:extLst>
                <a:ext uri="{FF2B5EF4-FFF2-40B4-BE49-F238E27FC236}">
                  <a16:creationId xmlns:a16="http://schemas.microsoft.com/office/drawing/2014/main" id="{72DC2FF5-03A5-42EB-A968-12DB7158EBBF}"/>
                </a:ext>
              </a:extLst>
            </p:cNvPr>
            <p:cNvGrpSpPr/>
            <p:nvPr/>
          </p:nvGrpSpPr>
          <p:grpSpPr>
            <a:xfrm flipH="1">
              <a:off x="9646089" y="3700169"/>
              <a:ext cx="1074076" cy="327224"/>
              <a:chOff x="3454205" y="1667025"/>
              <a:chExt cx="1074076" cy="239151"/>
            </a:xfrm>
          </p:grpSpPr>
          <p:sp>
            <p:nvSpPr>
              <p:cNvPr id="92" name="Oval 56">
                <a:extLst>
                  <a:ext uri="{FF2B5EF4-FFF2-40B4-BE49-F238E27FC236}">
                    <a16:creationId xmlns:a16="http://schemas.microsoft.com/office/drawing/2014/main" id="{02196C78-AF48-41D4-AE94-7A2F663F982E}"/>
                  </a:ext>
                </a:extLst>
              </p:cNvPr>
              <p:cNvSpPr/>
              <p:nvPr/>
            </p:nvSpPr>
            <p:spPr>
              <a:xfrm>
                <a:off x="3454205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Oval 57">
                <a:extLst>
                  <a:ext uri="{FF2B5EF4-FFF2-40B4-BE49-F238E27FC236}">
                    <a16:creationId xmlns:a16="http://schemas.microsoft.com/office/drawing/2014/main" id="{6260C326-6B60-41E4-8130-D5EEE4B037E3}"/>
                  </a:ext>
                </a:extLst>
              </p:cNvPr>
              <p:cNvSpPr/>
              <p:nvPr/>
            </p:nvSpPr>
            <p:spPr>
              <a:xfrm>
                <a:off x="4199097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Flowchart: Terminator 58">
                <a:extLst>
                  <a:ext uri="{FF2B5EF4-FFF2-40B4-BE49-F238E27FC236}">
                    <a16:creationId xmlns:a16="http://schemas.microsoft.com/office/drawing/2014/main" id="{C5905C52-3E88-48CD-938B-C70264AC17C8}"/>
                  </a:ext>
                </a:extLst>
              </p:cNvPr>
              <p:cNvSpPr/>
              <p:nvPr/>
            </p:nvSpPr>
            <p:spPr>
              <a:xfrm>
                <a:off x="3587675" y="1706363"/>
                <a:ext cx="821029" cy="164592"/>
              </a:xfrm>
              <a:prstGeom prst="flowChartTerminator">
                <a:avLst/>
              </a:prstGeom>
              <a:gradFill>
                <a:gsLst>
                  <a:gs pos="98230">
                    <a:srgbClr val="242424"/>
                  </a:gs>
                  <a:gs pos="85000">
                    <a:schemeClr val="bg1">
                      <a:lumMod val="65000"/>
                    </a:schemeClr>
                  </a:gs>
                  <a:gs pos="3540">
                    <a:srgbClr val="242424"/>
                  </a:gs>
                  <a:gs pos="19000">
                    <a:schemeClr val="bg1">
                      <a:lumMod val="50000"/>
                    </a:schemeClr>
                  </a:gs>
                  <a:gs pos="56000">
                    <a:schemeClr val="bg1"/>
                  </a:gs>
                </a:gsLst>
                <a:lin ang="0" scaled="1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96" name="Rectangle 5">
            <a:extLst>
              <a:ext uri="{FF2B5EF4-FFF2-40B4-BE49-F238E27FC236}">
                <a16:creationId xmlns:a16="http://schemas.microsoft.com/office/drawing/2014/main" id="{1F827C7E-4449-437A-B9AF-C2C0DB477F00}"/>
              </a:ext>
            </a:extLst>
          </p:cNvPr>
          <p:cNvSpPr/>
          <p:nvPr/>
        </p:nvSpPr>
        <p:spPr>
          <a:xfrm flipH="1">
            <a:off x="11835858" y="1177559"/>
            <a:ext cx="356141" cy="5680441"/>
          </a:xfrm>
          <a:prstGeom prst="rect">
            <a:avLst/>
          </a:prstGeom>
          <a:solidFill>
            <a:srgbClr val="45454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7" name="Group 26">
            <a:extLst>
              <a:ext uri="{FF2B5EF4-FFF2-40B4-BE49-F238E27FC236}">
                <a16:creationId xmlns:a16="http://schemas.microsoft.com/office/drawing/2014/main" id="{2AC1D5D3-5F91-471B-8D64-41C3AFEB8EA0}"/>
              </a:ext>
            </a:extLst>
          </p:cNvPr>
          <p:cNvGrpSpPr/>
          <p:nvPr/>
        </p:nvGrpSpPr>
        <p:grpSpPr>
          <a:xfrm>
            <a:off x="2113137" y="3475956"/>
            <a:ext cx="2767104" cy="2905820"/>
            <a:chOff x="7611488" y="1424779"/>
            <a:chExt cx="2767104" cy="2905820"/>
          </a:xfrm>
        </p:grpSpPr>
        <p:grpSp>
          <p:nvGrpSpPr>
            <p:cNvPr id="98" name="Group 17">
              <a:extLst>
                <a:ext uri="{FF2B5EF4-FFF2-40B4-BE49-F238E27FC236}">
                  <a16:creationId xmlns:a16="http://schemas.microsoft.com/office/drawing/2014/main" id="{53137BCD-AB69-43BC-ACDF-D10660BCA645}"/>
                </a:ext>
              </a:extLst>
            </p:cNvPr>
            <p:cNvGrpSpPr/>
            <p:nvPr/>
          </p:nvGrpSpPr>
          <p:grpSpPr>
            <a:xfrm>
              <a:off x="7749851" y="1424779"/>
              <a:ext cx="2358969" cy="2905820"/>
              <a:chOff x="4570017" y="917773"/>
              <a:chExt cx="3010843" cy="3708809"/>
            </a:xfrm>
            <a:effectLst>
              <a:reflection blurRad="6350" stA="51000" endPos="14000" dir="5400000" sy="-100000" algn="bl" rotWithShape="0"/>
            </a:effectLst>
          </p:grpSpPr>
          <p:sp>
            <p:nvSpPr>
              <p:cNvPr id="101" name="Rectangle 18">
                <a:extLst>
                  <a:ext uri="{FF2B5EF4-FFF2-40B4-BE49-F238E27FC236}">
                    <a16:creationId xmlns:a16="http://schemas.microsoft.com/office/drawing/2014/main" id="{FCBD6FA9-07F9-4D1E-8F2A-B5AA8C77D81F}"/>
                  </a:ext>
                </a:extLst>
              </p:cNvPr>
              <p:cNvSpPr/>
              <p:nvPr/>
            </p:nvSpPr>
            <p:spPr>
              <a:xfrm>
                <a:off x="4570375" y="921436"/>
                <a:ext cx="3010485" cy="3705146"/>
              </a:xfrm>
              <a:prstGeom prst="rect">
                <a:avLst/>
              </a:prstGeom>
              <a:gradFill flip="none" rotWithShape="1">
                <a:gsLst>
                  <a:gs pos="100000">
                    <a:schemeClr val="bg1"/>
                  </a:gs>
                  <a:gs pos="0">
                    <a:schemeClr val="bg1">
                      <a:lumMod val="95000"/>
                    </a:schemeClr>
                  </a:gs>
                </a:gsLst>
                <a:lin ang="5400000" scaled="1"/>
                <a:tileRect/>
              </a:gradFill>
              <a:ln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Freeform: Shape 19">
                <a:extLst>
                  <a:ext uri="{FF2B5EF4-FFF2-40B4-BE49-F238E27FC236}">
                    <a16:creationId xmlns:a16="http://schemas.microsoft.com/office/drawing/2014/main" id="{41D7193C-94B5-4C66-A4CF-3DB8A9019A8E}"/>
                  </a:ext>
                </a:extLst>
              </p:cNvPr>
              <p:cNvSpPr/>
              <p:nvPr/>
            </p:nvSpPr>
            <p:spPr>
              <a:xfrm flipV="1">
                <a:off x="4570017" y="917773"/>
                <a:ext cx="3010486" cy="1453310"/>
              </a:xfrm>
              <a:custGeom>
                <a:avLst/>
                <a:gdLst>
                  <a:gd name="connsiteX0" fmla="*/ 0 w 3010485"/>
                  <a:gd name="connsiteY0" fmla="*/ 1051704 h 1051704"/>
                  <a:gd name="connsiteX1" fmla="*/ 3010485 w 3010485"/>
                  <a:gd name="connsiteY1" fmla="*/ 1051704 h 1051704"/>
                  <a:gd name="connsiteX2" fmla="*/ 3010485 w 3010485"/>
                  <a:gd name="connsiteY2" fmla="*/ 281356 h 1051704"/>
                  <a:gd name="connsiteX3" fmla="*/ 1668429 w 3010485"/>
                  <a:gd name="connsiteY3" fmla="*/ 281356 h 1051704"/>
                  <a:gd name="connsiteX4" fmla="*/ 1505243 w 3010485"/>
                  <a:gd name="connsiteY4" fmla="*/ 0 h 1051704"/>
                  <a:gd name="connsiteX5" fmla="*/ 1342056 w 3010485"/>
                  <a:gd name="connsiteY5" fmla="*/ 281356 h 1051704"/>
                  <a:gd name="connsiteX6" fmla="*/ 0 w 3010485"/>
                  <a:gd name="connsiteY6" fmla="*/ 281356 h 1051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10485" h="1051704">
                    <a:moveTo>
                      <a:pt x="0" y="1051704"/>
                    </a:moveTo>
                    <a:lnTo>
                      <a:pt x="3010485" y="1051704"/>
                    </a:lnTo>
                    <a:lnTo>
                      <a:pt x="3010485" y="281356"/>
                    </a:lnTo>
                    <a:lnTo>
                      <a:pt x="1668429" y="281356"/>
                    </a:lnTo>
                    <a:lnTo>
                      <a:pt x="1505243" y="0"/>
                    </a:lnTo>
                    <a:lnTo>
                      <a:pt x="1342056" y="281356"/>
                    </a:lnTo>
                    <a:lnTo>
                      <a:pt x="0" y="281356"/>
                    </a:lnTo>
                    <a:close/>
                  </a:path>
                </a:pathLst>
              </a:custGeom>
              <a:solidFill>
                <a:srgbClr val="0066CC"/>
              </a:solidFill>
              <a:ln>
                <a:solidFill>
                  <a:srgbClr val="0066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99" name="Picture 12">
              <a:extLst>
                <a:ext uri="{FF2B5EF4-FFF2-40B4-BE49-F238E27FC236}">
                  <a16:creationId xmlns:a16="http://schemas.microsoft.com/office/drawing/2014/main" id="{039FBA9A-A698-4B3C-979A-FA7C649AAEA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73695" y="2741908"/>
              <a:ext cx="1606388" cy="1431779"/>
            </a:xfrm>
            <a:prstGeom prst="rect">
              <a:avLst/>
            </a:prstGeom>
          </p:spPr>
        </p:pic>
        <p:sp>
          <p:nvSpPr>
            <p:cNvPr id="100" name="TextBox 21">
              <a:extLst>
                <a:ext uri="{FF2B5EF4-FFF2-40B4-BE49-F238E27FC236}">
                  <a16:creationId xmlns:a16="http://schemas.microsoft.com/office/drawing/2014/main" id="{3FFEC7E5-9AAA-420D-9D59-9AD5230E6B3C}"/>
                </a:ext>
              </a:extLst>
            </p:cNvPr>
            <p:cNvSpPr txBox="1"/>
            <p:nvPr/>
          </p:nvSpPr>
          <p:spPr>
            <a:xfrm>
              <a:off x="7611488" y="1556512"/>
              <a:ext cx="276710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chemeClr val="bg1"/>
                  </a:solidFill>
                  <a:latin typeface="Helvetica" panose="020B0604020202020204" pitchFamily="34" charset="0"/>
                </a:rPr>
                <a:t>المسجد النبوي بالمدينة المنورة</a:t>
              </a:r>
            </a:p>
          </p:txBody>
        </p:sp>
      </p:grpSp>
      <p:grpSp>
        <p:nvGrpSpPr>
          <p:cNvPr id="103" name="Group 26">
            <a:extLst>
              <a:ext uri="{FF2B5EF4-FFF2-40B4-BE49-F238E27FC236}">
                <a16:creationId xmlns:a16="http://schemas.microsoft.com/office/drawing/2014/main" id="{2AC1D5D3-5F91-471B-8D64-41C3AFEB8EA0}"/>
              </a:ext>
            </a:extLst>
          </p:cNvPr>
          <p:cNvGrpSpPr/>
          <p:nvPr/>
        </p:nvGrpSpPr>
        <p:grpSpPr>
          <a:xfrm>
            <a:off x="4852097" y="3498258"/>
            <a:ext cx="2520242" cy="2905820"/>
            <a:chOff x="7734919" y="1424779"/>
            <a:chExt cx="2520242" cy="2905820"/>
          </a:xfrm>
        </p:grpSpPr>
        <p:grpSp>
          <p:nvGrpSpPr>
            <p:cNvPr id="104" name="Group 17">
              <a:extLst>
                <a:ext uri="{FF2B5EF4-FFF2-40B4-BE49-F238E27FC236}">
                  <a16:creationId xmlns:a16="http://schemas.microsoft.com/office/drawing/2014/main" id="{53137BCD-AB69-43BC-ACDF-D10660BCA645}"/>
                </a:ext>
              </a:extLst>
            </p:cNvPr>
            <p:cNvGrpSpPr/>
            <p:nvPr/>
          </p:nvGrpSpPr>
          <p:grpSpPr>
            <a:xfrm>
              <a:off x="7749851" y="1424779"/>
              <a:ext cx="2358969" cy="2905820"/>
              <a:chOff x="4570017" y="917773"/>
              <a:chExt cx="3010843" cy="3708809"/>
            </a:xfrm>
            <a:effectLst>
              <a:reflection blurRad="6350" stA="51000" endPos="14000" dir="5400000" sy="-100000" algn="bl" rotWithShape="0"/>
            </a:effectLst>
          </p:grpSpPr>
          <p:sp>
            <p:nvSpPr>
              <p:cNvPr id="107" name="Rectangle 18">
                <a:extLst>
                  <a:ext uri="{FF2B5EF4-FFF2-40B4-BE49-F238E27FC236}">
                    <a16:creationId xmlns:a16="http://schemas.microsoft.com/office/drawing/2014/main" id="{FCBD6FA9-07F9-4D1E-8F2A-B5AA8C77D81F}"/>
                  </a:ext>
                </a:extLst>
              </p:cNvPr>
              <p:cNvSpPr/>
              <p:nvPr/>
            </p:nvSpPr>
            <p:spPr>
              <a:xfrm>
                <a:off x="4570375" y="921436"/>
                <a:ext cx="3010485" cy="3705146"/>
              </a:xfrm>
              <a:prstGeom prst="rect">
                <a:avLst/>
              </a:prstGeom>
              <a:gradFill flip="none" rotWithShape="1">
                <a:gsLst>
                  <a:gs pos="100000">
                    <a:schemeClr val="bg1"/>
                  </a:gs>
                  <a:gs pos="0">
                    <a:schemeClr val="bg1">
                      <a:lumMod val="95000"/>
                    </a:schemeClr>
                  </a:gs>
                </a:gsLst>
                <a:lin ang="5400000" scaled="1"/>
                <a:tileRect/>
              </a:gradFill>
              <a:ln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Freeform: Shape 19">
                <a:extLst>
                  <a:ext uri="{FF2B5EF4-FFF2-40B4-BE49-F238E27FC236}">
                    <a16:creationId xmlns:a16="http://schemas.microsoft.com/office/drawing/2014/main" id="{41D7193C-94B5-4C66-A4CF-3DB8A9019A8E}"/>
                  </a:ext>
                </a:extLst>
              </p:cNvPr>
              <p:cNvSpPr/>
              <p:nvPr/>
            </p:nvSpPr>
            <p:spPr>
              <a:xfrm flipV="1">
                <a:off x="4570017" y="917773"/>
                <a:ext cx="3010486" cy="1453310"/>
              </a:xfrm>
              <a:custGeom>
                <a:avLst/>
                <a:gdLst>
                  <a:gd name="connsiteX0" fmla="*/ 0 w 3010485"/>
                  <a:gd name="connsiteY0" fmla="*/ 1051704 h 1051704"/>
                  <a:gd name="connsiteX1" fmla="*/ 3010485 w 3010485"/>
                  <a:gd name="connsiteY1" fmla="*/ 1051704 h 1051704"/>
                  <a:gd name="connsiteX2" fmla="*/ 3010485 w 3010485"/>
                  <a:gd name="connsiteY2" fmla="*/ 281356 h 1051704"/>
                  <a:gd name="connsiteX3" fmla="*/ 1668429 w 3010485"/>
                  <a:gd name="connsiteY3" fmla="*/ 281356 h 1051704"/>
                  <a:gd name="connsiteX4" fmla="*/ 1505243 w 3010485"/>
                  <a:gd name="connsiteY4" fmla="*/ 0 h 1051704"/>
                  <a:gd name="connsiteX5" fmla="*/ 1342056 w 3010485"/>
                  <a:gd name="connsiteY5" fmla="*/ 281356 h 1051704"/>
                  <a:gd name="connsiteX6" fmla="*/ 0 w 3010485"/>
                  <a:gd name="connsiteY6" fmla="*/ 281356 h 1051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10485" h="1051704">
                    <a:moveTo>
                      <a:pt x="0" y="1051704"/>
                    </a:moveTo>
                    <a:lnTo>
                      <a:pt x="3010485" y="1051704"/>
                    </a:lnTo>
                    <a:lnTo>
                      <a:pt x="3010485" y="281356"/>
                    </a:lnTo>
                    <a:lnTo>
                      <a:pt x="1668429" y="281356"/>
                    </a:lnTo>
                    <a:lnTo>
                      <a:pt x="1505243" y="0"/>
                    </a:lnTo>
                    <a:lnTo>
                      <a:pt x="1342056" y="281356"/>
                    </a:lnTo>
                    <a:lnTo>
                      <a:pt x="0" y="281356"/>
                    </a:lnTo>
                    <a:close/>
                  </a:path>
                </a:pathLst>
              </a:custGeom>
              <a:solidFill>
                <a:srgbClr val="0066CC"/>
              </a:solidFill>
              <a:ln>
                <a:solidFill>
                  <a:srgbClr val="0066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05" name="Picture 12">
              <a:extLst>
                <a:ext uri="{FF2B5EF4-FFF2-40B4-BE49-F238E27FC236}">
                  <a16:creationId xmlns:a16="http://schemas.microsoft.com/office/drawing/2014/main" id="{039FBA9A-A698-4B3C-979A-FA7C649AAEA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55070" y="2719607"/>
              <a:ext cx="1879939" cy="1431779"/>
            </a:xfrm>
            <a:prstGeom prst="rect">
              <a:avLst/>
            </a:prstGeom>
          </p:spPr>
        </p:pic>
        <p:sp>
          <p:nvSpPr>
            <p:cNvPr id="106" name="TextBox 21">
              <a:extLst>
                <a:ext uri="{FF2B5EF4-FFF2-40B4-BE49-F238E27FC236}">
                  <a16:creationId xmlns:a16="http://schemas.microsoft.com/office/drawing/2014/main" id="{3FFEC7E5-9AAA-420D-9D59-9AD5230E6B3C}"/>
                </a:ext>
              </a:extLst>
            </p:cNvPr>
            <p:cNvSpPr txBox="1"/>
            <p:nvPr/>
          </p:nvSpPr>
          <p:spPr>
            <a:xfrm>
              <a:off x="7734919" y="1556512"/>
              <a:ext cx="25202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chemeClr val="bg1"/>
                  </a:solidFill>
                  <a:latin typeface="Helvetica" panose="020B0604020202020204" pitchFamily="34" charset="0"/>
                </a:rPr>
                <a:t>المسجد الحرام بمكة المكرمة</a:t>
              </a:r>
              <a:endParaRPr lang="en-US" sz="2000" b="1" dirty="0">
                <a:solidFill>
                  <a:schemeClr val="bg1"/>
                </a:solidFill>
                <a:latin typeface="Helvetica" panose="020B0604020202020204" pitchFamily="34" charset="0"/>
              </a:endParaRPr>
            </a:p>
          </p:txBody>
        </p:sp>
      </p:grpSp>
      <p:grpSp>
        <p:nvGrpSpPr>
          <p:cNvPr id="109" name="Group 26">
            <a:extLst>
              <a:ext uri="{FF2B5EF4-FFF2-40B4-BE49-F238E27FC236}">
                <a16:creationId xmlns:a16="http://schemas.microsoft.com/office/drawing/2014/main" id="{2AC1D5D3-5F91-471B-8D64-41C3AFEB8EA0}"/>
              </a:ext>
            </a:extLst>
          </p:cNvPr>
          <p:cNvGrpSpPr/>
          <p:nvPr/>
        </p:nvGrpSpPr>
        <p:grpSpPr>
          <a:xfrm>
            <a:off x="7458645" y="3512116"/>
            <a:ext cx="2358969" cy="2905820"/>
            <a:chOff x="7749851" y="1424779"/>
            <a:chExt cx="2358969" cy="2905820"/>
          </a:xfrm>
        </p:grpSpPr>
        <p:grpSp>
          <p:nvGrpSpPr>
            <p:cNvPr id="110" name="Group 17">
              <a:extLst>
                <a:ext uri="{FF2B5EF4-FFF2-40B4-BE49-F238E27FC236}">
                  <a16:creationId xmlns:a16="http://schemas.microsoft.com/office/drawing/2014/main" id="{53137BCD-AB69-43BC-ACDF-D10660BCA645}"/>
                </a:ext>
              </a:extLst>
            </p:cNvPr>
            <p:cNvGrpSpPr/>
            <p:nvPr/>
          </p:nvGrpSpPr>
          <p:grpSpPr>
            <a:xfrm>
              <a:off x="7749851" y="1424779"/>
              <a:ext cx="2358969" cy="2905820"/>
              <a:chOff x="4570017" y="917773"/>
              <a:chExt cx="3010843" cy="3708809"/>
            </a:xfrm>
            <a:effectLst>
              <a:reflection blurRad="6350" stA="51000" endPos="14000" dir="5400000" sy="-100000" algn="bl" rotWithShape="0"/>
            </a:effectLst>
          </p:grpSpPr>
          <p:sp>
            <p:nvSpPr>
              <p:cNvPr id="113" name="Rectangle 18">
                <a:extLst>
                  <a:ext uri="{FF2B5EF4-FFF2-40B4-BE49-F238E27FC236}">
                    <a16:creationId xmlns:a16="http://schemas.microsoft.com/office/drawing/2014/main" id="{FCBD6FA9-07F9-4D1E-8F2A-B5AA8C77D81F}"/>
                  </a:ext>
                </a:extLst>
              </p:cNvPr>
              <p:cNvSpPr/>
              <p:nvPr/>
            </p:nvSpPr>
            <p:spPr>
              <a:xfrm>
                <a:off x="4570375" y="921436"/>
                <a:ext cx="3010485" cy="3705146"/>
              </a:xfrm>
              <a:prstGeom prst="rect">
                <a:avLst/>
              </a:prstGeom>
              <a:gradFill flip="none" rotWithShape="1">
                <a:gsLst>
                  <a:gs pos="100000">
                    <a:schemeClr val="bg1"/>
                  </a:gs>
                  <a:gs pos="0">
                    <a:schemeClr val="bg1">
                      <a:lumMod val="95000"/>
                    </a:schemeClr>
                  </a:gs>
                </a:gsLst>
                <a:lin ang="5400000" scaled="1"/>
                <a:tileRect/>
              </a:gradFill>
              <a:ln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Freeform: Shape 19">
                <a:extLst>
                  <a:ext uri="{FF2B5EF4-FFF2-40B4-BE49-F238E27FC236}">
                    <a16:creationId xmlns:a16="http://schemas.microsoft.com/office/drawing/2014/main" id="{41D7193C-94B5-4C66-A4CF-3DB8A9019A8E}"/>
                  </a:ext>
                </a:extLst>
              </p:cNvPr>
              <p:cNvSpPr/>
              <p:nvPr/>
            </p:nvSpPr>
            <p:spPr>
              <a:xfrm flipV="1">
                <a:off x="4570017" y="917773"/>
                <a:ext cx="3010486" cy="1453310"/>
              </a:xfrm>
              <a:custGeom>
                <a:avLst/>
                <a:gdLst>
                  <a:gd name="connsiteX0" fmla="*/ 0 w 3010485"/>
                  <a:gd name="connsiteY0" fmla="*/ 1051704 h 1051704"/>
                  <a:gd name="connsiteX1" fmla="*/ 3010485 w 3010485"/>
                  <a:gd name="connsiteY1" fmla="*/ 1051704 h 1051704"/>
                  <a:gd name="connsiteX2" fmla="*/ 3010485 w 3010485"/>
                  <a:gd name="connsiteY2" fmla="*/ 281356 h 1051704"/>
                  <a:gd name="connsiteX3" fmla="*/ 1668429 w 3010485"/>
                  <a:gd name="connsiteY3" fmla="*/ 281356 h 1051704"/>
                  <a:gd name="connsiteX4" fmla="*/ 1505243 w 3010485"/>
                  <a:gd name="connsiteY4" fmla="*/ 0 h 1051704"/>
                  <a:gd name="connsiteX5" fmla="*/ 1342056 w 3010485"/>
                  <a:gd name="connsiteY5" fmla="*/ 281356 h 1051704"/>
                  <a:gd name="connsiteX6" fmla="*/ 0 w 3010485"/>
                  <a:gd name="connsiteY6" fmla="*/ 281356 h 1051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10485" h="1051704">
                    <a:moveTo>
                      <a:pt x="0" y="1051704"/>
                    </a:moveTo>
                    <a:lnTo>
                      <a:pt x="3010485" y="1051704"/>
                    </a:lnTo>
                    <a:lnTo>
                      <a:pt x="3010485" y="281356"/>
                    </a:lnTo>
                    <a:lnTo>
                      <a:pt x="1668429" y="281356"/>
                    </a:lnTo>
                    <a:lnTo>
                      <a:pt x="1505243" y="0"/>
                    </a:lnTo>
                    <a:lnTo>
                      <a:pt x="1342056" y="281356"/>
                    </a:lnTo>
                    <a:lnTo>
                      <a:pt x="0" y="281356"/>
                    </a:lnTo>
                    <a:close/>
                  </a:path>
                </a:pathLst>
              </a:custGeom>
              <a:solidFill>
                <a:srgbClr val="0066CC"/>
              </a:solidFill>
              <a:ln>
                <a:solidFill>
                  <a:srgbClr val="0066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11" name="Picture 12">
              <a:extLst>
                <a:ext uri="{FF2B5EF4-FFF2-40B4-BE49-F238E27FC236}">
                  <a16:creationId xmlns:a16="http://schemas.microsoft.com/office/drawing/2014/main" id="{039FBA9A-A698-4B3C-979A-FA7C649AAEA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35294" y="2705749"/>
              <a:ext cx="1879938" cy="1431779"/>
            </a:xfrm>
            <a:prstGeom prst="rect">
              <a:avLst/>
            </a:prstGeom>
          </p:spPr>
        </p:pic>
        <p:sp>
          <p:nvSpPr>
            <p:cNvPr id="112" name="TextBox 21">
              <a:extLst>
                <a:ext uri="{FF2B5EF4-FFF2-40B4-BE49-F238E27FC236}">
                  <a16:creationId xmlns:a16="http://schemas.microsoft.com/office/drawing/2014/main" id="{3FFEC7E5-9AAA-420D-9D59-9AD5230E6B3C}"/>
                </a:ext>
              </a:extLst>
            </p:cNvPr>
            <p:cNvSpPr txBox="1"/>
            <p:nvPr/>
          </p:nvSpPr>
          <p:spPr>
            <a:xfrm>
              <a:off x="7935294" y="1556512"/>
              <a:ext cx="211949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chemeClr val="bg1"/>
                  </a:solidFill>
                  <a:latin typeface="Helvetica" panose="020B0604020202020204" pitchFamily="34" charset="0"/>
                </a:rPr>
                <a:t>المسجد الأقصى بالقدس</a:t>
              </a:r>
              <a:endParaRPr lang="en-US" sz="2000" b="1" dirty="0">
                <a:solidFill>
                  <a:schemeClr val="bg1"/>
                </a:solidFill>
                <a:latin typeface="Helvetica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81798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1" accel="38000" fill="hold" nodeType="clickEffect" p14:presetBounceEnd="5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000">
                                          <p:cBhvr additive="base">
                                            <p:cTn id="19" dur="10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000">
                                          <p:cBhvr additive="base">
                                            <p:cTn id="20" dur="10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1" accel="38000" fill="hold" nodeType="clickEffect" p14:presetBounceEnd="5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000">
                                          <p:cBhvr additive="base">
                                            <p:cTn id="25" dur="10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000">
                                          <p:cBhvr additive="base">
                                            <p:cTn id="26" dur="10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1" accel="38000" fill="hold" nodeType="clickEffect" p14:presetBounceEnd="5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000">
                                          <p:cBhvr additive="base">
                                            <p:cTn id="31" dur="10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000">
                                          <p:cBhvr additive="base">
                                            <p:cTn id="32" dur="10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1" accel="3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1" accel="3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1" accel="3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عنصر نائب للمحتوى 4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858D5372-4D08-436E-B2B6-49E37C84A6C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39925" y="1327150"/>
            <a:ext cx="10120313" cy="5414963"/>
          </a:xfrm>
        </p:spPr>
      </p:pic>
      <p:sp>
        <p:nvSpPr>
          <p:cNvPr id="5123" name="عنوان 1">
            <a:extLst>
              <a:ext uri="{FF2B5EF4-FFF2-40B4-BE49-F238E27FC236}">
                <a16:creationId xmlns:a16="http://schemas.microsoft.com/office/drawing/2014/main" id="{A6A3C190-ABBC-4198-98F0-23C60CB43B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1725" y="1588"/>
            <a:ext cx="7148513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ar-SA" altLang="en-US" sz="7200" b="1">
                <a:latin typeface="Calibri Light" panose="020F0302020204030204" pitchFamily="34" charset="0"/>
                <a:cs typeface="Times New Roman" panose="02020603050405020304" pitchFamily="18" charset="0"/>
              </a:rPr>
              <a:t>تجدنا  في جوجل</a:t>
            </a:r>
            <a:endParaRPr lang="en-US" altLang="en-US" sz="7200" b="1">
              <a:latin typeface="Calibri Light" panose="020F0302020204030204" pitchFamily="34" charset="0"/>
            </a:endParaRPr>
          </a:p>
        </p:txBody>
      </p:sp>
      <p:grpSp>
        <p:nvGrpSpPr>
          <p:cNvPr id="5124" name="مجموعة 1">
            <a:extLst>
              <a:ext uri="{FF2B5EF4-FFF2-40B4-BE49-F238E27FC236}">
                <a16:creationId xmlns:a16="http://schemas.microsoft.com/office/drawing/2014/main" id="{8E436D5F-DA5F-47CC-8120-04402CED5BDC}"/>
              </a:ext>
            </a:extLst>
          </p:cNvPr>
          <p:cNvGrpSpPr>
            <a:grpSpLocks/>
          </p:cNvGrpSpPr>
          <p:nvPr/>
        </p:nvGrpSpPr>
        <p:grpSpPr bwMode="auto">
          <a:xfrm>
            <a:off x="1104900" y="468313"/>
            <a:ext cx="3149600" cy="858837"/>
            <a:chOff x="3491684" y="207150"/>
            <a:chExt cx="3149600" cy="858981"/>
          </a:xfrm>
        </p:grpSpPr>
        <p:sp>
          <p:nvSpPr>
            <p:cNvPr id="4" name="مستطيل 3">
              <a:extLst>
                <a:ext uri="{FF2B5EF4-FFF2-40B4-BE49-F238E27FC236}">
                  <a16:creationId xmlns:a16="http://schemas.microsoft.com/office/drawing/2014/main" id="{CFDB4A71-6519-4BDB-AD43-ED4E75B8B22E}"/>
                </a:ext>
              </a:extLst>
            </p:cNvPr>
            <p:cNvSpPr/>
            <p:nvPr/>
          </p:nvSpPr>
          <p:spPr>
            <a:xfrm>
              <a:off x="3491684" y="207150"/>
              <a:ext cx="3149600" cy="858981"/>
            </a:xfrm>
            <a:prstGeom prst="rect">
              <a:avLst/>
            </a:prstGeom>
            <a:solidFill>
              <a:srgbClr val="05633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5126" name="صورة 2" descr="صورة تحتوي على نص, قصاصة فنية&#10;&#10;تم إنشاء الوصف تلقائياً">
              <a:extLst>
                <a:ext uri="{FF2B5EF4-FFF2-40B4-BE49-F238E27FC236}">
                  <a16:creationId xmlns:a16="http://schemas.microsoft.com/office/drawing/2014/main" id="{629AD8A8-740D-44EE-B281-86E39B5B68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456" y="238846"/>
              <a:ext cx="2932055" cy="795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ectangle 4">
            <a:extLst>
              <a:ext uri="{FF2B5EF4-FFF2-40B4-BE49-F238E27FC236}">
                <a16:creationId xmlns:a16="http://schemas.microsoft.com/office/drawing/2014/main" id="{53A4D272-4D2B-4890-B13F-527A33FDCC57}"/>
              </a:ext>
            </a:extLst>
          </p:cNvPr>
          <p:cNvSpPr/>
          <p:nvPr/>
        </p:nvSpPr>
        <p:spPr>
          <a:xfrm>
            <a:off x="-472430" y="0"/>
            <a:ext cx="900333" cy="6857999"/>
          </a:xfrm>
          <a:prstGeom prst="rect">
            <a:avLst/>
          </a:prstGeom>
          <a:solidFill>
            <a:srgbClr val="242424"/>
          </a:solidFill>
          <a:ln>
            <a:noFill/>
          </a:ln>
          <a:effectLst>
            <a:outerShdw blurRad="101600" dist="165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E4E1852D-5C35-41A2-B03E-79D9B0427BA1}"/>
              </a:ext>
            </a:extLst>
          </p:cNvPr>
          <p:cNvSpPr/>
          <p:nvPr/>
        </p:nvSpPr>
        <p:spPr>
          <a:xfrm>
            <a:off x="248289" y="2861715"/>
            <a:ext cx="9245600" cy="82731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85000">
                <a:schemeClr val="bg1">
                  <a:lumMod val="75000"/>
                </a:schemeClr>
              </a:gs>
              <a:gs pos="15000">
                <a:schemeClr val="bg1">
                  <a:lumMod val="65000"/>
                </a:schemeClr>
              </a:gs>
              <a:gs pos="100000">
                <a:schemeClr val="bg1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7">
            <a:extLst>
              <a:ext uri="{FF2B5EF4-FFF2-40B4-BE49-F238E27FC236}">
                <a16:creationId xmlns:a16="http://schemas.microsoft.com/office/drawing/2014/main" id="{F32075F2-15C2-43D2-8239-5CA3C5EC0DCB}"/>
              </a:ext>
            </a:extLst>
          </p:cNvPr>
          <p:cNvSpPr/>
          <p:nvPr/>
        </p:nvSpPr>
        <p:spPr>
          <a:xfrm>
            <a:off x="8985889" y="2535144"/>
            <a:ext cx="232228" cy="1611086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34000"/>
                </a:schemeClr>
              </a:gs>
              <a:gs pos="100000">
                <a:srgbClr val="878787">
                  <a:alpha val="69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6C7D1CF6-942F-4DE8-B7F3-3AC2B7696B43}"/>
              </a:ext>
            </a:extLst>
          </p:cNvPr>
          <p:cNvSpPr/>
          <p:nvPr/>
        </p:nvSpPr>
        <p:spPr>
          <a:xfrm>
            <a:off x="9102003" y="2411774"/>
            <a:ext cx="391886" cy="1611086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21">
            <a:extLst>
              <a:ext uri="{FF2B5EF4-FFF2-40B4-BE49-F238E27FC236}">
                <a16:creationId xmlns:a16="http://schemas.microsoft.com/office/drawing/2014/main" id="{43CE94DE-2CE8-4848-81A3-95FFB929C055}"/>
              </a:ext>
            </a:extLst>
          </p:cNvPr>
          <p:cNvSpPr txBox="1"/>
          <p:nvPr/>
        </p:nvSpPr>
        <p:spPr>
          <a:xfrm>
            <a:off x="4133866" y="2836521"/>
            <a:ext cx="50842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اندونيسيا من جهة الشرق ، المغرب من جهة الغرب ، كازاخستان من جهة الشمال ، موزمبيق من جهة الجنوب  </a:t>
            </a:r>
            <a:endParaRPr lang="en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9" name="Group 20">
            <a:extLst>
              <a:ext uri="{FF2B5EF4-FFF2-40B4-BE49-F238E27FC236}">
                <a16:creationId xmlns:a16="http://schemas.microsoft.com/office/drawing/2014/main" id="{C1D8BB61-99F3-4AC6-BC79-F3D5833B19E8}"/>
              </a:ext>
            </a:extLst>
          </p:cNvPr>
          <p:cNvGrpSpPr/>
          <p:nvPr/>
        </p:nvGrpSpPr>
        <p:grpSpPr>
          <a:xfrm>
            <a:off x="6837777" y="2644000"/>
            <a:ext cx="1748974" cy="1262744"/>
            <a:chOff x="8011888" y="943428"/>
            <a:chExt cx="1748974" cy="1262744"/>
          </a:xfrm>
        </p:grpSpPr>
        <p:grpSp>
          <p:nvGrpSpPr>
            <p:cNvPr id="10" name="Group 18">
              <a:extLst>
                <a:ext uri="{FF2B5EF4-FFF2-40B4-BE49-F238E27FC236}">
                  <a16:creationId xmlns:a16="http://schemas.microsoft.com/office/drawing/2014/main" id="{A2608565-3C13-4A8E-BD72-EC2272F263E9}"/>
                </a:ext>
              </a:extLst>
            </p:cNvPr>
            <p:cNvGrpSpPr/>
            <p:nvPr/>
          </p:nvGrpSpPr>
          <p:grpSpPr>
            <a:xfrm>
              <a:off x="8011888" y="943428"/>
              <a:ext cx="1748974" cy="1262744"/>
              <a:chOff x="2235198" y="943428"/>
              <a:chExt cx="1748974" cy="1262744"/>
            </a:xfrm>
          </p:grpSpPr>
          <p:sp>
            <p:nvSpPr>
              <p:cNvPr id="12" name="Oval 16">
                <a:extLst>
                  <a:ext uri="{FF2B5EF4-FFF2-40B4-BE49-F238E27FC236}">
                    <a16:creationId xmlns:a16="http://schemas.microsoft.com/office/drawing/2014/main" id="{DD92C5C5-2846-4FED-B9F7-9B38219785DF}"/>
                  </a:ext>
                </a:extLst>
              </p:cNvPr>
              <p:cNvSpPr/>
              <p:nvPr/>
            </p:nvSpPr>
            <p:spPr>
              <a:xfrm>
                <a:off x="2308500" y="1047404"/>
                <a:ext cx="232228" cy="1008611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alpha val="34000"/>
                    </a:schemeClr>
                  </a:gs>
                  <a:gs pos="100000">
                    <a:srgbClr val="878787">
                      <a:alpha val="69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7">
                <a:extLst>
                  <a:ext uri="{FF2B5EF4-FFF2-40B4-BE49-F238E27FC236}">
                    <a16:creationId xmlns:a16="http://schemas.microsoft.com/office/drawing/2014/main" id="{BA6A509E-8E09-49DC-B2A6-97AD222ABDCA}"/>
                  </a:ext>
                </a:extLst>
              </p:cNvPr>
              <p:cNvSpPr/>
              <p:nvPr/>
            </p:nvSpPr>
            <p:spPr>
              <a:xfrm>
                <a:off x="3661228" y="1047404"/>
                <a:ext cx="232228" cy="1008611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alpha val="34000"/>
                    </a:schemeClr>
                  </a:gs>
                  <a:gs pos="100000">
                    <a:srgbClr val="878787">
                      <a:alpha val="69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4" name="Group 15">
                <a:extLst>
                  <a:ext uri="{FF2B5EF4-FFF2-40B4-BE49-F238E27FC236}">
                    <a16:creationId xmlns:a16="http://schemas.microsoft.com/office/drawing/2014/main" id="{37436205-230F-4BF1-B932-8A19F8113D5F}"/>
                  </a:ext>
                </a:extLst>
              </p:cNvPr>
              <p:cNvGrpSpPr/>
              <p:nvPr/>
            </p:nvGrpSpPr>
            <p:grpSpPr>
              <a:xfrm>
                <a:off x="2235198" y="943428"/>
                <a:ext cx="1748974" cy="1262744"/>
                <a:chOff x="2235198" y="943428"/>
                <a:chExt cx="1748974" cy="1262744"/>
              </a:xfrm>
            </p:grpSpPr>
            <p:sp>
              <p:nvSpPr>
                <p:cNvPr id="15" name="Rectangle 10">
                  <a:extLst>
                    <a:ext uri="{FF2B5EF4-FFF2-40B4-BE49-F238E27FC236}">
                      <a16:creationId xmlns:a16="http://schemas.microsoft.com/office/drawing/2014/main" id="{3DDC3049-26A8-4FF1-936F-AC4189FC7B83}"/>
                    </a:ext>
                  </a:extLst>
                </p:cNvPr>
                <p:cNvSpPr/>
                <p:nvPr/>
              </p:nvSpPr>
              <p:spPr>
                <a:xfrm>
                  <a:off x="2416629" y="943428"/>
                  <a:ext cx="1386114" cy="1262744"/>
                </a:xfrm>
                <a:prstGeom prst="rect">
                  <a:avLst/>
                </a:prstGeom>
                <a:solidFill>
                  <a:srgbClr val="FF99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Right Triangle 11">
                  <a:extLst>
                    <a:ext uri="{FF2B5EF4-FFF2-40B4-BE49-F238E27FC236}">
                      <a16:creationId xmlns:a16="http://schemas.microsoft.com/office/drawing/2014/main" id="{6A0E2978-4D9A-4D40-8C3B-DC04EFB6752B}"/>
                    </a:ext>
                  </a:extLst>
                </p:cNvPr>
                <p:cNvSpPr/>
                <p:nvPr/>
              </p:nvSpPr>
              <p:spPr>
                <a:xfrm flipH="1">
                  <a:off x="2235199" y="943428"/>
                  <a:ext cx="181429" cy="217715"/>
                </a:xfrm>
                <a:prstGeom prst="rtTriangle">
                  <a:avLst/>
                </a:prstGeom>
                <a:solidFill>
                  <a:srgbClr val="CC33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Right Triangle 12">
                  <a:extLst>
                    <a:ext uri="{FF2B5EF4-FFF2-40B4-BE49-F238E27FC236}">
                      <a16:creationId xmlns:a16="http://schemas.microsoft.com/office/drawing/2014/main" id="{362B5D2F-1DB7-463D-8DD0-3020F3B08670}"/>
                    </a:ext>
                  </a:extLst>
                </p:cNvPr>
                <p:cNvSpPr/>
                <p:nvPr/>
              </p:nvSpPr>
              <p:spPr>
                <a:xfrm>
                  <a:off x="3802743" y="943428"/>
                  <a:ext cx="181429" cy="217715"/>
                </a:xfrm>
                <a:prstGeom prst="rtTriangle">
                  <a:avLst/>
                </a:prstGeom>
                <a:solidFill>
                  <a:srgbClr val="CC33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Right Triangle 13">
                  <a:extLst>
                    <a:ext uri="{FF2B5EF4-FFF2-40B4-BE49-F238E27FC236}">
                      <a16:creationId xmlns:a16="http://schemas.microsoft.com/office/drawing/2014/main" id="{5A800E60-E9D7-438E-865B-899BAF828454}"/>
                    </a:ext>
                  </a:extLst>
                </p:cNvPr>
                <p:cNvSpPr/>
                <p:nvPr/>
              </p:nvSpPr>
              <p:spPr>
                <a:xfrm flipV="1">
                  <a:off x="3802742" y="1988456"/>
                  <a:ext cx="181429" cy="217715"/>
                </a:xfrm>
                <a:prstGeom prst="rtTriangle">
                  <a:avLst/>
                </a:prstGeom>
                <a:solidFill>
                  <a:srgbClr val="CC33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Right Triangle 14">
                  <a:extLst>
                    <a:ext uri="{FF2B5EF4-FFF2-40B4-BE49-F238E27FC236}">
                      <a16:creationId xmlns:a16="http://schemas.microsoft.com/office/drawing/2014/main" id="{F57FFF6C-F88E-4F9B-9998-DA6BF76FEDED}"/>
                    </a:ext>
                  </a:extLst>
                </p:cNvPr>
                <p:cNvSpPr/>
                <p:nvPr/>
              </p:nvSpPr>
              <p:spPr>
                <a:xfrm flipH="1" flipV="1">
                  <a:off x="2235198" y="1988454"/>
                  <a:ext cx="181428" cy="217715"/>
                </a:xfrm>
                <a:prstGeom prst="rtTriangle">
                  <a:avLst/>
                </a:prstGeom>
                <a:solidFill>
                  <a:srgbClr val="CC33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1" name="TextBox 19">
              <a:extLst>
                <a:ext uri="{FF2B5EF4-FFF2-40B4-BE49-F238E27FC236}">
                  <a16:creationId xmlns:a16="http://schemas.microsoft.com/office/drawing/2014/main" id="{3CFB2769-B8F0-4B6A-8C58-7D555447AC43}"/>
                </a:ext>
              </a:extLst>
            </p:cNvPr>
            <p:cNvSpPr txBox="1"/>
            <p:nvPr/>
          </p:nvSpPr>
          <p:spPr>
            <a:xfrm>
              <a:off x="8278596" y="1119334"/>
              <a:ext cx="127362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</a:t>
              </a:r>
              <a:endPara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81" name="Rectangle 4">
            <a:extLst>
              <a:ext uri="{FF2B5EF4-FFF2-40B4-BE49-F238E27FC236}">
                <a16:creationId xmlns:a16="http://schemas.microsoft.com/office/drawing/2014/main" id="{53A4D272-4D2B-4890-B13F-527A33FDCC57}"/>
              </a:ext>
            </a:extLst>
          </p:cNvPr>
          <p:cNvSpPr/>
          <p:nvPr/>
        </p:nvSpPr>
        <p:spPr>
          <a:xfrm flipH="1">
            <a:off x="11644442" y="1177559"/>
            <a:ext cx="260442" cy="5680441"/>
          </a:xfrm>
          <a:prstGeom prst="rect">
            <a:avLst/>
          </a:prstGeom>
          <a:solidFill>
            <a:schemeClr val="tx1">
              <a:lumMod val="75000"/>
              <a:lumOff val="25000"/>
              <a:alpha val="44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1" name="مجموعة 70"/>
          <p:cNvGrpSpPr/>
          <p:nvPr/>
        </p:nvGrpSpPr>
        <p:grpSpPr>
          <a:xfrm>
            <a:off x="3297735" y="1379603"/>
            <a:ext cx="8607149" cy="1193405"/>
            <a:chOff x="3411081" y="3294128"/>
            <a:chExt cx="8607149" cy="1193405"/>
          </a:xfrm>
        </p:grpSpPr>
        <p:sp>
          <p:nvSpPr>
            <p:cNvPr id="72" name="Rectangle: Top Corners Rounded 17">
              <a:extLst>
                <a:ext uri="{FF2B5EF4-FFF2-40B4-BE49-F238E27FC236}">
                  <a16:creationId xmlns:a16="http://schemas.microsoft.com/office/drawing/2014/main" id="{75907753-DC44-442D-88C1-1FC79701AD74}"/>
                </a:ext>
              </a:extLst>
            </p:cNvPr>
            <p:cNvSpPr/>
            <p:nvPr/>
          </p:nvSpPr>
          <p:spPr>
            <a:xfrm rot="16200000" flipH="1">
              <a:off x="10569259" y="3038562"/>
              <a:ext cx="1193405" cy="170453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2C8CE7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: Top Corners Rounded 16">
              <a:extLst>
                <a:ext uri="{FF2B5EF4-FFF2-40B4-BE49-F238E27FC236}">
                  <a16:creationId xmlns:a16="http://schemas.microsoft.com/office/drawing/2014/main" id="{863C240A-B417-46DD-B05E-E0B3A922C38A}"/>
                </a:ext>
              </a:extLst>
            </p:cNvPr>
            <p:cNvSpPr/>
            <p:nvPr/>
          </p:nvSpPr>
          <p:spPr>
            <a:xfrm rot="5400000">
              <a:off x="6112114" y="593097"/>
              <a:ext cx="1193403" cy="659547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2C8CE7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TextBox 36">
              <a:extLst>
                <a:ext uri="{FF2B5EF4-FFF2-40B4-BE49-F238E27FC236}">
                  <a16:creationId xmlns:a16="http://schemas.microsoft.com/office/drawing/2014/main" id="{93E7D62B-1455-4AFF-B195-F9AA155326E3}"/>
                </a:ext>
              </a:extLst>
            </p:cNvPr>
            <p:cNvSpPr txBox="1"/>
            <p:nvPr/>
          </p:nvSpPr>
          <p:spPr>
            <a:xfrm>
              <a:off x="10804718" y="3376557"/>
              <a:ext cx="8397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b="1" dirty="0">
                  <a:latin typeface="Century Gothic" panose="020B0502020202020204" pitchFamily="34" charset="0"/>
                </a:rPr>
                <a:t>نشاط </a:t>
              </a:r>
              <a:r>
                <a:rPr lang="en-US" sz="2800" b="1" dirty="0">
                  <a:latin typeface="Century Gothic" panose="020B0502020202020204" pitchFamily="34" charset="0"/>
                </a:rPr>
                <a:t>1</a:t>
              </a:r>
            </a:p>
          </p:txBody>
        </p:sp>
        <p:pic>
          <p:nvPicPr>
            <p:cNvPr id="75" name="Graphic 10" descr="Marketing">
              <a:extLst>
                <a:ext uri="{FF2B5EF4-FFF2-40B4-BE49-F238E27FC236}">
                  <a16:creationId xmlns:a16="http://schemas.microsoft.com/office/drawing/2014/main" id="{D4556F2B-2510-47EB-BADC-D28A80042CD3}"/>
                </a:ext>
              </a:extLst>
            </p:cNvPr>
            <p:cNvPicPr>
              <a:picLocks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flipH="1">
              <a:off x="8957163" y="3625531"/>
              <a:ext cx="640080" cy="640080"/>
            </a:xfrm>
            <a:prstGeom prst="rect">
              <a:avLst/>
            </a:prstGeom>
          </p:spPr>
        </p:pic>
        <p:sp>
          <p:nvSpPr>
            <p:cNvPr id="76" name="TextBox 47">
              <a:extLst>
                <a:ext uri="{FF2B5EF4-FFF2-40B4-BE49-F238E27FC236}">
                  <a16:creationId xmlns:a16="http://schemas.microsoft.com/office/drawing/2014/main" id="{ED665529-B0D7-41B7-B7D6-AC371B427BAB}"/>
                </a:ext>
              </a:extLst>
            </p:cNvPr>
            <p:cNvSpPr txBox="1"/>
            <p:nvPr/>
          </p:nvSpPr>
          <p:spPr>
            <a:xfrm>
              <a:off x="3411081" y="3437739"/>
              <a:ext cx="563833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dirty="0">
                  <a:latin typeface="Century Gothic" panose="020B0502020202020204" pitchFamily="34" charset="0"/>
                </a:rPr>
                <a:t>حدد أربع من دول العالم العربي والإسلامي التي تقع في أطرافه من الجهات الأربع</a:t>
              </a:r>
              <a:endParaRPr lang="en-US" sz="2000" dirty="0">
                <a:latin typeface="Century Gothic" panose="020B0502020202020204" pitchFamily="34" charset="0"/>
              </a:endParaRPr>
            </a:p>
          </p:txBody>
        </p:sp>
        <p:grpSp>
          <p:nvGrpSpPr>
            <p:cNvPr id="77" name="Group 55">
              <a:extLst>
                <a:ext uri="{FF2B5EF4-FFF2-40B4-BE49-F238E27FC236}">
                  <a16:creationId xmlns:a16="http://schemas.microsoft.com/office/drawing/2014/main" id="{72DC2FF5-03A5-42EB-A968-12DB7158EBBF}"/>
                </a:ext>
              </a:extLst>
            </p:cNvPr>
            <p:cNvGrpSpPr/>
            <p:nvPr/>
          </p:nvGrpSpPr>
          <p:grpSpPr>
            <a:xfrm flipH="1">
              <a:off x="9646089" y="3700169"/>
              <a:ext cx="1074076" cy="327224"/>
              <a:chOff x="3454205" y="1667025"/>
              <a:chExt cx="1074076" cy="239151"/>
            </a:xfrm>
          </p:grpSpPr>
          <p:sp>
            <p:nvSpPr>
              <p:cNvPr id="78" name="Oval 56">
                <a:extLst>
                  <a:ext uri="{FF2B5EF4-FFF2-40B4-BE49-F238E27FC236}">
                    <a16:creationId xmlns:a16="http://schemas.microsoft.com/office/drawing/2014/main" id="{02196C78-AF48-41D4-AE94-7A2F663F982E}"/>
                  </a:ext>
                </a:extLst>
              </p:cNvPr>
              <p:cNvSpPr/>
              <p:nvPr/>
            </p:nvSpPr>
            <p:spPr>
              <a:xfrm>
                <a:off x="3454205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57">
                <a:extLst>
                  <a:ext uri="{FF2B5EF4-FFF2-40B4-BE49-F238E27FC236}">
                    <a16:creationId xmlns:a16="http://schemas.microsoft.com/office/drawing/2014/main" id="{6260C326-6B60-41E4-8130-D5EEE4B037E3}"/>
                  </a:ext>
                </a:extLst>
              </p:cNvPr>
              <p:cNvSpPr/>
              <p:nvPr/>
            </p:nvSpPr>
            <p:spPr>
              <a:xfrm>
                <a:off x="4199097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Flowchart: Terminator 58">
                <a:extLst>
                  <a:ext uri="{FF2B5EF4-FFF2-40B4-BE49-F238E27FC236}">
                    <a16:creationId xmlns:a16="http://schemas.microsoft.com/office/drawing/2014/main" id="{C5905C52-3E88-48CD-938B-C70264AC17C8}"/>
                  </a:ext>
                </a:extLst>
              </p:cNvPr>
              <p:cNvSpPr/>
              <p:nvPr/>
            </p:nvSpPr>
            <p:spPr>
              <a:xfrm>
                <a:off x="3587675" y="1706363"/>
                <a:ext cx="821029" cy="164592"/>
              </a:xfrm>
              <a:prstGeom prst="flowChartTerminator">
                <a:avLst/>
              </a:prstGeom>
              <a:gradFill>
                <a:gsLst>
                  <a:gs pos="98230">
                    <a:srgbClr val="242424"/>
                  </a:gs>
                  <a:gs pos="85000">
                    <a:schemeClr val="bg1">
                      <a:lumMod val="65000"/>
                    </a:schemeClr>
                  </a:gs>
                  <a:gs pos="3540">
                    <a:srgbClr val="242424"/>
                  </a:gs>
                  <a:gs pos="19000">
                    <a:schemeClr val="bg1">
                      <a:lumMod val="50000"/>
                    </a:schemeClr>
                  </a:gs>
                  <a:gs pos="56000">
                    <a:schemeClr val="bg1"/>
                  </a:gs>
                </a:gsLst>
                <a:lin ang="0" scaled="1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82" name="Rectangle 5">
            <a:extLst>
              <a:ext uri="{FF2B5EF4-FFF2-40B4-BE49-F238E27FC236}">
                <a16:creationId xmlns:a16="http://schemas.microsoft.com/office/drawing/2014/main" id="{1F827C7E-4449-437A-B9AF-C2C0DB477F00}"/>
              </a:ext>
            </a:extLst>
          </p:cNvPr>
          <p:cNvSpPr/>
          <p:nvPr/>
        </p:nvSpPr>
        <p:spPr>
          <a:xfrm flipH="1">
            <a:off x="11835858" y="1177559"/>
            <a:ext cx="356141" cy="5680441"/>
          </a:xfrm>
          <a:prstGeom prst="rect">
            <a:avLst/>
          </a:prstGeom>
          <a:solidFill>
            <a:srgbClr val="45454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4" name="مجموعة 83"/>
          <p:cNvGrpSpPr/>
          <p:nvPr/>
        </p:nvGrpSpPr>
        <p:grpSpPr>
          <a:xfrm>
            <a:off x="338813" y="22303"/>
            <a:ext cx="8357415" cy="1128959"/>
            <a:chOff x="338813" y="22303"/>
            <a:chExt cx="8357415" cy="1128959"/>
          </a:xfrm>
        </p:grpSpPr>
        <p:grpSp>
          <p:nvGrpSpPr>
            <p:cNvPr id="85" name="مجموعة 84"/>
            <p:cNvGrpSpPr/>
            <p:nvPr/>
          </p:nvGrpSpPr>
          <p:grpSpPr>
            <a:xfrm>
              <a:off x="338813" y="22303"/>
              <a:ext cx="1704537" cy="1128957"/>
              <a:chOff x="338813" y="22303"/>
              <a:chExt cx="1704537" cy="1128957"/>
            </a:xfrm>
          </p:grpSpPr>
          <p:sp>
            <p:nvSpPr>
              <p:cNvPr id="96" name="Rectangle: Top Corners Rounded 29">
                <a:extLst>
                  <a:ext uri="{FF2B5EF4-FFF2-40B4-BE49-F238E27FC236}">
                    <a16:creationId xmlns:a16="http://schemas.microsoft.com/office/drawing/2014/main" id="{631B49C5-0FBE-4201-9055-096469E92B96}"/>
                  </a:ext>
                </a:extLst>
              </p:cNvPr>
              <p:cNvSpPr/>
              <p:nvPr/>
            </p:nvSpPr>
            <p:spPr>
              <a:xfrm rot="5400000">
                <a:off x="626603" y="-265487"/>
                <a:ext cx="1128957" cy="170453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TextBox 37">
                <a:extLst>
                  <a:ext uri="{FF2B5EF4-FFF2-40B4-BE49-F238E27FC236}">
                    <a16:creationId xmlns:a16="http://schemas.microsoft.com/office/drawing/2014/main" id="{76D10162-9574-43DF-BF02-F3BAB5FBC542}"/>
                  </a:ext>
                </a:extLst>
              </p:cNvPr>
              <p:cNvSpPr txBox="1"/>
              <p:nvPr/>
            </p:nvSpPr>
            <p:spPr>
              <a:xfrm flipH="1">
                <a:off x="746600" y="84303"/>
                <a:ext cx="83972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400" b="1" dirty="0">
                    <a:latin typeface="Century Gothic" panose="020B0502020202020204" pitchFamily="34" charset="0"/>
                  </a:rPr>
                  <a:t>الوحدة </a:t>
                </a:r>
              </a:p>
              <a:p>
                <a:pPr algn="ctr"/>
                <a:r>
                  <a:rPr lang="ar-SY" sz="2400" b="1" dirty="0">
                    <a:latin typeface="Century Gothic" panose="020B0502020202020204" pitchFamily="34" charset="0"/>
                  </a:rPr>
                  <a:t>9</a:t>
                </a:r>
                <a:endParaRPr lang="en-US" sz="2400" b="1" dirty="0"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86" name="مجموعة 85"/>
            <p:cNvGrpSpPr/>
            <p:nvPr/>
          </p:nvGrpSpPr>
          <p:grpSpPr>
            <a:xfrm>
              <a:off x="2350491" y="22303"/>
              <a:ext cx="6345737" cy="1128959"/>
              <a:chOff x="2350491" y="22303"/>
              <a:chExt cx="6345737" cy="1128959"/>
            </a:xfrm>
          </p:grpSpPr>
          <p:sp>
            <p:nvSpPr>
              <p:cNvPr id="91" name="Rectangle: Top Corners Rounded 30">
                <a:extLst>
                  <a:ext uri="{FF2B5EF4-FFF2-40B4-BE49-F238E27FC236}">
                    <a16:creationId xmlns:a16="http://schemas.microsoft.com/office/drawing/2014/main" id="{1615A45F-6CC8-48D9-B779-27E337B16F12}"/>
                  </a:ext>
                </a:extLst>
              </p:cNvPr>
              <p:cNvSpPr/>
              <p:nvPr/>
            </p:nvSpPr>
            <p:spPr>
              <a:xfrm rot="16200000" flipH="1">
                <a:off x="4880905" y="-2508111"/>
                <a:ext cx="1128959" cy="6189788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92" name="Graphic 2" descr="Thought bubble">
                <a:extLst>
                  <a:ext uri="{FF2B5EF4-FFF2-40B4-BE49-F238E27FC236}">
                    <a16:creationId xmlns:a16="http://schemas.microsoft.com/office/drawing/2014/main" id="{1BC5C56D-BC9C-4A5D-9ACC-9B354DB22762}"/>
                  </a:ext>
                </a:extLst>
              </p:cNvPr>
              <p:cNvPicPr>
                <a:picLocks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 flipH="1">
                <a:off x="2771001" y="356747"/>
                <a:ext cx="640080" cy="640080"/>
              </a:xfrm>
              <a:prstGeom prst="rect">
                <a:avLst/>
              </a:prstGeom>
            </p:spPr>
          </p:pic>
          <p:grpSp>
            <p:nvGrpSpPr>
              <p:cNvPr id="93" name="Group 52">
                <a:extLst>
                  <a:ext uri="{FF2B5EF4-FFF2-40B4-BE49-F238E27FC236}">
                    <a16:creationId xmlns:a16="http://schemas.microsoft.com/office/drawing/2014/main" id="{27984296-FF80-419E-8703-5280B5AB1741}"/>
                  </a:ext>
                </a:extLst>
              </p:cNvPr>
              <p:cNvGrpSpPr/>
              <p:nvPr/>
            </p:nvGrpSpPr>
            <p:grpSpPr>
              <a:xfrm>
                <a:off x="2775272" y="165530"/>
                <a:ext cx="5920956" cy="850557"/>
                <a:chOff x="4557623" y="1484950"/>
                <a:chExt cx="5920956" cy="850557"/>
              </a:xfrm>
            </p:grpSpPr>
            <p:sp>
              <p:nvSpPr>
                <p:cNvPr id="94" name="TextBox 53">
                  <a:extLst>
                    <a:ext uri="{FF2B5EF4-FFF2-40B4-BE49-F238E27FC236}">
                      <a16:creationId xmlns:a16="http://schemas.microsoft.com/office/drawing/2014/main" id="{701AC4C7-0CAE-4E74-837A-DAAF1873AD88}"/>
                    </a:ext>
                  </a:extLst>
                </p:cNvPr>
                <p:cNvSpPr txBox="1"/>
                <p:nvPr/>
              </p:nvSpPr>
              <p:spPr>
                <a:xfrm>
                  <a:off x="7737497" y="1484950"/>
                  <a:ext cx="254115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Y" b="1" dirty="0">
                      <a:latin typeface="Century Gothic" panose="020B0502020202020204" pitchFamily="34" charset="0"/>
                    </a:rPr>
                    <a:t>الدرس الحادي عشر </a:t>
                  </a:r>
                  <a:endParaRPr lang="en-US" b="1" dirty="0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95" name="TextBox 54">
                  <a:extLst>
                    <a:ext uri="{FF2B5EF4-FFF2-40B4-BE49-F238E27FC236}">
                      <a16:creationId xmlns:a16="http://schemas.microsoft.com/office/drawing/2014/main" id="{77083AD1-19E7-47DD-AD18-FA3E1ABEF6F5}"/>
                    </a:ext>
                  </a:extLst>
                </p:cNvPr>
                <p:cNvSpPr txBox="1"/>
                <p:nvPr/>
              </p:nvSpPr>
              <p:spPr>
                <a:xfrm>
                  <a:off x="4557623" y="1812287"/>
                  <a:ext cx="5920956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Y" sz="2800" dirty="0">
                      <a:latin typeface="Century Gothic" panose="020B0502020202020204" pitchFamily="34" charset="0"/>
                    </a:rPr>
                    <a:t>الخصائص الطبيعية للعالم العربي والإسلامي</a:t>
                  </a:r>
                </a:p>
              </p:txBody>
            </p:sp>
          </p:grpSp>
        </p:grpSp>
        <p:grpSp>
          <p:nvGrpSpPr>
            <p:cNvPr id="87" name="Group 31">
              <a:extLst>
                <a:ext uri="{FF2B5EF4-FFF2-40B4-BE49-F238E27FC236}">
                  <a16:creationId xmlns:a16="http://schemas.microsoft.com/office/drawing/2014/main" id="{558FC709-40A8-4347-9BA6-97072B4914BD}"/>
                </a:ext>
              </a:extLst>
            </p:cNvPr>
            <p:cNvGrpSpPr/>
            <p:nvPr/>
          </p:nvGrpSpPr>
          <p:grpSpPr>
            <a:xfrm flipH="1">
              <a:off x="1665860" y="455392"/>
              <a:ext cx="1074076" cy="327224"/>
              <a:chOff x="3454205" y="1667025"/>
              <a:chExt cx="1074076" cy="239151"/>
            </a:xfrm>
          </p:grpSpPr>
          <p:sp>
            <p:nvSpPr>
              <p:cNvPr id="88" name="Oval 32">
                <a:extLst>
                  <a:ext uri="{FF2B5EF4-FFF2-40B4-BE49-F238E27FC236}">
                    <a16:creationId xmlns:a16="http://schemas.microsoft.com/office/drawing/2014/main" id="{5BEA08B9-E1AA-45E6-B4A0-E998EFD2A2A9}"/>
                  </a:ext>
                </a:extLst>
              </p:cNvPr>
              <p:cNvSpPr/>
              <p:nvPr/>
            </p:nvSpPr>
            <p:spPr>
              <a:xfrm>
                <a:off x="3454205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Oval 33">
                <a:extLst>
                  <a:ext uri="{FF2B5EF4-FFF2-40B4-BE49-F238E27FC236}">
                    <a16:creationId xmlns:a16="http://schemas.microsoft.com/office/drawing/2014/main" id="{9B9975C1-C883-4A1D-B21C-3FD74A13B06D}"/>
                  </a:ext>
                </a:extLst>
              </p:cNvPr>
              <p:cNvSpPr/>
              <p:nvPr/>
            </p:nvSpPr>
            <p:spPr>
              <a:xfrm>
                <a:off x="4199097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Flowchart: Terminator 34">
                <a:extLst>
                  <a:ext uri="{FF2B5EF4-FFF2-40B4-BE49-F238E27FC236}">
                    <a16:creationId xmlns:a16="http://schemas.microsoft.com/office/drawing/2014/main" id="{84E51706-921F-43BA-B6DC-29748803BC71}"/>
                  </a:ext>
                </a:extLst>
              </p:cNvPr>
              <p:cNvSpPr/>
              <p:nvPr/>
            </p:nvSpPr>
            <p:spPr>
              <a:xfrm>
                <a:off x="3587675" y="1706363"/>
                <a:ext cx="821029" cy="164592"/>
              </a:xfrm>
              <a:prstGeom prst="flowChartTerminator">
                <a:avLst/>
              </a:prstGeom>
              <a:gradFill>
                <a:gsLst>
                  <a:gs pos="98230">
                    <a:srgbClr val="242424"/>
                  </a:gs>
                  <a:gs pos="85000">
                    <a:schemeClr val="bg1">
                      <a:lumMod val="65000"/>
                    </a:schemeClr>
                  </a:gs>
                  <a:gs pos="3540">
                    <a:srgbClr val="242424"/>
                  </a:gs>
                  <a:gs pos="19000">
                    <a:schemeClr val="bg1">
                      <a:lumMod val="50000"/>
                    </a:schemeClr>
                  </a:gs>
                  <a:gs pos="56000">
                    <a:schemeClr val="bg1"/>
                  </a:gs>
                </a:gsLst>
                <a:lin ang="0" scaled="1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98" name="Rectangle 5">
            <a:extLst>
              <a:ext uri="{FF2B5EF4-FFF2-40B4-BE49-F238E27FC236}">
                <a16:creationId xmlns:a16="http://schemas.microsoft.com/office/drawing/2014/main" id="{1F827C7E-4449-437A-B9AF-C2C0DB477F00}"/>
              </a:ext>
            </a:extLst>
          </p:cNvPr>
          <p:cNvSpPr/>
          <p:nvPr/>
        </p:nvSpPr>
        <p:spPr>
          <a:xfrm>
            <a:off x="-472431" y="0"/>
            <a:ext cx="897991" cy="6858000"/>
          </a:xfrm>
          <a:prstGeom prst="rect">
            <a:avLst/>
          </a:prstGeom>
          <a:solidFill>
            <a:srgbClr val="45454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9" name="Group 26">
            <a:extLst>
              <a:ext uri="{FF2B5EF4-FFF2-40B4-BE49-F238E27FC236}">
                <a16:creationId xmlns:a16="http://schemas.microsoft.com/office/drawing/2014/main" id="{2AC1D5D3-5F91-471B-8D64-41C3AFEB8EA0}"/>
              </a:ext>
            </a:extLst>
          </p:cNvPr>
          <p:cNvGrpSpPr/>
          <p:nvPr/>
        </p:nvGrpSpPr>
        <p:grpSpPr>
          <a:xfrm>
            <a:off x="7712265" y="4017778"/>
            <a:ext cx="3922847" cy="2762026"/>
            <a:chOff x="6185973" y="1568573"/>
            <a:chExt cx="3922847" cy="2762026"/>
          </a:xfrm>
        </p:grpSpPr>
        <p:grpSp>
          <p:nvGrpSpPr>
            <p:cNvPr id="100" name="Group 17">
              <a:extLst>
                <a:ext uri="{FF2B5EF4-FFF2-40B4-BE49-F238E27FC236}">
                  <a16:creationId xmlns:a16="http://schemas.microsoft.com/office/drawing/2014/main" id="{53137BCD-AB69-43BC-ACDF-D10660BCA645}"/>
                </a:ext>
              </a:extLst>
            </p:cNvPr>
            <p:cNvGrpSpPr/>
            <p:nvPr/>
          </p:nvGrpSpPr>
          <p:grpSpPr>
            <a:xfrm>
              <a:off x="6185973" y="1568573"/>
              <a:ext cx="3922847" cy="2762026"/>
              <a:chOff x="2573979" y="1101303"/>
              <a:chExt cx="5006881" cy="3525279"/>
            </a:xfrm>
            <a:effectLst>
              <a:reflection blurRad="6350" stA="51000" endPos="14000" dir="5400000" sy="-100000" algn="bl" rotWithShape="0"/>
            </a:effectLst>
          </p:grpSpPr>
          <p:sp>
            <p:nvSpPr>
              <p:cNvPr id="103" name="Rectangle 18">
                <a:extLst>
                  <a:ext uri="{FF2B5EF4-FFF2-40B4-BE49-F238E27FC236}">
                    <a16:creationId xmlns:a16="http://schemas.microsoft.com/office/drawing/2014/main" id="{FCBD6FA9-07F9-4D1E-8F2A-B5AA8C77D81F}"/>
                  </a:ext>
                </a:extLst>
              </p:cNvPr>
              <p:cNvSpPr/>
              <p:nvPr/>
            </p:nvSpPr>
            <p:spPr>
              <a:xfrm>
                <a:off x="2573979" y="1107789"/>
                <a:ext cx="5006881" cy="3518793"/>
              </a:xfrm>
              <a:prstGeom prst="rect">
                <a:avLst/>
              </a:prstGeom>
              <a:gradFill flip="none" rotWithShape="1">
                <a:gsLst>
                  <a:gs pos="100000">
                    <a:schemeClr val="bg1"/>
                  </a:gs>
                  <a:gs pos="0">
                    <a:schemeClr val="bg1">
                      <a:lumMod val="95000"/>
                    </a:schemeClr>
                  </a:gs>
                </a:gsLst>
                <a:lin ang="5400000" scaled="1"/>
                <a:tileRect/>
              </a:gradFill>
              <a:ln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Freeform: Shape 19">
                <a:extLst>
                  <a:ext uri="{FF2B5EF4-FFF2-40B4-BE49-F238E27FC236}">
                    <a16:creationId xmlns:a16="http://schemas.microsoft.com/office/drawing/2014/main" id="{41D7193C-94B5-4C66-A4CF-3DB8A9019A8E}"/>
                  </a:ext>
                </a:extLst>
              </p:cNvPr>
              <p:cNvSpPr/>
              <p:nvPr/>
            </p:nvSpPr>
            <p:spPr>
              <a:xfrm flipV="1">
                <a:off x="2573979" y="1101303"/>
                <a:ext cx="5006524" cy="1269779"/>
              </a:xfrm>
              <a:custGeom>
                <a:avLst/>
                <a:gdLst>
                  <a:gd name="connsiteX0" fmla="*/ 0 w 3010485"/>
                  <a:gd name="connsiteY0" fmla="*/ 1051704 h 1051704"/>
                  <a:gd name="connsiteX1" fmla="*/ 3010485 w 3010485"/>
                  <a:gd name="connsiteY1" fmla="*/ 1051704 h 1051704"/>
                  <a:gd name="connsiteX2" fmla="*/ 3010485 w 3010485"/>
                  <a:gd name="connsiteY2" fmla="*/ 281356 h 1051704"/>
                  <a:gd name="connsiteX3" fmla="*/ 1668429 w 3010485"/>
                  <a:gd name="connsiteY3" fmla="*/ 281356 h 1051704"/>
                  <a:gd name="connsiteX4" fmla="*/ 1505243 w 3010485"/>
                  <a:gd name="connsiteY4" fmla="*/ 0 h 1051704"/>
                  <a:gd name="connsiteX5" fmla="*/ 1342056 w 3010485"/>
                  <a:gd name="connsiteY5" fmla="*/ 281356 h 1051704"/>
                  <a:gd name="connsiteX6" fmla="*/ 0 w 3010485"/>
                  <a:gd name="connsiteY6" fmla="*/ 281356 h 1051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10485" h="1051704">
                    <a:moveTo>
                      <a:pt x="0" y="1051704"/>
                    </a:moveTo>
                    <a:lnTo>
                      <a:pt x="3010485" y="1051704"/>
                    </a:lnTo>
                    <a:lnTo>
                      <a:pt x="3010485" y="281356"/>
                    </a:lnTo>
                    <a:lnTo>
                      <a:pt x="1668429" y="281356"/>
                    </a:lnTo>
                    <a:lnTo>
                      <a:pt x="1505243" y="0"/>
                    </a:lnTo>
                    <a:lnTo>
                      <a:pt x="1342056" y="281356"/>
                    </a:lnTo>
                    <a:lnTo>
                      <a:pt x="0" y="281356"/>
                    </a:lnTo>
                    <a:close/>
                  </a:path>
                </a:pathLst>
              </a:custGeom>
              <a:solidFill>
                <a:srgbClr val="0066CC"/>
              </a:solidFill>
              <a:ln>
                <a:solidFill>
                  <a:srgbClr val="0066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01" name="Picture 12">
              <a:extLst>
                <a:ext uri="{FF2B5EF4-FFF2-40B4-BE49-F238E27FC236}">
                  <a16:creationId xmlns:a16="http://schemas.microsoft.com/office/drawing/2014/main" id="{039FBA9A-A698-4B3C-979A-FA7C649AAEA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0423" y="2287895"/>
              <a:ext cx="3644347" cy="1966120"/>
            </a:xfrm>
            <a:prstGeom prst="rect">
              <a:avLst/>
            </a:prstGeom>
          </p:spPr>
        </p:pic>
        <p:sp>
          <p:nvSpPr>
            <p:cNvPr id="102" name="TextBox 21">
              <a:extLst>
                <a:ext uri="{FF2B5EF4-FFF2-40B4-BE49-F238E27FC236}">
                  <a16:creationId xmlns:a16="http://schemas.microsoft.com/office/drawing/2014/main" id="{3FFEC7E5-9AAA-420D-9D59-9AD5230E6B3C}"/>
                </a:ext>
              </a:extLst>
            </p:cNvPr>
            <p:cNvSpPr txBox="1"/>
            <p:nvPr/>
          </p:nvSpPr>
          <p:spPr>
            <a:xfrm>
              <a:off x="6971351" y="1665893"/>
              <a:ext cx="276389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chemeClr val="bg1"/>
                  </a:solidFill>
                  <a:latin typeface="Helvetica" panose="020B0604020202020204" pitchFamily="34" charset="0"/>
                </a:rPr>
                <a:t>موقع العالم العربي و الاسلامي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23459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1" accel="38000" fill="hold" nodeType="clickEffect" p14:presetBounceEnd="5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000">
                                          <p:cBhvr additive="base">
                                            <p:cTn id="19" dur="10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000">
                                          <p:cBhvr additive="base">
                                            <p:cTn id="20" dur="10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35" presetClass="path" presetSubtype="0" fill="hold" nodeType="clickEffect" p14:presetBounceEnd="33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91667E-6 4.07407E-6 L -0.47343 4.07407E-6 " pathEditMode="relative" rAng="0" ptsTypes="AA" p14:bounceEnd="33000">
                                          <p:cBhvr>
                                            <p:cTn id="24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3672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5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7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1" accel="3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35" presetClass="pat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91667E-6 4.07407E-6 L -0.47343 4.07407E-6 " pathEditMode="relative" rAng="0" ptsTypes="AA">
                                          <p:cBhvr>
                                            <p:cTn id="24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3672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5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7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ectangle 4">
            <a:extLst>
              <a:ext uri="{FF2B5EF4-FFF2-40B4-BE49-F238E27FC236}">
                <a16:creationId xmlns:a16="http://schemas.microsoft.com/office/drawing/2014/main" id="{53A4D272-4D2B-4890-B13F-527A33FDCC57}"/>
              </a:ext>
            </a:extLst>
          </p:cNvPr>
          <p:cNvSpPr/>
          <p:nvPr/>
        </p:nvSpPr>
        <p:spPr>
          <a:xfrm>
            <a:off x="-472430" y="0"/>
            <a:ext cx="900333" cy="6857999"/>
          </a:xfrm>
          <a:prstGeom prst="rect">
            <a:avLst/>
          </a:prstGeom>
          <a:solidFill>
            <a:srgbClr val="242424"/>
          </a:solidFill>
          <a:ln>
            <a:noFill/>
          </a:ln>
          <a:effectLst>
            <a:outerShdw blurRad="101600" dist="165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E4E1852D-5C35-41A2-B03E-79D9B0427BA1}"/>
              </a:ext>
            </a:extLst>
          </p:cNvPr>
          <p:cNvSpPr/>
          <p:nvPr/>
        </p:nvSpPr>
        <p:spPr>
          <a:xfrm>
            <a:off x="248289" y="2861715"/>
            <a:ext cx="9245600" cy="82731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85000">
                <a:schemeClr val="bg1">
                  <a:lumMod val="75000"/>
                </a:schemeClr>
              </a:gs>
              <a:gs pos="15000">
                <a:schemeClr val="bg1">
                  <a:lumMod val="65000"/>
                </a:schemeClr>
              </a:gs>
              <a:gs pos="100000">
                <a:schemeClr val="bg1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7">
            <a:extLst>
              <a:ext uri="{FF2B5EF4-FFF2-40B4-BE49-F238E27FC236}">
                <a16:creationId xmlns:a16="http://schemas.microsoft.com/office/drawing/2014/main" id="{F32075F2-15C2-43D2-8239-5CA3C5EC0DCB}"/>
              </a:ext>
            </a:extLst>
          </p:cNvPr>
          <p:cNvSpPr/>
          <p:nvPr/>
        </p:nvSpPr>
        <p:spPr>
          <a:xfrm>
            <a:off x="8985889" y="2535144"/>
            <a:ext cx="232228" cy="1611086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34000"/>
                </a:schemeClr>
              </a:gs>
              <a:gs pos="100000">
                <a:srgbClr val="878787">
                  <a:alpha val="69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6C7D1CF6-942F-4DE8-B7F3-3AC2B7696B43}"/>
              </a:ext>
            </a:extLst>
          </p:cNvPr>
          <p:cNvSpPr/>
          <p:nvPr/>
        </p:nvSpPr>
        <p:spPr>
          <a:xfrm>
            <a:off x="9102003" y="2411774"/>
            <a:ext cx="391886" cy="1611086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21">
            <a:extLst>
              <a:ext uri="{FF2B5EF4-FFF2-40B4-BE49-F238E27FC236}">
                <a16:creationId xmlns:a16="http://schemas.microsoft.com/office/drawing/2014/main" id="{43CE94DE-2CE8-4848-81A3-95FFB929C055}"/>
              </a:ext>
            </a:extLst>
          </p:cNvPr>
          <p:cNvSpPr txBox="1"/>
          <p:nvPr/>
        </p:nvSpPr>
        <p:spPr>
          <a:xfrm>
            <a:off x="3922044" y="2932706"/>
            <a:ext cx="50842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خطوط الطول  17غربا و 141 شرقا </a:t>
            </a:r>
          </a:p>
          <a:p>
            <a:pPr algn="r"/>
            <a:r>
              <a:rPr lang="ar-SY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دوائر العرض 55شمالا و 26  جنوبا</a:t>
            </a:r>
            <a:endParaRPr lang="en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9" name="Group 20">
            <a:extLst>
              <a:ext uri="{FF2B5EF4-FFF2-40B4-BE49-F238E27FC236}">
                <a16:creationId xmlns:a16="http://schemas.microsoft.com/office/drawing/2014/main" id="{C1D8BB61-99F3-4AC6-BC79-F3D5833B19E8}"/>
              </a:ext>
            </a:extLst>
          </p:cNvPr>
          <p:cNvGrpSpPr/>
          <p:nvPr/>
        </p:nvGrpSpPr>
        <p:grpSpPr>
          <a:xfrm>
            <a:off x="6837777" y="2644000"/>
            <a:ext cx="1748974" cy="1262744"/>
            <a:chOff x="8011888" y="943428"/>
            <a:chExt cx="1748974" cy="1262744"/>
          </a:xfrm>
        </p:grpSpPr>
        <p:grpSp>
          <p:nvGrpSpPr>
            <p:cNvPr id="10" name="Group 18">
              <a:extLst>
                <a:ext uri="{FF2B5EF4-FFF2-40B4-BE49-F238E27FC236}">
                  <a16:creationId xmlns:a16="http://schemas.microsoft.com/office/drawing/2014/main" id="{A2608565-3C13-4A8E-BD72-EC2272F263E9}"/>
                </a:ext>
              </a:extLst>
            </p:cNvPr>
            <p:cNvGrpSpPr/>
            <p:nvPr/>
          </p:nvGrpSpPr>
          <p:grpSpPr>
            <a:xfrm>
              <a:off x="8011888" y="943428"/>
              <a:ext cx="1748974" cy="1262744"/>
              <a:chOff x="2235198" y="943428"/>
              <a:chExt cx="1748974" cy="1262744"/>
            </a:xfrm>
          </p:grpSpPr>
          <p:sp>
            <p:nvSpPr>
              <p:cNvPr id="12" name="Oval 16">
                <a:extLst>
                  <a:ext uri="{FF2B5EF4-FFF2-40B4-BE49-F238E27FC236}">
                    <a16:creationId xmlns:a16="http://schemas.microsoft.com/office/drawing/2014/main" id="{DD92C5C5-2846-4FED-B9F7-9B38219785DF}"/>
                  </a:ext>
                </a:extLst>
              </p:cNvPr>
              <p:cNvSpPr/>
              <p:nvPr/>
            </p:nvSpPr>
            <p:spPr>
              <a:xfrm>
                <a:off x="2308500" y="1047404"/>
                <a:ext cx="232228" cy="1008611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alpha val="34000"/>
                    </a:schemeClr>
                  </a:gs>
                  <a:gs pos="100000">
                    <a:srgbClr val="878787">
                      <a:alpha val="69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7">
                <a:extLst>
                  <a:ext uri="{FF2B5EF4-FFF2-40B4-BE49-F238E27FC236}">
                    <a16:creationId xmlns:a16="http://schemas.microsoft.com/office/drawing/2014/main" id="{BA6A509E-8E09-49DC-B2A6-97AD222ABDCA}"/>
                  </a:ext>
                </a:extLst>
              </p:cNvPr>
              <p:cNvSpPr/>
              <p:nvPr/>
            </p:nvSpPr>
            <p:spPr>
              <a:xfrm>
                <a:off x="3661228" y="1047404"/>
                <a:ext cx="232228" cy="1008611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alpha val="34000"/>
                    </a:schemeClr>
                  </a:gs>
                  <a:gs pos="100000">
                    <a:srgbClr val="878787">
                      <a:alpha val="69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4" name="Group 15">
                <a:extLst>
                  <a:ext uri="{FF2B5EF4-FFF2-40B4-BE49-F238E27FC236}">
                    <a16:creationId xmlns:a16="http://schemas.microsoft.com/office/drawing/2014/main" id="{37436205-230F-4BF1-B932-8A19F8113D5F}"/>
                  </a:ext>
                </a:extLst>
              </p:cNvPr>
              <p:cNvGrpSpPr/>
              <p:nvPr/>
            </p:nvGrpSpPr>
            <p:grpSpPr>
              <a:xfrm>
                <a:off x="2235198" y="943428"/>
                <a:ext cx="1748974" cy="1262744"/>
                <a:chOff x="2235198" y="943428"/>
                <a:chExt cx="1748974" cy="1262744"/>
              </a:xfrm>
            </p:grpSpPr>
            <p:sp>
              <p:nvSpPr>
                <p:cNvPr id="15" name="Rectangle 10">
                  <a:extLst>
                    <a:ext uri="{FF2B5EF4-FFF2-40B4-BE49-F238E27FC236}">
                      <a16:creationId xmlns:a16="http://schemas.microsoft.com/office/drawing/2014/main" id="{3DDC3049-26A8-4FF1-936F-AC4189FC7B83}"/>
                    </a:ext>
                  </a:extLst>
                </p:cNvPr>
                <p:cNvSpPr/>
                <p:nvPr/>
              </p:nvSpPr>
              <p:spPr>
                <a:xfrm>
                  <a:off x="2416629" y="943428"/>
                  <a:ext cx="1386114" cy="1262744"/>
                </a:xfrm>
                <a:prstGeom prst="rect">
                  <a:avLst/>
                </a:prstGeom>
                <a:solidFill>
                  <a:srgbClr val="FF99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Right Triangle 11">
                  <a:extLst>
                    <a:ext uri="{FF2B5EF4-FFF2-40B4-BE49-F238E27FC236}">
                      <a16:creationId xmlns:a16="http://schemas.microsoft.com/office/drawing/2014/main" id="{6A0E2978-4D9A-4D40-8C3B-DC04EFB6752B}"/>
                    </a:ext>
                  </a:extLst>
                </p:cNvPr>
                <p:cNvSpPr/>
                <p:nvPr/>
              </p:nvSpPr>
              <p:spPr>
                <a:xfrm flipH="1">
                  <a:off x="2235199" y="943428"/>
                  <a:ext cx="181429" cy="217715"/>
                </a:xfrm>
                <a:prstGeom prst="rtTriangle">
                  <a:avLst/>
                </a:prstGeom>
                <a:solidFill>
                  <a:srgbClr val="CC33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Right Triangle 12">
                  <a:extLst>
                    <a:ext uri="{FF2B5EF4-FFF2-40B4-BE49-F238E27FC236}">
                      <a16:creationId xmlns:a16="http://schemas.microsoft.com/office/drawing/2014/main" id="{362B5D2F-1DB7-463D-8DD0-3020F3B08670}"/>
                    </a:ext>
                  </a:extLst>
                </p:cNvPr>
                <p:cNvSpPr/>
                <p:nvPr/>
              </p:nvSpPr>
              <p:spPr>
                <a:xfrm>
                  <a:off x="3802743" y="943428"/>
                  <a:ext cx="181429" cy="217715"/>
                </a:xfrm>
                <a:prstGeom prst="rtTriangle">
                  <a:avLst/>
                </a:prstGeom>
                <a:solidFill>
                  <a:srgbClr val="CC33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Right Triangle 13">
                  <a:extLst>
                    <a:ext uri="{FF2B5EF4-FFF2-40B4-BE49-F238E27FC236}">
                      <a16:creationId xmlns:a16="http://schemas.microsoft.com/office/drawing/2014/main" id="{5A800E60-E9D7-438E-865B-899BAF828454}"/>
                    </a:ext>
                  </a:extLst>
                </p:cNvPr>
                <p:cNvSpPr/>
                <p:nvPr/>
              </p:nvSpPr>
              <p:spPr>
                <a:xfrm flipV="1">
                  <a:off x="3802742" y="1988456"/>
                  <a:ext cx="181429" cy="217715"/>
                </a:xfrm>
                <a:prstGeom prst="rtTriangle">
                  <a:avLst/>
                </a:prstGeom>
                <a:solidFill>
                  <a:srgbClr val="CC33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Right Triangle 14">
                  <a:extLst>
                    <a:ext uri="{FF2B5EF4-FFF2-40B4-BE49-F238E27FC236}">
                      <a16:creationId xmlns:a16="http://schemas.microsoft.com/office/drawing/2014/main" id="{F57FFF6C-F88E-4F9B-9998-DA6BF76FEDED}"/>
                    </a:ext>
                  </a:extLst>
                </p:cNvPr>
                <p:cNvSpPr/>
                <p:nvPr/>
              </p:nvSpPr>
              <p:spPr>
                <a:xfrm flipH="1" flipV="1">
                  <a:off x="2235198" y="1988454"/>
                  <a:ext cx="181428" cy="217715"/>
                </a:xfrm>
                <a:prstGeom prst="rtTriangle">
                  <a:avLst/>
                </a:prstGeom>
                <a:solidFill>
                  <a:srgbClr val="CC33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1" name="TextBox 19">
              <a:extLst>
                <a:ext uri="{FF2B5EF4-FFF2-40B4-BE49-F238E27FC236}">
                  <a16:creationId xmlns:a16="http://schemas.microsoft.com/office/drawing/2014/main" id="{3CFB2769-B8F0-4B6A-8C58-7D555447AC43}"/>
                </a:ext>
              </a:extLst>
            </p:cNvPr>
            <p:cNvSpPr txBox="1"/>
            <p:nvPr/>
          </p:nvSpPr>
          <p:spPr>
            <a:xfrm>
              <a:off x="8278596" y="1119334"/>
              <a:ext cx="127362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</a:t>
              </a:r>
              <a:endPara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81" name="Rectangle 4">
            <a:extLst>
              <a:ext uri="{FF2B5EF4-FFF2-40B4-BE49-F238E27FC236}">
                <a16:creationId xmlns:a16="http://schemas.microsoft.com/office/drawing/2014/main" id="{53A4D272-4D2B-4890-B13F-527A33FDCC57}"/>
              </a:ext>
            </a:extLst>
          </p:cNvPr>
          <p:cNvSpPr/>
          <p:nvPr/>
        </p:nvSpPr>
        <p:spPr>
          <a:xfrm flipH="1">
            <a:off x="11644442" y="1177559"/>
            <a:ext cx="260442" cy="5680441"/>
          </a:xfrm>
          <a:prstGeom prst="rect">
            <a:avLst/>
          </a:prstGeom>
          <a:solidFill>
            <a:schemeClr val="tx1">
              <a:lumMod val="75000"/>
              <a:lumOff val="25000"/>
              <a:alpha val="44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1" name="مجموعة 70"/>
          <p:cNvGrpSpPr/>
          <p:nvPr/>
        </p:nvGrpSpPr>
        <p:grpSpPr>
          <a:xfrm>
            <a:off x="3297735" y="1379603"/>
            <a:ext cx="8607149" cy="1193405"/>
            <a:chOff x="3411081" y="3294128"/>
            <a:chExt cx="8607149" cy="1193405"/>
          </a:xfrm>
        </p:grpSpPr>
        <p:sp>
          <p:nvSpPr>
            <p:cNvPr id="72" name="Rectangle: Top Corners Rounded 17">
              <a:extLst>
                <a:ext uri="{FF2B5EF4-FFF2-40B4-BE49-F238E27FC236}">
                  <a16:creationId xmlns:a16="http://schemas.microsoft.com/office/drawing/2014/main" id="{75907753-DC44-442D-88C1-1FC79701AD74}"/>
                </a:ext>
              </a:extLst>
            </p:cNvPr>
            <p:cNvSpPr/>
            <p:nvPr/>
          </p:nvSpPr>
          <p:spPr>
            <a:xfrm rot="16200000" flipH="1">
              <a:off x="10569259" y="3038562"/>
              <a:ext cx="1193405" cy="170453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2C8CE7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: Top Corners Rounded 16">
              <a:extLst>
                <a:ext uri="{FF2B5EF4-FFF2-40B4-BE49-F238E27FC236}">
                  <a16:creationId xmlns:a16="http://schemas.microsoft.com/office/drawing/2014/main" id="{863C240A-B417-46DD-B05E-E0B3A922C38A}"/>
                </a:ext>
              </a:extLst>
            </p:cNvPr>
            <p:cNvSpPr/>
            <p:nvPr/>
          </p:nvSpPr>
          <p:spPr>
            <a:xfrm rot="5400000">
              <a:off x="6112114" y="593097"/>
              <a:ext cx="1193403" cy="659547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2C8CE7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TextBox 36">
              <a:extLst>
                <a:ext uri="{FF2B5EF4-FFF2-40B4-BE49-F238E27FC236}">
                  <a16:creationId xmlns:a16="http://schemas.microsoft.com/office/drawing/2014/main" id="{93E7D62B-1455-4AFF-B195-F9AA155326E3}"/>
                </a:ext>
              </a:extLst>
            </p:cNvPr>
            <p:cNvSpPr txBox="1"/>
            <p:nvPr/>
          </p:nvSpPr>
          <p:spPr>
            <a:xfrm>
              <a:off x="10804718" y="3376557"/>
              <a:ext cx="8397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b="1" dirty="0">
                  <a:latin typeface="Century Gothic" panose="020B0502020202020204" pitchFamily="34" charset="0"/>
                </a:rPr>
                <a:t>نشاط </a:t>
              </a:r>
              <a:r>
                <a:rPr lang="en-US" sz="2800" b="1" dirty="0">
                  <a:latin typeface="Century Gothic" panose="020B0502020202020204" pitchFamily="34" charset="0"/>
                </a:rPr>
                <a:t>1</a:t>
              </a:r>
            </a:p>
          </p:txBody>
        </p:sp>
        <p:pic>
          <p:nvPicPr>
            <p:cNvPr id="75" name="Graphic 10" descr="Marketing">
              <a:extLst>
                <a:ext uri="{FF2B5EF4-FFF2-40B4-BE49-F238E27FC236}">
                  <a16:creationId xmlns:a16="http://schemas.microsoft.com/office/drawing/2014/main" id="{D4556F2B-2510-47EB-BADC-D28A80042CD3}"/>
                </a:ext>
              </a:extLst>
            </p:cNvPr>
            <p:cNvPicPr>
              <a:picLocks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flipH="1">
              <a:off x="8957163" y="3625531"/>
              <a:ext cx="640080" cy="640080"/>
            </a:xfrm>
            <a:prstGeom prst="rect">
              <a:avLst/>
            </a:prstGeom>
          </p:spPr>
        </p:pic>
        <p:sp>
          <p:nvSpPr>
            <p:cNvPr id="76" name="TextBox 47">
              <a:extLst>
                <a:ext uri="{FF2B5EF4-FFF2-40B4-BE49-F238E27FC236}">
                  <a16:creationId xmlns:a16="http://schemas.microsoft.com/office/drawing/2014/main" id="{ED665529-B0D7-41B7-B7D6-AC371B427BAB}"/>
                </a:ext>
              </a:extLst>
            </p:cNvPr>
            <p:cNvSpPr txBox="1"/>
            <p:nvPr/>
          </p:nvSpPr>
          <p:spPr>
            <a:xfrm>
              <a:off x="3411081" y="3437739"/>
              <a:ext cx="563833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dirty="0">
                  <a:latin typeface="Century Gothic" panose="020B0502020202020204" pitchFamily="34" charset="0"/>
                </a:rPr>
                <a:t>ما عدد خطوط الطول وعدد دوائر العرض التي يقع عليها العالم العربي والإسلامي؟</a:t>
              </a:r>
              <a:endParaRPr lang="en-US" sz="2000" dirty="0">
                <a:latin typeface="Century Gothic" panose="020B0502020202020204" pitchFamily="34" charset="0"/>
              </a:endParaRPr>
            </a:p>
          </p:txBody>
        </p:sp>
        <p:grpSp>
          <p:nvGrpSpPr>
            <p:cNvPr id="77" name="Group 55">
              <a:extLst>
                <a:ext uri="{FF2B5EF4-FFF2-40B4-BE49-F238E27FC236}">
                  <a16:creationId xmlns:a16="http://schemas.microsoft.com/office/drawing/2014/main" id="{72DC2FF5-03A5-42EB-A968-12DB7158EBBF}"/>
                </a:ext>
              </a:extLst>
            </p:cNvPr>
            <p:cNvGrpSpPr/>
            <p:nvPr/>
          </p:nvGrpSpPr>
          <p:grpSpPr>
            <a:xfrm flipH="1">
              <a:off x="9646089" y="3700169"/>
              <a:ext cx="1074076" cy="327224"/>
              <a:chOff x="3454205" y="1667025"/>
              <a:chExt cx="1074076" cy="239151"/>
            </a:xfrm>
          </p:grpSpPr>
          <p:sp>
            <p:nvSpPr>
              <p:cNvPr id="78" name="Oval 56">
                <a:extLst>
                  <a:ext uri="{FF2B5EF4-FFF2-40B4-BE49-F238E27FC236}">
                    <a16:creationId xmlns:a16="http://schemas.microsoft.com/office/drawing/2014/main" id="{02196C78-AF48-41D4-AE94-7A2F663F982E}"/>
                  </a:ext>
                </a:extLst>
              </p:cNvPr>
              <p:cNvSpPr/>
              <p:nvPr/>
            </p:nvSpPr>
            <p:spPr>
              <a:xfrm>
                <a:off x="3454205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57">
                <a:extLst>
                  <a:ext uri="{FF2B5EF4-FFF2-40B4-BE49-F238E27FC236}">
                    <a16:creationId xmlns:a16="http://schemas.microsoft.com/office/drawing/2014/main" id="{6260C326-6B60-41E4-8130-D5EEE4B037E3}"/>
                  </a:ext>
                </a:extLst>
              </p:cNvPr>
              <p:cNvSpPr/>
              <p:nvPr/>
            </p:nvSpPr>
            <p:spPr>
              <a:xfrm>
                <a:off x="4199097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Flowchart: Terminator 58">
                <a:extLst>
                  <a:ext uri="{FF2B5EF4-FFF2-40B4-BE49-F238E27FC236}">
                    <a16:creationId xmlns:a16="http://schemas.microsoft.com/office/drawing/2014/main" id="{C5905C52-3E88-48CD-938B-C70264AC17C8}"/>
                  </a:ext>
                </a:extLst>
              </p:cNvPr>
              <p:cNvSpPr/>
              <p:nvPr/>
            </p:nvSpPr>
            <p:spPr>
              <a:xfrm>
                <a:off x="3587675" y="1706363"/>
                <a:ext cx="821029" cy="164592"/>
              </a:xfrm>
              <a:prstGeom prst="flowChartTerminator">
                <a:avLst/>
              </a:prstGeom>
              <a:gradFill>
                <a:gsLst>
                  <a:gs pos="98230">
                    <a:srgbClr val="242424"/>
                  </a:gs>
                  <a:gs pos="85000">
                    <a:schemeClr val="bg1">
                      <a:lumMod val="65000"/>
                    </a:schemeClr>
                  </a:gs>
                  <a:gs pos="3540">
                    <a:srgbClr val="242424"/>
                  </a:gs>
                  <a:gs pos="19000">
                    <a:schemeClr val="bg1">
                      <a:lumMod val="50000"/>
                    </a:schemeClr>
                  </a:gs>
                  <a:gs pos="56000">
                    <a:schemeClr val="bg1"/>
                  </a:gs>
                </a:gsLst>
                <a:lin ang="0" scaled="1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82" name="Rectangle 5">
            <a:extLst>
              <a:ext uri="{FF2B5EF4-FFF2-40B4-BE49-F238E27FC236}">
                <a16:creationId xmlns:a16="http://schemas.microsoft.com/office/drawing/2014/main" id="{1F827C7E-4449-437A-B9AF-C2C0DB477F00}"/>
              </a:ext>
            </a:extLst>
          </p:cNvPr>
          <p:cNvSpPr/>
          <p:nvPr/>
        </p:nvSpPr>
        <p:spPr>
          <a:xfrm flipH="1">
            <a:off x="11835858" y="1177559"/>
            <a:ext cx="356141" cy="5680441"/>
          </a:xfrm>
          <a:prstGeom prst="rect">
            <a:avLst/>
          </a:prstGeom>
          <a:solidFill>
            <a:srgbClr val="45454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4" name="مجموعة 83"/>
          <p:cNvGrpSpPr/>
          <p:nvPr/>
        </p:nvGrpSpPr>
        <p:grpSpPr>
          <a:xfrm>
            <a:off x="338813" y="22303"/>
            <a:ext cx="8201466" cy="1128959"/>
            <a:chOff x="338813" y="22303"/>
            <a:chExt cx="8201466" cy="1128959"/>
          </a:xfrm>
        </p:grpSpPr>
        <p:grpSp>
          <p:nvGrpSpPr>
            <p:cNvPr id="85" name="مجموعة 84"/>
            <p:cNvGrpSpPr/>
            <p:nvPr/>
          </p:nvGrpSpPr>
          <p:grpSpPr>
            <a:xfrm>
              <a:off x="338813" y="22303"/>
              <a:ext cx="1704537" cy="1128957"/>
              <a:chOff x="338813" y="22303"/>
              <a:chExt cx="1704537" cy="1128957"/>
            </a:xfrm>
          </p:grpSpPr>
          <p:sp>
            <p:nvSpPr>
              <p:cNvPr id="96" name="Rectangle: Top Corners Rounded 29">
                <a:extLst>
                  <a:ext uri="{FF2B5EF4-FFF2-40B4-BE49-F238E27FC236}">
                    <a16:creationId xmlns:a16="http://schemas.microsoft.com/office/drawing/2014/main" id="{631B49C5-0FBE-4201-9055-096469E92B96}"/>
                  </a:ext>
                </a:extLst>
              </p:cNvPr>
              <p:cNvSpPr/>
              <p:nvPr/>
            </p:nvSpPr>
            <p:spPr>
              <a:xfrm rot="5400000">
                <a:off x="626603" y="-265487"/>
                <a:ext cx="1128957" cy="170453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TextBox 37">
                <a:extLst>
                  <a:ext uri="{FF2B5EF4-FFF2-40B4-BE49-F238E27FC236}">
                    <a16:creationId xmlns:a16="http://schemas.microsoft.com/office/drawing/2014/main" id="{76D10162-9574-43DF-BF02-F3BAB5FBC542}"/>
                  </a:ext>
                </a:extLst>
              </p:cNvPr>
              <p:cNvSpPr txBox="1"/>
              <p:nvPr/>
            </p:nvSpPr>
            <p:spPr>
              <a:xfrm flipH="1">
                <a:off x="746600" y="84303"/>
                <a:ext cx="83972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400" b="1" dirty="0">
                    <a:latin typeface="Century Gothic" panose="020B0502020202020204" pitchFamily="34" charset="0"/>
                  </a:rPr>
                  <a:t>الوحدة </a:t>
                </a:r>
              </a:p>
              <a:p>
                <a:pPr algn="ctr"/>
                <a:r>
                  <a:rPr lang="ar-SY" sz="2400" b="1" dirty="0">
                    <a:latin typeface="Century Gothic" panose="020B0502020202020204" pitchFamily="34" charset="0"/>
                  </a:rPr>
                  <a:t>9</a:t>
                </a:r>
                <a:endParaRPr lang="en-US" sz="2400" b="1" dirty="0"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86" name="مجموعة 85"/>
            <p:cNvGrpSpPr/>
            <p:nvPr/>
          </p:nvGrpSpPr>
          <p:grpSpPr>
            <a:xfrm>
              <a:off x="2043351" y="22303"/>
              <a:ext cx="6496928" cy="1128959"/>
              <a:chOff x="2043351" y="22303"/>
              <a:chExt cx="6496928" cy="1128959"/>
            </a:xfrm>
          </p:grpSpPr>
          <p:sp>
            <p:nvSpPr>
              <p:cNvPr id="91" name="Rectangle: Top Corners Rounded 30">
                <a:extLst>
                  <a:ext uri="{FF2B5EF4-FFF2-40B4-BE49-F238E27FC236}">
                    <a16:creationId xmlns:a16="http://schemas.microsoft.com/office/drawing/2014/main" id="{1615A45F-6CC8-48D9-B779-27E337B16F12}"/>
                  </a:ext>
                </a:extLst>
              </p:cNvPr>
              <p:cNvSpPr/>
              <p:nvPr/>
            </p:nvSpPr>
            <p:spPr>
              <a:xfrm rot="16200000" flipH="1">
                <a:off x="4880905" y="-2508111"/>
                <a:ext cx="1128959" cy="6189788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92" name="Graphic 2" descr="Thought bubble">
                <a:extLst>
                  <a:ext uri="{FF2B5EF4-FFF2-40B4-BE49-F238E27FC236}">
                    <a16:creationId xmlns:a16="http://schemas.microsoft.com/office/drawing/2014/main" id="{1BC5C56D-BC9C-4A5D-9ACC-9B354DB22762}"/>
                  </a:ext>
                </a:extLst>
              </p:cNvPr>
              <p:cNvPicPr>
                <a:picLocks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 flipH="1">
                <a:off x="2771001" y="356747"/>
                <a:ext cx="640080" cy="640080"/>
              </a:xfrm>
              <a:prstGeom prst="rect">
                <a:avLst/>
              </a:prstGeom>
            </p:spPr>
          </p:pic>
          <p:grpSp>
            <p:nvGrpSpPr>
              <p:cNvPr id="93" name="Group 52">
                <a:extLst>
                  <a:ext uri="{FF2B5EF4-FFF2-40B4-BE49-F238E27FC236}">
                    <a16:creationId xmlns:a16="http://schemas.microsoft.com/office/drawing/2014/main" id="{27984296-FF80-419E-8703-5280B5AB1741}"/>
                  </a:ext>
                </a:extLst>
              </p:cNvPr>
              <p:cNvGrpSpPr/>
              <p:nvPr/>
            </p:nvGrpSpPr>
            <p:grpSpPr>
              <a:xfrm>
                <a:off x="2043351" y="165530"/>
                <a:ext cx="6452950" cy="912112"/>
                <a:chOff x="3825702" y="1484950"/>
                <a:chExt cx="6452950" cy="912112"/>
              </a:xfrm>
            </p:grpSpPr>
            <p:sp>
              <p:nvSpPr>
                <p:cNvPr id="94" name="TextBox 53">
                  <a:extLst>
                    <a:ext uri="{FF2B5EF4-FFF2-40B4-BE49-F238E27FC236}">
                      <a16:creationId xmlns:a16="http://schemas.microsoft.com/office/drawing/2014/main" id="{701AC4C7-0CAE-4E74-837A-DAAF1873AD88}"/>
                    </a:ext>
                  </a:extLst>
                </p:cNvPr>
                <p:cNvSpPr txBox="1"/>
                <p:nvPr/>
              </p:nvSpPr>
              <p:spPr>
                <a:xfrm>
                  <a:off x="7737497" y="1484950"/>
                  <a:ext cx="254115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Y" b="1" dirty="0">
                      <a:latin typeface="Century Gothic" panose="020B0502020202020204" pitchFamily="34" charset="0"/>
                    </a:rPr>
                    <a:t>الدرس الحادي عشر </a:t>
                  </a:r>
                  <a:endParaRPr lang="en-US" b="1" dirty="0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95" name="TextBox 54">
                  <a:extLst>
                    <a:ext uri="{FF2B5EF4-FFF2-40B4-BE49-F238E27FC236}">
                      <a16:creationId xmlns:a16="http://schemas.microsoft.com/office/drawing/2014/main" id="{77083AD1-19E7-47DD-AD18-FA3E1ABEF6F5}"/>
                    </a:ext>
                  </a:extLst>
                </p:cNvPr>
                <p:cNvSpPr txBox="1"/>
                <p:nvPr/>
              </p:nvSpPr>
              <p:spPr>
                <a:xfrm>
                  <a:off x="3825702" y="1812287"/>
                  <a:ext cx="645295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Y" sz="3200" dirty="0">
                      <a:latin typeface="Century Gothic" panose="020B0502020202020204" pitchFamily="34" charset="0"/>
                    </a:rPr>
                    <a:t>الخصائص الطبيعية للعالم العربي والإسلامي</a:t>
                  </a:r>
                </a:p>
              </p:txBody>
            </p:sp>
          </p:grpSp>
        </p:grpSp>
        <p:grpSp>
          <p:nvGrpSpPr>
            <p:cNvPr id="87" name="Group 31">
              <a:extLst>
                <a:ext uri="{FF2B5EF4-FFF2-40B4-BE49-F238E27FC236}">
                  <a16:creationId xmlns:a16="http://schemas.microsoft.com/office/drawing/2014/main" id="{558FC709-40A8-4347-9BA6-97072B4914BD}"/>
                </a:ext>
              </a:extLst>
            </p:cNvPr>
            <p:cNvGrpSpPr/>
            <p:nvPr/>
          </p:nvGrpSpPr>
          <p:grpSpPr>
            <a:xfrm flipH="1">
              <a:off x="1665860" y="455392"/>
              <a:ext cx="1074076" cy="327224"/>
              <a:chOff x="3454205" y="1667025"/>
              <a:chExt cx="1074076" cy="239151"/>
            </a:xfrm>
          </p:grpSpPr>
          <p:sp>
            <p:nvSpPr>
              <p:cNvPr id="88" name="Oval 32">
                <a:extLst>
                  <a:ext uri="{FF2B5EF4-FFF2-40B4-BE49-F238E27FC236}">
                    <a16:creationId xmlns:a16="http://schemas.microsoft.com/office/drawing/2014/main" id="{5BEA08B9-E1AA-45E6-B4A0-E998EFD2A2A9}"/>
                  </a:ext>
                </a:extLst>
              </p:cNvPr>
              <p:cNvSpPr/>
              <p:nvPr/>
            </p:nvSpPr>
            <p:spPr>
              <a:xfrm>
                <a:off x="3454205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Oval 33">
                <a:extLst>
                  <a:ext uri="{FF2B5EF4-FFF2-40B4-BE49-F238E27FC236}">
                    <a16:creationId xmlns:a16="http://schemas.microsoft.com/office/drawing/2014/main" id="{9B9975C1-C883-4A1D-B21C-3FD74A13B06D}"/>
                  </a:ext>
                </a:extLst>
              </p:cNvPr>
              <p:cNvSpPr/>
              <p:nvPr/>
            </p:nvSpPr>
            <p:spPr>
              <a:xfrm>
                <a:off x="4199097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Flowchart: Terminator 34">
                <a:extLst>
                  <a:ext uri="{FF2B5EF4-FFF2-40B4-BE49-F238E27FC236}">
                    <a16:creationId xmlns:a16="http://schemas.microsoft.com/office/drawing/2014/main" id="{84E51706-921F-43BA-B6DC-29748803BC71}"/>
                  </a:ext>
                </a:extLst>
              </p:cNvPr>
              <p:cNvSpPr/>
              <p:nvPr/>
            </p:nvSpPr>
            <p:spPr>
              <a:xfrm>
                <a:off x="3587675" y="1706363"/>
                <a:ext cx="821029" cy="164592"/>
              </a:xfrm>
              <a:prstGeom prst="flowChartTerminator">
                <a:avLst/>
              </a:prstGeom>
              <a:gradFill>
                <a:gsLst>
                  <a:gs pos="98230">
                    <a:srgbClr val="242424"/>
                  </a:gs>
                  <a:gs pos="85000">
                    <a:schemeClr val="bg1">
                      <a:lumMod val="65000"/>
                    </a:schemeClr>
                  </a:gs>
                  <a:gs pos="3540">
                    <a:srgbClr val="242424"/>
                  </a:gs>
                  <a:gs pos="19000">
                    <a:schemeClr val="bg1">
                      <a:lumMod val="50000"/>
                    </a:schemeClr>
                  </a:gs>
                  <a:gs pos="56000">
                    <a:schemeClr val="bg1"/>
                  </a:gs>
                </a:gsLst>
                <a:lin ang="0" scaled="1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98" name="Rectangle 5">
            <a:extLst>
              <a:ext uri="{FF2B5EF4-FFF2-40B4-BE49-F238E27FC236}">
                <a16:creationId xmlns:a16="http://schemas.microsoft.com/office/drawing/2014/main" id="{1F827C7E-4449-437A-B9AF-C2C0DB477F00}"/>
              </a:ext>
            </a:extLst>
          </p:cNvPr>
          <p:cNvSpPr/>
          <p:nvPr/>
        </p:nvSpPr>
        <p:spPr>
          <a:xfrm>
            <a:off x="-472431" y="0"/>
            <a:ext cx="897991" cy="6858000"/>
          </a:xfrm>
          <a:prstGeom prst="rect">
            <a:avLst/>
          </a:prstGeom>
          <a:solidFill>
            <a:srgbClr val="45454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9" name="Group 26">
            <a:extLst>
              <a:ext uri="{FF2B5EF4-FFF2-40B4-BE49-F238E27FC236}">
                <a16:creationId xmlns:a16="http://schemas.microsoft.com/office/drawing/2014/main" id="{2AC1D5D3-5F91-471B-8D64-41C3AFEB8EA0}"/>
              </a:ext>
            </a:extLst>
          </p:cNvPr>
          <p:cNvGrpSpPr/>
          <p:nvPr/>
        </p:nvGrpSpPr>
        <p:grpSpPr>
          <a:xfrm>
            <a:off x="7712265" y="4017778"/>
            <a:ext cx="3922847" cy="2762026"/>
            <a:chOff x="6185973" y="1568573"/>
            <a:chExt cx="3922847" cy="2762026"/>
          </a:xfrm>
        </p:grpSpPr>
        <p:grpSp>
          <p:nvGrpSpPr>
            <p:cNvPr id="100" name="Group 17">
              <a:extLst>
                <a:ext uri="{FF2B5EF4-FFF2-40B4-BE49-F238E27FC236}">
                  <a16:creationId xmlns:a16="http://schemas.microsoft.com/office/drawing/2014/main" id="{53137BCD-AB69-43BC-ACDF-D10660BCA645}"/>
                </a:ext>
              </a:extLst>
            </p:cNvPr>
            <p:cNvGrpSpPr/>
            <p:nvPr/>
          </p:nvGrpSpPr>
          <p:grpSpPr>
            <a:xfrm>
              <a:off x="6185973" y="1568573"/>
              <a:ext cx="3922847" cy="2762026"/>
              <a:chOff x="2573979" y="1101303"/>
              <a:chExt cx="5006881" cy="3525279"/>
            </a:xfrm>
            <a:effectLst>
              <a:reflection blurRad="6350" stA="51000" endPos="14000" dir="5400000" sy="-100000" algn="bl" rotWithShape="0"/>
            </a:effectLst>
          </p:grpSpPr>
          <p:sp>
            <p:nvSpPr>
              <p:cNvPr id="103" name="Rectangle 18">
                <a:extLst>
                  <a:ext uri="{FF2B5EF4-FFF2-40B4-BE49-F238E27FC236}">
                    <a16:creationId xmlns:a16="http://schemas.microsoft.com/office/drawing/2014/main" id="{FCBD6FA9-07F9-4D1E-8F2A-B5AA8C77D81F}"/>
                  </a:ext>
                </a:extLst>
              </p:cNvPr>
              <p:cNvSpPr/>
              <p:nvPr/>
            </p:nvSpPr>
            <p:spPr>
              <a:xfrm>
                <a:off x="2573979" y="1107789"/>
                <a:ext cx="5006881" cy="3518793"/>
              </a:xfrm>
              <a:prstGeom prst="rect">
                <a:avLst/>
              </a:prstGeom>
              <a:gradFill flip="none" rotWithShape="1">
                <a:gsLst>
                  <a:gs pos="100000">
                    <a:schemeClr val="bg1"/>
                  </a:gs>
                  <a:gs pos="0">
                    <a:schemeClr val="bg1">
                      <a:lumMod val="95000"/>
                    </a:schemeClr>
                  </a:gs>
                </a:gsLst>
                <a:lin ang="5400000" scaled="1"/>
                <a:tileRect/>
              </a:gradFill>
              <a:ln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Freeform: Shape 19">
                <a:extLst>
                  <a:ext uri="{FF2B5EF4-FFF2-40B4-BE49-F238E27FC236}">
                    <a16:creationId xmlns:a16="http://schemas.microsoft.com/office/drawing/2014/main" id="{41D7193C-94B5-4C66-A4CF-3DB8A9019A8E}"/>
                  </a:ext>
                </a:extLst>
              </p:cNvPr>
              <p:cNvSpPr/>
              <p:nvPr/>
            </p:nvSpPr>
            <p:spPr>
              <a:xfrm flipV="1">
                <a:off x="2573979" y="1101303"/>
                <a:ext cx="5006524" cy="1269779"/>
              </a:xfrm>
              <a:custGeom>
                <a:avLst/>
                <a:gdLst>
                  <a:gd name="connsiteX0" fmla="*/ 0 w 3010485"/>
                  <a:gd name="connsiteY0" fmla="*/ 1051704 h 1051704"/>
                  <a:gd name="connsiteX1" fmla="*/ 3010485 w 3010485"/>
                  <a:gd name="connsiteY1" fmla="*/ 1051704 h 1051704"/>
                  <a:gd name="connsiteX2" fmla="*/ 3010485 w 3010485"/>
                  <a:gd name="connsiteY2" fmla="*/ 281356 h 1051704"/>
                  <a:gd name="connsiteX3" fmla="*/ 1668429 w 3010485"/>
                  <a:gd name="connsiteY3" fmla="*/ 281356 h 1051704"/>
                  <a:gd name="connsiteX4" fmla="*/ 1505243 w 3010485"/>
                  <a:gd name="connsiteY4" fmla="*/ 0 h 1051704"/>
                  <a:gd name="connsiteX5" fmla="*/ 1342056 w 3010485"/>
                  <a:gd name="connsiteY5" fmla="*/ 281356 h 1051704"/>
                  <a:gd name="connsiteX6" fmla="*/ 0 w 3010485"/>
                  <a:gd name="connsiteY6" fmla="*/ 281356 h 1051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10485" h="1051704">
                    <a:moveTo>
                      <a:pt x="0" y="1051704"/>
                    </a:moveTo>
                    <a:lnTo>
                      <a:pt x="3010485" y="1051704"/>
                    </a:lnTo>
                    <a:lnTo>
                      <a:pt x="3010485" y="281356"/>
                    </a:lnTo>
                    <a:lnTo>
                      <a:pt x="1668429" y="281356"/>
                    </a:lnTo>
                    <a:lnTo>
                      <a:pt x="1505243" y="0"/>
                    </a:lnTo>
                    <a:lnTo>
                      <a:pt x="1342056" y="281356"/>
                    </a:lnTo>
                    <a:lnTo>
                      <a:pt x="0" y="281356"/>
                    </a:lnTo>
                    <a:close/>
                  </a:path>
                </a:pathLst>
              </a:custGeom>
              <a:solidFill>
                <a:srgbClr val="0066CC"/>
              </a:solidFill>
              <a:ln>
                <a:solidFill>
                  <a:srgbClr val="0066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01" name="Picture 12">
              <a:extLst>
                <a:ext uri="{FF2B5EF4-FFF2-40B4-BE49-F238E27FC236}">
                  <a16:creationId xmlns:a16="http://schemas.microsoft.com/office/drawing/2014/main" id="{039FBA9A-A698-4B3C-979A-FA7C649AAEA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0423" y="2287895"/>
              <a:ext cx="3644347" cy="1966120"/>
            </a:xfrm>
            <a:prstGeom prst="rect">
              <a:avLst/>
            </a:prstGeom>
          </p:spPr>
        </p:pic>
        <p:sp>
          <p:nvSpPr>
            <p:cNvPr id="102" name="TextBox 21">
              <a:extLst>
                <a:ext uri="{FF2B5EF4-FFF2-40B4-BE49-F238E27FC236}">
                  <a16:creationId xmlns:a16="http://schemas.microsoft.com/office/drawing/2014/main" id="{3FFEC7E5-9AAA-420D-9D59-9AD5230E6B3C}"/>
                </a:ext>
              </a:extLst>
            </p:cNvPr>
            <p:cNvSpPr txBox="1"/>
            <p:nvPr/>
          </p:nvSpPr>
          <p:spPr>
            <a:xfrm>
              <a:off x="6971351" y="1665893"/>
              <a:ext cx="276389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chemeClr val="bg1"/>
                  </a:solidFill>
                  <a:latin typeface="Helvetica" panose="020B0604020202020204" pitchFamily="34" charset="0"/>
                </a:rPr>
                <a:t>موقع العالم العربي و الاسلامي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24955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1" accel="38000" fill="hold" nodeType="clickEffect" p14:presetBounceEnd="5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000">
                                          <p:cBhvr additive="base">
                                            <p:cTn id="19" dur="10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000">
                                          <p:cBhvr additive="base">
                                            <p:cTn id="20" dur="10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35" presetClass="path" presetSubtype="0" fill="hold" nodeType="clickEffect" p14:presetBounceEnd="33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91667E-6 4.07407E-6 L -0.47343 4.07407E-6 " pathEditMode="relative" rAng="0" ptsTypes="AA" p14:bounceEnd="33000">
                                          <p:cBhvr>
                                            <p:cTn id="24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3672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5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7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1" accel="3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35" presetClass="pat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91667E-6 4.07407E-6 L -0.47343 4.07407E-6 " pathEditMode="relative" rAng="0" ptsTypes="AA">
                                          <p:cBhvr>
                                            <p:cTn id="24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3672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5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7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ectangle 4">
            <a:extLst>
              <a:ext uri="{FF2B5EF4-FFF2-40B4-BE49-F238E27FC236}">
                <a16:creationId xmlns:a16="http://schemas.microsoft.com/office/drawing/2014/main" id="{53A4D272-4D2B-4890-B13F-527A33FDCC57}"/>
              </a:ext>
            </a:extLst>
          </p:cNvPr>
          <p:cNvSpPr/>
          <p:nvPr/>
        </p:nvSpPr>
        <p:spPr>
          <a:xfrm>
            <a:off x="-472430" y="0"/>
            <a:ext cx="900333" cy="6857999"/>
          </a:xfrm>
          <a:prstGeom prst="rect">
            <a:avLst/>
          </a:prstGeom>
          <a:solidFill>
            <a:srgbClr val="242424"/>
          </a:solidFill>
          <a:ln>
            <a:noFill/>
          </a:ln>
          <a:effectLst>
            <a:outerShdw blurRad="101600" dist="165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E4E1852D-5C35-41A2-B03E-79D9B0427BA1}"/>
              </a:ext>
            </a:extLst>
          </p:cNvPr>
          <p:cNvSpPr/>
          <p:nvPr/>
        </p:nvSpPr>
        <p:spPr>
          <a:xfrm>
            <a:off x="248289" y="2861715"/>
            <a:ext cx="9245600" cy="82731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85000">
                <a:schemeClr val="bg1">
                  <a:lumMod val="75000"/>
                </a:schemeClr>
              </a:gs>
              <a:gs pos="15000">
                <a:schemeClr val="bg1">
                  <a:lumMod val="65000"/>
                </a:schemeClr>
              </a:gs>
              <a:gs pos="100000">
                <a:schemeClr val="bg1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7">
            <a:extLst>
              <a:ext uri="{FF2B5EF4-FFF2-40B4-BE49-F238E27FC236}">
                <a16:creationId xmlns:a16="http://schemas.microsoft.com/office/drawing/2014/main" id="{F32075F2-15C2-43D2-8239-5CA3C5EC0DCB}"/>
              </a:ext>
            </a:extLst>
          </p:cNvPr>
          <p:cNvSpPr/>
          <p:nvPr/>
        </p:nvSpPr>
        <p:spPr>
          <a:xfrm>
            <a:off x="8985889" y="2535144"/>
            <a:ext cx="232228" cy="1611086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34000"/>
                </a:schemeClr>
              </a:gs>
              <a:gs pos="100000">
                <a:srgbClr val="878787">
                  <a:alpha val="69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6C7D1CF6-942F-4DE8-B7F3-3AC2B7696B43}"/>
              </a:ext>
            </a:extLst>
          </p:cNvPr>
          <p:cNvSpPr/>
          <p:nvPr/>
        </p:nvSpPr>
        <p:spPr>
          <a:xfrm>
            <a:off x="9102003" y="2411774"/>
            <a:ext cx="391886" cy="1611086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21">
            <a:extLst>
              <a:ext uri="{FF2B5EF4-FFF2-40B4-BE49-F238E27FC236}">
                <a16:creationId xmlns:a16="http://schemas.microsoft.com/office/drawing/2014/main" id="{43CE94DE-2CE8-4848-81A3-95FFB929C055}"/>
              </a:ext>
            </a:extLst>
          </p:cNvPr>
          <p:cNvSpPr txBox="1"/>
          <p:nvPr/>
        </p:nvSpPr>
        <p:spPr>
          <a:xfrm>
            <a:off x="3961393" y="2924978"/>
            <a:ext cx="50842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المحيط الهندي ، المحيط الاطلسي، البحر المتوسط ، خليج البنغال ، بحر العرب ، الخليج العربي</a:t>
            </a:r>
            <a:endParaRPr lang="en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9" name="Group 20">
            <a:extLst>
              <a:ext uri="{FF2B5EF4-FFF2-40B4-BE49-F238E27FC236}">
                <a16:creationId xmlns:a16="http://schemas.microsoft.com/office/drawing/2014/main" id="{C1D8BB61-99F3-4AC6-BC79-F3D5833B19E8}"/>
              </a:ext>
            </a:extLst>
          </p:cNvPr>
          <p:cNvGrpSpPr/>
          <p:nvPr/>
        </p:nvGrpSpPr>
        <p:grpSpPr>
          <a:xfrm>
            <a:off x="6837777" y="2644000"/>
            <a:ext cx="1748974" cy="1262744"/>
            <a:chOff x="8011888" y="943428"/>
            <a:chExt cx="1748974" cy="1262744"/>
          </a:xfrm>
        </p:grpSpPr>
        <p:grpSp>
          <p:nvGrpSpPr>
            <p:cNvPr id="10" name="Group 18">
              <a:extLst>
                <a:ext uri="{FF2B5EF4-FFF2-40B4-BE49-F238E27FC236}">
                  <a16:creationId xmlns:a16="http://schemas.microsoft.com/office/drawing/2014/main" id="{A2608565-3C13-4A8E-BD72-EC2272F263E9}"/>
                </a:ext>
              </a:extLst>
            </p:cNvPr>
            <p:cNvGrpSpPr/>
            <p:nvPr/>
          </p:nvGrpSpPr>
          <p:grpSpPr>
            <a:xfrm>
              <a:off x="8011888" y="943428"/>
              <a:ext cx="1748974" cy="1262744"/>
              <a:chOff x="2235198" y="943428"/>
              <a:chExt cx="1748974" cy="1262744"/>
            </a:xfrm>
          </p:grpSpPr>
          <p:sp>
            <p:nvSpPr>
              <p:cNvPr id="12" name="Oval 16">
                <a:extLst>
                  <a:ext uri="{FF2B5EF4-FFF2-40B4-BE49-F238E27FC236}">
                    <a16:creationId xmlns:a16="http://schemas.microsoft.com/office/drawing/2014/main" id="{DD92C5C5-2846-4FED-B9F7-9B38219785DF}"/>
                  </a:ext>
                </a:extLst>
              </p:cNvPr>
              <p:cNvSpPr/>
              <p:nvPr/>
            </p:nvSpPr>
            <p:spPr>
              <a:xfrm>
                <a:off x="2308500" y="1047404"/>
                <a:ext cx="232228" cy="1008611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alpha val="34000"/>
                    </a:schemeClr>
                  </a:gs>
                  <a:gs pos="100000">
                    <a:srgbClr val="878787">
                      <a:alpha val="69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7">
                <a:extLst>
                  <a:ext uri="{FF2B5EF4-FFF2-40B4-BE49-F238E27FC236}">
                    <a16:creationId xmlns:a16="http://schemas.microsoft.com/office/drawing/2014/main" id="{BA6A509E-8E09-49DC-B2A6-97AD222ABDCA}"/>
                  </a:ext>
                </a:extLst>
              </p:cNvPr>
              <p:cNvSpPr/>
              <p:nvPr/>
            </p:nvSpPr>
            <p:spPr>
              <a:xfrm>
                <a:off x="3661228" y="1047404"/>
                <a:ext cx="232228" cy="1008611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alpha val="34000"/>
                    </a:schemeClr>
                  </a:gs>
                  <a:gs pos="100000">
                    <a:srgbClr val="878787">
                      <a:alpha val="69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4" name="Group 15">
                <a:extLst>
                  <a:ext uri="{FF2B5EF4-FFF2-40B4-BE49-F238E27FC236}">
                    <a16:creationId xmlns:a16="http://schemas.microsoft.com/office/drawing/2014/main" id="{37436205-230F-4BF1-B932-8A19F8113D5F}"/>
                  </a:ext>
                </a:extLst>
              </p:cNvPr>
              <p:cNvGrpSpPr/>
              <p:nvPr/>
            </p:nvGrpSpPr>
            <p:grpSpPr>
              <a:xfrm>
                <a:off x="2235198" y="943428"/>
                <a:ext cx="1748974" cy="1262744"/>
                <a:chOff x="2235198" y="943428"/>
                <a:chExt cx="1748974" cy="1262744"/>
              </a:xfrm>
            </p:grpSpPr>
            <p:sp>
              <p:nvSpPr>
                <p:cNvPr id="15" name="Rectangle 10">
                  <a:extLst>
                    <a:ext uri="{FF2B5EF4-FFF2-40B4-BE49-F238E27FC236}">
                      <a16:creationId xmlns:a16="http://schemas.microsoft.com/office/drawing/2014/main" id="{3DDC3049-26A8-4FF1-936F-AC4189FC7B83}"/>
                    </a:ext>
                  </a:extLst>
                </p:cNvPr>
                <p:cNvSpPr/>
                <p:nvPr/>
              </p:nvSpPr>
              <p:spPr>
                <a:xfrm>
                  <a:off x="2416629" y="943428"/>
                  <a:ext cx="1386114" cy="1262744"/>
                </a:xfrm>
                <a:prstGeom prst="rect">
                  <a:avLst/>
                </a:prstGeom>
                <a:solidFill>
                  <a:srgbClr val="FF99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Right Triangle 11">
                  <a:extLst>
                    <a:ext uri="{FF2B5EF4-FFF2-40B4-BE49-F238E27FC236}">
                      <a16:creationId xmlns:a16="http://schemas.microsoft.com/office/drawing/2014/main" id="{6A0E2978-4D9A-4D40-8C3B-DC04EFB6752B}"/>
                    </a:ext>
                  </a:extLst>
                </p:cNvPr>
                <p:cNvSpPr/>
                <p:nvPr/>
              </p:nvSpPr>
              <p:spPr>
                <a:xfrm flipH="1">
                  <a:off x="2235199" y="943428"/>
                  <a:ext cx="181429" cy="217715"/>
                </a:xfrm>
                <a:prstGeom prst="rtTriangle">
                  <a:avLst/>
                </a:prstGeom>
                <a:solidFill>
                  <a:srgbClr val="CC33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Right Triangle 12">
                  <a:extLst>
                    <a:ext uri="{FF2B5EF4-FFF2-40B4-BE49-F238E27FC236}">
                      <a16:creationId xmlns:a16="http://schemas.microsoft.com/office/drawing/2014/main" id="{362B5D2F-1DB7-463D-8DD0-3020F3B08670}"/>
                    </a:ext>
                  </a:extLst>
                </p:cNvPr>
                <p:cNvSpPr/>
                <p:nvPr/>
              </p:nvSpPr>
              <p:spPr>
                <a:xfrm>
                  <a:off x="3802743" y="943428"/>
                  <a:ext cx="181429" cy="217715"/>
                </a:xfrm>
                <a:prstGeom prst="rtTriangle">
                  <a:avLst/>
                </a:prstGeom>
                <a:solidFill>
                  <a:srgbClr val="CC33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Right Triangle 13">
                  <a:extLst>
                    <a:ext uri="{FF2B5EF4-FFF2-40B4-BE49-F238E27FC236}">
                      <a16:creationId xmlns:a16="http://schemas.microsoft.com/office/drawing/2014/main" id="{5A800E60-E9D7-438E-865B-899BAF828454}"/>
                    </a:ext>
                  </a:extLst>
                </p:cNvPr>
                <p:cNvSpPr/>
                <p:nvPr/>
              </p:nvSpPr>
              <p:spPr>
                <a:xfrm flipV="1">
                  <a:off x="3802742" y="1988456"/>
                  <a:ext cx="181429" cy="217715"/>
                </a:xfrm>
                <a:prstGeom prst="rtTriangle">
                  <a:avLst/>
                </a:prstGeom>
                <a:solidFill>
                  <a:srgbClr val="CC33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Right Triangle 14">
                  <a:extLst>
                    <a:ext uri="{FF2B5EF4-FFF2-40B4-BE49-F238E27FC236}">
                      <a16:creationId xmlns:a16="http://schemas.microsoft.com/office/drawing/2014/main" id="{F57FFF6C-F88E-4F9B-9998-DA6BF76FEDED}"/>
                    </a:ext>
                  </a:extLst>
                </p:cNvPr>
                <p:cNvSpPr/>
                <p:nvPr/>
              </p:nvSpPr>
              <p:spPr>
                <a:xfrm flipH="1" flipV="1">
                  <a:off x="2235198" y="1988454"/>
                  <a:ext cx="181428" cy="217715"/>
                </a:xfrm>
                <a:prstGeom prst="rtTriangle">
                  <a:avLst/>
                </a:prstGeom>
                <a:solidFill>
                  <a:srgbClr val="CC33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1" name="TextBox 19">
              <a:extLst>
                <a:ext uri="{FF2B5EF4-FFF2-40B4-BE49-F238E27FC236}">
                  <a16:creationId xmlns:a16="http://schemas.microsoft.com/office/drawing/2014/main" id="{3CFB2769-B8F0-4B6A-8C58-7D555447AC43}"/>
                </a:ext>
              </a:extLst>
            </p:cNvPr>
            <p:cNvSpPr txBox="1"/>
            <p:nvPr/>
          </p:nvSpPr>
          <p:spPr>
            <a:xfrm>
              <a:off x="8278596" y="1119334"/>
              <a:ext cx="127362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</a:t>
              </a:r>
              <a:endPara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81" name="Rectangle 4">
            <a:extLst>
              <a:ext uri="{FF2B5EF4-FFF2-40B4-BE49-F238E27FC236}">
                <a16:creationId xmlns:a16="http://schemas.microsoft.com/office/drawing/2014/main" id="{53A4D272-4D2B-4890-B13F-527A33FDCC57}"/>
              </a:ext>
            </a:extLst>
          </p:cNvPr>
          <p:cNvSpPr/>
          <p:nvPr/>
        </p:nvSpPr>
        <p:spPr>
          <a:xfrm flipH="1">
            <a:off x="11644442" y="1177559"/>
            <a:ext cx="260442" cy="5680441"/>
          </a:xfrm>
          <a:prstGeom prst="rect">
            <a:avLst/>
          </a:prstGeom>
          <a:solidFill>
            <a:schemeClr val="tx1">
              <a:lumMod val="75000"/>
              <a:lumOff val="25000"/>
              <a:alpha val="44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1" name="مجموعة 70"/>
          <p:cNvGrpSpPr/>
          <p:nvPr/>
        </p:nvGrpSpPr>
        <p:grpSpPr>
          <a:xfrm>
            <a:off x="3297735" y="1379603"/>
            <a:ext cx="8607149" cy="1193405"/>
            <a:chOff x="3411081" y="3294128"/>
            <a:chExt cx="8607149" cy="1193405"/>
          </a:xfrm>
        </p:grpSpPr>
        <p:sp>
          <p:nvSpPr>
            <p:cNvPr id="72" name="Rectangle: Top Corners Rounded 17">
              <a:extLst>
                <a:ext uri="{FF2B5EF4-FFF2-40B4-BE49-F238E27FC236}">
                  <a16:creationId xmlns:a16="http://schemas.microsoft.com/office/drawing/2014/main" id="{75907753-DC44-442D-88C1-1FC79701AD74}"/>
                </a:ext>
              </a:extLst>
            </p:cNvPr>
            <p:cNvSpPr/>
            <p:nvPr/>
          </p:nvSpPr>
          <p:spPr>
            <a:xfrm rot="16200000" flipH="1">
              <a:off x="10569259" y="3038562"/>
              <a:ext cx="1193405" cy="170453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2C8CE7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: Top Corners Rounded 16">
              <a:extLst>
                <a:ext uri="{FF2B5EF4-FFF2-40B4-BE49-F238E27FC236}">
                  <a16:creationId xmlns:a16="http://schemas.microsoft.com/office/drawing/2014/main" id="{863C240A-B417-46DD-B05E-E0B3A922C38A}"/>
                </a:ext>
              </a:extLst>
            </p:cNvPr>
            <p:cNvSpPr/>
            <p:nvPr/>
          </p:nvSpPr>
          <p:spPr>
            <a:xfrm rot="5400000">
              <a:off x="6112114" y="593097"/>
              <a:ext cx="1193403" cy="659547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2C8CE7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TextBox 36">
              <a:extLst>
                <a:ext uri="{FF2B5EF4-FFF2-40B4-BE49-F238E27FC236}">
                  <a16:creationId xmlns:a16="http://schemas.microsoft.com/office/drawing/2014/main" id="{93E7D62B-1455-4AFF-B195-F9AA155326E3}"/>
                </a:ext>
              </a:extLst>
            </p:cNvPr>
            <p:cNvSpPr txBox="1"/>
            <p:nvPr/>
          </p:nvSpPr>
          <p:spPr>
            <a:xfrm>
              <a:off x="10804718" y="3376557"/>
              <a:ext cx="8397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b="1" dirty="0">
                  <a:latin typeface="Century Gothic" panose="020B0502020202020204" pitchFamily="34" charset="0"/>
                </a:rPr>
                <a:t>نشاط </a:t>
              </a:r>
              <a:r>
                <a:rPr lang="en-US" sz="2800" b="1" dirty="0">
                  <a:latin typeface="Century Gothic" panose="020B0502020202020204" pitchFamily="34" charset="0"/>
                </a:rPr>
                <a:t>1</a:t>
              </a:r>
            </a:p>
          </p:txBody>
        </p:sp>
        <p:pic>
          <p:nvPicPr>
            <p:cNvPr id="75" name="Graphic 10" descr="Marketing">
              <a:extLst>
                <a:ext uri="{FF2B5EF4-FFF2-40B4-BE49-F238E27FC236}">
                  <a16:creationId xmlns:a16="http://schemas.microsoft.com/office/drawing/2014/main" id="{D4556F2B-2510-47EB-BADC-D28A80042CD3}"/>
                </a:ext>
              </a:extLst>
            </p:cNvPr>
            <p:cNvPicPr>
              <a:picLocks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flipH="1">
              <a:off x="8957163" y="3625531"/>
              <a:ext cx="640080" cy="640080"/>
            </a:xfrm>
            <a:prstGeom prst="rect">
              <a:avLst/>
            </a:prstGeom>
          </p:spPr>
        </p:pic>
        <p:sp>
          <p:nvSpPr>
            <p:cNvPr id="76" name="TextBox 47">
              <a:extLst>
                <a:ext uri="{FF2B5EF4-FFF2-40B4-BE49-F238E27FC236}">
                  <a16:creationId xmlns:a16="http://schemas.microsoft.com/office/drawing/2014/main" id="{ED665529-B0D7-41B7-B7D6-AC371B427BAB}"/>
                </a:ext>
              </a:extLst>
            </p:cNvPr>
            <p:cNvSpPr txBox="1"/>
            <p:nvPr/>
          </p:nvSpPr>
          <p:spPr>
            <a:xfrm>
              <a:off x="3411081" y="3437739"/>
              <a:ext cx="563833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dirty="0">
                  <a:latin typeface="Century Gothic" panose="020B0502020202020204" pitchFamily="34" charset="0"/>
                </a:rPr>
                <a:t>ما المسطحات المائية المهمة التي يطل عليها العالم العربي والإسلامي؟</a:t>
              </a:r>
              <a:endParaRPr lang="en-US" sz="2000" dirty="0">
                <a:latin typeface="Century Gothic" panose="020B0502020202020204" pitchFamily="34" charset="0"/>
              </a:endParaRPr>
            </a:p>
          </p:txBody>
        </p:sp>
        <p:grpSp>
          <p:nvGrpSpPr>
            <p:cNvPr id="77" name="Group 55">
              <a:extLst>
                <a:ext uri="{FF2B5EF4-FFF2-40B4-BE49-F238E27FC236}">
                  <a16:creationId xmlns:a16="http://schemas.microsoft.com/office/drawing/2014/main" id="{72DC2FF5-03A5-42EB-A968-12DB7158EBBF}"/>
                </a:ext>
              </a:extLst>
            </p:cNvPr>
            <p:cNvGrpSpPr/>
            <p:nvPr/>
          </p:nvGrpSpPr>
          <p:grpSpPr>
            <a:xfrm flipH="1">
              <a:off x="9646089" y="3700169"/>
              <a:ext cx="1074076" cy="327224"/>
              <a:chOff x="3454205" y="1667025"/>
              <a:chExt cx="1074076" cy="239151"/>
            </a:xfrm>
          </p:grpSpPr>
          <p:sp>
            <p:nvSpPr>
              <p:cNvPr id="78" name="Oval 56">
                <a:extLst>
                  <a:ext uri="{FF2B5EF4-FFF2-40B4-BE49-F238E27FC236}">
                    <a16:creationId xmlns:a16="http://schemas.microsoft.com/office/drawing/2014/main" id="{02196C78-AF48-41D4-AE94-7A2F663F982E}"/>
                  </a:ext>
                </a:extLst>
              </p:cNvPr>
              <p:cNvSpPr/>
              <p:nvPr/>
            </p:nvSpPr>
            <p:spPr>
              <a:xfrm>
                <a:off x="3454205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57">
                <a:extLst>
                  <a:ext uri="{FF2B5EF4-FFF2-40B4-BE49-F238E27FC236}">
                    <a16:creationId xmlns:a16="http://schemas.microsoft.com/office/drawing/2014/main" id="{6260C326-6B60-41E4-8130-D5EEE4B037E3}"/>
                  </a:ext>
                </a:extLst>
              </p:cNvPr>
              <p:cNvSpPr/>
              <p:nvPr/>
            </p:nvSpPr>
            <p:spPr>
              <a:xfrm>
                <a:off x="4199097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Flowchart: Terminator 58">
                <a:extLst>
                  <a:ext uri="{FF2B5EF4-FFF2-40B4-BE49-F238E27FC236}">
                    <a16:creationId xmlns:a16="http://schemas.microsoft.com/office/drawing/2014/main" id="{C5905C52-3E88-48CD-938B-C70264AC17C8}"/>
                  </a:ext>
                </a:extLst>
              </p:cNvPr>
              <p:cNvSpPr/>
              <p:nvPr/>
            </p:nvSpPr>
            <p:spPr>
              <a:xfrm>
                <a:off x="3587675" y="1706363"/>
                <a:ext cx="821029" cy="164592"/>
              </a:xfrm>
              <a:prstGeom prst="flowChartTerminator">
                <a:avLst/>
              </a:prstGeom>
              <a:gradFill>
                <a:gsLst>
                  <a:gs pos="98230">
                    <a:srgbClr val="242424"/>
                  </a:gs>
                  <a:gs pos="85000">
                    <a:schemeClr val="bg1">
                      <a:lumMod val="65000"/>
                    </a:schemeClr>
                  </a:gs>
                  <a:gs pos="3540">
                    <a:srgbClr val="242424"/>
                  </a:gs>
                  <a:gs pos="19000">
                    <a:schemeClr val="bg1">
                      <a:lumMod val="50000"/>
                    </a:schemeClr>
                  </a:gs>
                  <a:gs pos="56000">
                    <a:schemeClr val="bg1"/>
                  </a:gs>
                </a:gsLst>
                <a:lin ang="0" scaled="1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82" name="Rectangle 5">
            <a:extLst>
              <a:ext uri="{FF2B5EF4-FFF2-40B4-BE49-F238E27FC236}">
                <a16:creationId xmlns:a16="http://schemas.microsoft.com/office/drawing/2014/main" id="{1F827C7E-4449-437A-B9AF-C2C0DB477F00}"/>
              </a:ext>
            </a:extLst>
          </p:cNvPr>
          <p:cNvSpPr/>
          <p:nvPr/>
        </p:nvSpPr>
        <p:spPr>
          <a:xfrm flipH="1">
            <a:off x="11835858" y="1177559"/>
            <a:ext cx="356141" cy="5680441"/>
          </a:xfrm>
          <a:prstGeom prst="rect">
            <a:avLst/>
          </a:prstGeom>
          <a:solidFill>
            <a:srgbClr val="45454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4" name="مجموعة 83"/>
          <p:cNvGrpSpPr/>
          <p:nvPr/>
        </p:nvGrpSpPr>
        <p:grpSpPr>
          <a:xfrm>
            <a:off x="338813" y="22303"/>
            <a:ext cx="8201466" cy="1128959"/>
            <a:chOff x="338813" y="22303"/>
            <a:chExt cx="8201466" cy="1128959"/>
          </a:xfrm>
        </p:grpSpPr>
        <p:grpSp>
          <p:nvGrpSpPr>
            <p:cNvPr id="85" name="مجموعة 84"/>
            <p:cNvGrpSpPr/>
            <p:nvPr/>
          </p:nvGrpSpPr>
          <p:grpSpPr>
            <a:xfrm>
              <a:off x="338813" y="22303"/>
              <a:ext cx="1704537" cy="1128957"/>
              <a:chOff x="338813" y="22303"/>
              <a:chExt cx="1704537" cy="1128957"/>
            </a:xfrm>
          </p:grpSpPr>
          <p:sp>
            <p:nvSpPr>
              <p:cNvPr id="96" name="Rectangle: Top Corners Rounded 29">
                <a:extLst>
                  <a:ext uri="{FF2B5EF4-FFF2-40B4-BE49-F238E27FC236}">
                    <a16:creationId xmlns:a16="http://schemas.microsoft.com/office/drawing/2014/main" id="{631B49C5-0FBE-4201-9055-096469E92B96}"/>
                  </a:ext>
                </a:extLst>
              </p:cNvPr>
              <p:cNvSpPr/>
              <p:nvPr/>
            </p:nvSpPr>
            <p:spPr>
              <a:xfrm rot="5400000">
                <a:off x="626603" y="-265487"/>
                <a:ext cx="1128957" cy="170453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TextBox 37">
                <a:extLst>
                  <a:ext uri="{FF2B5EF4-FFF2-40B4-BE49-F238E27FC236}">
                    <a16:creationId xmlns:a16="http://schemas.microsoft.com/office/drawing/2014/main" id="{76D10162-9574-43DF-BF02-F3BAB5FBC542}"/>
                  </a:ext>
                </a:extLst>
              </p:cNvPr>
              <p:cNvSpPr txBox="1"/>
              <p:nvPr/>
            </p:nvSpPr>
            <p:spPr>
              <a:xfrm flipH="1">
                <a:off x="746600" y="84303"/>
                <a:ext cx="83972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400" b="1" dirty="0">
                    <a:latin typeface="Century Gothic" panose="020B0502020202020204" pitchFamily="34" charset="0"/>
                  </a:rPr>
                  <a:t>الوحدة </a:t>
                </a:r>
              </a:p>
              <a:p>
                <a:pPr algn="ctr"/>
                <a:r>
                  <a:rPr lang="ar-SY" sz="2400" b="1" dirty="0">
                    <a:latin typeface="Century Gothic" panose="020B0502020202020204" pitchFamily="34" charset="0"/>
                  </a:rPr>
                  <a:t>9</a:t>
                </a:r>
                <a:endParaRPr lang="en-US" sz="2400" b="1" dirty="0"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86" name="مجموعة 85"/>
            <p:cNvGrpSpPr/>
            <p:nvPr/>
          </p:nvGrpSpPr>
          <p:grpSpPr>
            <a:xfrm>
              <a:off x="2043350" y="22303"/>
              <a:ext cx="6496929" cy="1128959"/>
              <a:chOff x="2043350" y="22303"/>
              <a:chExt cx="6496929" cy="1128959"/>
            </a:xfrm>
          </p:grpSpPr>
          <p:sp>
            <p:nvSpPr>
              <p:cNvPr id="91" name="Rectangle: Top Corners Rounded 30">
                <a:extLst>
                  <a:ext uri="{FF2B5EF4-FFF2-40B4-BE49-F238E27FC236}">
                    <a16:creationId xmlns:a16="http://schemas.microsoft.com/office/drawing/2014/main" id="{1615A45F-6CC8-48D9-B779-27E337B16F12}"/>
                  </a:ext>
                </a:extLst>
              </p:cNvPr>
              <p:cNvSpPr/>
              <p:nvPr/>
            </p:nvSpPr>
            <p:spPr>
              <a:xfrm rot="16200000" flipH="1">
                <a:off x="4880905" y="-2508111"/>
                <a:ext cx="1128959" cy="6189788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92" name="Graphic 2" descr="Thought bubble">
                <a:extLst>
                  <a:ext uri="{FF2B5EF4-FFF2-40B4-BE49-F238E27FC236}">
                    <a16:creationId xmlns:a16="http://schemas.microsoft.com/office/drawing/2014/main" id="{1BC5C56D-BC9C-4A5D-9ACC-9B354DB22762}"/>
                  </a:ext>
                </a:extLst>
              </p:cNvPr>
              <p:cNvPicPr>
                <a:picLocks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 flipH="1">
                <a:off x="2771001" y="356747"/>
                <a:ext cx="640080" cy="640080"/>
              </a:xfrm>
              <a:prstGeom prst="rect">
                <a:avLst/>
              </a:prstGeom>
            </p:spPr>
          </p:pic>
          <p:grpSp>
            <p:nvGrpSpPr>
              <p:cNvPr id="93" name="Group 52">
                <a:extLst>
                  <a:ext uri="{FF2B5EF4-FFF2-40B4-BE49-F238E27FC236}">
                    <a16:creationId xmlns:a16="http://schemas.microsoft.com/office/drawing/2014/main" id="{27984296-FF80-419E-8703-5280B5AB1741}"/>
                  </a:ext>
                </a:extLst>
              </p:cNvPr>
              <p:cNvGrpSpPr/>
              <p:nvPr/>
            </p:nvGrpSpPr>
            <p:grpSpPr>
              <a:xfrm>
                <a:off x="2043350" y="165530"/>
                <a:ext cx="6452950" cy="850557"/>
                <a:chOff x="3825701" y="1484950"/>
                <a:chExt cx="6452950" cy="850557"/>
              </a:xfrm>
            </p:grpSpPr>
            <p:sp>
              <p:nvSpPr>
                <p:cNvPr id="94" name="TextBox 53">
                  <a:extLst>
                    <a:ext uri="{FF2B5EF4-FFF2-40B4-BE49-F238E27FC236}">
                      <a16:creationId xmlns:a16="http://schemas.microsoft.com/office/drawing/2014/main" id="{701AC4C7-0CAE-4E74-837A-DAAF1873AD88}"/>
                    </a:ext>
                  </a:extLst>
                </p:cNvPr>
                <p:cNvSpPr txBox="1"/>
                <p:nvPr/>
              </p:nvSpPr>
              <p:spPr>
                <a:xfrm>
                  <a:off x="7737497" y="1484950"/>
                  <a:ext cx="254115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Y" b="1" dirty="0">
                      <a:latin typeface="Century Gothic" panose="020B0502020202020204" pitchFamily="34" charset="0"/>
                    </a:rPr>
                    <a:t>الدرس الحادي عشر </a:t>
                  </a:r>
                  <a:endParaRPr lang="en-US" b="1" dirty="0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95" name="TextBox 54">
                  <a:extLst>
                    <a:ext uri="{FF2B5EF4-FFF2-40B4-BE49-F238E27FC236}">
                      <a16:creationId xmlns:a16="http://schemas.microsoft.com/office/drawing/2014/main" id="{77083AD1-19E7-47DD-AD18-FA3E1ABEF6F5}"/>
                    </a:ext>
                  </a:extLst>
                </p:cNvPr>
                <p:cNvSpPr txBox="1"/>
                <p:nvPr/>
              </p:nvSpPr>
              <p:spPr>
                <a:xfrm>
                  <a:off x="3825701" y="1812287"/>
                  <a:ext cx="645295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Y" sz="2800" dirty="0">
                      <a:latin typeface="Century Gothic" panose="020B0502020202020204" pitchFamily="34" charset="0"/>
                    </a:rPr>
                    <a:t>الخصائص الطبيعية للعالم العربي والإسلامي</a:t>
                  </a:r>
                </a:p>
              </p:txBody>
            </p:sp>
          </p:grpSp>
        </p:grpSp>
        <p:grpSp>
          <p:nvGrpSpPr>
            <p:cNvPr id="87" name="Group 31">
              <a:extLst>
                <a:ext uri="{FF2B5EF4-FFF2-40B4-BE49-F238E27FC236}">
                  <a16:creationId xmlns:a16="http://schemas.microsoft.com/office/drawing/2014/main" id="{558FC709-40A8-4347-9BA6-97072B4914BD}"/>
                </a:ext>
              </a:extLst>
            </p:cNvPr>
            <p:cNvGrpSpPr/>
            <p:nvPr/>
          </p:nvGrpSpPr>
          <p:grpSpPr>
            <a:xfrm flipH="1">
              <a:off x="1665860" y="455392"/>
              <a:ext cx="1074076" cy="327224"/>
              <a:chOff x="3454205" y="1667025"/>
              <a:chExt cx="1074076" cy="239151"/>
            </a:xfrm>
          </p:grpSpPr>
          <p:sp>
            <p:nvSpPr>
              <p:cNvPr id="88" name="Oval 32">
                <a:extLst>
                  <a:ext uri="{FF2B5EF4-FFF2-40B4-BE49-F238E27FC236}">
                    <a16:creationId xmlns:a16="http://schemas.microsoft.com/office/drawing/2014/main" id="{5BEA08B9-E1AA-45E6-B4A0-E998EFD2A2A9}"/>
                  </a:ext>
                </a:extLst>
              </p:cNvPr>
              <p:cNvSpPr/>
              <p:nvPr/>
            </p:nvSpPr>
            <p:spPr>
              <a:xfrm>
                <a:off x="3454205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Oval 33">
                <a:extLst>
                  <a:ext uri="{FF2B5EF4-FFF2-40B4-BE49-F238E27FC236}">
                    <a16:creationId xmlns:a16="http://schemas.microsoft.com/office/drawing/2014/main" id="{9B9975C1-C883-4A1D-B21C-3FD74A13B06D}"/>
                  </a:ext>
                </a:extLst>
              </p:cNvPr>
              <p:cNvSpPr/>
              <p:nvPr/>
            </p:nvSpPr>
            <p:spPr>
              <a:xfrm>
                <a:off x="4199097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Flowchart: Terminator 34">
                <a:extLst>
                  <a:ext uri="{FF2B5EF4-FFF2-40B4-BE49-F238E27FC236}">
                    <a16:creationId xmlns:a16="http://schemas.microsoft.com/office/drawing/2014/main" id="{84E51706-921F-43BA-B6DC-29748803BC71}"/>
                  </a:ext>
                </a:extLst>
              </p:cNvPr>
              <p:cNvSpPr/>
              <p:nvPr/>
            </p:nvSpPr>
            <p:spPr>
              <a:xfrm>
                <a:off x="3587675" y="1706363"/>
                <a:ext cx="821029" cy="164592"/>
              </a:xfrm>
              <a:prstGeom prst="flowChartTerminator">
                <a:avLst/>
              </a:prstGeom>
              <a:gradFill>
                <a:gsLst>
                  <a:gs pos="98230">
                    <a:srgbClr val="242424"/>
                  </a:gs>
                  <a:gs pos="85000">
                    <a:schemeClr val="bg1">
                      <a:lumMod val="65000"/>
                    </a:schemeClr>
                  </a:gs>
                  <a:gs pos="3540">
                    <a:srgbClr val="242424"/>
                  </a:gs>
                  <a:gs pos="19000">
                    <a:schemeClr val="bg1">
                      <a:lumMod val="50000"/>
                    </a:schemeClr>
                  </a:gs>
                  <a:gs pos="56000">
                    <a:schemeClr val="bg1"/>
                  </a:gs>
                </a:gsLst>
                <a:lin ang="0" scaled="1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98" name="Rectangle 5">
            <a:extLst>
              <a:ext uri="{FF2B5EF4-FFF2-40B4-BE49-F238E27FC236}">
                <a16:creationId xmlns:a16="http://schemas.microsoft.com/office/drawing/2014/main" id="{1F827C7E-4449-437A-B9AF-C2C0DB477F00}"/>
              </a:ext>
            </a:extLst>
          </p:cNvPr>
          <p:cNvSpPr/>
          <p:nvPr/>
        </p:nvSpPr>
        <p:spPr>
          <a:xfrm>
            <a:off x="-472431" y="0"/>
            <a:ext cx="897991" cy="6858000"/>
          </a:xfrm>
          <a:prstGeom prst="rect">
            <a:avLst/>
          </a:prstGeom>
          <a:solidFill>
            <a:srgbClr val="45454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9" name="Group 26">
            <a:extLst>
              <a:ext uri="{FF2B5EF4-FFF2-40B4-BE49-F238E27FC236}">
                <a16:creationId xmlns:a16="http://schemas.microsoft.com/office/drawing/2014/main" id="{2AC1D5D3-5F91-471B-8D64-41C3AFEB8EA0}"/>
              </a:ext>
            </a:extLst>
          </p:cNvPr>
          <p:cNvGrpSpPr/>
          <p:nvPr/>
        </p:nvGrpSpPr>
        <p:grpSpPr>
          <a:xfrm>
            <a:off x="7712265" y="4017778"/>
            <a:ext cx="3922847" cy="2762026"/>
            <a:chOff x="6185973" y="1568573"/>
            <a:chExt cx="3922847" cy="2762026"/>
          </a:xfrm>
        </p:grpSpPr>
        <p:grpSp>
          <p:nvGrpSpPr>
            <p:cNvPr id="100" name="Group 17">
              <a:extLst>
                <a:ext uri="{FF2B5EF4-FFF2-40B4-BE49-F238E27FC236}">
                  <a16:creationId xmlns:a16="http://schemas.microsoft.com/office/drawing/2014/main" id="{53137BCD-AB69-43BC-ACDF-D10660BCA645}"/>
                </a:ext>
              </a:extLst>
            </p:cNvPr>
            <p:cNvGrpSpPr/>
            <p:nvPr/>
          </p:nvGrpSpPr>
          <p:grpSpPr>
            <a:xfrm>
              <a:off x="6185973" y="1568573"/>
              <a:ext cx="3922847" cy="2762026"/>
              <a:chOff x="2573979" y="1101303"/>
              <a:chExt cx="5006881" cy="3525279"/>
            </a:xfrm>
            <a:effectLst>
              <a:reflection blurRad="6350" stA="51000" endPos="14000" dir="5400000" sy="-100000" algn="bl" rotWithShape="0"/>
            </a:effectLst>
          </p:grpSpPr>
          <p:sp>
            <p:nvSpPr>
              <p:cNvPr id="103" name="Rectangle 18">
                <a:extLst>
                  <a:ext uri="{FF2B5EF4-FFF2-40B4-BE49-F238E27FC236}">
                    <a16:creationId xmlns:a16="http://schemas.microsoft.com/office/drawing/2014/main" id="{FCBD6FA9-07F9-4D1E-8F2A-B5AA8C77D81F}"/>
                  </a:ext>
                </a:extLst>
              </p:cNvPr>
              <p:cNvSpPr/>
              <p:nvPr/>
            </p:nvSpPr>
            <p:spPr>
              <a:xfrm>
                <a:off x="2573979" y="1107789"/>
                <a:ext cx="5006881" cy="3518793"/>
              </a:xfrm>
              <a:prstGeom prst="rect">
                <a:avLst/>
              </a:prstGeom>
              <a:gradFill flip="none" rotWithShape="1">
                <a:gsLst>
                  <a:gs pos="100000">
                    <a:schemeClr val="bg1"/>
                  </a:gs>
                  <a:gs pos="0">
                    <a:schemeClr val="bg1">
                      <a:lumMod val="95000"/>
                    </a:schemeClr>
                  </a:gs>
                </a:gsLst>
                <a:lin ang="5400000" scaled="1"/>
                <a:tileRect/>
              </a:gradFill>
              <a:ln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Freeform: Shape 19">
                <a:extLst>
                  <a:ext uri="{FF2B5EF4-FFF2-40B4-BE49-F238E27FC236}">
                    <a16:creationId xmlns:a16="http://schemas.microsoft.com/office/drawing/2014/main" id="{41D7193C-94B5-4C66-A4CF-3DB8A9019A8E}"/>
                  </a:ext>
                </a:extLst>
              </p:cNvPr>
              <p:cNvSpPr/>
              <p:nvPr/>
            </p:nvSpPr>
            <p:spPr>
              <a:xfrm flipV="1">
                <a:off x="2573979" y="1101303"/>
                <a:ext cx="5006524" cy="1269779"/>
              </a:xfrm>
              <a:custGeom>
                <a:avLst/>
                <a:gdLst>
                  <a:gd name="connsiteX0" fmla="*/ 0 w 3010485"/>
                  <a:gd name="connsiteY0" fmla="*/ 1051704 h 1051704"/>
                  <a:gd name="connsiteX1" fmla="*/ 3010485 w 3010485"/>
                  <a:gd name="connsiteY1" fmla="*/ 1051704 h 1051704"/>
                  <a:gd name="connsiteX2" fmla="*/ 3010485 w 3010485"/>
                  <a:gd name="connsiteY2" fmla="*/ 281356 h 1051704"/>
                  <a:gd name="connsiteX3" fmla="*/ 1668429 w 3010485"/>
                  <a:gd name="connsiteY3" fmla="*/ 281356 h 1051704"/>
                  <a:gd name="connsiteX4" fmla="*/ 1505243 w 3010485"/>
                  <a:gd name="connsiteY4" fmla="*/ 0 h 1051704"/>
                  <a:gd name="connsiteX5" fmla="*/ 1342056 w 3010485"/>
                  <a:gd name="connsiteY5" fmla="*/ 281356 h 1051704"/>
                  <a:gd name="connsiteX6" fmla="*/ 0 w 3010485"/>
                  <a:gd name="connsiteY6" fmla="*/ 281356 h 1051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10485" h="1051704">
                    <a:moveTo>
                      <a:pt x="0" y="1051704"/>
                    </a:moveTo>
                    <a:lnTo>
                      <a:pt x="3010485" y="1051704"/>
                    </a:lnTo>
                    <a:lnTo>
                      <a:pt x="3010485" y="281356"/>
                    </a:lnTo>
                    <a:lnTo>
                      <a:pt x="1668429" y="281356"/>
                    </a:lnTo>
                    <a:lnTo>
                      <a:pt x="1505243" y="0"/>
                    </a:lnTo>
                    <a:lnTo>
                      <a:pt x="1342056" y="281356"/>
                    </a:lnTo>
                    <a:lnTo>
                      <a:pt x="0" y="281356"/>
                    </a:lnTo>
                    <a:close/>
                  </a:path>
                </a:pathLst>
              </a:custGeom>
              <a:solidFill>
                <a:srgbClr val="0066CC"/>
              </a:solidFill>
              <a:ln>
                <a:solidFill>
                  <a:srgbClr val="0066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01" name="Picture 12">
              <a:extLst>
                <a:ext uri="{FF2B5EF4-FFF2-40B4-BE49-F238E27FC236}">
                  <a16:creationId xmlns:a16="http://schemas.microsoft.com/office/drawing/2014/main" id="{039FBA9A-A698-4B3C-979A-FA7C649AAEA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0423" y="2287895"/>
              <a:ext cx="3644347" cy="1966120"/>
            </a:xfrm>
            <a:prstGeom prst="rect">
              <a:avLst/>
            </a:prstGeom>
          </p:spPr>
        </p:pic>
        <p:sp>
          <p:nvSpPr>
            <p:cNvPr id="102" name="TextBox 21">
              <a:extLst>
                <a:ext uri="{FF2B5EF4-FFF2-40B4-BE49-F238E27FC236}">
                  <a16:creationId xmlns:a16="http://schemas.microsoft.com/office/drawing/2014/main" id="{3FFEC7E5-9AAA-420D-9D59-9AD5230E6B3C}"/>
                </a:ext>
              </a:extLst>
            </p:cNvPr>
            <p:cNvSpPr txBox="1"/>
            <p:nvPr/>
          </p:nvSpPr>
          <p:spPr>
            <a:xfrm>
              <a:off x="6971351" y="1665893"/>
              <a:ext cx="276389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chemeClr val="bg1"/>
                  </a:solidFill>
                  <a:latin typeface="Helvetica" panose="020B0604020202020204" pitchFamily="34" charset="0"/>
                </a:rPr>
                <a:t>موقع العالم العربي و الاسلامي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46210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1" accel="38000" fill="hold" nodeType="clickEffect" p14:presetBounceEnd="5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000">
                                          <p:cBhvr additive="base">
                                            <p:cTn id="19" dur="10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000">
                                          <p:cBhvr additive="base">
                                            <p:cTn id="20" dur="10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35" presetClass="path" presetSubtype="0" fill="hold" nodeType="clickEffect" p14:presetBounceEnd="33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91667E-6 4.07407E-6 L -0.47343 4.07407E-6 " pathEditMode="relative" rAng="0" ptsTypes="AA" p14:bounceEnd="33000">
                                          <p:cBhvr>
                                            <p:cTn id="24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3672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5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7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1" accel="3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35" presetClass="pat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91667E-6 4.07407E-6 L -0.47343 4.07407E-6 " pathEditMode="relative" rAng="0" ptsTypes="AA">
                                          <p:cBhvr>
                                            <p:cTn id="24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3672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5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7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</p:bldLst>
      </p:timing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1318</TotalTime>
  <Words>792</Words>
  <Application>Microsoft Office PowerPoint</Application>
  <PresentationFormat>شاشة عريضة</PresentationFormat>
  <Paragraphs>161</Paragraphs>
  <Slides>17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9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17</vt:i4>
      </vt:variant>
    </vt:vector>
  </HeadingPairs>
  <TitlesOfParts>
    <vt:vector size="27" baseType="lpstr">
      <vt:lpstr>Arial</vt:lpstr>
      <vt:lpstr>Calibri</vt:lpstr>
      <vt:lpstr>Calibri Light</vt:lpstr>
      <vt:lpstr>Century Gothic</vt:lpstr>
      <vt:lpstr>Cooper Black</vt:lpstr>
      <vt:lpstr>Hand Of Sean</vt:lpstr>
      <vt:lpstr>Helvetica</vt:lpstr>
      <vt:lpstr>Open Sans</vt:lpstr>
      <vt:lpstr>Oswald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duha omar</dc:creator>
  <cp:lastModifiedBy>حمود حاتم الناصر</cp:lastModifiedBy>
  <cp:revision>851</cp:revision>
  <dcterms:created xsi:type="dcterms:W3CDTF">2020-11-11T11:02:52Z</dcterms:created>
  <dcterms:modified xsi:type="dcterms:W3CDTF">2021-01-24T22:38:28Z</dcterms:modified>
</cp:coreProperties>
</file>