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0" r:id="rId3"/>
    <p:sldId id="459" r:id="rId4"/>
    <p:sldId id="478" r:id="rId5"/>
    <p:sldId id="335" r:id="rId6"/>
    <p:sldId id="479" r:id="rId7"/>
    <p:sldId id="341" r:id="rId8"/>
    <p:sldId id="319" r:id="rId9"/>
  </p:sldIdLst>
  <p:sldSz cx="12192000" cy="6858000"/>
  <p:notesSz cx="6858000" cy="9144000"/>
  <p:defaultTextStyle>
    <a:defPPr>
      <a:defRPr lang="ar-S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63" userDrawn="1">
          <p15:clr>
            <a:srgbClr val="A4A3A4"/>
          </p15:clr>
        </p15:guide>
        <p15:guide id="3" orient="horz" pos="1981">
          <p15:clr>
            <a:srgbClr val="A4A3A4"/>
          </p15:clr>
        </p15:guide>
        <p15:guide id="4" pos="393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25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56" y="126"/>
      </p:cViewPr>
      <p:guideLst>
        <p:guide orient="horz" pos="2183"/>
        <p:guide pos="3863"/>
        <p:guide orient="horz" pos="1981"/>
        <p:guide pos="393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383EFD-F5C3-4596-A6BE-F013D50D63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468507-E48F-4DFA-A829-9E6850D483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17824D-4963-4AEF-8845-A701F8977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10/06/1442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41B5A5-C580-4BAD-AC31-F7A349DB6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BBE145-E0FE-4869-BAF5-293267447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341778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E142B-EB09-40AC-9C1C-70743FB2D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EA1A42-6E36-4F8A-9BCD-E5822A6372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2035B9-E8D9-446C-8B0C-E620EEF00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10/06/1442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16E3D1-50C0-4730-B528-A8C498A14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01073B-158B-4AE9-AC92-1749BAAD0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2713392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CCA734-14EF-4383-A502-FEEE5AB73E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58EF1C-264D-4088-B5C0-E9BA4DD77E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8DE1C0-E5B4-4EFD-8F40-86BB2BF55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10/06/1442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EAE23B-BEDB-44BD-881B-6810A5116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AC8A00-691D-4222-9E4C-27AD8ED9A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3918021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00268D-5087-4782-83A0-7BDCE442A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8DDF0-95F6-4C2C-A69B-084351F854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B8CA33-BB33-4277-B612-C9E1D05C2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10/06/1442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62F7DA-877C-4013-8071-00B9B560F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B75940-3DE1-408F-A3A8-F3079DA51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165140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4215D6-DABE-4EC1-8EF8-3F28AB657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8B973C-3DE2-4442-9F61-6A3A0A83B7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331303-8694-4202-AE62-13D8BF19A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10/06/1442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B5A991-FED7-4761-9FDA-4EBFAFD0A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1CE27E-CAB6-4676-A299-F8F0CCE76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51280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28406D-B68F-4492-B411-544EA1CBB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E685C1-6582-4548-93B0-CF389488E2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F7209E-CA2B-4E0C-9F58-D23832130D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576C25-EB1A-493E-925A-54DD261A4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10/06/1442</a:t>
            </a:fld>
            <a:endParaRPr lang="ar-S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F1A648-573E-4D1C-9B37-0DD38B2DE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F7FD76-E72B-4103-8C08-909F8FBD5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4242832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DE9F3-0B73-451E-B1FD-E57763CA2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B3FAC8-02A7-41C1-9E47-10A3D4A77C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29AC79-7E73-4D20-9646-DD236F0F19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4C11032-0B34-41CF-82A2-9AAD8DAFAF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41945D-B03E-426C-B2EB-660A2A4AF8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99AB5B1-37E9-452C-A859-82C73F48C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10/06/1442</a:t>
            </a:fld>
            <a:endParaRPr lang="ar-SY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081A46B-C692-42B8-B5F4-F6A2F41B4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A570D41-E0D1-4D60-AA1B-C4505C1CA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3159495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8361EA-BB4F-4812-AB3B-6DC8D6552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9AE787D-937F-45D7-9F0A-676E91284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10/06/1442</a:t>
            </a:fld>
            <a:endParaRPr lang="ar-SY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537004-576D-4A7C-BC07-BA35536E3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8AD639-5ABD-4DF9-93B0-B163F3997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274027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84F1BB8-A163-4517-B61E-339E9D08B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10/06/1442</a:t>
            </a:fld>
            <a:endParaRPr lang="ar-SY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9DAE9B0-8279-4D95-A8E5-FF1861DCB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575CDE-48B3-4C4B-9133-0DEBA82C6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87494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20E49-9673-4926-A845-7934D29D2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EE9FC-96EA-426D-AECE-D5ACC8AD1D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D3148F-7D9E-4DC2-983C-2DF4EBEF9D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902337-E20A-44D7-A4A2-B3288160D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10/06/1442</a:t>
            </a:fld>
            <a:endParaRPr lang="ar-S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49D80C-F2AF-4541-B72F-72163887A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4AF57B-78A1-4C8D-95D2-21E26FC40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717662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D991A2-4774-4E31-AFD1-81C095387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BCFEBE6-1F40-49F1-A26B-A1D2783FF9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7DDD43-DD00-49D2-8755-6B6C04FE94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A31415-AD63-4380-B0A5-449277CCE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10/06/1442</a:t>
            </a:fld>
            <a:endParaRPr lang="ar-S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B7B878-3C64-4AD3-B496-BCCE1B059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1A505B-7E14-40DC-8215-424EE71AA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4193815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8DEDDA3-59C3-47C3-A9FC-BDF8CA8C95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A632CC-E3B5-4518-BA05-A11A2C0203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84713C-4252-4E02-8094-3312FC7AB2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4A506-A0B2-4DE1-B069-A8C9CB89B5D1}" type="datetimeFigureOut">
              <a:rPr lang="ar-SY" smtClean="0"/>
              <a:t>10/06/1442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9C7B0F-1CEF-46C7-A7CA-EB23C98DBA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67A0E8-86E0-4785-A23D-63C27EBC31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424052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svg"/><Relationship Id="rId7" Type="http://schemas.openxmlformats.org/officeDocument/2006/relationships/image" Target="../media/image9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svg"/><Relationship Id="rId4" Type="http://schemas.openxmlformats.org/officeDocument/2006/relationships/image" Target="../media/image6.png"/><Relationship Id="rId9" Type="http://schemas.openxmlformats.org/officeDocument/2006/relationships/image" Target="../media/image11.sv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sv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sv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05465809-8E1D-47F5-AED0-D223A0BEEBFC}"/>
              </a:ext>
            </a:extLst>
          </p:cNvPr>
          <p:cNvSpPr txBox="1"/>
          <p:nvPr/>
        </p:nvSpPr>
        <p:spPr>
          <a:xfrm>
            <a:off x="1745342" y="3013501"/>
            <a:ext cx="57041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4800" b="1" dirty="0">
                <a:latin typeface="Oswald" panose="02000503000000000000" pitchFamily="2" charset="0"/>
              </a:rPr>
              <a:t>سلطة البقول مع المعكرونة</a:t>
            </a: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BB54C2F6-58DD-47C6-A986-E7C46732739F}"/>
              </a:ext>
            </a:extLst>
          </p:cNvPr>
          <p:cNvSpPr/>
          <p:nvPr/>
        </p:nvSpPr>
        <p:spPr>
          <a:xfrm>
            <a:off x="-3269533" y="-1"/>
            <a:ext cx="18731066" cy="6858000"/>
          </a:xfrm>
          <a:custGeom>
            <a:avLst/>
            <a:gdLst>
              <a:gd name="connsiteX0" fmla="*/ 38190 w 18731066"/>
              <a:gd name="connsiteY0" fmla="*/ 0 h 6858000"/>
              <a:gd name="connsiteX1" fmla="*/ 18731066 w 18731066"/>
              <a:gd name="connsiteY1" fmla="*/ 0 h 6858000"/>
              <a:gd name="connsiteX2" fmla="*/ 18731066 w 18731066"/>
              <a:gd name="connsiteY2" fmla="*/ 6858000 h 6858000"/>
              <a:gd name="connsiteX3" fmla="*/ 0 w 18731066"/>
              <a:gd name="connsiteY3" fmla="*/ 6858000 h 6858000"/>
              <a:gd name="connsiteX4" fmla="*/ 1264651 w 18731066"/>
              <a:gd name="connsiteY4" fmla="*/ 3429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731066" h="6858000">
                <a:moveTo>
                  <a:pt x="38190" y="0"/>
                </a:moveTo>
                <a:lnTo>
                  <a:pt x="18731066" y="0"/>
                </a:lnTo>
                <a:lnTo>
                  <a:pt x="18731066" y="6858000"/>
                </a:lnTo>
                <a:lnTo>
                  <a:pt x="0" y="6858000"/>
                </a:lnTo>
                <a:lnTo>
                  <a:pt x="1264651" y="3429000"/>
                </a:lnTo>
                <a:close/>
              </a:path>
            </a:pathLst>
          </a:custGeom>
          <a:solidFill>
            <a:srgbClr val="B51E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 descr="A picture containing airplane, plane&#10;&#10;Description automatically generated">
            <a:extLst>
              <a:ext uri="{FF2B5EF4-FFF2-40B4-BE49-F238E27FC236}">
                <a16:creationId xmlns:a16="http://schemas.microsoft.com/office/drawing/2014/main" id="{F7CC3B0F-DFEA-48A2-8212-17A44182058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71" t="21375" r="6873" b="22751"/>
          <a:stretch/>
        </p:blipFill>
        <p:spPr>
          <a:xfrm rot="5400000">
            <a:off x="-4128273" y="1622197"/>
            <a:ext cx="3914741" cy="3613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208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7 0 L 0.87253 0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620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87253 0 " pathEditMode="relative" rAng="0" ptsTypes="AA">
                                      <p:cBhvr>
                                        <p:cTn id="8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62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>
            <a:extLst>
              <a:ext uri="{FF2B5EF4-FFF2-40B4-BE49-F238E27FC236}">
                <a16:creationId xmlns:a16="http://schemas.microsoft.com/office/drawing/2014/main" id="{10D99B6B-1E06-4693-BD62-176DB0F6081E}"/>
              </a:ext>
            </a:extLst>
          </p:cNvPr>
          <p:cNvGrpSpPr/>
          <p:nvPr/>
        </p:nvGrpSpPr>
        <p:grpSpPr>
          <a:xfrm>
            <a:off x="1582902" y="2700776"/>
            <a:ext cx="1243892" cy="1243892"/>
            <a:chOff x="1225096" y="2700776"/>
            <a:chExt cx="1243892" cy="1243892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206499E8-68A5-40CE-9B7C-5FDF88570EA3}"/>
                </a:ext>
              </a:extLst>
            </p:cNvPr>
            <p:cNvSpPr/>
            <p:nvPr/>
          </p:nvSpPr>
          <p:spPr>
            <a:xfrm>
              <a:off x="1225096" y="2700776"/>
              <a:ext cx="1243892" cy="1243892"/>
            </a:xfrm>
            <a:prstGeom prst="ellipse">
              <a:avLst/>
            </a:prstGeom>
            <a:gradFill>
              <a:gsLst>
                <a:gs pos="0">
                  <a:srgbClr val="C4CC1E"/>
                </a:gs>
                <a:gs pos="100000">
                  <a:srgbClr val="D7DF25"/>
                </a:gs>
              </a:gsLst>
              <a:lin ang="5400000" scaled="1"/>
            </a:gradFill>
            <a:ln w="25400">
              <a:solidFill>
                <a:schemeClr val="bg1"/>
              </a:solidFill>
            </a:ln>
            <a:effectLst>
              <a:innerShdw blurRad="317500">
                <a:schemeClr val="tx1">
                  <a:alpha val="17000"/>
                </a:schemeClr>
              </a:innerShdw>
            </a:effectLst>
            <a:scene3d>
              <a:camera prst="orthographicFront"/>
              <a:lightRig rig="threePt" dir="t"/>
            </a:scene3d>
            <a:sp3d contourW="44450">
              <a:bevelT w="419100"/>
              <a:contourClr>
                <a:schemeClr val="bg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9F95A19B-993C-4392-A22C-7BF264B4A9A4}"/>
                </a:ext>
              </a:extLst>
            </p:cNvPr>
            <p:cNvSpPr txBox="1"/>
            <p:nvPr/>
          </p:nvSpPr>
          <p:spPr>
            <a:xfrm>
              <a:off x="1495394" y="3134906"/>
              <a:ext cx="77257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spc="600" dirty="0">
                  <a:solidFill>
                    <a:schemeClr val="bg1"/>
                  </a:solidFill>
                  <a:latin typeface="Oswald" panose="02000503000000000000" pitchFamily="2" charset="0"/>
                </a:rPr>
                <a:t>1</a:t>
              </a:r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7C81C6B2-4993-4BB6-8CED-60EAB83ED8DB}"/>
              </a:ext>
            </a:extLst>
          </p:cNvPr>
          <p:cNvGrpSpPr/>
          <p:nvPr/>
        </p:nvGrpSpPr>
        <p:grpSpPr>
          <a:xfrm>
            <a:off x="2355474" y="3322723"/>
            <a:ext cx="1243892" cy="1243892"/>
            <a:chOff x="1997668" y="3322723"/>
            <a:chExt cx="1243892" cy="1243892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07BB792D-14F7-48A8-A8EB-60B96762FA6E}"/>
                </a:ext>
              </a:extLst>
            </p:cNvPr>
            <p:cNvSpPr/>
            <p:nvPr/>
          </p:nvSpPr>
          <p:spPr>
            <a:xfrm>
              <a:off x="1997668" y="3322723"/>
              <a:ext cx="1243892" cy="1243892"/>
            </a:xfrm>
            <a:prstGeom prst="ellipse">
              <a:avLst/>
            </a:prstGeom>
            <a:gradFill>
              <a:gsLst>
                <a:gs pos="0">
                  <a:srgbClr val="99B426"/>
                </a:gs>
                <a:gs pos="100000">
                  <a:srgbClr val="B6D436"/>
                </a:gs>
              </a:gsLst>
              <a:lin ang="5400000" scaled="1"/>
            </a:gradFill>
            <a:ln w="25400">
              <a:solidFill>
                <a:schemeClr val="bg1"/>
              </a:solidFill>
            </a:ln>
            <a:effectLst>
              <a:innerShdw blurRad="317500">
                <a:schemeClr val="tx1">
                  <a:alpha val="17000"/>
                </a:schemeClr>
              </a:innerShdw>
            </a:effectLst>
            <a:scene3d>
              <a:camera prst="orthographicFront"/>
              <a:lightRig rig="threePt" dir="t"/>
            </a:scene3d>
            <a:sp3d contourW="44450">
              <a:bevelT w="419100"/>
              <a:contourClr>
                <a:schemeClr val="bg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2FD0F617-6123-452A-A61D-1F888900710B}"/>
                </a:ext>
              </a:extLst>
            </p:cNvPr>
            <p:cNvSpPr txBox="1"/>
            <p:nvPr/>
          </p:nvSpPr>
          <p:spPr>
            <a:xfrm>
              <a:off x="2285357" y="3771019"/>
              <a:ext cx="77257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spc="600" dirty="0">
                  <a:solidFill>
                    <a:schemeClr val="bg1"/>
                  </a:solidFill>
                  <a:latin typeface="Oswald" panose="02000503000000000000" pitchFamily="2" charset="0"/>
                </a:rPr>
                <a:t>2</a:t>
              </a:r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46F41CDC-A44D-48A3-91FD-EF04E5E7E480}"/>
              </a:ext>
            </a:extLst>
          </p:cNvPr>
          <p:cNvGrpSpPr/>
          <p:nvPr/>
        </p:nvGrpSpPr>
        <p:grpSpPr>
          <a:xfrm>
            <a:off x="3128047" y="2699282"/>
            <a:ext cx="1243892" cy="1243892"/>
            <a:chOff x="2770241" y="2699282"/>
            <a:chExt cx="1243892" cy="1243892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3E7358C4-59E5-4552-BEE2-7AA57BC06E23}"/>
                </a:ext>
              </a:extLst>
            </p:cNvPr>
            <p:cNvSpPr/>
            <p:nvPr/>
          </p:nvSpPr>
          <p:spPr>
            <a:xfrm>
              <a:off x="2770241" y="2699282"/>
              <a:ext cx="1243892" cy="1243892"/>
            </a:xfrm>
            <a:prstGeom prst="ellipse">
              <a:avLst/>
            </a:prstGeom>
            <a:gradFill>
              <a:gsLst>
                <a:gs pos="0">
                  <a:srgbClr val="41A59E"/>
                </a:gs>
                <a:gs pos="100000">
                  <a:srgbClr val="5FC0B7"/>
                </a:gs>
              </a:gsLst>
              <a:lin ang="5400000" scaled="1"/>
            </a:gradFill>
            <a:ln w="25400">
              <a:solidFill>
                <a:schemeClr val="bg1"/>
              </a:solidFill>
            </a:ln>
            <a:effectLst>
              <a:innerShdw blurRad="317500">
                <a:schemeClr val="tx1">
                  <a:alpha val="17000"/>
                </a:schemeClr>
              </a:innerShdw>
            </a:effectLst>
            <a:scene3d>
              <a:camera prst="orthographicFront"/>
              <a:lightRig rig="threePt" dir="t"/>
            </a:scene3d>
            <a:sp3d contourW="44450">
              <a:bevelT w="419100"/>
              <a:contourClr>
                <a:schemeClr val="bg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39D025AB-9680-42B1-90C9-A51A4BEB772C}"/>
                </a:ext>
              </a:extLst>
            </p:cNvPr>
            <p:cNvSpPr txBox="1"/>
            <p:nvPr/>
          </p:nvSpPr>
          <p:spPr>
            <a:xfrm>
              <a:off x="3025301" y="3117314"/>
              <a:ext cx="94768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spc="600" dirty="0">
                  <a:solidFill>
                    <a:schemeClr val="bg1"/>
                  </a:solidFill>
                  <a:latin typeface="Oswald" panose="02000503000000000000" pitchFamily="2" charset="0"/>
                </a:rPr>
                <a:t>3</a:t>
              </a:r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8B65706A-0C10-44A1-A3E7-1A5B1301BDF6}"/>
              </a:ext>
            </a:extLst>
          </p:cNvPr>
          <p:cNvGrpSpPr/>
          <p:nvPr/>
        </p:nvGrpSpPr>
        <p:grpSpPr>
          <a:xfrm>
            <a:off x="3917713" y="3321228"/>
            <a:ext cx="1243892" cy="1243892"/>
            <a:chOff x="3559907" y="3321228"/>
            <a:chExt cx="1243892" cy="1243892"/>
          </a:xfrm>
        </p:grpSpPr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6533EFC4-4F18-4340-B51D-0B43D3C97883}"/>
                </a:ext>
              </a:extLst>
            </p:cNvPr>
            <p:cNvSpPr/>
            <p:nvPr/>
          </p:nvSpPr>
          <p:spPr>
            <a:xfrm>
              <a:off x="3559907" y="3321228"/>
              <a:ext cx="1243892" cy="1243892"/>
            </a:xfrm>
            <a:prstGeom prst="ellipse">
              <a:avLst/>
            </a:prstGeom>
            <a:gradFill>
              <a:gsLst>
                <a:gs pos="0">
                  <a:srgbClr val="1991C1"/>
                </a:gs>
                <a:gs pos="100000">
                  <a:srgbClr val="20A5DA"/>
                </a:gs>
              </a:gsLst>
              <a:lin ang="5400000" scaled="1"/>
            </a:gradFill>
            <a:ln w="25400">
              <a:solidFill>
                <a:schemeClr val="bg1"/>
              </a:solidFill>
            </a:ln>
            <a:effectLst>
              <a:innerShdw blurRad="317500">
                <a:schemeClr val="tx1">
                  <a:alpha val="17000"/>
                </a:schemeClr>
              </a:innerShdw>
            </a:effectLst>
            <a:scene3d>
              <a:camera prst="orthographicFront"/>
              <a:lightRig rig="threePt" dir="t"/>
            </a:scene3d>
            <a:sp3d contourW="44450">
              <a:bevelT w="419100"/>
              <a:contourClr>
                <a:schemeClr val="bg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E6AC3E46-830A-4AEB-AA77-BD97153EC10D}"/>
                </a:ext>
              </a:extLst>
            </p:cNvPr>
            <p:cNvSpPr txBox="1"/>
            <p:nvPr/>
          </p:nvSpPr>
          <p:spPr>
            <a:xfrm>
              <a:off x="3795566" y="3790837"/>
              <a:ext cx="82916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spc="600" dirty="0">
                  <a:solidFill>
                    <a:schemeClr val="bg1"/>
                  </a:solidFill>
                  <a:latin typeface="Oswald" panose="02000503000000000000" pitchFamily="2" charset="0"/>
                </a:rPr>
                <a:t>4</a:t>
              </a:r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E9D36124-6B08-43FF-A2DD-84B9C579AA5A}"/>
              </a:ext>
            </a:extLst>
          </p:cNvPr>
          <p:cNvGrpSpPr/>
          <p:nvPr/>
        </p:nvGrpSpPr>
        <p:grpSpPr>
          <a:xfrm>
            <a:off x="4673191" y="2700776"/>
            <a:ext cx="1243892" cy="1243892"/>
            <a:chOff x="4315385" y="2700776"/>
            <a:chExt cx="1243892" cy="1243892"/>
          </a:xfrm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C66AC126-91B5-4AB8-AFC9-80ED52B8FA1A}"/>
                </a:ext>
              </a:extLst>
            </p:cNvPr>
            <p:cNvSpPr/>
            <p:nvPr/>
          </p:nvSpPr>
          <p:spPr>
            <a:xfrm>
              <a:off x="4315385" y="2700776"/>
              <a:ext cx="1243892" cy="1243892"/>
            </a:xfrm>
            <a:prstGeom prst="ellipse">
              <a:avLst/>
            </a:prstGeom>
            <a:gradFill>
              <a:gsLst>
                <a:gs pos="0">
                  <a:srgbClr val="1E7AB2"/>
                </a:gs>
                <a:gs pos="100000">
                  <a:srgbClr val="0779BB"/>
                </a:gs>
              </a:gsLst>
              <a:lin ang="5400000" scaled="1"/>
            </a:gradFill>
            <a:ln w="25400">
              <a:solidFill>
                <a:schemeClr val="bg1"/>
              </a:solidFill>
            </a:ln>
            <a:effectLst>
              <a:innerShdw blurRad="317500">
                <a:schemeClr val="tx1">
                  <a:alpha val="17000"/>
                </a:schemeClr>
              </a:innerShdw>
            </a:effectLst>
            <a:scene3d>
              <a:camera prst="orthographicFront"/>
              <a:lightRig rig="threePt" dir="t"/>
            </a:scene3d>
            <a:sp3d contourW="44450">
              <a:bevelT w="419100"/>
              <a:contourClr>
                <a:schemeClr val="bg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270F8DA2-22CD-42F0-A842-6064879ED9AE}"/>
                </a:ext>
              </a:extLst>
            </p:cNvPr>
            <p:cNvSpPr txBox="1"/>
            <p:nvPr/>
          </p:nvSpPr>
          <p:spPr>
            <a:xfrm>
              <a:off x="4543574" y="3117314"/>
              <a:ext cx="9162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spc="600" dirty="0">
                  <a:solidFill>
                    <a:schemeClr val="bg1"/>
                  </a:solidFill>
                  <a:latin typeface="Oswald" panose="02000503000000000000" pitchFamily="2" charset="0"/>
                </a:rPr>
                <a:t>5</a:t>
              </a:r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6AB1B58C-84C7-4AEF-B94E-3819D74C32FA}"/>
              </a:ext>
            </a:extLst>
          </p:cNvPr>
          <p:cNvGrpSpPr/>
          <p:nvPr/>
        </p:nvGrpSpPr>
        <p:grpSpPr>
          <a:xfrm>
            <a:off x="5445763" y="3322723"/>
            <a:ext cx="1243892" cy="1243892"/>
            <a:chOff x="5087957" y="3322723"/>
            <a:chExt cx="1243892" cy="1243892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062B4345-8512-4804-B653-B3BF67E12DBF}"/>
                </a:ext>
              </a:extLst>
            </p:cNvPr>
            <p:cNvSpPr/>
            <p:nvPr/>
          </p:nvSpPr>
          <p:spPr>
            <a:xfrm>
              <a:off x="5087957" y="3322723"/>
              <a:ext cx="1243892" cy="1243892"/>
            </a:xfrm>
            <a:prstGeom prst="ellipse">
              <a:avLst/>
            </a:prstGeom>
            <a:gradFill>
              <a:gsLst>
                <a:gs pos="0">
                  <a:srgbClr val="42528E"/>
                </a:gs>
                <a:gs pos="100000">
                  <a:srgbClr val="5468AF"/>
                </a:gs>
              </a:gsLst>
              <a:lin ang="5400000" scaled="1"/>
            </a:gradFill>
            <a:ln w="25400">
              <a:solidFill>
                <a:schemeClr val="bg1"/>
              </a:solidFill>
            </a:ln>
            <a:effectLst>
              <a:innerShdw blurRad="317500">
                <a:schemeClr val="tx1">
                  <a:alpha val="17000"/>
                </a:schemeClr>
              </a:innerShdw>
            </a:effectLst>
            <a:scene3d>
              <a:camera prst="orthographicFront"/>
              <a:lightRig rig="threePt" dir="t"/>
            </a:scene3d>
            <a:sp3d contourW="44450">
              <a:bevelT w="419100"/>
              <a:contourClr>
                <a:schemeClr val="bg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D72439E2-68BA-47D2-856B-220318998273}"/>
                </a:ext>
              </a:extLst>
            </p:cNvPr>
            <p:cNvSpPr txBox="1"/>
            <p:nvPr/>
          </p:nvSpPr>
          <p:spPr>
            <a:xfrm>
              <a:off x="5359145" y="3796553"/>
              <a:ext cx="91621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spc="600" dirty="0">
                  <a:solidFill>
                    <a:schemeClr val="bg1"/>
                  </a:solidFill>
                  <a:latin typeface="Oswald" panose="02000503000000000000" pitchFamily="2" charset="0"/>
                </a:rPr>
                <a:t>6</a:t>
              </a:r>
            </a:p>
          </p:txBody>
        </p: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43BEB2EE-9573-462E-8FBF-DF046962FD7B}"/>
              </a:ext>
            </a:extLst>
          </p:cNvPr>
          <p:cNvGrpSpPr/>
          <p:nvPr/>
        </p:nvGrpSpPr>
        <p:grpSpPr>
          <a:xfrm>
            <a:off x="6218336" y="2699282"/>
            <a:ext cx="1243892" cy="1243892"/>
            <a:chOff x="5860530" y="2699282"/>
            <a:chExt cx="1243892" cy="1243892"/>
          </a:xfrm>
        </p:grpSpPr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BAE916FE-9EC5-41B1-8942-CBAB120CB726}"/>
                </a:ext>
              </a:extLst>
            </p:cNvPr>
            <p:cNvSpPr/>
            <p:nvPr/>
          </p:nvSpPr>
          <p:spPr>
            <a:xfrm>
              <a:off x="5860530" y="2699282"/>
              <a:ext cx="1243892" cy="1243892"/>
            </a:xfrm>
            <a:prstGeom prst="ellipse">
              <a:avLst/>
            </a:prstGeom>
            <a:gradFill>
              <a:gsLst>
                <a:gs pos="0">
                  <a:srgbClr val="54457B"/>
                </a:gs>
                <a:gs pos="100000">
                  <a:srgbClr val="6E59A0"/>
                </a:gs>
              </a:gsLst>
              <a:lin ang="5400000" scaled="1"/>
            </a:gradFill>
            <a:ln w="25400">
              <a:solidFill>
                <a:schemeClr val="bg1"/>
              </a:solidFill>
            </a:ln>
            <a:effectLst>
              <a:innerShdw blurRad="317500">
                <a:schemeClr val="tx1">
                  <a:alpha val="17000"/>
                </a:schemeClr>
              </a:innerShdw>
            </a:effectLst>
            <a:scene3d>
              <a:camera prst="orthographicFront"/>
              <a:lightRig rig="threePt" dir="t"/>
            </a:scene3d>
            <a:sp3d contourW="44450">
              <a:bevelT w="419100"/>
              <a:contourClr>
                <a:schemeClr val="bg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8E9BCFC3-2317-4D48-8539-93B1A66A242A}"/>
                </a:ext>
              </a:extLst>
            </p:cNvPr>
            <p:cNvSpPr txBox="1"/>
            <p:nvPr/>
          </p:nvSpPr>
          <p:spPr>
            <a:xfrm>
              <a:off x="6131717" y="3082130"/>
              <a:ext cx="77257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spc="600" dirty="0">
                  <a:solidFill>
                    <a:schemeClr val="bg1"/>
                  </a:solidFill>
                  <a:latin typeface="Oswald" panose="02000503000000000000" pitchFamily="2" charset="0"/>
                </a:rPr>
                <a:t>7</a:t>
              </a: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5CDB7810-71CC-447F-9368-4FCB8EAAC829}"/>
              </a:ext>
            </a:extLst>
          </p:cNvPr>
          <p:cNvGrpSpPr/>
          <p:nvPr/>
        </p:nvGrpSpPr>
        <p:grpSpPr>
          <a:xfrm>
            <a:off x="7008002" y="3321228"/>
            <a:ext cx="1243892" cy="1243892"/>
            <a:chOff x="6650196" y="3321228"/>
            <a:chExt cx="1243892" cy="1243892"/>
          </a:xfrm>
        </p:grpSpPr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0AAFC0A5-2361-422E-900D-D6BA80BA70E6}"/>
                </a:ext>
              </a:extLst>
            </p:cNvPr>
            <p:cNvSpPr/>
            <p:nvPr/>
          </p:nvSpPr>
          <p:spPr>
            <a:xfrm>
              <a:off x="6650196" y="3321228"/>
              <a:ext cx="1243892" cy="1243892"/>
            </a:xfrm>
            <a:prstGeom prst="ellipse">
              <a:avLst/>
            </a:prstGeom>
            <a:gradFill>
              <a:gsLst>
                <a:gs pos="0">
                  <a:srgbClr val="8A3E7F"/>
                </a:gs>
                <a:gs pos="100000">
                  <a:srgbClr val="AB4C9D"/>
                </a:gs>
              </a:gsLst>
              <a:lin ang="5400000" scaled="1"/>
            </a:gradFill>
            <a:ln w="25400">
              <a:solidFill>
                <a:schemeClr val="bg1"/>
              </a:solidFill>
            </a:ln>
            <a:effectLst>
              <a:innerShdw blurRad="317500">
                <a:schemeClr val="tx1">
                  <a:alpha val="17000"/>
                </a:schemeClr>
              </a:innerShdw>
            </a:effectLst>
            <a:scene3d>
              <a:camera prst="orthographicFront"/>
              <a:lightRig rig="threePt" dir="t"/>
            </a:scene3d>
            <a:sp3d contourW="44450">
              <a:bevelT w="419100"/>
              <a:contourClr>
                <a:schemeClr val="bg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15126975-EF63-42C5-8A58-BD98BEA28D29}"/>
                </a:ext>
              </a:extLst>
            </p:cNvPr>
            <p:cNvSpPr txBox="1"/>
            <p:nvPr/>
          </p:nvSpPr>
          <p:spPr>
            <a:xfrm>
              <a:off x="6874807" y="3788964"/>
              <a:ext cx="101374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spc="600" dirty="0">
                  <a:solidFill>
                    <a:schemeClr val="bg1"/>
                  </a:solidFill>
                  <a:latin typeface="Oswald" panose="02000503000000000000" pitchFamily="2" charset="0"/>
                </a:rPr>
                <a:t>8</a:t>
              </a: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454723CF-2B5F-44B7-89F6-7777683F7D26}"/>
              </a:ext>
            </a:extLst>
          </p:cNvPr>
          <p:cNvGrpSpPr/>
          <p:nvPr/>
        </p:nvGrpSpPr>
        <p:grpSpPr>
          <a:xfrm>
            <a:off x="7775034" y="2699281"/>
            <a:ext cx="1243892" cy="1243892"/>
            <a:chOff x="7417228" y="2699281"/>
            <a:chExt cx="1243892" cy="1243892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24DB5CA7-C0B1-4269-9227-D5B99034891E}"/>
                </a:ext>
              </a:extLst>
            </p:cNvPr>
            <p:cNvSpPr/>
            <p:nvPr/>
          </p:nvSpPr>
          <p:spPr>
            <a:xfrm>
              <a:off x="7417228" y="2699281"/>
              <a:ext cx="1243892" cy="1243892"/>
            </a:xfrm>
            <a:prstGeom prst="ellipse">
              <a:avLst/>
            </a:prstGeom>
            <a:gradFill>
              <a:gsLst>
                <a:gs pos="0">
                  <a:srgbClr val="AD355D"/>
                </a:gs>
                <a:gs pos="100000">
                  <a:srgbClr val="C94F78"/>
                </a:gs>
              </a:gsLst>
              <a:lin ang="5400000" scaled="1"/>
            </a:gradFill>
            <a:ln w="25400">
              <a:solidFill>
                <a:schemeClr val="bg1"/>
              </a:solidFill>
            </a:ln>
            <a:effectLst>
              <a:innerShdw blurRad="317500">
                <a:schemeClr val="tx1">
                  <a:alpha val="17000"/>
                </a:schemeClr>
              </a:innerShdw>
            </a:effectLst>
            <a:scene3d>
              <a:camera prst="orthographicFront"/>
              <a:lightRig rig="threePt" dir="t"/>
            </a:scene3d>
            <a:sp3d contourW="44450">
              <a:bevelT w="419100"/>
              <a:contourClr>
                <a:schemeClr val="bg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6A9D8F11-AD0E-439A-9929-FF153D92F112}"/>
                </a:ext>
              </a:extLst>
            </p:cNvPr>
            <p:cNvSpPr txBox="1"/>
            <p:nvPr/>
          </p:nvSpPr>
          <p:spPr>
            <a:xfrm>
              <a:off x="7677158" y="3064538"/>
              <a:ext cx="96686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spc="600" dirty="0">
                  <a:solidFill>
                    <a:schemeClr val="bg1"/>
                  </a:solidFill>
                  <a:latin typeface="Oswald" panose="02000503000000000000" pitchFamily="2" charset="0"/>
                </a:rPr>
                <a:t>9</a:t>
              </a: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31F50B6D-5878-48D3-9A13-7EA177744533}"/>
              </a:ext>
            </a:extLst>
          </p:cNvPr>
          <p:cNvGrpSpPr/>
          <p:nvPr/>
        </p:nvGrpSpPr>
        <p:grpSpPr>
          <a:xfrm>
            <a:off x="8547607" y="3321228"/>
            <a:ext cx="1243892" cy="1243892"/>
            <a:chOff x="8189801" y="3321228"/>
            <a:chExt cx="1243892" cy="1243892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1EF9A8CF-223D-4A88-B57A-C63CF71AE169}"/>
                </a:ext>
              </a:extLst>
            </p:cNvPr>
            <p:cNvSpPr/>
            <p:nvPr/>
          </p:nvSpPr>
          <p:spPr>
            <a:xfrm>
              <a:off x="8189801" y="3321228"/>
              <a:ext cx="1243892" cy="1243892"/>
            </a:xfrm>
            <a:prstGeom prst="ellipse">
              <a:avLst/>
            </a:prstGeom>
            <a:gradFill>
              <a:gsLst>
                <a:gs pos="0">
                  <a:srgbClr val="DA4314"/>
                </a:gs>
                <a:gs pos="100000">
                  <a:srgbClr val="EC5C2D"/>
                </a:gs>
              </a:gsLst>
              <a:lin ang="5400000" scaled="1"/>
            </a:gradFill>
            <a:ln w="25400">
              <a:solidFill>
                <a:schemeClr val="bg1"/>
              </a:solidFill>
            </a:ln>
            <a:effectLst>
              <a:innerShdw blurRad="317500">
                <a:schemeClr val="tx1">
                  <a:alpha val="17000"/>
                </a:schemeClr>
              </a:innerShdw>
            </a:effectLst>
            <a:scene3d>
              <a:camera prst="orthographicFront"/>
              <a:lightRig rig="threePt" dir="t"/>
            </a:scene3d>
            <a:sp3d contourW="44450">
              <a:bevelT w="419100"/>
              <a:contourClr>
                <a:schemeClr val="bg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A78E4168-3556-4138-A5DA-C5A0F8574B91}"/>
                </a:ext>
              </a:extLst>
            </p:cNvPr>
            <p:cNvSpPr txBox="1"/>
            <p:nvPr/>
          </p:nvSpPr>
          <p:spPr>
            <a:xfrm>
              <a:off x="8426547" y="3807852"/>
              <a:ext cx="94739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spc="600" dirty="0">
                  <a:solidFill>
                    <a:schemeClr val="bg1"/>
                  </a:solidFill>
                  <a:latin typeface="Oswald" panose="02000503000000000000" pitchFamily="2" charset="0"/>
                </a:rPr>
                <a:t>10</a:t>
              </a: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36E11739-FC2A-40FC-BE2D-EA52DD798E70}"/>
              </a:ext>
            </a:extLst>
          </p:cNvPr>
          <p:cNvGrpSpPr/>
          <p:nvPr/>
        </p:nvGrpSpPr>
        <p:grpSpPr>
          <a:xfrm>
            <a:off x="9320179" y="2697787"/>
            <a:ext cx="1243892" cy="1243892"/>
            <a:chOff x="8962373" y="2697787"/>
            <a:chExt cx="1243892" cy="1243892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1ED8EB1A-FDB1-45E1-8434-C2D1DDA6449B}"/>
                </a:ext>
              </a:extLst>
            </p:cNvPr>
            <p:cNvSpPr/>
            <p:nvPr/>
          </p:nvSpPr>
          <p:spPr>
            <a:xfrm>
              <a:off x="8962373" y="2697787"/>
              <a:ext cx="1243892" cy="1243892"/>
            </a:xfrm>
            <a:prstGeom prst="ellipse">
              <a:avLst/>
            </a:prstGeom>
            <a:gradFill>
              <a:gsLst>
                <a:gs pos="0">
                  <a:srgbClr val="EA860C"/>
                </a:gs>
                <a:gs pos="100000">
                  <a:srgbClr val="F4941C"/>
                </a:gs>
              </a:gsLst>
              <a:lin ang="5400000" scaled="1"/>
            </a:gradFill>
            <a:ln w="25400">
              <a:solidFill>
                <a:schemeClr val="bg1"/>
              </a:solidFill>
            </a:ln>
            <a:effectLst>
              <a:innerShdw blurRad="317500">
                <a:schemeClr val="tx1">
                  <a:alpha val="17000"/>
                </a:schemeClr>
              </a:innerShdw>
            </a:effectLst>
            <a:scene3d>
              <a:camera prst="orthographicFront"/>
              <a:lightRig rig="threePt" dir="t"/>
            </a:scene3d>
            <a:sp3d contourW="44450">
              <a:bevelT w="419100"/>
              <a:contourClr>
                <a:schemeClr val="bg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5298EC88-5D37-4600-BA7E-3F54F97366BC}"/>
                </a:ext>
              </a:extLst>
            </p:cNvPr>
            <p:cNvSpPr txBox="1"/>
            <p:nvPr/>
          </p:nvSpPr>
          <p:spPr>
            <a:xfrm>
              <a:off x="9222599" y="3046946"/>
              <a:ext cx="87051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spc="600" dirty="0">
                  <a:solidFill>
                    <a:schemeClr val="bg1"/>
                  </a:solidFill>
                  <a:latin typeface="Oswald" panose="02000503000000000000" pitchFamily="2" charset="0"/>
                </a:rPr>
                <a:t>11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331572CD-0650-4D07-BEA4-7A5AFA4A0D47}"/>
              </a:ext>
            </a:extLst>
          </p:cNvPr>
          <p:cNvGrpSpPr/>
          <p:nvPr/>
        </p:nvGrpSpPr>
        <p:grpSpPr>
          <a:xfrm>
            <a:off x="1461081" y="1486089"/>
            <a:ext cx="1503494" cy="1239166"/>
            <a:chOff x="1103275" y="1486089"/>
            <a:chExt cx="1503494" cy="1239166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23A35414-C6C0-4CCA-AF76-31E9C90882D3}"/>
                </a:ext>
              </a:extLst>
            </p:cNvPr>
            <p:cNvSpPr/>
            <p:nvPr/>
          </p:nvSpPr>
          <p:spPr>
            <a:xfrm>
              <a:off x="1835961" y="2176615"/>
              <a:ext cx="45719" cy="5486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C87108B4-A83B-440F-B803-1AC4E0D33DBE}"/>
                </a:ext>
              </a:extLst>
            </p:cNvPr>
            <p:cNvSpPr/>
            <p:nvPr/>
          </p:nvSpPr>
          <p:spPr>
            <a:xfrm rot="5400000">
              <a:off x="1813102" y="1673695"/>
              <a:ext cx="45719" cy="10058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8F2A6C01-7AF3-4B13-B177-5AAFB3A4E432}"/>
                </a:ext>
              </a:extLst>
            </p:cNvPr>
            <p:cNvSpPr/>
            <p:nvPr/>
          </p:nvSpPr>
          <p:spPr>
            <a:xfrm rot="5400000">
              <a:off x="1824182" y="1006029"/>
              <a:ext cx="45719" cy="1005840"/>
            </a:xfrm>
            <a:prstGeom prst="rect">
              <a:avLst/>
            </a:prstGeom>
            <a:solidFill>
              <a:srgbClr val="DDE52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9D022203-D051-4A81-B33B-262661172359}"/>
                </a:ext>
              </a:extLst>
            </p:cNvPr>
            <p:cNvSpPr txBox="1"/>
            <p:nvPr/>
          </p:nvSpPr>
          <p:spPr>
            <a:xfrm>
              <a:off x="1103275" y="1542398"/>
              <a:ext cx="150349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نصف كوب ذرة مسلوقة</a:t>
              </a: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A5C70D66-4980-4C44-9079-467FE0426255}"/>
              </a:ext>
            </a:extLst>
          </p:cNvPr>
          <p:cNvGrpSpPr/>
          <p:nvPr/>
        </p:nvGrpSpPr>
        <p:grpSpPr>
          <a:xfrm>
            <a:off x="2870904" y="1486089"/>
            <a:ext cx="1808067" cy="1239166"/>
            <a:chOff x="2513098" y="1508949"/>
            <a:chExt cx="1808067" cy="1239166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E631FBA5-1646-48D9-B000-217E99D76720}"/>
                </a:ext>
              </a:extLst>
            </p:cNvPr>
            <p:cNvSpPr/>
            <p:nvPr/>
          </p:nvSpPr>
          <p:spPr>
            <a:xfrm>
              <a:off x="3386505" y="2199475"/>
              <a:ext cx="45719" cy="5486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7D040184-97FF-4C0F-A08A-95490DEB102E}"/>
                </a:ext>
              </a:extLst>
            </p:cNvPr>
            <p:cNvSpPr/>
            <p:nvPr/>
          </p:nvSpPr>
          <p:spPr>
            <a:xfrm rot="5400000">
              <a:off x="3363646" y="1696555"/>
              <a:ext cx="45719" cy="10058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5DD71656-5B90-4806-B686-5F9E9A3EF510}"/>
                </a:ext>
              </a:extLst>
            </p:cNvPr>
            <p:cNvSpPr/>
            <p:nvPr/>
          </p:nvSpPr>
          <p:spPr>
            <a:xfrm rot="5400000">
              <a:off x="3374726" y="1028889"/>
              <a:ext cx="45719" cy="1005840"/>
            </a:xfrm>
            <a:prstGeom prst="rect">
              <a:avLst/>
            </a:prstGeom>
            <a:solidFill>
              <a:srgbClr val="5CC2B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27458AC0-9250-4E6F-BBCA-C915EEA2B010}"/>
                </a:ext>
              </a:extLst>
            </p:cNvPr>
            <p:cNvSpPr txBox="1"/>
            <p:nvPr/>
          </p:nvSpPr>
          <p:spPr>
            <a:xfrm>
              <a:off x="2513098" y="1567798"/>
              <a:ext cx="180806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نصف كوب فاصولياء حمراء مسلوقة</a:t>
              </a: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752620C8-105A-4451-B116-992E4955CFE2}"/>
              </a:ext>
            </a:extLst>
          </p:cNvPr>
          <p:cNvGrpSpPr/>
          <p:nvPr/>
        </p:nvGrpSpPr>
        <p:grpSpPr>
          <a:xfrm>
            <a:off x="4576025" y="1486089"/>
            <a:ext cx="1503494" cy="1239166"/>
            <a:chOff x="4218219" y="1508949"/>
            <a:chExt cx="1503494" cy="1239166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CFE82419-7B32-4F5D-AAE0-8E0F4D74BAA0}"/>
                </a:ext>
              </a:extLst>
            </p:cNvPr>
            <p:cNvSpPr/>
            <p:nvPr/>
          </p:nvSpPr>
          <p:spPr>
            <a:xfrm>
              <a:off x="4937049" y="2199475"/>
              <a:ext cx="45719" cy="5486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3FDA4118-1D4C-4231-B7EA-D4630148F354}"/>
                </a:ext>
              </a:extLst>
            </p:cNvPr>
            <p:cNvSpPr/>
            <p:nvPr/>
          </p:nvSpPr>
          <p:spPr>
            <a:xfrm rot="5400000">
              <a:off x="4914190" y="1696555"/>
              <a:ext cx="45719" cy="10058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749E98D8-9E6D-4126-A69C-6A9108A28D08}"/>
                </a:ext>
              </a:extLst>
            </p:cNvPr>
            <p:cNvSpPr/>
            <p:nvPr/>
          </p:nvSpPr>
          <p:spPr>
            <a:xfrm rot="5400000">
              <a:off x="4925270" y="1028889"/>
              <a:ext cx="45719" cy="1005840"/>
            </a:xfrm>
            <a:prstGeom prst="rect">
              <a:avLst/>
            </a:prstGeom>
            <a:solidFill>
              <a:srgbClr val="2486C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7F58F2BA-96D7-4E91-9BB8-3CCD3DC8D968}"/>
                </a:ext>
              </a:extLst>
            </p:cNvPr>
            <p:cNvSpPr txBox="1"/>
            <p:nvPr/>
          </p:nvSpPr>
          <p:spPr>
            <a:xfrm>
              <a:off x="4218219" y="1558272"/>
              <a:ext cx="150349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نصف كوب بسلة مسلوقة</a:t>
              </a: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6BA37362-B42A-4B36-B42F-5CC48F2021E3}"/>
              </a:ext>
            </a:extLst>
          </p:cNvPr>
          <p:cNvGrpSpPr/>
          <p:nvPr/>
        </p:nvGrpSpPr>
        <p:grpSpPr>
          <a:xfrm>
            <a:off x="6075883" y="1486089"/>
            <a:ext cx="1503494" cy="1239166"/>
            <a:chOff x="5718077" y="1508950"/>
            <a:chExt cx="1503494" cy="1239166"/>
          </a:xfrm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B28ADD4D-0221-4D27-9ED8-C4EB7A7123B7}"/>
                </a:ext>
              </a:extLst>
            </p:cNvPr>
            <p:cNvSpPr/>
            <p:nvPr/>
          </p:nvSpPr>
          <p:spPr>
            <a:xfrm>
              <a:off x="6471632" y="2199476"/>
              <a:ext cx="45719" cy="5486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6AE99965-1805-4467-A565-1D1DD60D3D45}"/>
                </a:ext>
              </a:extLst>
            </p:cNvPr>
            <p:cNvSpPr/>
            <p:nvPr/>
          </p:nvSpPr>
          <p:spPr>
            <a:xfrm rot="5400000">
              <a:off x="6448773" y="1696556"/>
              <a:ext cx="45719" cy="10058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B89D1F48-6589-4F5A-9F1E-DAE0A59B79B9}"/>
                </a:ext>
              </a:extLst>
            </p:cNvPr>
            <p:cNvSpPr/>
            <p:nvPr/>
          </p:nvSpPr>
          <p:spPr>
            <a:xfrm rot="5400000">
              <a:off x="6459853" y="1028890"/>
              <a:ext cx="45719" cy="1005840"/>
            </a:xfrm>
            <a:prstGeom prst="rect">
              <a:avLst/>
            </a:prstGeom>
            <a:solidFill>
              <a:srgbClr val="6D599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80B16FF7-53B9-400C-894F-4A55990F3C55}"/>
                </a:ext>
              </a:extLst>
            </p:cNvPr>
            <p:cNvSpPr txBox="1"/>
            <p:nvPr/>
          </p:nvSpPr>
          <p:spPr>
            <a:xfrm>
              <a:off x="5718077" y="1567798"/>
              <a:ext cx="15034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حبتان من الجزر</a:t>
              </a: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  <p:grpSp>
        <p:nvGrpSpPr>
          <p:cNvPr id="93" name="Group 92">
            <a:extLst>
              <a:ext uri="{FF2B5EF4-FFF2-40B4-BE49-F238E27FC236}">
                <a16:creationId xmlns:a16="http://schemas.microsoft.com/office/drawing/2014/main" id="{AABDDCD2-0C3C-40B6-9E65-61801CE52410}"/>
              </a:ext>
            </a:extLst>
          </p:cNvPr>
          <p:cNvGrpSpPr/>
          <p:nvPr/>
        </p:nvGrpSpPr>
        <p:grpSpPr>
          <a:xfrm>
            <a:off x="7685271" y="1486089"/>
            <a:ext cx="1503494" cy="1239166"/>
            <a:chOff x="7327465" y="1508950"/>
            <a:chExt cx="1503494" cy="1239166"/>
          </a:xfrm>
        </p:grpSpPr>
        <p:grpSp>
          <p:nvGrpSpPr>
            <p:cNvPr id="92" name="Group 91">
              <a:extLst>
                <a:ext uri="{FF2B5EF4-FFF2-40B4-BE49-F238E27FC236}">
                  <a16:creationId xmlns:a16="http://schemas.microsoft.com/office/drawing/2014/main" id="{1C7270EC-B4BF-4AC9-845A-44120BC235E6}"/>
                </a:ext>
              </a:extLst>
            </p:cNvPr>
            <p:cNvGrpSpPr/>
            <p:nvPr/>
          </p:nvGrpSpPr>
          <p:grpSpPr>
            <a:xfrm>
              <a:off x="7530574" y="1508950"/>
              <a:ext cx="1016920" cy="1239166"/>
              <a:chOff x="7530574" y="1508950"/>
              <a:chExt cx="1016920" cy="1239166"/>
            </a:xfrm>
          </p:grpSpPr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BF96F580-D730-4BFA-9BED-EAF55899F1DF}"/>
                  </a:ext>
                </a:extLst>
              </p:cNvPr>
              <p:cNvSpPr/>
              <p:nvPr/>
            </p:nvSpPr>
            <p:spPr>
              <a:xfrm>
                <a:off x="8033493" y="2199476"/>
                <a:ext cx="45719" cy="54864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75E45040-6A80-4CC1-99AB-76F613525825}"/>
                  </a:ext>
                </a:extLst>
              </p:cNvPr>
              <p:cNvSpPr/>
              <p:nvPr/>
            </p:nvSpPr>
            <p:spPr>
              <a:xfrm rot="5400000">
                <a:off x="8010634" y="1696556"/>
                <a:ext cx="45719" cy="100584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914FBB7F-6575-45DA-BCBC-2D2C71731079}"/>
                  </a:ext>
                </a:extLst>
              </p:cNvPr>
              <p:cNvSpPr/>
              <p:nvPr/>
            </p:nvSpPr>
            <p:spPr>
              <a:xfrm rot="5400000">
                <a:off x="8021714" y="1028890"/>
                <a:ext cx="45719" cy="1005840"/>
              </a:xfrm>
              <a:prstGeom prst="rect">
                <a:avLst/>
              </a:prstGeom>
              <a:solidFill>
                <a:srgbClr val="CA4D7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21644C78-351D-410B-AC58-35CE59AF7B26}"/>
                </a:ext>
              </a:extLst>
            </p:cNvPr>
            <p:cNvSpPr txBox="1"/>
            <p:nvPr/>
          </p:nvSpPr>
          <p:spPr>
            <a:xfrm>
              <a:off x="7327465" y="1567798"/>
              <a:ext cx="150349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فليفلة خضراء واحدة</a:t>
              </a: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2FE1059A-74D2-4DB1-973F-0053B70DFC78}"/>
              </a:ext>
            </a:extLst>
          </p:cNvPr>
          <p:cNvGrpSpPr/>
          <p:nvPr/>
        </p:nvGrpSpPr>
        <p:grpSpPr>
          <a:xfrm>
            <a:off x="9252179" y="1486089"/>
            <a:ext cx="1503494" cy="1239166"/>
            <a:chOff x="8894373" y="1508950"/>
            <a:chExt cx="1503494" cy="1239166"/>
          </a:xfrm>
        </p:grpSpPr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10710A89-39D9-4AC0-B54E-EEDEAB8E3162}"/>
                </a:ext>
              </a:extLst>
            </p:cNvPr>
            <p:cNvSpPr/>
            <p:nvPr/>
          </p:nvSpPr>
          <p:spPr>
            <a:xfrm>
              <a:off x="9579110" y="2199476"/>
              <a:ext cx="45719" cy="5486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67392C12-F2BA-49C0-9375-59D51A8F70FB}"/>
                </a:ext>
              </a:extLst>
            </p:cNvPr>
            <p:cNvSpPr/>
            <p:nvPr/>
          </p:nvSpPr>
          <p:spPr>
            <a:xfrm rot="5400000">
              <a:off x="9556251" y="1696556"/>
              <a:ext cx="45719" cy="10058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737C460E-3BE8-4557-8F4B-1D4363175BF8}"/>
                </a:ext>
              </a:extLst>
            </p:cNvPr>
            <p:cNvSpPr/>
            <p:nvPr/>
          </p:nvSpPr>
          <p:spPr>
            <a:xfrm rot="5400000">
              <a:off x="9567331" y="1028890"/>
              <a:ext cx="45719" cy="1005840"/>
            </a:xfrm>
            <a:prstGeom prst="rect">
              <a:avLst/>
            </a:prstGeom>
            <a:solidFill>
              <a:srgbClr val="F7931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31F8913F-64C2-4586-B5B3-E33782404233}"/>
                </a:ext>
              </a:extLst>
            </p:cNvPr>
            <p:cNvSpPr txBox="1"/>
            <p:nvPr/>
          </p:nvSpPr>
          <p:spPr>
            <a:xfrm>
              <a:off x="8894373" y="1567798"/>
              <a:ext cx="15034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ar-SY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ملعقة كبيرة زيت</a:t>
              </a: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id="{5FADF6E7-70B0-467B-BC9B-D091E78E6F09}"/>
              </a:ext>
            </a:extLst>
          </p:cNvPr>
          <p:cNvGrpSpPr/>
          <p:nvPr/>
        </p:nvGrpSpPr>
        <p:grpSpPr>
          <a:xfrm>
            <a:off x="2212828" y="4568979"/>
            <a:ext cx="1503494" cy="1239165"/>
            <a:chOff x="1855022" y="4568979"/>
            <a:chExt cx="1503494" cy="1239165"/>
          </a:xfrm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E7A12E7E-5A55-46B0-A986-08C8F4EEE59B}"/>
                </a:ext>
              </a:extLst>
            </p:cNvPr>
            <p:cNvSpPr/>
            <p:nvPr/>
          </p:nvSpPr>
          <p:spPr>
            <a:xfrm flipV="1">
              <a:off x="2559618" y="4568979"/>
              <a:ext cx="45719" cy="5486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D8FF34DA-1E90-44A5-ACD3-72EF18B2680E}"/>
                </a:ext>
              </a:extLst>
            </p:cNvPr>
            <p:cNvSpPr/>
            <p:nvPr/>
          </p:nvSpPr>
          <p:spPr>
            <a:xfrm rot="16200000" flipV="1">
              <a:off x="2536759" y="4614699"/>
              <a:ext cx="45719" cy="10058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D09CD7D3-A277-4493-8ED7-3FB012D49B41}"/>
                </a:ext>
              </a:extLst>
            </p:cNvPr>
            <p:cNvSpPr/>
            <p:nvPr/>
          </p:nvSpPr>
          <p:spPr>
            <a:xfrm rot="16200000" flipV="1">
              <a:off x="2547839" y="5282365"/>
              <a:ext cx="45719" cy="1005840"/>
            </a:xfrm>
            <a:prstGeom prst="rect">
              <a:avLst/>
            </a:prstGeom>
            <a:solidFill>
              <a:srgbClr val="BCDA3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DA4D95E0-3EAD-4F02-91CE-A3186D8B8010}"/>
                </a:ext>
              </a:extLst>
            </p:cNvPr>
            <p:cNvSpPr txBox="1"/>
            <p:nvPr/>
          </p:nvSpPr>
          <p:spPr>
            <a:xfrm>
              <a:off x="1855022" y="5146010"/>
              <a:ext cx="150349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نصف كوب حمص مسلوق</a:t>
              </a: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2A06B484-216C-47F0-B4A3-144C023B0792}"/>
              </a:ext>
            </a:extLst>
          </p:cNvPr>
          <p:cNvGrpSpPr/>
          <p:nvPr/>
        </p:nvGrpSpPr>
        <p:grpSpPr>
          <a:xfrm>
            <a:off x="3770300" y="4568979"/>
            <a:ext cx="1503494" cy="1239165"/>
            <a:chOff x="3412494" y="4568979"/>
            <a:chExt cx="1503494" cy="1239165"/>
          </a:xfrm>
        </p:grpSpPr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49FB1323-F58A-44B7-BFF9-EAB9AD993492}"/>
                </a:ext>
              </a:extLst>
            </p:cNvPr>
            <p:cNvSpPr/>
            <p:nvPr/>
          </p:nvSpPr>
          <p:spPr>
            <a:xfrm flipV="1">
              <a:off x="4110727" y="4568979"/>
              <a:ext cx="45719" cy="5486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3140E769-7815-4560-9A0E-AAD3E1B3E2FF}"/>
                </a:ext>
              </a:extLst>
            </p:cNvPr>
            <p:cNvSpPr/>
            <p:nvPr/>
          </p:nvSpPr>
          <p:spPr>
            <a:xfrm rot="16200000" flipV="1">
              <a:off x="4087868" y="4614699"/>
              <a:ext cx="45719" cy="10058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2D8C373D-7FAB-4737-B5B2-9741863B5276}"/>
                </a:ext>
              </a:extLst>
            </p:cNvPr>
            <p:cNvSpPr/>
            <p:nvPr/>
          </p:nvSpPr>
          <p:spPr>
            <a:xfrm rot="16200000" flipV="1">
              <a:off x="4098948" y="5282365"/>
              <a:ext cx="45719" cy="1005840"/>
            </a:xfrm>
            <a:prstGeom prst="rect">
              <a:avLst/>
            </a:prstGeom>
            <a:solidFill>
              <a:srgbClr val="22A8D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E45E7AF9-73CE-4F45-88D9-0B1671E01260}"/>
                </a:ext>
              </a:extLst>
            </p:cNvPr>
            <p:cNvSpPr txBox="1"/>
            <p:nvPr/>
          </p:nvSpPr>
          <p:spPr>
            <a:xfrm>
              <a:off x="3412494" y="5146010"/>
              <a:ext cx="150349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كوب معكرونة مسلوقة</a:t>
              </a: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  <p:grpSp>
        <p:nvGrpSpPr>
          <p:cNvPr id="97" name="Group 96">
            <a:extLst>
              <a:ext uri="{FF2B5EF4-FFF2-40B4-BE49-F238E27FC236}">
                <a16:creationId xmlns:a16="http://schemas.microsoft.com/office/drawing/2014/main" id="{A0DAA4CE-14C9-45AA-A529-A3D999E3CF50}"/>
              </a:ext>
            </a:extLst>
          </p:cNvPr>
          <p:cNvGrpSpPr/>
          <p:nvPr/>
        </p:nvGrpSpPr>
        <p:grpSpPr>
          <a:xfrm>
            <a:off x="5327772" y="4568979"/>
            <a:ext cx="1503494" cy="1244527"/>
            <a:chOff x="4969966" y="4547814"/>
            <a:chExt cx="1503494" cy="1244527"/>
          </a:xfrm>
        </p:grpSpPr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66554826-E501-414E-9002-B4C3A371F5BD}"/>
                </a:ext>
              </a:extLst>
            </p:cNvPr>
            <p:cNvSpPr/>
            <p:nvPr/>
          </p:nvSpPr>
          <p:spPr>
            <a:xfrm flipV="1">
              <a:off x="5672915" y="4547814"/>
              <a:ext cx="45719" cy="5486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E1F9E934-C757-414D-9D15-3BE89DCBB8BC}"/>
                </a:ext>
              </a:extLst>
            </p:cNvPr>
            <p:cNvSpPr/>
            <p:nvPr/>
          </p:nvSpPr>
          <p:spPr>
            <a:xfrm rot="16200000" flipV="1">
              <a:off x="5650056" y="4593534"/>
              <a:ext cx="45719" cy="10058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F871B30F-2D9D-45A3-B047-F66CA76D3D9A}"/>
                </a:ext>
              </a:extLst>
            </p:cNvPr>
            <p:cNvSpPr/>
            <p:nvPr/>
          </p:nvSpPr>
          <p:spPr>
            <a:xfrm rot="16200000" flipV="1">
              <a:off x="5661136" y="5261200"/>
              <a:ext cx="45719" cy="1005840"/>
            </a:xfrm>
            <a:prstGeom prst="rect">
              <a:avLst/>
            </a:prstGeom>
            <a:solidFill>
              <a:srgbClr val="5063A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4977175D-BE0A-4ED0-952B-67CB96163A4B}"/>
                </a:ext>
              </a:extLst>
            </p:cNvPr>
            <p:cNvSpPr txBox="1"/>
            <p:nvPr/>
          </p:nvSpPr>
          <p:spPr>
            <a:xfrm>
              <a:off x="4969966" y="5146010"/>
              <a:ext cx="150349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نصف كوب شرائح زيتون</a:t>
              </a: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  <p:grpSp>
        <p:nvGrpSpPr>
          <p:cNvPr id="98" name="Group 97">
            <a:extLst>
              <a:ext uri="{FF2B5EF4-FFF2-40B4-BE49-F238E27FC236}">
                <a16:creationId xmlns:a16="http://schemas.microsoft.com/office/drawing/2014/main" id="{CBE6C481-DFF8-4ED7-B0DB-711A35D11D5C}"/>
              </a:ext>
            </a:extLst>
          </p:cNvPr>
          <p:cNvGrpSpPr/>
          <p:nvPr/>
        </p:nvGrpSpPr>
        <p:grpSpPr>
          <a:xfrm>
            <a:off x="6827630" y="4568979"/>
            <a:ext cx="1503494" cy="1239165"/>
            <a:chOff x="6469824" y="4546119"/>
            <a:chExt cx="1503494" cy="1239165"/>
          </a:xfrm>
        </p:grpSpPr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556F9D86-2ACE-4098-8FB1-8E9198BE9D28}"/>
                </a:ext>
              </a:extLst>
            </p:cNvPr>
            <p:cNvSpPr/>
            <p:nvPr/>
          </p:nvSpPr>
          <p:spPr>
            <a:xfrm flipV="1">
              <a:off x="7220113" y="4546119"/>
              <a:ext cx="45719" cy="5486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984C9D75-CC4C-41FE-96EA-66F5AC7248E3}"/>
                </a:ext>
              </a:extLst>
            </p:cNvPr>
            <p:cNvSpPr/>
            <p:nvPr/>
          </p:nvSpPr>
          <p:spPr>
            <a:xfrm rot="16200000" flipV="1">
              <a:off x="7197254" y="4591839"/>
              <a:ext cx="45719" cy="10058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0174A5E6-B2E0-4C49-8E94-CEF1D12E917A}"/>
                </a:ext>
              </a:extLst>
            </p:cNvPr>
            <p:cNvSpPr/>
            <p:nvPr/>
          </p:nvSpPr>
          <p:spPr>
            <a:xfrm rot="16200000" flipV="1">
              <a:off x="7208334" y="5259505"/>
              <a:ext cx="45719" cy="1005840"/>
            </a:xfrm>
            <a:prstGeom prst="rect">
              <a:avLst/>
            </a:prstGeom>
            <a:solidFill>
              <a:srgbClr val="B152A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8618F55E-863E-48EB-97B8-5C524C8688F5}"/>
                </a:ext>
              </a:extLst>
            </p:cNvPr>
            <p:cNvSpPr txBox="1"/>
            <p:nvPr/>
          </p:nvSpPr>
          <p:spPr>
            <a:xfrm>
              <a:off x="6469824" y="5146010"/>
              <a:ext cx="15034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قليل من الخس</a:t>
              </a: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  <p:grpSp>
        <p:nvGrpSpPr>
          <p:cNvPr id="99" name="Group 98">
            <a:extLst>
              <a:ext uri="{FF2B5EF4-FFF2-40B4-BE49-F238E27FC236}">
                <a16:creationId xmlns:a16="http://schemas.microsoft.com/office/drawing/2014/main" id="{F05561AF-1BE6-4292-8A66-A62B82B1B751}"/>
              </a:ext>
            </a:extLst>
          </p:cNvPr>
          <p:cNvGrpSpPr/>
          <p:nvPr/>
        </p:nvGrpSpPr>
        <p:grpSpPr>
          <a:xfrm>
            <a:off x="8437018" y="4568979"/>
            <a:ext cx="1503494" cy="1247917"/>
            <a:chOff x="8079212" y="4544424"/>
            <a:chExt cx="1503494" cy="1247917"/>
          </a:xfrm>
        </p:grpSpPr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7DD17877-ED78-4A50-9792-880DDF435F90}"/>
                </a:ext>
              </a:extLst>
            </p:cNvPr>
            <p:cNvSpPr/>
            <p:nvPr/>
          </p:nvSpPr>
          <p:spPr>
            <a:xfrm flipV="1">
              <a:off x="8767311" y="4544424"/>
              <a:ext cx="45719" cy="5486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93B7D242-6AD0-4978-A43E-E7AF687C9C41}"/>
                </a:ext>
              </a:extLst>
            </p:cNvPr>
            <p:cNvSpPr/>
            <p:nvPr/>
          </p:nvSpPr>
          <p:spPr>
            <a:xfrm rot="16200000" flipV="1">
              <a:off x="8744452" y="4590144"/>
              <a:ext cx="45719" cy="10058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A7CCCC32-2933-4675-BCFE-7A9F7F17BEAC}"/>
                </a:ext>
              </a:extLst>
            </p:cNvPr>
            <p:cNvSpPr/>
            <p:nvPr/>
          </p:nvSpPr>
          <p:spPr>
            <a:xfrm rot="16200000" flipV="1">
              <a:off x="8755532" y="5257810"/>
              <a:ext cx="45719" cy="1005840"/>
            </a:xfrm>
            <a:prstGeom prst="rect">
              <a:avLst/>
            </a:prstGeom>
            <a:solidFill>
              <a:srgbClr val="DB582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50E5E7AF-7E7D-4246-9E5F-BF7854FC2D4A}"/>
                </a:ext>
              </a:extLst>
            </p:cNvPr>
            <p:cNvSpPr txBox="1"/>
            <p:nvPr/>
          </p:nvSpPr>
          <p:spPr>
            <a:xfrm>
              <a:off x="8079212" y="5146010"/>
              <a:ext cx="150349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ملعقة صغيرة من الملح</a:t>
              </a: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  <p:sp>
        <p:nvSpPr>
          <p:cNvPr id="82" name="TextBox 81">
            <a:extLst>
              <a:ext uri="{FF2B5EF4-FFF2-40B4-BE49-F238E27FC236}">
                <a16:creationId xmlns:a16="http://schemas.microsoft.com/office/drawing/2014/main" id="{A41982C7-0311-4FF1-9D82-571C37132E04}"/>
              </a:ext>
            </a:extLst>
          </p:cNvPr>
          <p:cNvSpPr txBox="1"/>
          <p:nvPr/>
        </p:nvSpPr>
        <p:spPr>
          <a:xfrm>
            <a:off x="0" y="138967"/>
            <a:ext cx="12191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3600" spc="300" dirty="0">
                <a:solidFill>
                  <a:srgbClr val="FF0000"/>
                </a:solidFill>
                <a:latin typeface="Oswald" panose="02000503000000000000" pitchFamily="2" charset="0"/>
              </a:rPr>
              <a:t>سلطة البقول مع المعكرونة</a:t>
            </a:r>
            <a:endParaRPr lang="en-US" sz="3600" spc="300" dirty="0">
              <a:solidFill>
                <a:srgbClr val="FF0000"/>
              </a:solidFill>
              <a:latin typeface="Oswald" panose="02000503000000000000" pitchFamily="2" charset="0"/>
            </a:endParaRP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67D0D3DD-A29C-45B5-AB50-7AB5550862B3}"/>
              </a:ext>
            </a:extLst>
          </p:cNvPr>
          <p:cNvSpPr txBox="1"/>
          <p:nvPr/>
        </p:nvSpPr>
        <p:spPr>
          <a:xfrm>
            <a:off x="4315385" y="716802"/>
            <a:ext cx="3639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pc="3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المقادير</a:t>
            </a:r>
            <a:endParaRPr lang="en-US" spc="3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0" name="Freeform: Shape 71">
            <a:extLst>
              <a:ext uri="{FF2B5EF4-FFF2-40B4-BE49-F238E27FC236}">
                <a16:creationId xmlns:a16="http://schemas.microsoft.com/office/drawing/2014/main" id="{DAC46623-5EF4-436F-BC05-0D1729A494C2}"/>
              </a:ext>
            </a:extLst>
          </p:cNvPr>
          <p:cNvSpPr/>
          <p:nvPr/>
        </p:nvSpPr>
        <p:spPr>
          <a:xfrm rot="5400000">
            <a:off x="9819551" y="4003318"/>
            <a:ext cx="2192374" cy="2182881"/>
          </a:xfrm>
          <a:custGeom>
            <a:avLst/>
            <a:gdLst>
              <a:gd name="connsiteX0" fmla="*/ 152484 w 2311036"/>
              <a:gd name="connsiteY0" fmla="*/ 1091439 h 2182881"/>
              <a:gd name="connsiteX1" fmla="*/ 339228 w 2311036"/>
              <a:gd name="connsiteY1" fmla="*/ 1278183 h 2182881"/>
              <a:gd name="connsiteX2" fmla="*/ 525972 w 2311036"/>
              <a:gd name="connsiteY2" fmla="*/ 1091439 h 2182881"/>
              <a:gd name="connsiteX3" fmla="*/ 339228 w 2311036"/>
              <a:gd name="connsiteY3" fmla="*/ 904695 h 2182881"/>
              <a:gd name="connsiteX4" fmla="*/ 152484 w 2311036"/>
              <a:gd name="connsiteY4" fmla="*/ 1091439 h 2182881"/>
              <a:gd name="connsiteX5" fmla="*/ 0 w 2311036"/>
              <a:gd name="connsiteY5" fmla="*/ 1091441 h 2182881"/>
              <a:gd name="connsiteX6" fmla="*/ 545721 w 2311036"/>
              <a:gd name="connsiteY6" fmla="*/ 0 h 2182881"/>
              <a:gd name="connsiteX7" fmla="*/ 1765315 w 2311036"/>
              <a:gd name="connsiteY7" fmla="*/ 0 h 2182881"/>
              <a:gd name="connsiteX8" fmla="*/ 2311036 w 2311036"/>
              <a:gd name="connsiteY8" fmla="*/ 1091441 h 2182881"/>
              <a:gd name="connsiteX9" fmla="*/ 1765315 w 2311036"/>
              <a:gd name="connsiteY9" fmla="*/ 2182881 h 2182881"/>
              <a:gd name="connsiteX10" fmla="*/ 545721 w 2311036"/>
              <a:gd name="connsiteY10" fmla="*/ 2182881 h 2182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11036" h="2182881">
                <a:moveTo>
                  <a:pt x="152484" y="1091439"/>
                </a:moveTo>
                <a:cubicBezTo>
                  <a:pt x="152484" y="1194575"/>
                  <a:pt x="236092" y="1278183"/>
                  <a:pt x="339228" y="1278183"/>
                </a:cubicBezTo>
                <a:cubicBezTo>
                  <a:pt x="442364" y="1278183"/>
                  <a:pt x="525972" y="1194575"/>
                  <a:pt x="525972" y="1091439"/>
                </a:cubicBezTo>
                <a:cubicBezTo>
                  <a:pt x="525972" y="988303"/>
                  <a:pt x="442364" y="904695"/>
                  <a:pt x="339228" y="904695"/>
                </a:cubicBezTo>
                <a:cubicBezTo>
                  <a:pt x="236092" y="904695"/>
                  <a:pt x="152484" y="988303"/>
                  <a:pt x="152484" y="1091439"/>
                </a:cubicBezTo>
                <a:close/>
                <a:moveTo>
                  <a:pt x="0" y="1091441"/>
                </a:moveTo>
                <a:lnTo>
                  <a:pt x="545721" y="0"/>
                </a:lnTo>
                <a:lnTo>
                  <a:pt x="1765315" y="0"/>
                </a:lnTo>
                <a:lnTo>
                  <a:pt x="2311036" y="1091441"/>
                </a:lnTo>
                <a:lnTo>
                  <a:pt x="1765315" y="2182881"/>
                </a:lnTo>
                <a:lnTo>
                  <a:pt x="545721" y="2182881"/>
                </a:lnTo>
                <a:close/>
              </a:path>
            </a:pathLst>
          </a:custGeom>
          <a:blipFill dpi="0" rotWithShape="0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8100">
            <a:solidFill>
              <a:schemeClr val="bg1"/>
            </a:solidFill>
          </a:ln>
          <a:effectLst>
            <a:outerShdw blurRad="152400" dist="63500" dir="2700000" algn="tl" rotWithShape="0">
              <a:prstClr val="black">
                <a:alpha val="5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grpSp>
        <p:nvGrpSpPr>
          <p:cNvPr id="101" name="Group 72">
            <a:extLst>
              <a:ext uri="{FF2B5EF4-FFF2-40B4-BE49-F238E27FC236}">
                <a16:creationId xmlns:a16="http://schemas.microsoft.com/office/drawing/2014/main" id="{0FB25A16-7530-4243-99D0-67FEF2F646CA}"/>
              </a:ext>
            </a:extLst>
          </p:cNvPr>
          <p:cNvGrpSpPr/>
          <p:nvPr/>
        </p:nvGrpSpPr>
        <p:grpSpPr>
          <a:xfrm>
            <a:off x="10805079" y="4106521"/>
            <a:ext cx="229544" cy="346651"/>
            <a:chOff x="3976914" y="1402541"/>
            <a:chExt cx="421209" cy="565307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102" name="Oval 73">
              <a:extLst>
                <a:ext uri="{FF2B5EF4-FFF2-40B4-BE49-F238E27FC236}">
                  <a16:creationId xmlns:a16="http://schemas.microsoft.com/office/drawing/2014/main" id="{2ABF992F-77EC-477D-832A-070F1FDB83BA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Trapezoid 10">
              <a:extLst>
                <a:ext uri="{FF2B5EF4-FFF2-40B4-BE49-F238E27FC236}">
                  <a16:creationId xmlns:a16="http://schemas.microsoft.com/office/drawing/2014/main" id="{757B30E6-2D59-48C4-A022-87177BADAACF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Oval 75">
              <a:extLst>
                <a:ext uri="{FF2B5EF4-FFF2-40B4-BE49-F238E27FC236}">
                  <a16:creationId xmlns:a16="http://schemas.microsoft.com/office/drawing/2014/main" id="{7D62E58D-78E0-4AB8-A6D7-EBFE2381755F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283629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3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3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3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3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3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3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3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3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3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3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3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3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3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3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3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3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3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3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3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3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3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3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3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3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3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3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3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3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3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3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3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3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3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3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3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3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3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500"/>
                            </p:stCondLst>
                            <p:childTnLst>
                              <p:par>
                                <p:cTn id="1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4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125" dur="200" fill="hold"/>
                                        <p:tgtEl>
                                          <p:spTgt spid="100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 animBg="1"/>
      <p:bldP spid="100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0B4C8026-4DCC-4040-BA19-E923A5CA7289}"/>
              </a:ext>
            </a:extLst>
          </p:cNvPr>
          <p:cNvSpPr/>
          <p:nvPr/>
        </p:nvSpPr>
        <p:spPr>
          <a:xfrm>
            <a:off x="6125026" y="237418"/>
            <a:ext cx="5225979" cy="6497490"/>
          </a:xfrm>
          <a:prstGeom prst="rect">
            <a:avLst/>
          </a:prstGeom>
          <a:gradFill flip="none" rotWithShape="1">
            <a:gsLst>
              <a:gs pos="80000">
                <a:schemeClr val="bg1"/>
              </a:gs>
              <a:gs pos="16000">
                <a:schemeClr val="bg1">
                  <a:lumMod val="95000"/>
                </a:schemeClr>
              </a:gs>
              <a:gs pos="1000">
                <a:schemeClr val="bg1">
                  <a:lumMod val="5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88900" dist="1016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C70EC012-A606-47EF-A144-ED1413BEE4A1}"/>
              </a:ext>
            </a:extLst>
          </p:cNvPr>
          <p:cNvSpPr/>
          <p:nvPr/>
        </p:nvSpPr>
        <p:spPr>
          <a:xfrm>
            <a:off x="855505" y="237417"/>
            <a:ext cx="5269521" cy="6497491"/>
          </a:xfrm>
          <a:prstGeom prst="rect">
            <a:avLst/>
          </a:prstGeom>
          <a:gradFill flip="none" rotWithShape="1">
            <a:gsLst>
              <a:gs pos="96000">
                <a:srgbClr val="33405F"/>
              </a:gs>
              <a:gs pos="14000">
                <a:srgbClr val="53689B"/>
              </a:gs>
              <a:gs pos="0">
                <a:srgbClr val="28324B"/>
              </a:gs>
            </a:gsLst>
            <a:lin ang="10800000" scaled="1"/>
            <a:tileRect/>
          </a:gradFill>
          <a:ln>
            <a:noFill/>
          </a:ln>
          <a:effectLst>
            <a:outerShdw blurRad="50800" dist="762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ight Triangle 2">
            <a:extLst>
              <a:ext uri="{FF2B5EF4-FFF2-40B4-BE49-F238E27FC236}">
                <a16:creationId xmlns:a16="http://schemas.microsoft.com/office/drawing/2014/main" id="{D2A8B9BB-262F-40F6-9659-A9C425110CE3}"/>
              </a:ext>
            </a:extLst>
          </p:cNvPr>
          <p:cNvSpPr/>
          <p:nvPr/>
        </p:nvSpPr>
        <p:spPr>
          <a:xfrm flipV="1">
            <a:off x="6149599" y="1657572"/>
            <a:ext cx="3153103" cy="519679"/>
          </a:xfrm>
          <a:prstGeom prst="rtTriangle">
            <a:avLst/>
          </a:prstGeom>
          <a:solidFill>
            <a:schemeClr val="tx1">
              <a:alpha val="25000"/>
            </a:schemeClr>
          </a:solidFill>
          <a:ln>
            <a:noFill/>
          </a:ln>
          <a:effectLst>
            <a:softEdge rad="1016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ight Triangle 36">
            <a:extLst>
              <a:ext uri="{FF2B5EF4-FFF2-40B4-BE49-F238E27FC236}">
                <a16:creationId xmlns:a16="http://schemas.microsoft.com/office/drawing/2014/main" id="{DBC73453-CD3D-47C6-BAB7-5F87E9C3F669}"/>
              </a:ext>
            </a:extLst>
          </p:cNvPr>
          <p:cNvSpPr/>
          <p:nvPr/>
        </p:nvSpPr>
        <p:spPr>
          <a:xfrm flipH="1" flipV="1">
            <a:off x="2964667" y="2403374"/>
            <a:ext cx="3153103" cy="519679"/>
          </a:xfrm>
          <a:prstGeom prst="rtTriangle">
            <a:avLst/>
          </a:prstGeom>
          <a:solidFill>
            <a:schemeClr val="tx1">
              <a:alpha val="25000"/>
            </a:schemeClr>
          </a:solidFill>
          <a:ln>
            <a:noFill/>
          </a:ln>
          <a:effectLst>
            <a:softEdge rad="1016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ight Triangle 33">
            <a:extLst>
              <a:ext uri="{FF2B5EF4-FFF2-40B4-BE49-F238E27FC236}">
                <a16:creationId xmlns:a16="http://schemas.microsoft.com/office/drawing/2014/main" id="{6B43D272-1E07-4D88-AE23-9C53A0C71AF5}"/>
              </a:ext>
            </a:extLst>
          </p:cNvPr>
          <p:cNvSpPr/>
          <p:nvPr/>
        </p:nvSpPr>
        <p:spPr>
          <a:xfrm flipV="1">
            <a:off x="6110513" y="3108682"/>
            <a:ext cx="3153103" cy="519679"/>
          </a:xfrm>
          <a:prstGeom prst="rtTriangle">
            <a:avLst/>
          </a:prstGeom>
          <a:solidFill>
            <a:schemeClr val="tx1">
              <a:alpha val="25000"/>
            </a:schemeClr>
          </a:solidFill>
          <a:ln>
            <a:noFill/>
          </a:ln>
          <a:effectLst>
            <a:softEdge rad="1016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Right Triangle 37">
            <a:extLst>
              <a:ext uri="{FF2B5EF4-FFF2-40B4-BE49-F238E27FC236}">
                <a16:creationId xmlns:a16="http://schemas.microsoft.com/office/drawing/2014/main" id="{5436AA38-5F7D-4F93-A616-A139ECB74236}"/>
              </a:ext>
            </a:extLst>
          </p:cNvPr>
          <p:cNvSpPr/>
          <p:nvPr/>
        </p:nvSpPr>
        <p:spPr>
          <a:xfrm flipH="1" flipV="1">
            <a:off x="2925580" y="3920676"/>
            <a:ext cx="3153103" cy="519679"/>
          </a:xfrm>
          <a:prstGeom prst="rtTriangle">
            <a:avLst/>
          </a:prstGeom>
          <a:solidFill>
            <a:schemeClr val="tx1">
              <a:alpha val="25000"/>
            </a:schemeClr>
          </a:solidFill>
          <a:ln>
            <a:noFill/>
          </a:ln>
          <a:effectLst>
            <a:softEdge rad="1016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: Top Corners Rounded 81">
            <a:extLst>
              <a:ext uri="{FF2B5EF4-FFF2-40B4-BE49-F238E27FC236}">
                <a16:creationId xmlns:a16="http://schemas.microsoft.com/office/drawing/2014/main" id="{951C3C0D-A859-48E1-902C-6CB3893E8AFA}"/>
              </a:ext>
            </a:extLst>
          </p:cNvPr>
          <p:cNvSpPr/>
          <p:nvPr/>
        </p:nvSpPr>
        <p:spPr>
          <a:xfrm rot="16200000" flipH="1">
            <a:off x="5825529" y="1849276"/>
            <a:ext cx="301111" cy="290627"/>
          </a:xfrm>
          <a:prstGeom prst="round2SameRect">
            <a:avLst>
              <a:gd name="adj1" fmla="val 32156"/>
              <a:gd name="adj2" fmla="val 0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: Top Corners Rounded 82">
            <a:extLst>
              <a:ext uri="{FF2B5EF4-FFF2-40B4-BE49-F238E27FC236}">
                <a16:creationId xmlns:a16="http://schemas.microsoft.com/office/drawing/2014/main" id="{C1EF8FAB-982B-4B9A-95DA-ADCD413FA9C9}"/>
              </a:ext>
            </a:extLst>
          </p:cNvPr>
          <p:cNvSpPr/>
          <p:nvPr/>
        </p:nvSpPr>
        <p:spPr>
          <a:xfrm rot="5400000">
            <a:off x="6057556" y="2632283"/>
            <a:ext cx="350983" cy="230558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7481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: Top Corners Rounded 85">
            <a:extLst>
              <a:ext uri="{FF2B5EF4-FFF2-40B4-BE49-F238E27FC236}">
                <a16:creationId xmlns:a16="http://schemas.microsoft.com/office/drawing/2014/main" id="{A0C97FCB-B9C8-4FA3-82EB-D6B85BBB678A}"/>
              </a:ext>
            </a:extLst>
          </p:cNvPr>
          <p:cNvSpPr/>
          <p:nvPr/>
        </p:nvSpPr>
        <p:spPr>
          <a:xfrm rot="16200000" flipH="1">
            <a:off x="5821899" y="3281033"/>
            <a:ext cx="301111" cy="290627"/>
          </a:xfrm>
          <a:prstGeom prst="round2SameRect">
            <a:avLst>
              <a:gd name="adj1" fmla="val 32156"/>
              <a:gd name="adj2" fmla="val 0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4" name="Group 73">
            <a:extLst>
              <a:ext uri="{FF2B5EF4-FFF2-40B4-BE49-F238E27FC236}">
                <a16:creationId xmlns:a16="http://schemas.microsoft.com/office/drawing/2014/main" id="{362F829F-637B-4CDF-99F9-D370995A56B5}"/>
              </a:ext>
            </a:extLst>
          </p:cNvPr>
          <p:cNvGrpSpPr/>
          <p:nvPr/>
        </p:nvGrpSpPr>
        <p:grpSpPr>
          <a:xfrm>
            <a:off x="5830771" y="1130192"/>
            <a:ext cx="4363505" cy="947379"/>
            <a:chOff x="5830771" y="583473"/>
            <a:chExt cx="4363505" cy="947379"/>
          </a:xfrm>
          <a:effectLst>
            <a:outerShdw blurRad="50800" dist="38100" algn="l" rotWithShape="0">
              <a:prstClr val="black">
                <a:alpha val="40000"/>
              </a:prstClr>
            </a:outerShdw>
          </a:effectLst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9EE0A1F4-FD02-4AE5-9E64-B928A0821AE3}"/>
                </a:ext>
              </a:extLst>
            </p:cNvPr>
            <p:cNvSpPr/>
            <p:nvPr/>
          </p:nvSpPr>
          <p:spPr>
            <a:xfrm>
              <a:off x="5830771" y="583473"/>
              <a:ext cx="4363505" cy="947379"/>
            </a:xfrm>
            <a:custGeom>
              <a:avLst/>
              <a:gdLst>
                <a:gd name="connsiteX0" fmla="*/ 231638 w 4651717"/>
                <a:gd name="connsiteY0" fmla="*/ 0 h 1009954"/>
                <a:gd name="connsiteX1" fmla="*/ 4065563 w 4651717"/>
                <a:gd name="connsiteY1" fmla="*/ 0 h 1009954"/>
                <a:gd name="connsiteX2" fmla="*/ 4065563 w 4651717"/>
                <a:gd name="connsiteY2" fmla="*/ 1 h 1009954"/>
                <a:gd name="connsiteX3" fmla="*/ 4651717 w 4651717"/>
                <a:gd name="connsiteY3" fmla="*/ 386988 h 1009954"/>
                <a:gd name="connsiteX4" fmla="*/ 4065563 w 4651717"/>
                <a:gd name="connsiteY4" fmla="*/ 773975 h 1009954"/>
                <a:gd name="connsiteX5" fmla="*/ 4065563 w 4651717"/>
                <a:gd name="connsiteY5" fmla="*/ 771378 h 1009954"/>
                <a:gd name="connsiteX6" fmla="*/ 281427 w 4651717"/>
                <a:gd name="connsiteY6" fmla="*/ 771378 h 1009954"/>
                <a:gd name="connsiteX7" fmla="*/ 22115 w 4651717"/>
                <a:gd name="connsiteY7" fmla="*/ 917092 h 1009954"/>
                <a:gd name="connsiteX8" fmla="*/ 0 w 4651717"/>
                <a:gd name="connsiteY8" fmla="*/ 1009954 h 1009954"/>
                <a:gd name="connsiteX9" fmla="*/ 0 w 4651717"/>
                <a:gd name="connsiteY9" fmla="*/ 196371 h 1009954"/>
                <a:gd name="connsiteX10" fmla="*/ 231638 w 4651717"/>
                <a:gd name="connsiteY10" fmla="*/ 0 h 10099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651717" h="1009954">
                  <a:moveTo>
                    <a:pt x="231638" y="0"/>
                  </a:moveTo>
                  <a:lnTo>
                    <a:pt x="4065563" y="0"/>
                  </a:lnTo>
                  <a:lnTo>
                    <a:pt x="4065563" y="1"/>
                  </a:lnTo>
                  <a:lnTo>
                    <a:pt x="4651717" y="386988"/>
                  </a:lnTo>
                  <a:lnTo>
                    <a:pt x="4065563" y="773975"/>
                  </a:lnTo>
                  <a:lnTo>
                    <a:pt x="4065563" y="771378"/>
                  </a:lnTo>
                  <a:lnTo>
                    <a:pt x="281427" y="771378"/>
                  </a:lnTo>
                  <a:cubicBezTo>
                    <a:pt x="164855" y="771378"/>
                    <a:pt x="64838" y="831462"/>
                    <a:pt x="22115" y="917092"/>
                  </a:cubicBezTo>
                  <a:lnTo>
                    <a:pt x="0" y="1009954"/>
                  </a:lnTo>
                  <a:lnTo>
                    <a:pt x="0" y="196371"/>
                  </a:lnTo>
                  <a:cubicBezTo>
                    <a:pt x="0" y="87918"/>
                    <a:pt x="103708" y="0"/>
                    <a:pt x="231638" y="0"/>
                  </a:cubicBezTo>
                  <a:close/>
                </a:path>
              </a:pathLst>
            </a:custGeom>
            <a:gradFill flip="none" rotWithShape="1">
              <a:gsLst>
                <a:gs pos="6000">
                  <a:srgbClr val="A5EA25"/>
                </a:gs>
                <a:gs pos="0">
                  <a:srgbClr val="53C241"/>
                </a:gs>
                <a:gs pos="97683">
                  <a:srgbClr val="49BC44"/>
                </a:gs>
                <a:gs pos="11000">
                  <a:srgbClr val="75D335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2D4D6F59-136E-4C68-A837-F135754116C2}"/>
                </a:ext>
              </a:extLst>
            </p:cNvPr>
            <p:cNvSpPr txBox="1"/>
            <p:nvPr/>
          </p:nvSpPr>
          <p:spPr>
            <a:xfrm>
              <a:off x="9012904" y="625757"/>
              <a:ext cx="94517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1</a:t>
              </a:r>
            </a:p>
          </p:txBody>
        </p:sp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CCC4F5A1-6968-44C1-93C0-00F8C163F68C}"/>
                </a:ext>
              </a:extLst>
            </p:cNvPr>
            <p:cNvSpPr/>
            <p:nvPr/>
          </p:nvSpPr>
          <p:spPr>
            <a:xfrm>
              <a:off x="8530245" y="670566"/>
              <a:ext cx="492920" cy="492920"/>
            </a:xfrm>
            <a:prstGeom prst="ellipse">
              <a:avLst/>
            </a:prstGeom>
            <a:solidFill>
              <a:srgbClr val="E5E5E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" name="Graphic 5" descr="Folder">
              <a:extLst>
                <a:ext uri="{FF2B5EF4-FFF2-40B4-BE49-F238E27FC236}">
                  <a16:creationId xmlns:a16="http://schemas.microsoft.com/office/drawing/2014/main" id="{60D5F116-6A99-45DF-A8C7-D45BBCEFE01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593825" y="734146"/>
              <a:ext cx="365760" cy="365760"/>
            </a:xfrm>
            <a:prstGeom prst="rect">
              <a:avLst/>
            </a:prstGeom>
          </p:spPr>
        </p:pic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5B1F1C4D-6FED-42CE-A54C-D52315B2AED8}"/>
                </a:ext>
              </a:extLst>
            </p:cNvPr>
            <p:cNvSpPr txBox="1"/>
            <p:nvPr/>
          </p:nvSpPr>
          <p:spPr>
            <a:xfrm>
              <a:off x="5848537" y="703939"/>
              <a:ext cx="295239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ملعقتان كبيرتان مايونيز</a:t>
              </a:r>
              <a:endParaRPr lang="en-US" sz="2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AC9B308F-D667-4E4E-A1F1-B0E009190756}"/>
              </a:ext>
            </a:extLst>
          </p:cNvPr>
          <p:cNvGrpSpPr/>
          <p:nvPr/>
        </p:nvGrpSpPr>
        <p:grpSpPr>
          <a:xfrm>
            <a:off x="1997719" y="1847549"/>
            <a:ext cx="4363506" cy="947379"/>
            <a:chOff x="1997719" y="1300830"/>
            <a:chExt cx="4363506" cy="947379"/>
          </a:xfr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3FDDE1A5-7210-481A-B478-D2E5568780FB}"/>
                </a:ext>
              </a:extLst>
            </p:cNvPr>
            <p:cNvSpPr/>
            <p:nvPr/>
          </p:nvSpPr>
          <p:spPr>
            <a:xfrm rot="16200000" flipH="1">
              <a:off x="3705782" y="-407233"/>
              <a:ext cx="947379" cy="4363506"/>
            </a:xfrm>
            <a:custGeom>
              <a:avLst/>
              <a:gdLst>
                <a:gd name="connsiteX0" fmla="*/ 0 w 1009954"/>
                <a:gd name="connsiteY0" fmla="*/ 586155 h 4651718"/>
                <a:gd name="connsiteX1" fmla="*/ 0 w 1009954"/>
                <a:gd name="connsiteY1" fmla="*/ 4420080 h 4651718"/>
                <a:gd name="connsiteX2" fmla="*/ 196371 w 1009954"/>
                <a:gd name="connsiteY2" fmla="*/ 4651718 h 4651718"/>
                <a:gd name="connsiteX3" fmla="*/ 1009954 w 1009954"/>
                <a:gd name="connsiteY3" fmla="*/ 4651718 h 4651718"/>
                <a:gd name="connsiteX4" fmla="*/ 917092 w 1009954"/>
                <a:gd name="connsiteY4" fmla="*/ 4629603 h 4651718"/>
                <a:gd name="connsiteX5" fmla="*/ 771378 w 1009954"/>
                <a:gd name="connsiteY5" fmla="*/ 4370291 h 4651718"/>
                <a:gd name="connsiteX6" fmla="*/ 771378 w 1009954"/>
                <a:gd name="connsiteY6" fmla="*/ 586155 h 4651718"/>
                <a:gd name="connsiteX7" fmla="*/ 773974 w 1009954"/>
                <a:gd name="connsiteY7" fmla="*/ 586155 h 4651718"/>
                <a:gd name="connsiteX8" fmla="*/ 386987 w 1009954"/>
                <a:gd name="connsiteY8" fmla="*/ 0 h 4651718"/>
                <a:gd name="connsiteX9" fmla="*/ 0 w 1009954"/>
                <a:gd name="connsiteY9" fmla="*/ 586155 h 46517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09954" h="4651718">
                  <a:moveTo>
                    <a:pt x="0" y="586155"/>
                  </a:moveTo>
                  <a:lnTo>
                    <a:pt x="0" y="4420080"/>
                  </a:lnTo>
                  <a:cubicBezTo>
                    <a:pt x="0" y="4548010"/>
                    <a:pt x="87918" y="4651718"/>
                    <a:pt x="196371" y="4651718"/>
                  </a:cubicBezTo>
                  <a:lnTo>
                    <a:pt x="1009954" y="4651718"/>
                  </a:lnTo>
                  <a:lnTo>
                    <a:pt x="917092" y="4629603"/>
                  </a:lnTo>
                  <a:cubicBezTo>
                    <a:pt x="831462" y="4586880"/>
                    <a:pt x="771378" y="4486863"/>
                    <a:pt x="771378" y="4370291"/>
                  </a:cubicBezTo>
                  <a:lnTo>
                    <a:pt x="771378" y="586155"/>
                  </a:lnTo>
                  <a:lnTo>
                    <a:pt x="773974" y="586155"/>
                  </a:lnTo>
                  <a:lnTo>
                    <a:pt x="386987" y="0"/>
                  </a:lnTo>
                  <a:lnTo>
                    <a:pt x="0" y="586155"/>
                  </a:lnTo>
                  <a:close/>
                </a:path>
              </a:pathLst>
            </a:custGeom>
            <a:gradFill flip="none" rotWithShape="1">
              <a:gsLst>
                <a:gs pos="7000">
                  <a:srgbClr val="FFCC00"/>
                </a:gs>
                <a:gs pos="0">
                  <a:srgbClr val="FF9900"/>
                </a:gs>
                <a:gs pos="97297">
                  <a:srgbClr val="FF9900"/>
                </a:gs>
                <a:gs pos="14000">
                  <a:srgbClr val="FFCC00"/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660C0D53-536F-4550-98AF-F10EE6613D11}"/>
                </a:ext>
              </a:extLst>
            </p:cNvPr>
            <p:cNvSpPr txBox="1"/>
            <p:nvPr/>
          </p:nvSpPr>
          <p:spPr>
            <a:xfrm>
              <a:off x="2233917" y="1394289"/>
              <a:ext cx="94517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>
                  <a:solidFill>
                    <a:srgbClr val="3E596E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2</a:t>
              </a:r>
            </a:p>
          </p:txBody>
        </p: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0E4672A8-2B20-4392-8764-80B05773DFAA}"/>
                </a:ext>
              </a:extLst>
            </p:cNvPr>
            <p:cNvSpPr/>
            <p:nvPr/>
          </p:nvSpPr>
          <p:spPr>
            <a:xfrm>
              <a:off x="3049283" y="1429163"/>
              <a:ext cx="492920" cy="49292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" name="Graphic 7" descr="Open folder">
              <a:extLst>
                <a:ext uri="{FF2B5EF4-FFF2-40B4-BE49-F238E27FC236}">
                  <a16:creationId xmlns:a16="http://schemas.microsoft.com/office/drawing/2014/main" id="{E12FB155-6A05-419E-9F91-040499A9060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3114311" y="1490333"/>
              <a:ext cx="365760" cy="365760"/>
            </a:xfrm>
            <a:prstGeom prst="rect">
              <a:avLst/>
            </a:prstGeom>
          </p:spPr>
        </p:pic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7D7D97FA-55AE-4F16-8263-835E28F62454}"/>
                </a:ext>
              </a:extLst>
            </p:cNvPr>
            <p:cNvSpPr txBox="1"/>
            <p:nvPr/>
          </p:nvSpPr>
          <p:spPr>
            <a:xfrm>
              <a:off x="3299616" y="1380789"/>
              <a:ext cx="266726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ملح</a:t>
              </a:r>
              <a:endParaRPr lang="en-US" sz="2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87" name="Rectangle: Top Corners Rounded 86">
            <a:extLst>
              <a:ext uri="{FF2B5EF4-FFF2-40B4-BE49-F238E27FC236}">
                <a16:creationId xmlns:a16="http://schemas.microsoft.com/office/drawing/2014/main" id="{CF6F2921-B8CA-43CF-B7F4-1CA933638BB8}"/>
              </a:ext>
            </a:extLst>
          </p:cNvPr>
          <p:cNvSpPr/>
          <p:nvPr/>
        </p:nvSpPr>
        <p:spPr>
          <a:xfrm rot="5400000">
            <a:off x="6060001" y="4056859"/>
            <a:ext cx="350983" cy="230558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7481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6" name="Group 75">
            <a:extLst>
              <a:ext uri="{FF2B5EF4-FFF2-40B4-BE49-F238E27FC236}">
                <a16:creationId xmlns:a16="http://schemas.microsoft.com/office/drawing/2014/main" id="{8019BD97-6CAF-4E08-B6CF-6850389D68A3}"/>
              </a:ext>
            </a:extLst>
          </p:cNvPr>
          <p:cNvGrpSpPr/>
          <p:nvPr/>
        </p:nvGrpSpPr>
        <p:grpSpPr>
          <a:xfrm>
            <a:off x="5830771" y="2564905"/>
            <a:ext cx="4363505" cy="947379"/>
            <a:chOff x="5830771" y="2018186"/>
            <a:chExt cx="4363505" cy="947379"/>
          </a:xfrm>
          <a:effectLst>
            <a:outerShdw blurRad="50800" dist="38100" algn="l" rotWithShape="0">
              <a:prstClr val="black">
                <a:alpha val="40000"/>
              </a:prstClr>
            </a:outerShdw>
          </a:effectLst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56677355-AAD1-4BD0-99B7-31A99AE7522F}"/>
                </a:ext>
              </a:extLst>
            </p:cNvPr>
            <p:cNvSpPr/>
            <p:nvPr/>
          </p:nvSpPr>
          <p:spPr>
            <a:xfrm>
              <a:off x="5830771" y="2018186"/>
              <a:ext cx="4363505" cy="947379"/>
            </a:xfrm>
            <a:custGeom>
              <a:avLst/>
              <a:gdLst>
                <a:gd name="connsiteX0" fmla="*/ 231638 w 4651717"/>
                <a:gd name="connsiteY0" fmla="*/ 0 h 1009954"/>
                <a:gd name="connsiteX1" fmla="*/ 4065563 w 4651717"/>
                <a:gd name="connsiteY1" fmla="*/ 0 h 1009954"/>
                <a:gd name="connsiteX2" fmla="*/ 4065563 w 4651717"/>
                <a:gd name="connsiteY2" fmla="*/ 1 h 1009954"/>
                <a:gd name="connsiteX3" fmla="*/ 4651717 w 4651717"/>
                <a:gd name="connsiteY3" fmla="*/ 386988 h 1009954"/>
                <a:gd name="connsiteX4" fmla="*/ 4065563 w 4651717"/>
                <a:gd name="connsiteY4" fmla="*/ 773975 h 1009954"/>
                <a:gd name="connsiteX5" fmla="*/ 4065563 w 4651717"/>
                <a:gd name="connsiteY5" fmla="*/ 771378 h 1009954"/>
                <a:gd name="connsiteX6" fmla="*/ 281427 w 4651717"/>
                <a:gd name="connsiteY6" fmla="*/ 771378 h 1009954"/>
                <a:gd name="connsiteX7" fmla="*/ 22115 w 4651717"/>
                <a:gd name="connsiteY7" fmla="*/ 917092 h 1009954"/>
                <a:gd name="connsiteX8" fmla="*/ 0 w 4651717"/>
                <a:gd name="connsiteY8" fmla="*/ 1009954 h 1009954"/>
                <a:gd name="connsiteX9" fmla="*/ 0 w 4651717"/>
                <a:gd name="connsiteY9" fmla="*/ 196371 h 1009954"/>
                <a:gd name="connsiteX10" fmla="*/ 231638 w 4651717"/>
                <a:gd name="connsiteY10" fmla="*/ 0 h 10099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651717" h="1009954">
                  <a:moveTo>
                    <a:pt x="231638" y="0"/>
                  </a:moveTo>
                  <a:lnTo>
                    <a:pt x="4065563" y="0"/>
                  </a:lnTo>
                  <a:lnTo>
                    <a:pt x="4065563" y="1"/>
                  </a:lnTo>
                  <a:lnTo>
                    <a:pt x="4651717" y="386988"/>
                  </a:lnTo>
                  <a:lnTo>
                    <a:pt x="4065563" y="773975"/>
                  </a:lnTo>
                  <a:lnTo>
                    <a:pt x="4065563" y="771378"/>
                  </a:lnTo>
                  <a:lnTo>
                    <a:pt x="281427" y="771378"/>
                  </a:lnTo>
                  <a:cubicBezTo>
                    <a:pt x="164855" y="771378"/>
                    <a:pt x="64838" y="831462"/>
                    <a:pt x="22115" y="917092"/>
                  </a:cubicBezTo>
                  <a:lnTo>
                    <a:pt x="0" y="1009954"/>
                  </a:lnTo>
                  <a:lnTo>
                    <a:pt x="0" y="196371"/>
                  </a:lnTo>
                  <a:cubicBezTo>
                    <a:pt x="0" y="87918"/>
                    <a:pt x="103708" y="0"/>
                    <a:pt x="231638" y="0"/>
                  </a:cubicBezTo>
                  <a:close/>
                </a:path>
              </a:pathLst>
            </a:custGeom>
            <a:gradFill>
              <a:gsLst>
                <a:gs pos="6000">
                  <a:srgbClr val="A5EA25"/>
                </a:gs>
                <a:gs pos="0">
                  <a:srgbClr val="53C241"/>
                </a:gs>
                <a:gs pos="97683">
                  <a:srgbClr val="49BC44"/>
                </a:gs>
                <a:gs pos="11000">
                  <a:srgbClr val="75D335"/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EB75CA59-3BC5-407F-9401-6BE9EF4D5437}"/>
                </a:ext>
              </a:extLst>
            </p:cNvPr>
            <p:cNvSpPr txBox="1"/>
            <p:nvPr/>
          </p:nvSpPr>
          <p:spPr>
            <a:xfrm>
              <a:off x="9012904" y="2136030"/>
              <a:ext cx="94517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3</a:t>
              </a:r>
            </a:p>
          </p:txBody>
        </p: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D41B3FAF-F77C-4689-BA50-6BA14982D56E}"/>
                </a:ext>
              </a:extLst>
            </p:cNvPr>
            <p:cNvSpPr/>
            <p:nvPr/>
          </p:nvSpPr>
          <p:spPr>
            <a:xfrm>
              <a:off x="8530245" y="2154581"/>
              <a:ext cx="492920" cy="492920"/>
            </a:xfrm>
            <a:prstGeom prst="ellipse">
              <a:avLst/>
            </a:prstGeom>
            <a:solidFill>
              <a:srgbClr val="E5E5E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" name="Graphic 9" descr="Briefcase">
              <a:extLst>
                <a:ext uri="{FF2B5EF4-FFF2-40B4-BE49-F238E27FC236}">
                  <a16:creationId xmlns:a16="http://schemas.microsoft.com/office/drawing/2014/main" id="{D3E1BC98-8B94-4C5A-970D-DE3AEF0C7A55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8572144" y="2200938"/>
              <a:ext cx="365760" cy="365760"/>
            </a:xfrm>
            <a:prstGeom prst="rect">
              <a:avLst/>
            </a:prstGeom>
          </p:spPr>
        </p:pic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1D8DC512-2823-4903-A554-C4537C5F6108}"/>
                </a:ext>
              </a:extLst>
            </p:cNvPr>
            <p:cNvSpPr txBox="1"/>
            <p:nvPr/>
          </p:nvSpPr>
          <p:spPr>
            <a:xfrm>
              <a:off x="6243124" y="2176279"/>
              <a:ext cx="212272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فلفل أسود</a:t>
              </a:r>
              <a:endParaRPr lang="en-US" sz="2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B7DFE8EC-D0A3-4433-8BE7-1E48689A6665}"/>
              </a:ext>
            </a:extLst>
          </p:cNvPr>
          <p:cNvGrpSpPr/>
          <p:nvPr/>
        </p:nvGrpSpPr>
        <p:grpSpPr>
          <a:xfrm>
            <a:off x="1997719" y="3282262"/>
            <a:ext cx="4363506" cy="947379"/>
            <a:chOff x="1997719" y="2735543"/>
            <a:chExt cx="4363506" cy="947379"/>
          </a:xfr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896C437D-4253-4B72-8E5E-F82DFB650744}"/>
                </a:ext>
              </a:extLst>
            </p:cNvPr>
            <p:cNvSpPr/>
            <p:nvPr/>
          </p:nvSpPr>
          <p:spPr>
            <a:xfrm rot="16200000" flipH="1">
              <a:off x="3705782" y="1027480"/>
              <a:ext cx="947379" cy="4363506"/>
            </a:xfrm>
            <a:custGeom>
              <a:avLst/>
              <a:gdLst>
                <a:gd name="connsiteX0" fmla="*/ 0 w 1009954"/>
                <a:gd name="connsiteY0" fmla="*/ 586155 h 4651718"/>
                <a:gd name="connsiteX1" fmla="*/ 0 w 1009954"/>
                <a:gd name="connsiteY1" fmla="*/ 4420080 h 4651718"/>
                <a:gd name="connsiteX2" fmla="*/ 196371 w 1009954"/>
                <a:gd name="connsiteY2" fmla="*/ 4651718 h 4651718"/>
                <a:gd name="connsiteX3" fmla="*/ 1009954 w 1009954"/>
                <a:gd name="connsiteY3" fmla="*/ 4651718 h 4651718"/>
                <a:gd name="connsiteX4" fmla="*/ 917092 w 1009954"/>
                <a:gd name="connsiteY4" fmla="*/ 4629603 h 4651718"/>
                <a:gd name="connsiteX5" fmla="*/ 771378 w 1009954"/>
                <a:gd name="connsiteY5" fmla="*/ 4370291 h 4651718"/>
                <a:gd name="connsiteX6" fmla="*/ 771378 w 1009954"/>
                <a:gd name="connsiteY6" fmla="*/ 586155 h 4651718"/>
                <a:gd name="connsiteX7" fmla="*/ 773974 w 1009954"/>
                <a:gd name="connsiteY7" fmla="*/ 586155 h 4651718"/>
                <a:gd name="connsiteX8" fmla="*/ 386987 w 1009954"/>
                <a:gd name="connsiteY8" fmla="*/ 0 h 4651718"/>
                <a:gd name="connsiteX9" fmla="*/ 0 w 1009954"/>
                <a:gd name="connsiteY9" fmla="*/ 586155 h 46517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09954" h="4651718">
                  <a:moveTo>
                    <a:pt x="0" y="586155"/>
                  </a:moveTo>
                  <a:lnTo>
                    <a:pt x="0" y="4420080"/>
                  </a:lnTo>
                  <a:cubicBezTo>
                    <a:pt x="0" y="4548010"/>
                    <a:pt x="87918" y="4651718"/>
                    <a:pt x="196371" y="4651718"/>
                  </a:cubicBezTo>
                  <a:lnTo>
                    <a:pt x="1009954" y="4651718"/>
                  </a:lnTo>
                  <a:lnTo>
                    <a:pt x="917092" y="4629603"/>
                  </a:lnTo>
                  <a:cubicBezTo>
                    <a:pt x="831462" y="4586880"/>
                    <a:pt x="771378" y="4486863"/>
                    <a:pt x="771378" y="4370291"/>
                  </a:cubicBezTo>
                  <a:lnTo>
                    <a:pt x="771378" y="586155"/>
                  </a:lnTo>
                  <a:lnTo>
                    <a:pt x="773974" y="586155"/>
                  </a:lnTo>
                  <a:lnTo>
                    <a:pt x="386987" y="0"/>
                  </a:lnTo>
                  <a:lnTo>
                    <a:pt x="0" y="586155"/>
                  </a:lnTo>
                  <a:close/>
                </a:path>
              </a:pathLst>
            </a:custGeom>
            <a:gradFill>
              <a:gsLst>
                <a:gs pos="7000">
                  <a:srgbClr val="FFCC00"/>
                </a:gs>
                <a:gs pos="0">
                  <a:srgbClr val="FF9900"/>
                </a:gs>
                <a:gs pos="97297">
                  <a:srgbClr val="FF9900"/>
                </a:gs>
                <a:gs pos="14000">
                  <a:srgbClr val="FFCC00"/>
                </a:gs>
              </a:gsLst>
              <a:lin ang="162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A5113C09-0FA3-43D3-9D8E-E2D53950525D}"/>
                </a:ext>
              </a:extLst>
            </p:cNvPr>
            <p:cNvSpPr txBox="1"/>
            <p:nvPr/>
          </p:nvSpPr>
          <p:spPr>
            <a:xfrm>
              <a:off x="2233917" y="2805761"/>
              <a:ext cx="94517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>
                  <a:solidFill>
                    <a:srgbClr val="3E596E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4</a:t>
              </a:r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4228E233-F582-40E9-9D6C-F21B2EDBE6F8}"/>
                </a:ext>
              </a:extLst>
            </p:cNvPr>
            <p:cNvSpPr/>
            <p:nvPr/>
          </p:nvSpPr>
          <p:spPr>
            <a:xfrm>
              <a:off x="2846790" y="2888314"/>
              <a:ext cx="492920" cy="49292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9" name="Graphic 48" descr="Customer review RTL">
              <a:extLst>
                <a:ext uri="{FF2B5EF4-FFF2-40B4-BE49-F238E27FC236}">
                  <a16:creationId xmlns:a16="http://schemas.microsoft.com/office/drawing/2014/main" id="{DE369489-1CCC-4188-8456-396C2FB4190A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2954408" y="2961958"/>
              <a:ext cx="365760" cy="365760"/>
            </a:xfrm>
            <a:prstGeom prst="rect">
              <a:avLst/>
            </a:prstGeom>
          </p:spPr>
        </p:pic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F3F827F0-4DC0-43F0-8D6D-EEB3BAA7B1BC}"/>
                </a:ext>
              </a:extLst>
            </p:cNvPr>
            <p:cNvSpPr txBox="1"/>
            <p:nvPr/>
          </p:nvSpPr>
          <p:spPr>
            <a:xfrm>
              <a:off x="3206567" y="2857390"/>
              <a:ext cx="27713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عصير ليمونة</a:t>
              </a:r>
              <a:endParaRPr lang="en-US" sz="2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72" name="TextBox 71">
            <a:extLst>
              <a:ext uri="{FF2B5EF4-FFF2-40B4-BE49-F238E27FC236}">
                <a16:creationId xmlns:a16="http://schemas.microsoft.com/office/drawing/2014/main" id="{09E5AC60-BD45-4677-92A6-59AA822EE10D}"/>
              </a:ext>
            </a:extLst>
          </p:cNvPr>
          <p:cNvSpPr txBox="1"/>
          <p:nvPr/>
        </p:nvSpPr>
        <p:spPr>
          <a:xfrm>
            <a:off x="855505" y="264096"/>
            <a:ext cx="55696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2" algn="ctr"/>
            <a:r>
              <a:rPr lang="ar-SY" sz="3200" b="1" dirty="0">
                <a:solidFill>
                  <a:srgbClr val="E5E5E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للتبيل</a:t>
            </a:r>
            <a:endParaRPr lang="en-US" sz="3200" b="1" dirty="0">
              <a:solidFill>
                <a:srgbClr val="E5E5E5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8934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7" grpId="0" animBg="1"/>
      <p:bldP spid="34" grpId="0" animBg="1"/>
      <p:bldP spid="38" grpId="0" animBg="1"/>
      <p:bldP spid="82" grpId="0" animBg="1"/>
      <p:bldP spid="83" grpId="0" animBg="1"/>
      <p:bldP spid="86" grpId="0" animBg="1"/>
      <p:bldP spid="8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val 15">
            <a:extLst>
              <a:ext uri="{FF2B5EF4-FFF2-40B4-BE49-F238E27FC236}">
                <a16:creationId xmlns:a16="http://schemas.microsoft.com/office/drawing/2014/main" id="{76017292-6F30-4BC3-BE83-8FA0CBD09B64}"/>
              </a:ext>
            </a:extLst>
          </p:cNvPr>
          <p:cNvSpPr/>
          <p:nvPr/>
        </p:nvSpPr>
        <p:spPr>
          <a:xfrm>
            <a:off x="5274263" y="891804"/>
            <a:ext cx="1614034" cy="312976"/>
          </a:xfrm>
          <a:prstGeom prst="ellipse">
            <a:avLst/>
          </a:prstGeom>
          <a:gradFill flip="none" rotWithShape="1">
            <a:gsLst>
              <a:gs pos="100000">
                <a:schemeClr val="bg1"/>
              </a:gs>
              <a:gs pos="6195">
                <a:schemeClr val="tx1">
                  <a:lumMod val="65000"/>
                  <a:lumOff val="35000"/>
                </a:schemeClr>
              </a:gs>
              <a:gs pos="34000">
                <a:schemeClr val="bg1">
                  <a:lumMod val="6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39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F11D5258-3E1E-45E3-80AD-C672C8EC6DEC}"/>
              </a:ext>
            </a:extLst>
          </p:cNvPr>
          <p:cNvSpPr/>
          <p:nvPr/>
        </p:nvSpPr>
        <p:spPr>
          <a:xfrm>
            <a:off x="6071381" y="1865239"/>
            <a:ext cx="1907555" cy="350218"/>
          </a:xfrm>
          <a:prstGeom prst="ellipse">
            <a:avLst/>
          </a:prstGeom>
          <a:gradFill flip="none" rotWithShape="1">
            <a:gsLst>
              <a:gs pos="100000">
                <a:schemeClr val="bg1"/>
              </a:gs>
              <a:gs pos="6195">
                <a:schemeClr val="tx1">
                  <a:lumMod val="65000"/>
                  <a:lumOff val="35000"/>
                </a:schemeClr>
              </a:gs>
              <a:gs pos="34000">
                <a:schemeClr val="bg1">
                  <a:lumMod val="6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39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D8928DDF-9011-441A-A19E-24C1BECFB44D}"/>
              </a:ext>
            </a:extLst>
          </p:cNvPr>
          <p:cNvSpPr/>
          <p:nvPr/>
        </p:nvSpPr>
        <p:spPr>
          <a:xfrm>
            <a:off x="6721041" y="2763909"/>
            <a:ext cx="2151859" cy="385748"/>
          </a:xfrm>
          <a:prstGeom prst="ellipse">
            <a:avLst/>
          </a:prstGeom>
          <a:gradFill flip="none" rotWithShape="1">
            <a:gsLst>
              <a:gs pos="100000">
                <a:schemeClr val="bg1"/>
              </a:gs>
              <a:gs pos="6195">
                <a:schemeClr val="tx1">
                  <a:lumMod val="65000"/>
                  <a:lumOff val="35000"/>
                </a:schemeClr>
              </a:gs>
              <a:gs pos="34000">
                <a:schemeClr val="bg1">
                  <a:lumMod val="6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39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6A0C8CA2-73CA-41F8-BE48-0E505EAC4047}"/>
              </a:ext>
            </a:extLst>
          </p:cNvPr>
          <p:cNvSpPr/>
          <p:nvPr/>
        </p:nvSpPr>
        <p:spPr>
          <a:xfrm>
            <a:off x="6328983" y="3898954"/>
            <a:ext cx="2151859" cy="385748"/>
          </a:xfrm>
          <a:prstGeom prst="ellipse">
            <a:avLst/>
          </a:prstGeom>
          <a:gradFill flip="none" rotWithShape="1">
            <a:gsLst>
              <a:gs pos="100000">
                <a:schemeClr val="bg1"/>
              </a:gs>
              <a:gs pos="6195">
                <a:schemeClr val="tx1">
                  <a:lumMod val="65000"/>
                  <a:lumOff val="35000"/>
                </a:schemeClr>
              </a:gs>
              <a:gs pos="34000">
                <a:schemeClr val="bg1">
                  <a:lumMod val="6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39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E56E906D-2FF6-4C42-86A6-E5D186DAD9A4}"/>
              </a:ext>
            </a:extLst>
          </p:cNvPr>
          <p:cNvSpPr/>
          <p:nvPr/>
        </p:nvSpPr>
        <p:spPr>
          <a:xfrm>
            <a:off x="5024716" y="5069529"/>
            <a:ext cx="2584440" cy="462017"/>
          </a:xfrm>
          <a:prstGeom prst="ellipse">
            <a:avLst/>
          </a:prstGeom>
          <a:gradFill flip="none" rotWithShape="1">
            <a:gsLst>
              <a:gs pos="100000">
                <a:schemeClr val="bg1"/>
              </a:gs>
              <a:gs pos="6195">
                <a:schemeClr val="tx1">
                  <a:lumMod val="65000"/>
                  <a:lumOff val="35000"/>
                </a:schemeClr>
              </a:gs>
              <a:gs pos="34000">
                <a:schemeClr val="bg1">
                  <a:lumMod val="6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39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ircle: Hollow 4">
            <a:extLst>
              <a:ext uri="{FF2B5EF4-FFF2-40B4-BE49-F238E27FC236}">
                <a16:creationId xmlns:a16="http://schemas.microsoft.com/office/drawing/2014/main" id="{F8D2361D-4724-4929-B954-A023E3DFF70A}"/>
              </a:ext>
            </a:extLst>
          </p:cNvPr>
          <p:cNvSpPr/>
          <p:nvPr/>
        </p:nvSpPr>
        <p:spPr>
          <a:xfrm>
            <a:off x="5614181" y="148244"/>
            <a:ext cx="914400" cy="914400"/>
          </a:xfrm>
          <a:prstGeom prst="donut">
            <a:avLst>
              <a:gd name="adj" fmla="val 12366"/>
            </a:avLst>
          </a:prstGeom>
          <a:solidFill>
            <a:srgbClr val="AE00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Circle: Hollow 5">
            <a:extLst>
              <a:ext uri="{FF2B5EF4-FFF2-40B4-BE49-F238E27FC236}">
                <a16:creationId xmlns:a16="http://schemas.microsoft.com/office/drawing/2014/main" id="{28D96A86-A32E-4E3F-8AD1-E7A6A8F9CDD1}"/>
              </a:ext>
            </a:extLst>
          </p:cNvPr>
          <p:cNvSpPr/>
          <p:nvPr/>
        </p:nvSpPr>
        <p:spPr>
          <a:xfrm>
            <a:off x="6355920" y="897348"/>
            <a:ext cx="1143000" cy="1143000"/>
          </a:xfrm>
          <a:prstGeom prst="donut">
            <a:avLst>
              <a:gd name="adj" fmla="val 12366"/>
            </a:avLst>
          </a:prstGeom>
          <a:solidFill>
            <a:srgbClr val="FE3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Circle: Hollow 6">
            <a:extLst>
              <a:ext uri="{FF2B5EF4-FFF2-40B4-BE49-F238E27FC236}">
                <a16:creationId xmlns:a16="http://schemas.microsoft.com/office/drawing/2014/main" id="{67550D46-DF8C-4C03-BE38-87AE5FA31AC9}"/>
              </a:ext>
            </a:extLst>
          </p:cNvPr>
          <p:cNvSpPr/>
          <p:nvPr/>
        </p:nvSpPr>
        <p:spPr>
          <a:xfrm>
            <a:off x="7077981" y="1595457"/>
            <a:ext cx="1371600" cy="1371600"/>
          </a:xfrm>
          <a:prstGeom prst="donut">
            <a:avLst>
              <a:gd name="adj" fmla="val 11327"/>
            </a:avLst>
          </a:prstGeom>
          <a:solidFill>
            <a:srgbClr val="A5CC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Circle: Hollow 7">
            <a:extLst>
              <a:ext uri="{FF2B5EF4-FFF2-40B4-BE49-F238E27FC236}">
                <a16:creationId xmlns:a16="http://schemas.microsoft.com/office/drawing/2014/main" id="{C20E4F2E-7392-4E72-A426-11768A37D42E}"/>
              </a:ext>
            </a:extLst>
          </p:cNvPr>
          <p:cNvSpPr/>
          <p:nvPr/>
        </p:nvSpPr>
        <p:spPr>
          <a:xfrm>
            <a:off x="6528581" y="2501067"/>
            <a:ext cx="1600200" cy="1600200"/>
          </a:xfrm>
          <a:prstGeom prst="donut">
            <a:avLst>
              <a:gd name="adj" fmla="val 11327"/>
            </a:avLst>
          </a:prstGeom>
          <a:solidFill>
            <a:srgbClr val="067E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Circle: Hollow 8">
            <a:extLst>
              <a:ext uri="{FF2B5EF4-FFF2-40B4-BE49-F238E27FC236}">
                <a16:creationId xmlns:a16="http://schemas.microsoft.com/office/drawing/2014/main" id="{F3D29275-B3A0-4440-BAEE-4E67C17094D3}"/>
              </a:ext>
            </a:extLst>
          </p:cNvPr>
          <p:cNvSpPr/>
          <p:nvPr/>
        </p:nvSpPr>
        <p:spPr>
          <a:xfrm>
            <a:off x="5293381" y="3471738"/>
            <a:ext cx="1828800" cy="1828800"/>
          </a:xfrm>
          <a:prstGeom prst="donut">
            <a:avLst>
              <a:gd name="adj" fmla="val 9781"/>
            </a:avLst>
          </a:prstGeom>
          <a:solidFill>
            <a:srgbClr val="01AC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2E0DD6D-1794-4E41-8DB8-3550A7983F22}"/>
              </a:ext>
            </a:extLst>
          </p:cNvPr>
          <p:cNvSpPr txBox="1"/>
          <p:nvPr/>
        </p:nvSpPr>
        <p:spPr>
          <a:xfrm>
            <a:off x="5551946" y="442841"/>
            <a:ext cx="10269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800" b="1" dirty="0">
                <a:latin typeface="Century Gothic" panose="020B0502020202020204" pitchFamily="34" charset="0"/>
              </a:rPr>
              <a:t>1</a:t>
            </a:r>
            <a:endParaRPr lang="en-US" sz="2800" b="1" dirty="0">
              <a:latin typeface="Century Gothic" panose="020B0502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14C82AC-FE7B-472D-A8C7-06501B2FDE71}"/>
              </a:ext>
            </a:extLst>
          </p:cNvPr>
          <p:cNvSpPr txBox="1"/>
          <p:nvPr/>
        </p:nvSpPr>
        <p:spPr>
          <a:xfrm>
            <a:off x="6413949" y="1308036"/>
            <a:ext cx="10269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400" b="1" dirty="0">
                <a:latin typeface="Century Gothic" panose="020B0502020202020204" pitchFamily="34" charset="0"/>
              </a:rPr>
              <a:t>2</a:t>
            </a:r>
            <a:endParaRPr lang="en-US" sz="2400" b="1" dirty="0">
              <a:latin typeface="Century Gothic" panose="020B05020202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09E434F-FB15-41D7-B9FD-38DA0406EE40}"/>
              </a:ext>
            </a:extLst>
          </p:cNvPr>
          <p:cNvSpPr txBox="1"/>
          <p:nvPr/>
        </p:nvSpPr>
        <p:spPr>
          <a:xfrm>
            <a:off x="7250310" y="2115907"/>
            <a:ext cx="10269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400" b="1" dirty="0">
                <a:latin typeface="Century Gothic" panose="020B0502020202020204" pitchFamily="34" charset="0"/>
              </a:rPr>
              <a:t>3</a:t>
            </a:r>
            <a:endParaRPr lang="en-US" sz="2000" b="1" dirty="0">
              <a:latin typeface="Century Gothic" panose="020B050202020202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461B49D-F192-44FA-9C09-056CDF206350}"/>
              </a:ext>
            </a:extLst>
          </p:cNvPr>
          <p:cNvSpPr txBox="1"/>
          <p:nvPr/>
        </p:nvSpPr>
        <p:spPr>
          <a:xfrm>
            <a:off x="6808308" y="3149657"/>
            <a:ext cx="10269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400" b="1" dirty="0">
                <a:latin typeface="Century Gothic" panose="020B0502020202020204" pitchFamily="34" charset="0"/>
              </a:rPr>
              <a:t>4</a:t>
            </a:r>
            <a:endParaRPr lang="en-US" sz="2400" b="1" dirty="0">
              <a:latin typeface="Century Gothic" panose="020B050202020202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E028CAE-642F-46B1-AD3F-3BA39290569F}"/>
              </a:ext>
            </a:extLst>
          </p:cNvPr>
          <p:cNvSpPr txBox="1"/>
          <p:nvPr/>
        </p:nvSpPr>
        <p:spPr>
          <a:xfrm>
            <a:off x="5696690" y="4172597"/>
            <a:ext cx="10269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400" b="1" dirty="0">
                <a:latin typeface="Century Gothic" panose="020B0502020202020204" pitchFamily="34" charset="0"/>
              </a:rPr>
              <a:t>5</a:t>
            </a:r>
            <a:endParaRPr lang="en-US" sz="2400" b="1" dirty="0">
              <a:latin typeface="Century Gothic" panose="020B0502020202020204" pitchFamily="34" charset="0"/>
            </a:endParaRPr>
          </a:p>
        </p:txBody>
      </p:sp>
      <p:sp>
        <p:nvSpPr>
          <p:cNvPr id="23" name="Right Bracket 22">
            <a:extLst>
              <a:ext uri="{FF2B5EF4-FFF2-40B4-BE49-F238E27FC236}">
                <a16:creationId xmlns:a16="http://schemas.microsoft.com/office/drawing/2014/main" id="{43D6519E-D2A3-4AFB-A4FA-D6302D75699E}"/>
              </a:ext>
            </a:extLst>
          </p:cNvPr>
          <p:cNvSpPr/>
          <p:nvPr/>
        </p:nvSpPr>
        <p:spPr>
          <a:xfrm>
            <a:off x="3502731" y="148244"/>
            <a:ext cx="132309" cy="914400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3D02387D-3B72-4CD8-B3DA-B19677DE7B01}"/>
              </a:ext>
            </a:extLst>
          </p:cNvPr>
          <p:cNvCxnSpPr>
            <a:cxnSpLocks/>
          </p:cNvCxnSpPr>
          <p:nvPr/>
        </p:nvCxnSpPr>
        <p:spPr>
          <a:xfrm>
            <a:off x="3629047" y="605444"/>
            <a:ext cx="1985134" cy="99007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5" name="Group 54">
            <a:extLst>
              <a:ext uri="{FF2B5EF4-FFF2-40B4-BE49-F238E27FC236}">
                <a16:creationId xmlns:a16="http://schemas.microsoft.com/office/drawing/2014/main" id="{113CB20F-C509-4AD0-8F1F-A228CE40462B}"/>
              </a:ext>
            </a:extLst>
          </p:cNvPr>
          <p:cNvGrpSpPr/>
          <p:nvPr/>
        </p:nvGrpSpPr>
        <p:grpSpPr>
          <a:xfrm>
            <a:off x="412223" y="153517"/>
            <a:ext cx="2871267" cy="1015663"/>
            <a:chOff x="412223" y="511710"/>
            <a:chExt cx="2871267" cy="1015663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6B14530A-4BFC-4AEF-9EC6-C7710C08C0FA}"/>
                </a:ext>
              </a:extLst>
            </p:cNvPr>
            <p:cNvSpPr txBox="1"/>
            <p:nvPr/>
          </p:nvSpPr>
          <p:spPr>
            <a:xfrm>
              <a:off x="1076341" y="533467"/>
              <a:ext cx="176506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CD6D4658-030B-4D59-8D1F-A2A1F3862218}"/>
                </a:ext>
              </a:extLst>
            </p:cNvPr>
            <p:cNvSpPr txBox="1"/>
            <p:nvPr/>
          </p:nvSpPr>
          <p:spPr>
            <a:xfrm>
              <a:off x="412223" y="511710"/>
              <a:ext cx="2871267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latin typeface="Century Gothic" panose="020B0502020202020204" pitchFamily="34" charset="0"/>
                </a:rPr>
                <a:t>تغسل الخضراوات جيدا (الفليفلة ، الخس ، الجزر) ثم تقطع قطعا صغيرة </a:t>
              </a:r>
              <a:endParaRPr lang="en-US" sz="2000" b="1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30" name="Right Bracket 29">
            <a:extLst>
              <a:ext uri="{FF2B5EF4-FFF2-40B4-BE49-F238E27FC236}">
                <a16:creationId xmlns:a16="http://schemas.microsoft.com/office/drawing/2014/main" id="{51710F54-A8D4-4025-8B26-C85010231305}"/>
              </a:ext>
            </a:extLst>
          </p:cNvPr>
          <p:cNvSpPr/>
          <p:nvPr/>
        </p:nvSpPr>
        <p:spPr>
          <a:xfrm>
            <a:off x="4003485" y="1463796"/>
            <a:ext cx="132309" cy="914400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C0A5E4F3-FF8A-4E53-B7E1-B2D54C991337}"/>
              </a:ext>
            </a:extLst>
          </p:cNvPr>
          <p:cNvCxnSpPr>
            <a:cxnSpLocks/>
          </p:cNvCxnSpPr>
          <p:nvPr/>
        </p:nvCxnSpPr>
        <p:spPr>
          <a:xfrm>
            <a:off x="4142518" y="1865239"/>
            <a:ext cx="2552198" cy="26163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6" name="Group 55">
            <a:extLst>
              <a:ext uri="{FF2B5EF4-FFF2-40B4-BE49-F238E27FC236}">
                <a16:creationId xmlns:a16="http://schemas.microsoft.com/office/drawing/2014/main" id="{46754331-0C67-4288-8E38-6E67A3B207E7}"/>
              </a:ext>
            </a:extLst>
          </p:cNvPr>
          <p:cNvGrpSpPr/>
          <p:nvPr/>
        </p:nvGrpSpPr>
        <p:grpSpPr>
          <a:xfrm>
            <a:off x="412223" y="1736330"/>
            <a:ext cx="3259189" cy="1523494"/>
            <a:chOff x="494611" y="1582335"/>
            <a:chExt cx="3259189" cy="1523494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0D26F74C-DDC5-46A1-A57C-D061052B1D2D}"/>
                </a:ext>
              </a:extLst>
            </p:cNvPr>
            <p:cNvSpPr txBox="1"/>
            <p:nvPr/>
          </p:nvSpPr>
          <p:spPr>
            <a:xfrm>
              <a:off x="1988733" y="1582335"/>
              <a:ext cx="176506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56B31281-32FC-46DD-B824-9CA524DC209E}"/>
                </a:ext>
              </a:extLst>
            </p:cNvPr>
            <p:cNvSpPr txBox="1"/>
            <p:nvPr/>
          </p:nvSpPr>
          <p:spPr>
            <a:xfrm>
              <a:off x="494611" y="1628501"/>
              <a:ext cx="2999299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b="1" dirty="0">
                  <a:latin typeface="Century Gothic" panose="020B0502020202020204" pitchFamily="34" charset="0"/>
                </a:rPr>
                <a:t>يخلط كل من الحمص ، الذرة ، الفاصولياء ، البسلة ، شرائح الزيتون مع الخضراوات المقطعة و يمكن استبدالها بأنواع أخرى من الخضراوات و البقول حسب الرغبة</a:t>
              </a:r>
              <a:endParaRPr lang="en-US" b="1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39" name="Right Bracket 38">
            <a:extLst>
              <a:ext uri="{FF2B5EF4-FFF2-40B4-BE49-F238E27FC236}">
                <a16:creationId xmlns:a16="http://schemas.microsoft.com/office/drawing/2014/main" id="{6B85BABA-98B1-4EE4-887E-3AF18E35ACDF}"/>
              </a:ext>
            </a:extLst>
          </p:cNvPr>
          <p:cNvSpPr/>
          <p:nvPr/>
        </p:nvSpPr>
        <p:spPr>
          <a:xfrm flipH="1">
            <a:off x="9069226" y="1758257"/>
            <a:ext cx="132309" cy="914400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428E5E68-F813-4377-9C63-5112C9EB51E1}"/>
              </a:ext>
            </a:extLst>
          </p:cNvPr>
          <p:cNvCxnSpPr>
            <a:cxnSpLocks/>
            <a:stCxn id="39" idx="2"/>
          </p:cNvCxnSpPr>
          <p:nvPr/>
        </p:nvCxnSpPr>
        <p:spPr>
          <a:xfrm flipH="1">
            <a:off x="8445600" y="2215457"/>
            <a:ext cx="623626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7" name="Group 56">
            <a:extLst>
              <a:ext uri="{FF2B5EF4-FFF2-40B4-BE49-F238E27FC236}">
                <a16:creationId xmlns:a16="http://schemas.microsoft.com/office/drawing/2014/main" id="{BF858620-C16C-45ED-9066-FE33BD3F5C44}"/>
              </a:ext>
            </a:extLst>
          </p:cNvPr>
          <p:cNvGrpSpPr/>
          <p:nvPr/>
        </p:nvGrpSpPr>
        <p:grpSpPr>
          <a:xfrm>
            <a:off x="9217598" y="1259276"/>
            <a:ext cx="3042043" cy="1015663"/>
            <a:chOff x="9234103" y="921335"/>
            <a:chExt cx="3672527" cy="1015663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1B345A57-4DA2-41AD-B6DA-E33B276E11CB}"/>
                </a:ext>
              </a:extLst>
            </p:cNvPr>
            <p:cNvSpPr txBox="1"/>
            <p:nvPr/>
          </p:nvSpPr>
          <p:spPr>
            <a:xfrm>
              <a:off x="9321438" y="1100393"/>
              <a:ext cx="176506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5CA1CA5D-6300-4553-B023-552D168A6237}"/>
                </a:ext>
              </a:extLst>
            </p:cNvPr>
            <p:cNvSpPr txBox="1"/>
            <p:nvPr/>
          </p:nvSpPr>
          <p:spPr>
            <a:xfrm>
              <a:off x="9234103" y="921335"/>
              <a:ext cx="3672527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latin typeface="Century Gothic" panose="020B0502020202020204" pitchFamily="34" charset="0"/>
                </a:rPr>
                <a:t>تخلط مقادير التتبيلة بعضها مع بعض ثم تضاف للخضراوات و البقول حسب الرغبة </a:t>
              </a:r>
              <a:endParaRPr lang="en-US" sz="2000" b="1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44" name="Right Bracket 43">
            <a:extLst>
              <a:ext uri="{FF2B5EF4-FFF2-40B4-BE49-F238E27FC236}">
                <a16:creationId xmlns:a16="http://schemas.microsoft.com/office/drawing/2014/main" id="{06E3DAB2-CD9F-43FB-B015-37DA919A39DD}"/>
              </a:ext>
            </a:extLst>
          </p:cNvPr>
          <p:cNvSpPr/>
          <p:nvPr/>
        </p:nvSpPr>
        <p:spPr>
          <a:xfrm flipH="1">
            <a:off x="8743277" y="3275631"/>
            <a:ext cx="132309" cy="914400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126E4A81-E4A7-42FE-B8B7-37D8177FBCF3}"/>
              </a:ext>
            </a:extLst>
          </p:cNvPr>
          <p:cNvCxnSpPr>
            <a:cxnSpLocks/>
            <a:stCxn id="44" idx="2"/>
          </p:cNvCxnSpPr>
          <p:nvPr/>
        </p:nvCxnSpPr>
        <p:spPr>
          <a:xfrm flipH="1">
            <a:off x="8119651" y="3732831"/>
            <a:ext cx="623626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Group 57">
            <a:extLst>
              <a:ext uri="{FF2B5EF4-FFF2-40B4-BE49-F238E27FC236}">
                <a16:creationId xmlns:a16="http://schemas.microsoft.com/office/drawing/2014/main" id="{23E31635-CA92-45AD-838D-B44945CC876C}"/>
              </a:ext>
            </a:extLst>
          </p:cNvPr>
          <p:cNvGrpSpPr/>
          <p:nvPr/>
        </p:nvGrpSpPr>
        <p:grpSpPr>
          <a:xfrm>
            <a:off x="8627804" y="2956783"/>
            <a:ext cx="3210668" cy="1017795"/>
            <a:chOff x="8627804" y="2956783"/>
            <a:chExt cx="3210668" cy="1017795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4BFCCD40-2324-4A1E-B42C-7BD11AAAD0AF}"/>
                </a:ext>
              </a:extLst>
            </p:cNvPr>
            <p:cNvSpPr txBox="1"/>
            <p:nvPr/>
          </p:nvSpPr>
          <p:spPr>
            <a:xfrm>
              <a:off x="8973553" y="2956783"/>
              <a:ext cx="176506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b="1" dirty="0">
                <a:latin typeface="Century Gothic" panose="020B0502020202020204" pitchFamily="34" charset="0"/>
              </a:endParaRP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7B7E3B69-C471-47BE-BCB3-9D6EA152EB4B}"/>
                </a:ext>
              </a:extLst>
            </p:cNvPr>
            <p:cNvSpPr txBox="1"/>
            <p:nvPr/>
          </p:nvSpPr>
          <p:spPr>
            <a:xfrm>
              <a:off x="8627804" y="3266692"/>
              <a:ext cx="321066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latin typeface="Century Gothic" panose="020B0502020202020204" pitchFamily="34" charset="0"/>
                </a:rPr>
                <a:t>تضاف المعكرونة المسلوقة و تقلب قليلا مع المكونات السابقة</a:t>
              </a:r>
              <a:endParaRPr lang="en-US" sz="2000" b="1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48" name="Right Bracket 47">
            <a:extLst>
              <a:ext uri="{FF2B5EF4-FFF2-40B4-BE49-F238E27FC236}">
                <a16:creationId xmlns:a16="http://schemas.microsoft.com/office/drawing/2014/main" id="{34A1BB4D-19C2-4947-8490-D1DE7058CA95}"/>
              </a:ext>
            </a:extLst>
          </p:cNvPr>
          <p:cNvSpPr/>
          <p:nvPr/>
        </p:nvSpPr>
        <p:spPr>
          <a:xfrm flipH="1">
            <a:off x="7562119" y="4697332"/>
            <a:ext cx="132309" cy="914400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3BCC73B2-04E1-4F18-A6A3-D3CA7F546F41}"/>
              </a:ext>
            </a:extLst>
          </p:cNvPr>
          <p:cNvCxnSpPr>
            <a:cxnSpLocks/>
            <a:stCxn id="48" idx="2"/>
          </p:cNvCxnSpPr>
          <p:nvPr/>
        </p:nvCxnSpPr>
        <p:spPr>
          <a:xfrm flipH="1">
            <a:off x="6938493" y="5154532"/>
            <a:ext cx="623626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9" name="Group 58">
            <a:extLst>
              <a:ext uri="{FF2B5EF4-FFF2-40B4-BE49-F238E27FC236}">
                <a16:creationId xmlns:a16="http://schemas.microsoft.com/office/drawing/2014/main" id="{5EE7A2FB-FD3A-4564-B072-5814ABEF976E}"/>
              </a:ext>
            </a:extLst>
          </p:cNvPr>
          <p:cNvGrpSpPr/>
          <p:nvPr/>
        </p:nvGrpSpPr>
        <p:grpSpPr>
          <a:xfrm>
            <a:off x="8480841" y="4842882"/>
            <a:ext cx="3588803" cy="958645"/>
            <a:chOff x="7446807" y="4840503"/>
            <a:chExt cx="3588803" cy="958645"/>
          </a:xfrm>
        </p:grpSpPr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D0E3660C-96B0-4EBA-8493-96AD39CD1C68}"/>
                </a:ext>
              </a:extLst>
            </p:cNvPr>
            <p:cNvSpPr txBox="1"/>
            <p:nvPr/>
          </p:nvSpPr>
          <p:spPr>
            <a:xfrm>
              <a:off x="7628274" y="4840503"/>
              <a:ext cx="176506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16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1234CB10-EF2B-4754-91B6-ADE9F3833A2F}"/>
                </a:ext>
              </a:extLst>
            </p:cNvPr>
            <p:cNvSpPr txBox="1"/>
            <p:nvPr/>
          </p:nvSpPr>
          <p:spPr>
            <a:xfrm>
              <a:off x="7446807" y="5091262"/>
              <a:ext cx="3588803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latin typeface="Century Gothic" panose="020B0502020202020204" pitchFamily="34" charset="0"/>
                </a:rPr>
                <a:t>توضع في طبق شفاف حتى تظهر ألوان الخضراوات و البقول و تقدم للأكل</a:t>
              </a:r>
              <a:endParaRPr lang="en-US" sz="2000" b="1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52" name="TextBox 51">
            <a:extLst>
              <a:ext uri="{FF2B5EF4-FFF2-40B4-BE49-F238E27FC236}">
                <a16:creationId xmlns:a16="http://schemas.microsoft.com/office/drawing/2014/main" id="{B8A2C4C0-AFD9-43CF-9749-344B2B82534B}"/>
              </a:ext>
            </a:extLst>
          </p:cNvPr>
          <p:cNvSpPr txBox="1"/>
          <p:nvPr/>
        </p:nvSpPr>
        <p:spPr>
          <a:xfrm>
            <a:off x="6316937" y="15018"/>
            <a:ext cx="587506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3600" b="1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طريقة عمل سلطة البقول مع المعكرونة</a:t>
            </a:r>
          </a:p>
          <a:p>
            <a:pPr algn="r"/>
            <a:endParaRPr lang="en-US" sz="3600" b="1" dirty="0">
              <a:solidFill>
                <a:schemeClr val="accent1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755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fill="hold" grpId="0" nodeType="clickEffect" p14:presetBounceEnd="4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8000">
                                          <p:cBhvr additive="base">
                                            <p:cTn id="7" dur="1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8000">
                                          <p:cBhvr additive="base">
                                            <p:cTn id="8" dur="1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0" presetID="2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" dur="5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" dur="5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4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6" dur="50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7" presetID="17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9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0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1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2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3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4" presetID="17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6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7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8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9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0" presetID="17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2" dur="5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3" dur="5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4" dur="5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5" dur="5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6" fill="hold">
                          <p:stCondLst>
                            <p:cond delay="indefinite"/>
                          </p:stCondLst>
                          <p:childTnLst>
                            <p:par>
                              <p:cTn id="3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8" presetID="2" presetClass="entr" presetSubtype="2" fill="hold" grpId="0" nodeType="clickEffect" p14:presetBounceEnd="4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8000">
                                          <p:cBhvr additive="base">
                                            <p:cTn id="40" dur="10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8000">
                                          <p:cBhvr additive="base">
                                            <p:cTn id="41" dur="10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2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43" presetID="2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5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6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7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9" dur="500"/>
                                            <p:tgtEl>
                                              <p:spTgt spid="1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0" presetID="17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2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3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4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5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6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57" presetID="17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9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0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1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2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3" presetID="17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5" dur="50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6" dur="50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7" dur="50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8" dur="50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69" fill="hold">
                          <p:stCondLst>
                            <p:cond delay="indefinite"/>
                          </p:stCondLst>
                          <p:childTnLst>
                            <p:par>
                              <p:cTn id="7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71" presetID="2" presetClass="entr" presetSubtype="8" fill="hold" grpId="0" nodeType="clickEffect" p14:presetBounceEnd="4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8000">
                                          <p:cBhvr additive="base">
                                            <p:cTn id="73" dur="10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8000">
                                          <p:cBhvr additive="base">
                                            <p:cTn id="74" dur="10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5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76" presetID="2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8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9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80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82" dur="5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3" presetID="17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5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6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7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8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9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90" presetID="17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2" dur="5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3" dur="5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4" dur="5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5" dur="5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6" presetID="17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8" dur="500" fill="hold"/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9" dur="500" fill="hold"/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0" dur="500" fill="hold"/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1" dur="500" fill="hold"/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02" fill="hold">
                          <p:stCondLst>
                            <p:cond delay="indefinite"/>
                          </p:stCondLst>
                          <p:childTnLst>
                            <p:par>
                              <p:cTn id="10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4" presetID="2" presetClass="entr" presetSubtype="8" fill="hold" grpId="0" nodeType="clickEffect" p14:presetBounceEnd="4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8000">
                                          <p:cBhvr additive="base">
                                            <p:cTn id="106" dur="10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8000">
                                          <p:cBhvr additive="base">
                                            <p:cTn id="107" dur="10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8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09" presetID="2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11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2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13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15" dur="500"/>
                                            <p:tgtEl>
                                              <p:spTgt spid="1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6" presetID="17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18" dur="5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9" dur="5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0" dur="5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1" dur="5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22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123" presetID="17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5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6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7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8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29" presetID="17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31" dur="500" fill="hold"/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2" dur="500" fill="hold"/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3" dur="500" fill="hold"/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4" dur="500" fill="hold"/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35" fill="hold">
                          <p:stCondLst>
                            <p:cond delay="indefinite"/>
                          </p:stCondLst>
                          <p:childTnLst>
                            <p:par>
                              <p:cTn id="13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37" presetID="2" presetClass="entr" presetSubtype="8" fill="hold" grpId="0" nodeType="clickEffect" p14:presetBounceEnd="4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8000">
                                          <p:cBhvr additive="base">
                                            <p:cTn id="139" dur="10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8000">
                                          <p:cBhvr additive="base">
                                            <p:cTn id="140" dur="10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1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42" presetID="2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44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5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46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48" dur="500"/>
                                            <p:tgtEl>
                                              <p:spTgt spid="1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49" presetID="17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51" dur="50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2" dur="50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3" dur="50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4" dur="50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55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156" presetID="17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58" dur="50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9" dur="50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0" dur="50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1" dur="50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62" presetID="17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64" dur="500" fill="hold"/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5" dur="500" fill="hold"/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6" dur="500" fill="hold"/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7" dur="500" fill="hold"/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6" grpId="0" animBg="1"/>
          <p:bldP spid="15" grpId="0" animBg="1"/>
          <p:bldP spid="14" grpId="0" animBg="1"/>
          <p:bldP spid="13" grpId="0" animBg="1"/>
          <p:bldP spid="12" grpId="0" animBg="1"/>
          <p:bldP spid="5" grpId="0" animBg="1"/>
          <p:bldP spid="6" grpId="0" animBg="1"/>
          <p:bldP spid="7" grpId="0" animBg="1"/>
          <p:bldP spid="8" grpId="0" animBg="1"/>
          <p:bldP spid="9" grpId="0" animBg="1"/>
          <p:bldP spid="17" grpId="0"/>
          <p:bldP spid="18" grpId="0"/>
          <p:bldP spid="19" grpId="0"/>
          <p:bldP spid="20" grpId="0"/>
          <p:bldP spid="21" grpId="0"/>
          <p:bldP spid="23" grpId="0" animBg="1"/>
          <p:bldP spid="30" grpId="0" animBg="1"/>
          <p:bldP spid="39" grpId="0" animBg="1"/>
          <p:bldP spid="44" grpId="0" animBg="1"/>
          <p:bldP spid="48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1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1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0" presetID="2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" dur="5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" dur="5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4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6" dur="50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7" presetID="17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9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0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1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2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3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4" presetID="17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6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7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8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9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0" presetID="17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2" dur="5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3" dur="5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4" dur="5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5" dur="5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6" fill="hold">
                          <p:stCondLst>
                            <p:cond delay="indefinite"/>
                          </p:stCondLst>
                          <p:childTnLst>
                            <p:par>
                              <p:cTn id="3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8" presetID="2" presetClass="entr" presetSubtype="2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0" dur="10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1" dur="10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2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43" presetID="2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5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6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7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9" dur="500"/>
                                            <p:tgtEl>
                                              <p:spTgt spid="1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0" presetID="17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2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3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4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5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6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57" presetID="17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9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0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1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2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3" presetID="17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5" dur="50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6" dur="50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7" dur="50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8" dur="50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69" fill="hold">
                          <p:stCondLst>
                            <p:cond delay="indefinite"/>
                          </p:stCondLst>
                          <p:childTnLst>
                            <p:par>
                              <p:cTn id="7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71" presetID="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3" dur="10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74" dur="10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5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76" presetID="2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8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9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80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82" dur="5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3" presetID="17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5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6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7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8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9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90" presetID="17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2" dur="5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3" dur="5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4" dur="5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5" dur="5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6" presetID="17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8" dur="500" fill="hold"/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9" dur="500" fill="hold"/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0" dur="500" fill="hold"/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1" dur="500" fill="hold"/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02" fill="hold">
                          <p:stCondLst>
                            <p:cond delay="indefinite"/>
                          </p:stCondLst>
                          <p:childTnLst>
                            <p:par>
                              <p:cTn id="10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4" presetID="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06" dur="10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07" dur="10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8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09" presetID="2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11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2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13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15" dur="500"/>
                                            <p:tgtEl>
                                              <p:spTgt spid="1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6" presetID="17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18" dur="5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9" dur="5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0" dur="5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1" dur="5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22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123" presetID="17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5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6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7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8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29" presetID="17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31" dur="500" fill="hold"/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2" dur="500" fill="hold"/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3" dur="500" fill="hold"/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4" dur="500" fill="hold"/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35" fill="hold">
                          <p:stCondLst>
                            <p:cond delay="indefinite"/>
                          </p:stCondLst>
                          <p:childTnLst>
                            <p:par>
                              <p:cTn id="13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37" presetID="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39" dur="10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40" dur="10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1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42" presetID="2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44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5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46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48" dur="500"/>
                                            <p:tgtEl>
                                              <p:spTgt spid="1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49" presetID="17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51" dur="50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2" dur="50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3" dur="50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4" dur="50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55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156" presetID="17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58" dur="50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9" dur="50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0" dur="50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1" dur="50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62" presetID="17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64" dur="500" fill="hold"/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5" dur="500" fill="hold"/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6" dur="500" fill="hold"/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7" dur="500" fill="hold"/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6" grpId="0" animBg="1"/>
          <p:bldP spid="15" grpId="0" animBg="1"/>
          <p:bldP spid="14" grpId="0" animBg="1"/>
          <p:bldP spid="13" grpId="0" animBg="1"/>
          <p:bldP spid="12" grpId="0" animBg="1"/>
          <p:bldP spid="5" grpId="0" animBg="1"/>
          <p:bldP spid="6" grpId="0" animBg="1"/>
          <p:bldP spid="7" grpId="0" animBg="1"/>
          <p:bldP spid="8" grpId="0" animBg="1"/>
          <p:bldP spid="9" grpId="0" animBg="1"/>
          <p:bldP spid="17" grpId="0"/>
          <p:bldP spid="18" grpId="0"/>
          <p:bldP spid="19" grpId="0"/>
          <p:bldP spid="20" grpId="0"/>
          <p:bldP spid="21" grpId="0"/>
          <p:bldP spid="23" grpId="0" animBg="1"/>
          <p:bldP spid="30" grpId="0" animBg="1"/>
          <p:bldP spid="39" grpId="0" animBg="1"/>
          <p:bldP spid="44" grpId="0" animBg="1"/>
          <p:bldP spid="48" grpId="0" animBg="1"/>
        </p:bldLst>
      </p:timing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عنصر نائب للمحتوى 4" descr="صورة تحتوي على نص&#10;&#10;تم إنشاء الوصف تلقائياً">
            <a:extLst>
              <a:ext uri="{FF2B5EF4-FFF2-40B4-BE49-F238E27FC236}">
                <a16:creationId xmlns:a16="http://schemas.microsoft.com/office/drawing/2014/main" id="{9517A70C-65D4-45EA-A314-3B349FA2EF5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39925" y="1327150"/>
            <a:ext cx="10120313" cy="5414963"/>
          </a:xfrm>
        </p:spPr>
      </p:pic>
      <p:sp>
        <p:nvSpPr>
          <p:cNvPr id="5123" name="عنوان 1">
            <a:extLst>
              <a:ext uri="{FF2B5EF4-FFF2-40B4-BE49-F238E27FC236}">
                <a16:creationId xmlns:a16="http://schemas.microsoft.com/office/drawing/2014/main" id="{D56A7561-A90B-4ACB-8D51-73B68C785F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11725" y="1588"/>
            <a:ext cx="7148513" cy="1325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ar-SA" altLang="en-US" sz="7200" b="1">
                <a:latin typeface="Calibri Light" panose="020F0302020204030204" pitchFamily="34" charset="0"/>
                <a:cs typeface="Times New Roman" panose="02020603050405020304" pitchFamily="18" charset="0"/>
              </a:rPr>
              <a:t>تجدنا  في جوجل</a:t>
            </a:r>
            <a:endParaRPr lang="en-US" altLang="en-US" sz="7200" b="1">
              <a:latin typeface="Calibri Light" panose="020F0302020204030204" pitchFamily="34" charset="0"/>
            </a:endParaRPr>
          </a:p>
        </p:txBody>
      </p:sp>
      <p:grpSp>
        <p:nvGrpSpPr>
          <p:cNvPr id="5124" name="مجموعة 1">
            <a:extLst>
              <a:ext uri="{FF2B5EF4-FFF2-40B4-BE49-F238E27FC236}">
                <a16:creationId xmlns:a16="http://schemas.microsoft.com/office/drawing/2014/main" id="{65BC81F4-4C56-4AB1-B5D4-92831D235175}"/>
              </a:ext>
            </a:extLst>
          </p:cNvPr>
          <p:cNvGrpSpPr>
            <a:grpSpLocks/>
          </p:cNvGrpSpPr>
          <p:nvPr/>
        </p:nvGrpSpPr>
        <p:grpSpPr bwMode="auto">
          <a:xfrm>
            <a:off x="1104900" y="468313"/>
            <a:ext cx="3149600" cy="858837"/>
            <a:chOff x="3491684" y="207150"/>
            <a:chExt cx="3149600" cy="858981"/>
          </a:xfrm>
        </p:grpSpPr>
        <p:sp>
          <p:nvSpPr>
            <p:cNvPr id="4" name="مستطيل 3">
              <a:extLst>
                <a:ext uri="{FF2B5EF4-FFF2-40B4-BE49-F238E27FC236}">
                  <a16:creationId xmlns:a16="http://schemas.microsoft.com/office/drawing/2014/main" id="{9EA7F5E1-7758-4468-95A9-5582DDAA1AD8}"/>
                </a:ext>
              </a:extLst>
            </p:cNvPr>
            <p:cNvSpPr/>
            <p:nvPr/>
          </p:nvSpPr>
          <p:spPr>
            <a:xfrm>
              <a:off x="3491684" y="207150"/>
              <a:ext cx="3149600" cy="858981"/>
            </a:xfrm>
            <a:prstGeom prst="rect">
              <a:avLst/>
            </a:prstGeom>
            <a:solidFill>
              <a:srgbClr val="05633B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pic>
          <p:nvPicPr>
            <p:cNvPr id="5126" name="صورة 2" descr="صورة تحتوي على نص, قصاصة فنية&#10;&#10;تم إنشاء الوصف تلقائياً">
              <a:extLst>
                <a:ext uri="{FF2B5EF4-FFF2-40B4-BE49-F238E27FC236}">
                  <a16:creationId xmlns:a16="http://schemas.microsoft.com/office/drawing/2014/main" id="{D8013B37-1306-4D6E-AFE1-BC2D37695F1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00456" y="238846"/>
              <a:ext cx="2932055" cy="7955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4">
            <a:extLst>
              <a:ext uri="{FF2B5EF4-FFF2-40B4-BE49-F238E27FC236}">
                <a16:creationId xmlns:a16="http://schemas.microsoft.com/office/drawing/2014/main" id="{53A4D272-4D2B-4890-B13F-527A33FDCC57}"/>
              </a:ext>
            </a:extLst>
          </p:cNvPr>
          <p:cNvSpPr/>
          <p:nvPr/>
        </p:nvSpPr>
        <p:spPr>
          <a:xfrm>
            <a:off x="-472430" y="0"/>
            <a:ext cx="900333" cy="6857999"/>
          </a:xfrm>
          <a:prstGeom prst="rect">
            <a:avLst/>
          </a:prstGeom>
          <a:solidFill>
            <a:srgbClr val="242424"/>
          </a:solidFill>
          <a:ln>
            <a:noFill/>
          </a:ln>
          <a:effectLst>
            <a:outerShdw blurRad="101600" dist="165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4" name="مجموعة 43"/>
          <p:cNvGrpSpPr/>
          <p:nvPr/>
        </p:nvGrpSpPr>
        <p:grpSpPr>
          <a:xfrm>
            <a:off x="338813" y="22303"/>
            <a:ext cx="8201466" cy="1128959"/>
            <a:chOff x="338813" y="22303"/>
            <a:chExt cx="8201466" cy="1128959"/>
          </a:xfrm>
        </p:grpSpPr>
        <p:grpSp>
          <p:nvGrpSpPr>
            <p:cNvPr id="45" name="مجموعة 44"/>
            <p:cNvGrpSpPr/>
            <p:nvPr/>
          </p:nvGrpSpPr>
          <p:grpSpPr>
            <a:xfrm>
              <a:off x="338813" y="22303"/>
              <a:ext cx="1704537" cy="1128957"/>
              <a:chOff x="338813" y="22303"/>
              <a:chExt cx="1704537" cy="1128957"/>
            </a:xfrm>
          </p:grpSpPr>
          <p:sp>
            <p:nvSpPr>
              <p:cNvPr id="56" name="Rectangle: Top Corners Rounded 29">
                <a:extLst>
                  <a:ext uri="{FF2B5EF4-FFF2-40B4-BE49-F238E27FC236}">
                    <a16:creationId xmlns:a16="http://schemas.microsoft.com/office/drawing/2014/main" id="{631B49C5-0FBE-4201-9055-096469E92B96}"/>
                  </a:ext>
                </a:extLst>
              </p:cNvPr>
              <p:cNvSpPr/>
              <p:nvPr/>
            </p:nvSpPr>
            <p:spPr>
              <a:xfrm rot="5400000">
                <a:off x="626603" y="-265487"/>
                <a:ext cx="1128957" cy="1704537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DFDFDF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TextBox 37">
                <a:extLst>
                  <a:ext uri="{FF2B5EF4-FFF2-40B4-BE49-F238E27FC236}">
                    <a16:creationId xmlns:a16="http://schemas.microsoft.com/office/drawing/2014/main" id="{76D10162-9574-43DF-BF02-F3BAB5FBC542}"/>
                  </a:ext>
                </a:extLst>
              </p:cNvPr>
              <p:cNvSpPr txBox="1"/>
              <p:nvPr/>
            </p:nvSpPr>
            <p:spPr>
              <a:xfrm flipH="1">
                <a:off x="746600" y="84303"/>
                <a:ext cx="839724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800" b="1" dirty="0">
                    <a:latin typeface="Century Gothic" panose="020B0502020202020204" pitchFamily="34" charset="0"/>
                  </a:rPr>
                  <a:t>نشاط</a:t>
                </a:r>
              </a:p>
              <a:p>
                <a:pPr algn="ctr"/>
                <a:r>
                  <a:rPr lang="ar-SY" sz="2800" b="1" dirty="0">
                    <a:latin typeface="Century Gothic" panose="020B0502020202020204" pitchFamily="34" charset="0"/>
                  </a:rPr>
                  <a:t>أ</a:t>
                </a:r>
                <a:endParaRPr lang="en-US" sz="2800" b="1" dirty="0">
                  <a:latin typeface="Century Gothic" panose="020B0502020202020204" pitchFamily="34" charset="0"/>
                </a:endParaRPr>
              </a:p>
            </p:txBody>
          </p:sp>
        </p:grpSp>
        <p:grpSp>
          <p:nvGrpSpPr>
            <p:cNvPr id="46" name="مجموعة 45"/>
            <p:cNvGrpSpPr/>
            <p:nvPr/>
          </p:nvGrpSpPr>
          <p:grpSpPr>
            <a:xfrm>
              <a:off x="2350490" y="22303"/>
              <a:ext cx="6189789" cy="1128959"/>
              <a:chOff x="2350490" y="22303"/>
              <a:chExt cx="6189789" cy="1128959"/>
            </a:xfrm>
          </p:grpSpPr>
          <p:sp>
            <p:nvSpPr>
              <p:cNvPr id="51" name="Rectangle: Top Corners Rounded 30">
                <a:extLst>
                  <a:ext uri="{FF2B5EF4-FFF2-40B4-BE49-F238E27FC236}">
                    <a16:creationId xmlns:a16="http://schemas.microsoft.com/office/drawing/2014/main" id="{1615A45F-6CC8-48D9-B779-27E337B16F12}"/>
                  </a:ext>
                </a:extLst>
              </p:cNvPr>
              <p:cNvSpPr/>
              <p:nvPr/>
            </p:nvSpPr>
            <p:spPr>
              <a:xfrm rot="16200000" flipH="1">
                <a:off x="4880905" y="-2508111"/>
                <a:ext cx="1128959" cy="6189788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DFDFDF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52" name="Graphic 2" descr="Thought bubble">
                <a:extLst>
                  <a:ext uri="{FF2B5EF4-FFF2-40B4-BE49-F238E27FC236}">
                    <a16:creationId xmlns:a16="http://schemas.microsoft.com/office/drawing/2014/main" id="{1BC5C56D-BC9C-4A5D-9ACC-9B354DB22762}"/>
                  </a:ext>
                </a:extLst>
              </p:cNvPr>
              <p:cNvPicPr>
                <a:picLocks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 flipH="1">
                <a:off x="2771001" y="356747"/>
                <a:ext cx="640080" cy="640080"/>
              </a:xfrm>
              <a:prstGeom prst="rect">
                <a:avLst/>
              </a:prstGeom>
            </p:spPr>
          </p:pic>
          <p:grpSp>
            <p:nvGrpSpPr>
              <p:cNvPr id="53" name="Group 52">
                <a:extLst>
                  <a:ext uri="{FF2B5EF4-FFF2-40B4-BE49-F238E27FC236}">
                    <a16:creationId xmlns:a16="http://schemas.microsoft.com/office/drawing/2014/main" id="{27984296-FF80-419E-8703-5280B5AB1741}"/>
                  </a:ext>
                </a:extLst>
              </p:cNvPr>
              <p:cNvGrpSpPr/>
              <p:nvPr/>
            </p:nvGrpSpPr>
            <p:grpSpPr>
              <a:xfrm>
                <a:off x="2350490" y="165530"/>
                <a:ext cx="6145810" cy="850557"/>
                <a:chOff x="4132841" y="1484950"/>
                <a:chExt cx="6145810" cy="850557"/>
              </a:xfrm>
            </p:grpSpPr>
            <p:sp>
              <p:nvSpPr>
                <p:cNvPr id="54" name="TextBox 53">
                  <a:extLst>
                    <a:ext uri="{FF2B5EF4-FFF2-40B4-BE49-F238E27FC236}">
                      <a16:creationId xmlns:a16="http://schemas.microsoft.com/office/drawing/2014/main" id="{701AC4C7-0CAE-4E74-837A-DAAF1873AD88}"/>
                    </a:ext>
                  </a:extLst>
                </p:cNvPr>
                <p:cNvSpPr txBox="1"/>
                <p:nvPr/>
              </p:nvSpPr>
              <p:spPr>
                <a:xfrm>
                  <a:off x="7737497" y="1484950"/>
                  <a:ext cx="254115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endParaRPr lang="en-US" b="1" dirty="0">
                    <a:latin typeface="Century Gothic" panose="020B0502020202020204" pitchFamily="34" charset="0"/>
                  </a:endParaRPr>
                </a:p>
              </p:txBody>
            </p:sp>
            <p:sp>
              <p:nvSpPr>
                <p:cNvPr id="55" name="TextBox 54">
                  <a:extLst>
                    <a:ext uri="{FF2B5EF4-FFF2-40B4-BE49-F238E27FC236}">
                      <a16:creationId xmlns:a16="http://schemas.microsoft.com/office/drawing/2014/main" id="{77083AD1-19E7-47DD-AD18-FA3E1ABEF6F5}"/>
                    </a:ext>
                  </a:extLst>
                </p:cNvPr>
                <p:cNvSpPr txBox="1"/>
                <p:nvPr/>
              </p:nvSpPr>
              <p:spPr>
                <a:xfrm>
                  <a:off x="4132841" y="1812287"/>
                  <a:ext cx="6145810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endParaRPr lang="ar-SY" sz="2800" b="1" dirty="0">
                    <a:latin typeface="Century Gothic" panose="020B0502020202020204" pitchFamily="34" charset="0"/>
                  </a:endParaRPr>
                </a:p>
              </p:txBody>
            </p:sp>
          </p:grpSp>
        </p:grpSp>
        <p:grpSp>
          <p:nvGrpSpPr>
            <p:cNvPr id="47" name="Group 31">
              <a:extLst>
                <a:ext uri="{FF2B5EF4-FFF2-40B4-BE49-F238E27FC236}">
                  <a16:creationId xmlns:a16="http://schemas.microsoft.com/office/drawing/2014/main" id="{558FC709-40A8-4347-9BA6-97072B4914BD}"/>
                </a:ext>
              </a:extLst>
            </p:cNvPr>
            <p:cNvGrpSpPr/>
            <p:nvPr/>
          </p:nvGrpSpPr>
          <p:grpSpPr>
            <a:xfrm flipH="1">
              <a:off x="1665860" y="455392"/>
              <a:ext cx="1074076" cy="327224"/>
              <a:chOff x="3454205" y="1667025"/>
              <a:chExt cx="1074076" cy="239151"/>
            </a:xfrm>
          </p:grpSpPr>
          <p:sp>
            <p:nvSpPr>
              <p:cNvPr id="48" name="Oval 32">
                <a:extLst>
                  <a:ext uri="{FF2B5EF4-FFF2-40B4-BE49-F238E27FC236}">
                    <a16:creationId xmlns:a16="http://schemas.microsoft.com/office/drawing/2014/main" id="{5BEA08B9-E1AA-45E6-B4A0-E998EFD2A2A9}"/>
                  </a:ext>
                </a:extLst>
              </p:cNvPr>
              <p:cNvSpPr/>
              <p:nvPr/>
            </p:nvSpPr>
            <p:spPr>
              <a:xfrm>
                <a:off x="3454205" y="1667025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Oval 33">
                <a:extLst>
                  <a:ext uri="{FF2B5EF4-FFF2-40B4-BE49-F238E27FC236}">
                    <a16:creationId xmlns:a16="http://schemas.microsoft.com/office/drawing/2014/main" id="{9B9975C1-C883-4A1D-B21C-3FD74A13B06D}"/>
                  </a:ext>
                </a:extLst>
              </p:cNvPr>
              <p:cNvSpPr/>
              <p:nvPr/>
            </p:nvSpPr>
            <p:spPr>
              <a:xfrm>
                <a:off x="4199097" y="1667025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Flowchart: Terminator 34">
                <a:extLst>
                  <a:ext uri="{FF2B5EF4-FFF2-40B4-BE49-F238E27FC236}">
                    <a16:creationId xmlns:a16="http://schemas.microsoft.com/office/drawing/2014/main" id="{84E51706-921F-43BA-B6DC-29748803BC71}"/>
                  </a:ext>
                </a:extLst>
              </p:cNvPr>
              <p:cNvSpPr/>
              <p:nvPr/>
            </p:nvSpPr>
            <p:spPr>
              <a:xfrm>
                <a:off x="3587675" y="1706363"/>
                <a:ext cx="821029" cy="164592"/>
              </a:xfrm>
              <a:prstGeom prst="flowChartTerminator">
                <a:avLst/>
              </a:prstGeom>
              <a:gradFill>
                <a:gsLst>
                  <a:gs pos="98230">
                    <a:srgbClr val="242424"/>
                  </a:gs>
                  <a:gs pos="85000">
                    <a:schemeClr val="bg1">
                      <a:lumMod val="65000"/>
                    </a:schemeClr>
                  </a:gs>
                  <a:gs pos="3540">
                    <a:srgbClr val="242424"/>
                  </a:gs>
                  <a:gs pos="19000">
                    <a:schemeClr val="bg1">
                      <a:lumMod val="50000"/>
                    </a:schemeClr>
                  </a:gs>
                  <a:gs pos="56000">
                    <a:schemeClr val="bg1"/>
                  </a:gs>
                </a:gsLst>
                <a:lin ang="0" scaled="1"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58" name="Rectangle 5">
            <a:extLst>
              <a:ext uri="{FF2B5EF4-FFF2-40B4-BE49-F238E27FC236}">
                <a16:creationId xmlns:a16="http://schemas.microsoft.com/office/drawing/2014/main" id="{1F827C7E-4449-437A-B9AF-C2C0DB477F00}"/>
              </a:ext>
            </a:extLst>
          </p:cNvPr>
          <p:cNvSpPr/>
          <p:nvPr/>
        </p:nvSpPr>
        <p:spPr>
          <a:xfrm>
            <a:off x="-1682247" y="0"/>
            <a:ext cx="2107808" cy="6858000"/>
          </a:xfrm>
          <a:prstGeom prst="rect">
            <a:avLst/>
          </a:prstGeom>
          <a:solidFill>
            <a:srgbClr val="45454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79" name="Group 20">
            <a:extLst>
              <a:ext uri="{FF2B5EF4-FFF2-40B4-BE49-F238E27FC236}">
                <a16:creationId xmlns:a16="http://schemas.microsoft.com/office/drawing/2014/main" id="{9495562D-A7AB-40B6-9D9B-68732AD1C8F9}"/>
              </a:ext>
            </a:extLst>
          </p:cNvPr>
          <p:cNvGrpSpPr/>
          <p:nvPr/>
        </p:nvGrpSpPr>
        <p:grpSpPr>
          <a:xfrm>
            <a:off x="3900668" y="2024918"/>
            <a:ext cx="3449069" cy="4614642"/>
            <a:chOff x="4412343" y="1022545"/>
            <a:chExt cx="3449069" cy="4614642"/>
          </a:xfrm>
          <a:solidFill>
            <a:schemeClr val="bg1">
              <a:lumMod val="85000"/>
            </a:schemeClr>
          </a:solidFill>
        </p:grpSpPr>
        <p:grpSp>
          <p:nvGrpSpPr>
            <p:cNvPr id="180" name="Graphic 4" descr="Lightbulb">
              <a:extLst>
                <a:ext uri="{FF2B5EF4-FFF2-40B4-BE49-F238E27FC236}">
                  <a16:creationId xmlns:a16="http://schemas.microsoft.com/office/drawing/2014/main" id="{E879924B-0B86-44D9-9266-75D57BC8785C}"/>
                </a:ext>
              </a:extLst>
            </p:cNvPr>
            <p:cNvGrpSpPr/>
            <p:nvPr/>
          </p:nvGrpSpPr>
          <p:grpSpPr>
            <a:xfrm>
              <a:off x="4412343" y="1022545"/>
              <a:ext cx="3449069" cy="4614642"/>
              <a:chOff x="4412343" y="1022545"/>
              <a:chExt cx="3449069" cy="4614642"/>
            </a:xfrm>
            <a:grpFill/>
          </p:grpSpPr>
          <p:sp>
            <p:nvSpPr>
              <p:cNvPr id="184" name="Freeform: Shape 6">
                <a:extLst>
                  <a:ext uri="{FF2B5EF4-FFF2-40B4-BE49-F238E27FC236}">
                    <a16:creationId xmlns:a16="http://schemas.microsoft.com/office/drawing/2014/main" id="{F2F66B4B-1EDD-4EA7-9995-FB7DCA0089C0}"/>
                  </a:ext>
                </a:extLst>
              </p:cNvPr>
              <p:cNvSpPr/>
              <p:nvPr/>
            </p:nvSpPr>
            <p:spPr>
              <a:xfrm>
                <a:off x="4412343" y="4345744"/>
                <a:ext cx="3449069" cy="343779"/>
              </a:xfrm>
              <a:custGeom>
                <a:avLst/>
                <a:gdLst>
                  <a:gd name="connsiteX0" fmla="*/ 397970 w 3449069"/>
                  <a:gd name="connsiteY0" fmla="*/ 0 h 343779"/>
                  <a:gd name="connsiteX1" fmla="*/ 875533 w 3449069"/>
                  <a:gd name="connsiteY1" fmla="*/ 0 h 343779"/>
                  <a:gd name="connsiteX2" fmla="*/ 1432691 w 3449069"/>
                  <a:gd name="connsiteY2" fmla="*/ 0 h 343779"/>
                  <a:gd name="connsiteX3" fmla="*/ 2016379 w 3449069"/>
                  <a:gd name="connsiteY3" fmla="*/ 0 h 343779"/>
                  <a:gd name="connsiteX4" fmla="*/ 2520474 w 3449069"/>
                  <a:gd name="connsiteY4" fmla="*/ 0 h 343779"/>
                  <a:gd name="connsiteX5" fmla="*/ 3051100 w 3449069"/>
                  <a:gd name="connsiteY5" fmla="*/ 0 h 343779"/>
                  <a:gd name="connsiteX6" fmla="*/ 3449069 w 3449069"/>
                  <a:gd name="connsiteY6" fmla="*/ 171890 h 343779"/>
                  <a:gd name="connsiteX7" fmla="*/ 3051100 w 3449069"/>
                  <a:gd name="connsiteY7" fmla="*/ 343779 h 343779"/>
                  <a:gd name="connsiteX8" fmla="*/ 2493943 w 3449069"/>
                  <a:gd name="connsiteY8" fmla="*/ 343779 h 343779"/>
                  <a:gd name="connsiteX9" fmla="*/ 1936785 w 3449069"/>
                  <a:gd name="connsiteY9" fmla="*/ 343779 h 343779"/>
                  <a:gd name="connsiteX10" fmla="*/ 1432691 w 3449069"/>
                  <a:gd name="connsiteY10" fmla="*/ 343779 h 343779"/>
                  <a:gd name="connsiteX11" fmla="*/ 981659 w 3449069"/>
                  <a:gd name="connsiteY11" fmla="*/ 343779 h 343779"/>
                  <a:gd name="connsiteX12" fmla="*/ 397970 w 3449069"/>
                  <a:gd name="connsiteY12" fmla="*/ 343779 h 343779"/>
                  <a:gd name="connsiteX13" fmla="*/ 0 w 3449069"/>
                  <a:gd name="connsiteY13" fmla="*/ 171890 h 343779"/>
                  <a:gd name="connsiteX14" fmla="*/ 397970 w 3449069"/>
                  <a:gd name="connsiteY14" fmla="*/ 0 h 3437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449069" h="343779" fill="none" extrusionOk="0">
                    <a:moveTo>
                      <a:pt x="397970" y="0"/>
                    </a:moveTo>
                    <a:cubicBezTo>
                      <a:pt x="607889" y="-34197"/>
                      <a:pt x="657491" y="42302"/>
                      <a:pt x="875533" y="0"/>
                    </a:cubicBezTo>
                    <a:cubicBezTo>
                      <a:pt x="1093575" y="-42302"/>
                      <a:pt x="1226663" y="12568"/>
                      <a:pt x="1432691" y="0"/>
                    </a:cubicBezTo>
                    <a:cubicBezTo>
                      <a:pt x="1638719" y="-12568"/>
                      <a:pt x="1822272" y="21456"/>
                      <a:pt x="2016379" y="0"/>
                    </a:cubicBezTo>
                    <a:cubicBezTo>
                      <a:pt x="2210486" y="-21456"/>
                      <a:pt x="2351929" y="41474"/>
                      <a:pt x="2520474" y="0"/>
                    </a:cubicBezTo>
                    <a:cubicBezTo>
                      <a:pt x="2689020" y="-41474"/>
                      <a:pt x="2821527" y="14163"/>
                      <a:pt x="3051100" y="0"/>
                    </a:cubicBezTo>
                    <a:cubicBezTo>
                      <a:pt x="3282818" y="-15584"/>
                      <a:pt x="3456501" y="64416"/>
                      <a:pt x="3449069" y="171890"/>
                    </a:cubicBezTo>
                    <a:cubicBezTo>
                      <a:pt x="3493412" y="291579"/>
                      <a:pt x="3268622" y="350501"/>
                      <a:pt x="3051100" y="343779"/>
                    </a:cubicBezTo>
                    <a:cubicBezTo>
                      <a:pt x="2839152" y="395081"/>
                      <a:pt x="2722010" y="312788"/>
                      <a:pt x="2493943" y="343779"/>
                    </a:cubicBezTo>
                    <a:cubicBezTo>
                      <a:pt x="2265876" y="374770"/>
                      <a:pt x="2094074" y="314280"/>
                      <a:pt x="1936785" y="343779"/>
                    </a:cubicBezTo>
                    <a:cubicBezTo>
                      <a:pt x="1779496" y="373278"/>
                      <a:pt x="1642807" y="323183"/>
                      <a:pt x="1432691" y="343779"/>
                    </a:cubicBezTo>
                    <a:cubicBezTo>
                      <a:pt x="1222575" y="364375"/>
                      <a:pt x="1173680" y="299844"/>
                      <a:pt x="981659" y="343779"/>
                    </a:cubicBezTo>
                    <a:cubicBezTo>
                      <a:pt x="789638" y="387714"/>
                      <a:pt x="557742" y="287530"/>
                      <a:pt x="397970" y="343779"/>
                    </a:cubicBezTo>
                    <a:cubicBezTo>
                      <a:pt x="178521" y="331348"/>
                      <a:pt x="-18833" y="265106"/>
                      <a:pt x="0" y="171890"/>
                    </a:cubicBezTo>
                    <a:cubicBezTo>
                      <a:pt x="40456" y="87115"/>
                      <a:pt x="173505" y="-7029"/>
                      <a:pt x="397970" y="0"/>
                    </a:cubicBezTo>
                    <a:close/>
                  </a:path>
                  <a:path w="3449069" h="343779" stroke="0" extrusionOk="0">
                    <a:moveTo>
                      <a:pt x="397970" y="0"/>
                    </a:moveTo>
                    <a:cubicBezTo>
                      <a:pt x="638952" y="-12730"/>
                      <a:pt x="676429" y="25289"/>
                      <a:pt x="928596" y="0"/>
                    </a:cubicBezTo>
                    <a:cubicBezTo>
                      <a:pt x="1180763" y="-25289"/>
                      <a:pt x="1381188" y="26090"/>
                      <a:pt x="1512285" y="0"/>
                    </a:cubicBezTo>
                    <a:cubicBezTo>
                      <a:pt x="1643382" y="-26090"/>
                      <a:pt x="1925279" y="630"/>
                      <a:pt x="2069442" y="0"/>
                    </a:cubicBezTo>
                    <a:cubicBezTo>
                      <a:pt x="2213605" y="-630"/>
                      <a:pt x="2347196" y="5937"/>
                      <a:pt x="2520474" y="0"/>
                    </a:cubicBezTo>
                    <a:cubicBezTo>
                      <a:pt x="2693752" y="-5937"/>
                      <a:pt x="2836083" y="24748"/>
                      <a:pt x="3051100" y="0"/>
                    </a:cubicBezTo>
                    <a:cubicBezTo>
                      <a:pt x="3259517" y="-23546"/>
                      <a:pt x="3452303" y="82857"/>
                      <a:pt x="3449069" y="171890"/>
                    </a:cubicBezTo>
                    <a:cubicBezTo>
                      <a:pt x="3476970" y="256953"/>
                      <a:pt x="3257122" y="348056"/>
                      <a:pt x="3051100" y="343779"/>
                    </a:cubicBezTo>
                    <a:cubicBezTo>
                      <a:pt x="2835094" y="345751"/>
                      <a:pt x="2654325" y="281029"/>
                      <a:pt x="2467411" y="343779"/>
                    </a:cubicBezTo>
                    <a:cubicBezTo>
                      <a:pt x="2280497" y="406529"/>
                      <a:pt x="2209178" y="287168"/>
                      <a:pt x="1963317" y="343779"/>
                    </a:cubicBezTo>
                    <a:cubicBezTo>
                      <a:pt x="1717456" y="400390"/>
                      <a:pt x="1501575" y="280873"/>
                      <a:pt x="1379628" y="343779"/>
                    </a:cubicBezTo>
                    <a:cubicBezTo>
                      <a:pt x="1257681" y="406685"/>
                      <a:pt x="1090878" y="317287"/>
                      <a:pt x="902065" y="343779"/>
                    </a:cubicBezTo>
                    <a:cubicBezTo>
                      <a:pt x="713252" y="370271"/>
                      <a:pt x="504280" y="327395"/>
                      <a:pt x="397970" y="343779"/>
                    </a:cubicBezTo>
                    <a:cubicBezTo>
                      <a:pt x="165153" y="336441"/>
                      <a:pt x="-848" y="273269"/>
                      <a:pt x="0" y="171890"/>
                    </a:cubicBezTo>
                    <a:cubicBezTo>
                      <a:pt x="7735" y="105561"/>
                      <a:pt x="181118" y="-6197"/>
                      <a:pt x="397970" y="0"/>
                    </a:cubicBezTo>
                    <a:close/>
                  </a:path>
                </a:pathLst>
              </a:custGeom>
              <a:grpFill/>
              <a:ln w="28575" cap="flat">
                <a:solidFill>
                  <a:schemeClr val="tx1"/>
                </a:solidFill>
                <a:prstDash val="solid"/>
                <a:miter/>
                <a:extLst>
                  <a:ext uri="{C807C97D-BFC1-408E-A445-0C87EB9F89A2}">
                    <ask:lineSketchStyleProps xmlns:ask="http://schemas.microsoft.com/office/drawing/2018/sketchyshapes" sd="580891161">
                      <a:custGeom>
                        <a:avLst/>
                        <a:gdLst>
                          <a:gd name="connsiteX0" fmla="*/ 171890 w 1489710"/>
                          <a:gd name="connsiteY0" fmla="*/ 0 h 343779"/>
                          <a:gd name="connsiteX1" fmla="*/ 1317821 w 1489710"/>
                          <a:gd name="connsiteY1" fmla="*/ 0 h 343779"/>
                          <a:gd name="connsiteX2" fmla="*/ 1489710 w 1489710"/>
                          <a:gd name="connsiteY2" fmla="*/ 171890 h 343779"/>
                          <a:gd name="connsiteX3" fmla="*/ 1317821 w 1489710"/>
                          <a:gd name="connsiteY3" fmla="*/ 343779 h 343779"/>
                          <a:gd name="connsiteX4" fmla="*/ 171890 w 1489710"/>
                          <a:gd name="connsiteY4" fmla="*/ 343779 h 343779"/>
                          <a:gd name="connsiteX5" fmla="*/ 0 w 1489710"/>
                          <a:gd name="connsiteY5" fmla="*/ 171890 h 343779"/>
                          <a:gd name="connsiteX6" fmla="*/ 171890 w 1489710"/>
                          <a:gd name="connsiteY6" fmla="*/ 0 h 343779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</a:cxnLst>
                        <a:rect l="l" t="t" r="r" b="b"/>
                        <a:pathLst>
                          <a:path w="1489710" h="343779">
                            <a:moveTo>
                              <a:pt x="171890" y="0"/>
                            </a:moveTo>
                            <a:lnTo>
                              <a:pt x="1317821" y="0"/>
                            </a:lnTo>
                            <a:cubicBezTo>
                              <a:pt x="1415225" y="0"/>
                              <a:pt x="1489710" y="74486"/>
                              <a:pt x="1489710" y="171890"/>
                            </a:cubicBezTo>
                            <a:cubicBezTo>
                              <a:pt x="1489710" y="269294"/>
                              <a:pt x="1415225" y="343779"/>
                              <a:pt x="1317821" y="343779"/>
                            </a:cubicBezTo>
                            <a:lnTo>
                              <a:pt x="171890" y="343779"/>
                            </a:lnTo>
                            <a:cubicBezTo>
                              <a:pt x="74485" y="343779"/>
                              <a:pt x="0" y="269294"/>
                              <a:pt x="0" y="171890"/>
                            </a:cubicBezTo>
                            <a:cubicBezTo>
                              <a:pt x="0" y="74486"/>
                              <a:pt x="74485" y="0"/>
                              <a:pt x="171890" y="0"/>
                            </a:cubicBezTo>
                            <a:close/>
                          </a:path>
                        </a:pathLst>
                      </a:custGeom>
                      <ask:type>
                        <ask:lineSketchScribble/>
                      </ask:type>
                    </ask:lineSketchStyleProps>
                  </a:ext>
                </a:extLst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85" name="Freeform: Shape 7">
                <a:extLst>
                  <a:ext uri="{FF2B5EF4-FFF2-40B4-BE49-F238E27FC236}">
                    <a16:creationId xmlns:a16="http://schemas.microsoft.com/office/drawing/2014/main" id="{335CCA9B-7FFD-4F30-BDE9-0DF1D156E4A3}"/>
                  </a:ext>
                </a:extLst>
              </p:cNvPr>
              <p:cNvSpPr/>
              <p:nvPr/>
            </p:nvSpPr>
            <p:spPr>
              <a:xfrm>
                <a:off x="4557487" y="4794106"/>
                <a:ext cx="3137246" cy="343779"/>
              </a:xfrm>
              <a:custGeom>
                <a:avLst/>
                <a:gdLst>
                  <a:gd name="connsiteX0" fmla="*/ 361990 w 3137246"/>
                  <a:gd name="connsiteY0" fmla="*/ 0 h 343779"/>
                  <a:gd name="connsiteX1" fmla="*/ 868776 w 3137246"/>
                  <a:gd name="connsiteY1" fmla="*/ 0 h 343779"/>
                  <a:gd name="connsiteX2" fmla="*/ 1351429 w 3137246"/>
                  <a:gd name="connsiteY2" fmla="*/ 0 h 343779"/>
                  <a:gd name="connsiteX3" fmla="*/ 1809950 w 3137246"/>
                  <a:gd name="connsiteY3" fmla="*/ 0 h 343779"/>
                  <a:gd name="connsiteX4" fmla="*/ 2244338 w 3137246"/>
                  <a:gd name="connsiteY4" fmla="*/ 0 h 343779"/>
                  <a:gd name="connsiteX5" fmla="*/ 2775257 w 3137246"/>
                  <a:gd name="connsiteY5" fmla="*/ 0 h 343779"/>
                  <a:gd name="connsiteX6" fmla="*/ 3137246 w 3137246"/>
                  <a:gd name="connsiteY6" fmla="*/ 171890 h 343779"/>
                  <a:gd name="connsiteX7" fmla="*/ 2775257 w 3137246"/>
                  <a:gd name="connsiteY7" fmla="*/ 343779 h 343779"/>
                  <a:gd name="connsiteX8" fmla="*/ 2340869 w 3137246"/>
                  <a:gd name="connsiteY8" fmla="*/ 343779 h 343779"/>
                  <a:gd name="connsiteX9" fmla="*/ 1930614 w 3137246"/>
                  <a:gd name="connsiteY9" fmla="*/ 343779 h 343779"/>
                  <a:gd name="connsiteX10" fmla="*/ 1447960 w 3137246"/>
                  <a:gd name="connsiteY10" fmla="*/ 343779 h 343779"/>
                  <a:gd name="connsiteX11" fmla="*/ 1037705 w 3137246"/>
                  <a:gd name="connsiteY11" fmla="*/ 343779 h 343779"/>
                  <a:gd name="connsiteX12" fmla="*/ 361990 w 3137246"/>
                  <a:gd name="connsiteY12" fmla="*/ 343779 h 343779"/>
                  <a:gd name="connsiteX13" fmla="*/ 0 w 3137246"/>
                  <a:gd name="connsiteY13" fmla="*/ 171890 h 343779"/>
                  <a:gd name="connsiteX14" fmla="*/ 361990 w 3137246"/>
                  <a:gd name="connsiteY14" fmla="*/ 0 h 3437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137246" h="343779" fill="none" extrusionOk="0">
                    <a:moveTo>
                      <a:pt x="361990" y="0"/>
                    </a:moveTo>
                    <a:cubicBezTo>
                      <a:pt x="583584" y="-43148"/>
                      <a:pt x="691661" y="47649"/>
                      <a:pt x="868776" y="0"/>
                    </a:cubicBezTo>
                    <a:cubicBezTo>
                      <a:pt x="1045891" y="-47649"/>
                      <a:pt x="1217318" y="25341"/>
                      <a:pt x="1351429" y="0"/>
                    </a:cubicBezTo>
                    <a:cubicBezTo>
                      <a:pt x="1485540" y="-25341"/>
                      <a:pt x="1644857" y="52297"/>
                      <a:pt x="1809950" y="0"/>
                    </a:cubicBezTo>
                    <a:cubicBezTo>
                      <a:pt x="1975043" y="-52297"/>
                      <a:pt x="2099056" y="48367"/>
                      <a:pt x="2244338" y="0"/>
                    </a:cubicBezTo>
                    <a:cubicBezTo>
                      <a:pt x="2389620" y="-48367"/>
                      <a:pt x="2562202" y="15603"/>
                      <a:pt x="2775257" y="0"/>
                    </a:cubicBezTo>
                    <a:cubicBezTo>
                      <a:pt x="3007207" y="6029"/>
                      <a:pt x="3140450" y="72989"/>
                      <a:pt x="3137246" y="171890"/>
                    </a:cubicBezTo>
                    <a:cubicBezTo>
                      <a:pt x="3145075" y="286953"/>
                      <a:pt x="2945940" y="310767"/>
                      <a:pt x="2775257" y="343779"/>
                    </a:cubicBezTo>
                    <a:cubicBezTo>
                      <a:pt x="2565977" y="379136"/>
                      <a:pt x="2478313" y="341938"/>
                      <a:pt x="2340869" y="343779"/>
                    </a:cubicBezTo>
                    <a:cubicBezTo>
                      <a:pt x="2203425" y="345620"/>
                      <a:pt x="2023118" y="298828"/>
                      <a:pt x="1930614" y="343779"/>
                    </a:cubicBezTo>
                    <a:cubicBezTo>
                      <a:pt x="1838110" y="388730"/>
                      <a:pt x="1653978" y="326271"/>
                      <a:pt x="1447960" y="343779"/>
                    </a:cubicBezTo>
                    <a:cubicBezTo>
                      <a:pt x="1241942" y="361287"/>
                      <a:pt x="1213779" y="341004"/>
                      <a:pt x="1037705" y="343779"/>
                    </a:cubicBezTo>
                    <a:cubicBezTo>
                      <a:pt x="861632" y="346554"/>
                      <a:pt x="543787" y="285814"/>
                      <a:pt x="361990" y="343779"/>
                    </a:cubicBezTo>
                    <a:cubicBezTo>
                      <a:pt x="153876" y="344603"/>
                      <a:pt x="12489" y="274785"/>
                      <a:pt x="0" y="171890"/>
                    </a:cubicBezTo>
                    <a:cubicBezTo>
                      <a:pt x="38240" y="64217"/>
                      <a:pt x="172770" y="-34747"/>
                      <a:pt x="361990" y="0"/>
                    </a:cubicBezTo>
                    <a:close/>
                  </a:path>
                  <a:path w="3137246" h="343779" stroke="0" extrusionOk="0">
                    <a:moveTo>
                      <a:pt x="361990" y="0"/>
                    </a:moveTo>
                    <a:cubicBezTo>
                      <a:pt x="616430" y="-11466"/>
                      <a:pt x="710252" y="22622"/>
                      <a:pt x="892909" y="0"/>
                    </a:cubicBezTo>
                    <a:cubicBezTo>
                      <a:pt x="1075566" y="-22622"/>
                      <a:pt x="1174608" y="16331"/>
                      <a:pt x="1327297" y="0"/>
                    </a:cubicBezTo>
                    <a:cubicBezTo>
                      <a:pt x="1479986" y="-16331"/>
                      <a:pt x="1654400" y="43199"/>
                      <a:pt x="1809950" y="0"/>
                    </a:cubicBezTo>
                    <a:cubicBezTo>
                      <a:pt x="1965500" y="-43199"/>
                      <a:pt x="2059114" y="19283"/>
                      <a:pt x="2268471" y="0"/>
                    </a:cubicBezTo>
                    <a:cubicBezTo>
                      <a:pt x="2477828" y="-19283"/>
                      <a:pt x="2673023" y="24113"/>
                      <a:pt x="2775257" y="0"/>
                    </a:cubicBezTo>
                    <a:cubicBezTo>
                      <a:pt x="2955225" y="-6018"/>
                      <a:pt x="3120799" y="75028"/>
                      <a:pt x="3137246" y="171890"/>
                    </a:cubicBezTo>
                    <a:cubicBezTo>
                      <a:pt x="3112555" y="268770"/>
                      <a:pt x="2955672" y="388921"/>
                      <a:pt x="2775257" y="343779"/>
                    </a:cubicBezTo>
                    <a:cubicBezTo>
                      <a:pt x="2648140" y="360422"/>
                      <a:pt x="2510270" y="298318"/>
                      <a:pt x="2340869" y="343779"/>
                    </a:cubicBezTo>
                    <a:cubicBezTo>
                      <a:pt x="2171468" y="389240"/>
                      <a:pt x="1946315" y="324160"/>
                      <a:pt x="1809950" y="343779"/>
                    </a:cubicBezTo>
                    <a:cubicBezTo>
                      <a:pt x="1673585" y="363398"/>
                      <a:pt x="1482020" y="334858"/>
                      <a:pt x="1375562" y="343779"/>
                    </a:cubicBezTo>
                    <a:cubicBezTo>
                      <a:pt x="1269104" y="352700"/>
                      <a:pt x="1065648" y="294564"/>
                      <a:pt x="844643" y="343779"/>
                    </a:cubicBezTo>
                    <a:cubicBezTo>
                      <a:pt x="623638" y="392994"/>
                      <a:pt x="532590" y="315470"/>
                      <a:pt x="361990" y="343779"/>
                    </a:cubicBezTo>
                    <a:cubicBezTo>
                      <a:pt x="150640" y="327986"/>
                      <a:pt x="-73" y="287425"/>
                      <a:pt x="0" y="171890"/>
                    </a:cubicBezTo>
                    <a:cubicBezTo>
                      <a:pt x="2280" y="69430"/>
                      <a:pt x="197715" y="30205"/>
                      <a:pt x="361990" y="0"/>
                    </a:cubicBezTo>
                    <a:close/>
                  </a:path>
                </a:pathLst>
              </a:custGeom>
              <a:grpFill/>
              <a:ln w="28575" cap="flat">
                <a:solidFill>
                  <a:schemeClr val="tx1"/>
                </a:solidFill>
                <a:prstDash val="solid"/>
                <a:miter/>
                <a:extLst>
                  <a:ext uri="{C807C97D-BFC1-408E-A445-0C87EB9F89A2}">
                    <ask:lineSketchStyleProps xmlns:ask="http://schemas.microsoft.com/office/drawing/2018/sketchyshapes" sd="4234372271">
                      <a:custGeom>
                        <a:avLst/>
                        <a:gdLst>
                          <a:gd name="connsiteX0" fmla="*/ 171890 w 1489710"/>
                          <a:gd name="connsiteY0" fmla="*/ 0 h 343779"/>
                          <a:gd name="connsiteX1" fmla="*/ 1317821 w 1489710"/>
                          <a:gd name="connsiteY1" fmla="*/ 0 h 343779"/>
                          <a:gd name="connsiteX2" fmla="*/ 1489710 w 1489710"/>
                          <a:gd name="connsiteY2" fmla="*/ 171890 h 343779"/>
                          <a:gd name="connsiteX3" fmla="*/ 1317821 w 1489710"/>
                          <a:gd name="connsiteY3" fmla="*/ 343779 h 343779"/>
                          <a:gd name="connsiteX4" fmla="*/ 171890 w 1489710"/>
                          <a:gd name="connsiteY4" fmla="*/ 343779 h 343779"/>
                          <a:gd name="connsiteX5" fmla="*/ 0 w 1489710"/>
                          <a:gd name="connsiteY5" fmla="*/ 171890 h 343779"/>
                          <a:gd name="connsiteX6" fmla="*/ 171890 w 1489710"/>
                          <a:gd name="connsiteY6" fmla="*/ 0 h 343779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</a:cxnLst>
                        <a:rect l="l" t="t" r="r" b="b"/>
                        <a:pathLst>
                          <a:path w="1489710" h="343779">
                            <a:moveTo>
                              <a:pt x="171890" y="0"/>
                            </a:moveTo>
                            <a:lnTo>
                              <a:pt x="1317821" y="0"/>
                            </a:lnTo>
                            <a:cubicBezTo>
                              <a:pt x="1415225" y="0"/>
                              <a:pt x="1489710" y="74486"/>
                              <a:pt x="1489710" y="171890"/>
                            </a:cubicBezTo>
                            <a:cubicBezTo>
                              <a:pt x="1489710" y="269294"/>
                              <a:pt x="1415225" y="343779"/>
                              <a:pt x="1317821" y="343779"/>
                            </a:cubicBezTo>
                            <a:lnTo>
                              <a:pt x="171890" y="343779"/>
                            </a:lnTo>
                            <a:cubicBezTo>
                              <a:pt x="74485" y="343779"/>
                              <a:pt x="0" y="269294"/>
                              <a:pt x="0" y="171890"/>
                            </a:cubicBezTo>
                            <a:cubicBezTo>
                              <a:pt x="0" y="74486"/>
                              <a:pt x="74485" y="0"/>
                              <a:pt x="171890" y="0"/>
                            </a:cubicBezTo>
                            <a:close/>
                          </a:path>
                        </a:pathLst>
                      </a:custGeom>
                      <ask:type>
                        <ask:lineSketchScribble/>
                      </ask:type>
                    </ask:lineSketchStyleProps>
                  </a:ext>
                </a:extLst>
              </a:ln>
            </p:spPr>
            <p:txBody>
              <a:bodyPr rtlCol="0" anchor="ctr"/>
              <a:lstStyle/>
              <a:p>
                <a:pPr algn="ctr"/>
                <a:endParaRPr lang="en-US" sz="2400" b="1" dirty="0"/>
              </a:p>
            </p:txBody>
          </p:sp>
          <p:sp>
            <p:nvSpPr>
              <p:cNvPr id="186" name="Freeform: Shape 8">
                <a:extLst>
                  <a:ext uri="{FF2B5EF4-FFF2-40B4-BE49-F238E27FC236}">
                    <a16:creationId xmlns:a16="http://schemas.microsoft.com/office/drawing/2014/main" id="{6672918D-A4E9-4952-B5C9-B25DE8C77716}"/>
                  </a:ext>
                </a:extLst>
              </p:cNvPr>
              <p:cNvSpPr/>
              <p:nvPr/>
            </p:nvSpPr>
            <p:spPr>
              <a:xfrm>
                <a:off x="5832594" y="5293408"/>
                <a:ext cx="744855" cy="343779"/>
              </a:xfrm>
              <a:custGeom>
                <a:avLst/>
                <a:gdLst>
                  <a:gd name="connsiteX0" fmla="*/ 0 w 744855"/>
                  <a:gd name="connsiteY0" fmla="*/ 0 h 343779"/>
                  <a:gd name="connsiteX1" fmla="*/ 372428 w 744855"/>
                  <a:gd name="connsiteY1" fmla="*/ 343779 h 343779"/>
                  <a:gd name="connsiteX2" fmla="*/ 744855 w 744855"/>
                  <a:gd name="connsiteY2" fmla="*/ 0 h 343779"/>
                  <a:gd name="connsiteX3" fmla="*/ 357530 w 744855"/>
                  <a:gd name="connsiteY3" fmla="*/ 0 h 343779"/>
                  <a:gd name="connsiteX4" fmla="*/ 0 w 744855"/>
                  <a:gd name="connsiteY4" fmla="*/ 0 h 3437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44855" h="343779" fill="none" extrusionOk="0">
                    <a:moveTo>
                      <a:pt x="0" y="0"/>
                    </a:moveTo>
                    <a:cubicBezTo>
                      <a:pt x="2084" y="205288"/>
                      <a:pt x="185320" y="318380"/>
                      <a:pt x="372428" y="343779"/>
                    </a:cubicBezTo>
                    <a:cubicBezTo>
                      <a:pt x="590212" y="316962"/>
                      <a:pt x="695838" y="225835"/>
                      <a:pt x="744855" y="0"/>
                    </a:cubicBezTo>
                    <a:cubicBezTo>
                      <a:pt x="606368" y="29256"/>
                      <a:pt x="507638" y="-16117"/>
                      <a:pt x="357530" y="0"/>
                    </a:cubicBezTo>
                    <a:cubicBezTo>
                      <a:pt x="207422" y="16117"/>
                      <a:pt x="119858" y="-4262"/>
                      <a:pt x="0" y="0"/>
                    </a:cubicBezTo>
                    <a:close/>
                  </a:path>
                  <a:path w="744855" h="343779" stroke="0" extrusionOk="0">
                    <a:moveTo>
                      <a:pt x="0" y="0"/>
                    </a:moveTo>
                    <a:cubicBezTo>
                      <a:pt x="40944" y="194277"/>
                      <a:pt x="212540" y="338563"/>
                      <a:pt x="372428" y="343779"/>
                    </a:cubicBezTo>
                    <a:cubicBezTo>
                      <a:pt x="552782" y="344745"/>
                      <a:pt x="735051" y="177376"/>
                      <a:pt x="744855" y="0"/>
                    </a:cubicBezTo>
                    <a:cubicBezTo>
                      <a:pt x="617036" y="40698"/>
                      <a:pt x="541850" y="-24725"/>
                      <a:pt x="387325" y="0"/>
                    </a:cubicBezTo>
                    <a:cubicBezTo>
                      <a:pt x="232800" y="24725"/>
                      <a:pt x="172259" y="-5374"/>
                      <a:pt x="0" y="0"/>
                    </a:cubicBezTo>
                    <a:close/>
                  </a:path>
                </a:pathLst>
              </a:custGeom>
              <a:grpFill/>
              <a:ln w="28575" cap="flat">
                <a:solidFill>
                  <a:schemeClr val="tx1"/>
                </a:solidFill>
                <a:prstDash val="solid"/>
                <a:miter/>
                <a:extLst>
                  <a:ext uri="{C807C97D-BFC1-408E-A445-0C87EB9F89A2}">
                    <ask:lineSketchStyleProps xmlns:ask="http://schemas.microsoft.com/office/drawing/2018/sketchyshapes" sd="436269956">
                      <a:custGeom>
                        <a:avLst/>
                        <a:gdLst>
                          <a:gd name="connsiteX0" fmla="*/ 0 w 744855"/>
                          <a:gd name="connsiteY0" fmla="*/ 0 h 343779"/>
                          <a:gd name="connsiteX1" fmla="*/ 372428 w 744855"/>
                          <a:gd name="connsiteY1" fmla="*/ 343779 h 343779"/>
                          <a:gd name="connsiteX2" fmla="*/ 744855 w 744855"/>
                          <a:gd name="connsiteY2" fmla="*/ 0 h 343779"/>
                          <a:gd name="connsiteX3" fmla="*/ 0 w 744855"/>
                          <a:gd name="connsiteY3" fmla="*/ 0 h 343779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</a:cxnLst>
                        <a:rect l="l" t="t" r="r" b="b"/>
                        <a:pathLst>
                          <a:path w="744855" h="343779">
                            <a:moveTo>
                              <a:pt x="0" y="0"/>
                            </a:moveTo>
                            <a:cubicBezTo>
                              <a:pt x="17189" y="194808"/>
                              <a:pt x="177619" y="343779"/>
                              <a:pt x="372428" y="343779"/>
                            </a:cubicBezTo>
                            <a:cubicBezTo>
                              <a:pt x="567236" y="343779"/>
                              <a:pt x="727666" y="194808"/>
                              <a:pt x="744855" y="0"/>
                            </a:cubicBez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sk:type>
                        <ask:lineSketchScribble/>
                      </ask:type>
                    </ask:lineSketchStyleProps>
                  </a:ext>
                </a:extLst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7" name="Freeform: Shape 9">
                <a:extLst>
                  <a:ext uri="{FF2B5EF4-FFF2-40B4-BE49-F238E27FC236}">
                    <a16:creationId xmlns:a16="http://schemas.microsoft.com/office/drawing/2014/main" id="{61B7926A-BED1-47DE-8799-E33E6BCC0585}"/>
                  </a:ext>
                </a:extLst>
              </p:cNvPr>
              <p:cNvSpPr/>
              <p:nvPr/>
            </p:nvSpPr>
            <p:spPr>
              <a:xfrm>
                <a:off x="4715313" y="1022545"/>
                <a:ext cx="2979420" cy="3094013"/>
              </a:xfrm>
              <a:custGeom>
                <a:avLst/>
                <a:gdLst>
                  <a:gd name="connsiteX0" fmla="*/ 1489710 w 2979420"/>
                  <a:gd name="connsiteY0" fmla="*/ 0 h 3094013"/>
                  <a:gd name="connsiteX1" fmla="*/ 1489710 w 2979420"/>
                  <a:gd name="connsiteY1" fmla="*/ 0 h 3094013"/>
                  <a:gd name="connsiteX2" fmla="*/ 1489710 w 2979420"/>
                  <a:gd name="connsiteY2" fmla="*/ 0 h 3094013"/>
                  <a:gd name="connsiteX3" fmla="*/ 0 w 2979420"/>
                  <a:gd name="connsiteY3" fmla="*/ 1472521 h 3094013"/>
                  <a:gd name="connsiteX4" fmla="*/ 0 w 2979420"/>
                  <a:gd name="connsiteY4" fmla="*/ 1524088 h 3094013"/>
                  <a:gd name="connsiteX5" fmla="*/ 103134 w 2979420"/>
                  <a:gd name="connsiteY5" fmla="*/ 2039757 h 3094013"/>
                  <a:gd name="connsiteX6" fmla="*/ 360968 w 2979420"/>
                  <a:gd name="connsiteY6" fmla="*/ 2463751 h 3094013"/>
                  <a:gd name="connsiteX7" fmla="*/ 710477 w 2979420"/>
                  <a:gd name="connsiteY7" fmla="*/ 3030987 h 3094013"/>
                  <a:gd name="connsiteX8" fmla="*/ 813611 w 2979420"/>
                  <a:gd name="connsiteY8" fmla="*/ 3094013 h 3094013"/>
                  <a:gd name="connsiteX9" fmla="*/ 1277866 w 2979420"/>
                  <a:gd name="connsiteY9" fmla="*/ 3094013 h 3094013"/>
                  <a:gd name="connsiteX10" fmla="*/ 1728598 w 2979420"/>
                  <a:gd name="connsiteY10" fmla="*/ 3094013 h 3094013"/>
                  <a:gd name="connsiteX11" fmla="*/ 2165809 w 2979420"/>
                  <a:gd name="connsiteY11" fmla="*/ 3094013 h 3094013"/>
                  <a:gd name="connsiteX12" fmla="*/ 2268943 w 2979420"/>
                  <a:gd name="connsiteY12" fmla="*/ 3030987 h 3094013"/>
                  <a:gd name="connsiteX13" fmla="*/ 2618452 w 2979420"/>
                  <a:gd name="connsiteY13" fmla="*/ 2463751 h 3094013"/>
                  <a:gd name="connsiteX14" fmla="*/ 2876286 w 2979420"/>
                  <a:gd name="connsiteY14" fmla="*/ 2039757 h 3094013"/>
                  <a:gd name="connsiteX15" fmla="*/ 2979420 w 2979420"/>
                  <a:gd name="connsiteY15" fmla="*/ 1524088 h 3094013"/>
                  <a:gd name="connsiteX16" fmla="*/ 2979420 w 2979420"/>
                  <a:gd name="connsiteY16" fmla="*/ 1472521 h 3094013"/>
                  <a:gd name="connsiteX17" fmla="*/ 1489710 w 2979420"/>
                  <a:gd name="connsiteY17" fmla="*/ 0 h 3094013"/>
                  <a:gd name="connsiteX18" fmla="*/ 2635641 w 2979420"/>
                  <a:gd name="connsiteY18" fmla="*/ 1518358 h 3094013"/>
                  <a:gd name="connsiteX19" fmla="*/ 2555426 w 2979420"/>
                  <a:gd name="connsiteY19" fmla="*/ 1919434 h 3094013"/>
                  <a:gd name="connsiteX20" fmla="*/ 2360618 w 2979420"/>
                  <a:gd name="connsiteY20" fmla="*/ 2234565 h 3094013"/>
                  <a:gd name="connsiteX21" fmla="*/ 2028298 w 2979420"/>
                  <a:gd name="connsiteY21" fmla="*/ 2750234 h 3094013"/>
                  <a:gd name="connsiteX22" fmla="*/ 1489710 w 2979420"/>
                  <a:gd name="connsiteY22" fmla="*/ 2750234 h 3094013"/>
                  <a:gd name="connsiteX23" fmla="*/ 956852 w 2979420"/>
                  <a:gd name="connsiteY23" fmla="*/ 2750234 h 3094013"/>
                  <a:gd name="connsiteX24" fmla="*/ 624532 w 2979420"/>
                  <a:gd name="connsiteY24" fmla="*/ 2234565 h 3094013"/>
                  <a:gd name="connsiteX25" fmla="*/ 429724 w 2979420"/>
                  <a:gd name="connsiteY25" fmla="*/ 1919434 h 3094013"/>
                  <a:gd name="connsiteX26" fmla="*/ 349509 w 2979420"/>
                  <a:gd name="connsiteY26" fmla="*/ 1518358 h 3094013"/>
                  <a:gd name="connsiteX27" fmla="*/ 349509 w 2979420"/>
                  <a:gd name="connsiteY27" fmla="*/ 1472521 h 3094013"/>
                  <a:gd name="connsiteX28" fmla="*/ 1495440 w 2979420"/>
                  <a:gd name="connsiteY28" fmla="*/ 338050 h 3094013"/>
                  <a:gd name="connsiteX29" fmla="*/ 1495440 w 2979420"/>
                  <a:gd name="connsiteY29" fmla="*/ 338050 h 3094013"/>
                  <a:gd name="connsiteX30" fmla="*/ 1495440 w 2979420"/>
                  <a:gd name="connsiteY30" fmla="*/ 338050 h 3094013"/>
                  <a:gd name="connsiteX31" fmla="*/ 1495440 w 2979420"/>
                  <a:gd name="connsiteY31" fmla="*/ 338050 h 3094013"/>
                  <a:gd name="connsiteX32" fmla="*/ 1495440 w 2979420"/>
                  <a:gd name="connsiteY32" fmla="*/ 338050 h 3094013"/>
                  <a:gd name="connsiteX33" fmla="*/ 1495440 w 2979420"/>
                  <a:gd name="connsiteY33" fmla="*/ 338050 h 3094013"/>
                  <a:gd name="connsiteX34" fmla="*/ 1495440 w 2979420"/>
                  <a:gd name="connsiteY34" fmla="*/ 338050 h 3094013"/>
                  <a:gd name="connsiteX35" fmla="*/ 2641371 w 2979420"/>
                  <a:gd name="connsiteY35" fmla="*/ 1472521 h 3094013"/>
                  <a:gd name="connsiteX36" fmla="*/ 2641371 w 2979420"/>
                  <a:gd name="connsiteY36" fmla="*/ 1518358 h 3094013"/>
                  <a:gd name="connsiteX37" fmla="*/ 2635641 w 2979420"/>
                  <a:gd name="connsiteY37" fmla="*/ 1518358 h 30940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2979420" h="3094013" fill="none" extrusionOk="0">
                    <a:moveTo>
                      <a:pt x="1489710" y="0"/>
                    </a:moveTo>
                    <a:lnTo>
                      <a:pt x="1489710" y="0"/>
                    </a:lnTo>
                    <a:lnTo>
                      <a:pt x="1489710" y="0"/>
                    </a:lnTo>
                    <a:cubicBezTo>
                      <a:pt x="607651" y="9953"/>
                      <a:pt x="-115649" y="673391"/>
                      <a:pt x="0" y="1472521"/>
                    </a:cubicBezTo>
                    <a:cubicBezTo>
                      <a:pt x="3957" y="1489478"/>
                      <a:pt x="-1465" y="1505382"/>
                      <a:pt x="0" y="1524088"/>
                    </a:cubicBezTo>
                    <a:cubicBezTo>
                      <a:pt x="10256" y="1714824"/>
                      <a:pt x="29645" y="1851868"/>
                      <a:pt x="103134" y="2039757"/>
                    </a:cubicBezTo>
                    <a:cubicBezTo>
                      <a:pt x="191719" y="2209030"/>
                      <a:pt x="216698" y="2335876"/>
                      <a:pt x="360968" y="2463751"/>
                    </a:cubicBezTo>
                    <a:cubicBezTo>
                      <a:pt x="477414" y="2595134"/>
                      <a:pt x="677999" y="2885556"/>
                      <a:pt x="710477" y="3030987"/>
                    </a:cubicBezTo>
                    <a:cubicBezTo>
                      <a:pt x="735993" y="3074785"/>
                      <a:pt x="772135" y="3092348"/>
                      <a:pt x="813611" y="3094013"/>
                    </a:cubicBezTo>
                    <a:cubicBezTo>
                      <a:pt x="999907" y="3043891"/>
                      <a:pt x="1173016" y="3148825"/>
                      <a:pt x="1277866" y="3094013"/>
                    </a:cubicBezTo>
                    <a:cubicBezTo>
                      <a:pt x="1382716" y="3039201"/>
                      <a:pt x="1629641" y="3118835"/>
                      <a:pt x="1728598" y="3094013"/>
                    </a:cubicBezTo>
                    <a:cubicBezTo>
                      <a:pt x="1827555" y="3069191"/>
                      <a:pt x="1972185" y="3112669"/>
                      <a:pt x="2165809" y="3094013"/>
                    </a:cubicBezTo>
                    <a:cubicBezTo>
                      <a:pt x="2219317" y="3085724"/>
                      <a:pt x="2242656" y="3074162"/>
                      <a:pt x="2268943" y="3030987"/>
                    </a:cubicBezTo>
                    <a:cubicBezTo>
                      <a:pt x="2344238" y="2919476"/>
                      <a:pt x="2506248" y="2592934"/>
                      <a:pt x="2618452" y="2463751"/>
                    </a:cubicBezTo>
                    <a:cubicBezTo>
                      <a:pt x="2738852" y="2312326"/>
                      <a:pt x="2807260" y="2206759"/>
                      <a:pt x="2876286" y="2039757"/>
                    </a:cubicBezTo>
                    <a:cubicBezTo>
                      <a:pt x="2922694" y="1879959"/>
                      <a:pt x="2991630" y="1732896"/>
                      <a:pt x="2979420" y="1524088"/>
                    </a:cubicBezTo>
                    <a:cubicBezTo>
                      <a:pt x="2973568" y="1500864"/>
                      <a:pt x="2979624" y="1497427"/>
                      <a:pt x="2979420" y="1472521"/>
                    </a:cubicBezTo>
                    <a:cubicBezTo>
                      <a:pt x="3034786" y="836592"/>
                      <a:pt x="2332944" y="-28590"/>
                      <a:pt x="1489710" y="0"/>
                    </a:cubicBezTo>
                    <a:close/>
                    <a:moveTo>
                      <a:pt x="2635641" y="1518358"/>
                    </a:moveTo>
                    <a:cubicBezTo>
                      <a:pt x="2650952" y="1662800"/>
                      <a:pt x="2581397" y="1787278"/>
                      <a:pt x="2555426" y="1919434"/>
                    </a:cubicBezTo>
                    <a:cubicBezTo>
                      <a:pt x="2518056" y="2047152"/>
                      <a:pt x="2454726" y="2172021"/>
                      <a:pt x="2360618" y="2234565"/>
                    </a:cubicBezTo>
                    <a:cubicBezTo>
                      <a:pt x="2210922" y="2380925"/>
                      <a:pt x="2124036" y="2558092"/>
                      <a:pt x="2028298" y="2750234"/>
                    </a:cubicBezTo>
                    <a:cubicBezTo>
                      <a:pt x="1868942" y="2763332"/>
                      <a:pt x="1602005" y="2713914"/>
                      <a:pt x="1489710" y="2750234"/>
                    </a:cubicBezTo>
                    <a:cubicBezTo>
                      <a:pt x="1235944" y="2789226"/>
                      <a:pt x="1073064" y="2695501"/>
                      <a:pt x="956852" y="2750234"/>
                    </a:cubicBezTo>
                    <a:cubicBezTo>
                      <a:pt x="888960" y="2552193"/>
                      <a:pt x="738654" y="2362123"/>
                      <a:pt x="624532" y="2234565"/>
                    </a:cubicBezTo>
                    <a:cubicBezTo>
                      <a:pt x="562862" y="2129004"/>
                      <a:pt x="470893" y="2020037"/>
                      <a:pt x="429724" y="1919434"/>
                    </a:cubicBezTo>
                    <a:cubicBezTo>
                      <a:pt x="367578" y="1757274"/>
                      <a:pt x="358458" y="1620856"/>
                      <a:pt x="349509" y="1518358"/>
                    </a:cubicBezTo>
                    <a:cubicBezTo>
                      <a:pt x="349094" y="1500428"/>
                      <a:pt x="351644" y="1494659"/>
                      <a:pt x="349509" y="1472521"/>
                    </a:cubicBezTo>
                    <a:cubicBezTo>
                      <a:pt x="273381" y="1008015"/>
                      <a:pt x="979067" y="317046"/>
                      <a:pt x="1495440" y="338050"/>
                    </a:cubicBez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cubicBezTo>
                      <a:pt x="2093670" y="355316"/>
                      <a:pt x="2537220" y="795627"/>
                      <a:pt x="2641371" y="1472521"/>
                    </a:cubicBezTo>
                    <a:cubicBezTo>
                      <a:pt x="2642750" y="1483000"/>
                      <a:pt x="2640936" y="1507236"/>
                      <a:pt x="2641371" y="1518358"/>
                    </a:cubicBezTo>
                    <a:cubicBezTo>
                      <a:pt x="2638732" y="1518944"/>
                      <a:pt x="2637527" y="1518195"/>
                      <a:pt x="2635641" y="1518358"/>
                    </a:cubicBezTo>
                    <a:close/>
                  </a:path>
                  <a:path w="2979420" h="3094013" stroke="0" extrusionOk="0">
                    <a:moveTo>
                      <a:pt x="1489710" y="0"/>
                    </a:moveTo>
                    <a:lnTo>
                      <a:pt x="1489710" y="0"/>
                    </a:lnTo>
                    <a:lnTo>
                      <a:pt x="1489710" y="0"/>
                    </a:lnTo>
                    <a:cubicBezTo>
                      <a:pt x="713424" y="-742"/>
                      <a:pt x="59605" y="885487"/>
                      <a:pt x="0" y="1472521"/>
                    </a:cubicBezTo>
                    <a:cubicBezTo>
                      <a:pt x="1201" y="1492270"/>
                      <a:pt x="-1805" y="1503684"/>
                      <a:pt x="0" y="1524088"/>
                    </a:cubicBezTo>
                    <a:cubicBezTo>
                      <a:pt x="4408" y="1745478"/>
                      <a:pt x="20644" y="1868518"/>
                      <a:pt x="103134" y="2039757"/>
                    </a:cubicBezTo>
                    <a:cubicBezTo>
                      <a:pt x="137374" y="2186357"/>
                      <a:pt x="245752" y="2327999"/>
                      <a:pt x="360968" y="2463751"/>
                    </a:cubicBezTo>
                    <a:cubicBezTo>
                      <a:pt x="458416" y="2614321"/>
                      <a:pt x="660484" y="2865822"/>
                      <a:pt x="710477" y="3030987"/>
                    </a:cubicBezTo>
                    <a:cubicBezTo>
                      <a:pt x="721480" y="3075812"/>
                      <a:pt x="766127" y="3091310"/>
                      <a:pt x="813611" y="3094013"/>
                    </a:cubicBezTo>
                    <a:cubicBezTo>
                      <a:pt x="1016868" y="3047718"/>
                      <a:pt x="1089545" y="3105221"/>
                      <a:pt x="1264344" y="3094013"/>
                    </a:cubicBezTo>
                    <a:cubicBezTo>
                      <a:pt x="1439143" y="3082805"/>
                      <a:pt x="1527092" y="3123123"/>
                      <a:pt x="1715076" y="3094013"/>
                    </a:cubicBezTo>
                    <a:cubicBezTo>
                      <a:pt x="1903060" y="3064903"/>
                      <a:pt x="2020585" y="3126330"/>
                      <a:pt x="2165809" y="3094013"/>
                    </a:cubicBezTo>
                    <a:cubicBezTo>
                      <a:pt x="2212466" y="3089825"/>
                      <a:pt x="2249093" y="3069754"/>
                      <a:pt x="2268943" y="3030987"/>
                    </a:cubicBezTo>
                    <a:cubicBezTo>
                      <a:pt x="2360421" y="2886234"/>
                      <a:pt x="2465826" y="2612103"/>
                      <a:pt x="2618452" y="2463751"/>
                    </a:cubicBezTo>
                    <a:cubicBezTo>
                      <a:pt x="2740944" y="2322967"/>
                      <a:pt x="2823805" y="2174723"/>
                      <a:pt x="2876286" y="2039757"/>
                    </a:cubicBezTo>
                    <a:cubicBezTo>
                      <a:pt x="2939986" y="1880508"/>
                      <a:pt x="2986468" y="1681536"/>
                      <a:pt x="2979420" y="1524088"/>
                    </a:cubicBezTo>
                    <a:cubicBezTo>
                      <a:pt x="2973491" y="1505940"/>
                      <a:pt x="2981649" y="1496446"/>
                      <a:pt x="2979420" y="1472521"/>
                    </a:cubicBezTo>
                    <a:cubicBezTo>
                      <a:pt x="2783983" y="769195"/>
                      <a:pt x="2248601" y="9356"/>
                      <a:pt x="1489710" y="0"/>
                    </a:cubicBezTo>
                    <a:close/>
                    <a:moveTo>
                      <a:pt x="2635641" y="1518358"/>
                    </a:moveTo>
                    <a:cubicBezTo>
                      <a:pt x="2649446" y="1647649"/>
                      <a:pt x="2598899" y="1766071"/>
                      <a:pt x="2555426" y="1919434"/>
                    </a:cubicBezTo>
                    <a:cubicBezTo>
                      <a:pt x="2504105" y="2023086"/>
                      <a:pt x="2460887" y="2173233"/>
                      <a:pt x="2360618" y="2234565"/>
                    </a:cubicBezTo>
                    <a:cubicBezTo>
                      <a:pt x="2189493" y="2380781"/>
                      <a:pt x="2112924" y="2555432"/>
                      <a:pt x="2028298" y="2750234"/>
                    </a:cubicBezTo>
                    <a:cubicBezTo>
                      <a:pt x="1760504" y="2805811"/>
                      <a:pt x="1749844" y="2733572"/>
                      <a:pt x="1489710" y="2750234"/>
                    </a:cubicBezTo>
                    <a:cubicBezTo>
                      <a:pt x="1352401" y="2755440"/>
                      <a:pt x="1199159" y="2709959"/>
                      <a:pt x="956852" y="2750234"/>
                    </a:cubicBezTo>
                    <a:cubicBezTo>
                      <a:pt x="850413" y="2561381"/>
                      <a:pt x="705856" y="2371286"/>
                      <a:pt x="624532" y="2234565"/>
                    </a:cubicBezTo>
                    <a:cubicBezTo>
                      <a:pt x="511320" y="2157841"/>
                      <a:pt x="483336" y="2044935"/>
                      <a:pt x="429724" y="1919434"/>
                    </a:cubicBezTo>
                    <a:cubicBezTo>
                      <a:pt x="380684" y="1815876"/>
                      <a:pt x="372615" y="1673006"/>
                      <a:pt x="349509" y="1518358"/>
                    </a:cubicBezTo>
                    <a:cubicBezTo>
                      <a:pt x="347125" y="1507977"/>
                      <a:pt x="350577" y="1495050"/>
                      <a:pt x="349509" y="1472521"/>
                    </a:cubicBezTo>
                    <a:cubicBezTo>
                      <a:pt x="435540" y="831734"/>
                      <a:pt x="867194" y="330947"/>
                      <a:pt x="1495440" y="338050"/>
                    </a:cubicBez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cubicBezTo>
                      <a:pt x="2108107" y="305185"/>
                      <a:pt x="2642208" y="723210"/>
                      <a:pt x="2641371" y="1472521"/>
                    </a:cubicBezTo>
                    <a:cubicBezTo>
                      <a:pt x="2642839" y="1490576"/>
                      <a:pt x="2641281" y="1508447"/>
                      <a:pt x="2641371" y="1518358"/>
                    </a:cubicBezTo>
                    <a:cubicBezTo>
                      <a:pt x="2639519" y="1518844"/>
                      <a:pt x="2638170" y="1518045"/>
                      <a:pt x="2635641" y="1518358"/>
                    </a:cubicBezTo>
                    <a:close/>
                  </a:path>
                </a:pathLst>
              </a:custGeom>
              <a:grpFill/>
              <a:ln w="28575" cap="flat">
                <a:solidFill>
                  <a:schemeClr val="tx1"/>
                </a:solidFill>
                <a:prstDash val="solid"/>
                <a:miter/>
                <a:extLst>
                  <a:ext uri="{C807C97D-BFC1-408E-A445-0C87EB9F89A2}">
                    <ask:lineSketchStyleProps xmlns:ask="http://schemas.microsoft.com/office/drawing/2018/sketchyshapes" sd="121160290">
                      <a:custGeom>
                        <a:avLst/>
                        <a:gdLst>
                          <a:gd name="connsiteX0" fmla="*/ 1489710 w 2979420"/>
                          <a:gd name="connsiteY0" fmla="*/ 0 h 3094013"/>
                          <a:gd name="connsiteX1" fmla="*/ 1489710 w 2979420"/>
                          <a:gd name="connsiteY1" fmla="*/ 0 h 3094013"/>
                          <a:gd name="connsiteX2" fmla="*/ 1489710 w 2979420"/>
                          <a:gd name="connsiteY2" fmla="*/ 0 h 3094013"/>
                          <a:gd name="connsiteX3" fmla="*/ 0 w 2979420"/>
                          <a:gd name="connsiteY3" fmla="*/ 1472521 h 3094013"/>
                          <a:gd name="connsiteX4" fmla="*/ 0 w 2979420"/>
                          <a:gd name="connsiteY4" fmla="*/ 1524088 h 3094013"/>
                          <a:gd name="connsiteX5" fmla="*/ 103134 w 2979420"/>
                          <a:gd name="connsiteY5" fmla="*/ 2039757 h 3094013"/>
                          <a:gd name="connsiteX6" fmla="*/ 360968 w 2979420"/>
                          <a:gd name="connsiteY6" fmla="*/ 2463751 h 3094013"/>
                          <a:gd name="connsiteX7" fmla="*/ 710477 w 2979420"/>
                          <a:gd name="connsiteY7" fmla="*/ 3030987 h 3094013"/>
                          <a:gd name="connsiteX8" fmla="*/ 813611 w 2979420"/>
                          <a:gd name="connsiteY8" fmla="*/ 3094013 h 3094013"/>
                          <a:gd name="connsiteX9" fmla="*/ 2165809 w 2979420"/>
                          <a:gd name="connsiteY9" fmla="*/ 3094013 h 3094013"/>
                          <a:gd name="connsiteX10" fmla="*/ 2268943 w 2979420"/>
                          <a:gd name="connsiteY10" fmla="*/ 3030987 h 3094013"/>
                          <a:gd name="connsiteX11" fmla="*/ 2618452 w 2979420"/>
                          <a:gd name="connsiteY11" fmla="*/ 2463751 h 3094013"/>
                          <a:gd name="connsiteX12" fmla="*/ 2876286 w 2979420"/>
                          <a:gd name="connsiteY12" fmla="*/ 2039757 h 3094013"/>
                          <a:gd name="connsiteX13" fmla="*/ 2979420 w 2979420"/>
                          <a:gd name="connsiteY13" fmla="*/ 1524088 h 3094013"/>
                          <a:gd name="connsiteX14" fmla="*/ 2979420 w 2979420"/>
                          <a:gd name="connsiteY14" fmla="*/ 1472521 h 3094013"/>
                          <a:gd name="connsiteX15" fmla="*/ 1489710 w 2979420"/>
                          <a:gd name="connsiteY15" fmla="*/ 0 h 3094013"/>
                          <a:gd name="connsiteX16" fmla="*/ 2635641 w 2979420"/>
                          <a:gd name="connsiteY16" fmla="*/ 1518358 h 3094013"/>
                          <a:gd name="connsiteX17" fmla="*/ 2555426 w 2979420"/>
                          <a:gd name="connsiteY17" fmla="*/ 1919434 h 3094013"/>
                          <a:gd name="connsiteX18" fmla="*/ 2360618 w 2979420"/>
                          <a:gd name="connsiteY18" fmla="*/ 2234565 h 3094013"/>
                          <a:gd name="connsiteX19" fmla="*/ 2028298 w 2979420"/>
                          <a:gd name="connsiteY19" fmla="*/ 2750234 h 3094013"/>
                          <a:gd name="connsiteX20" fmla="*/ 1489710 w 2979420"/>
                          <a:gd name="connsiteY20" fmla="*/ 2750234 h 3094013"/>
                          <a:gd name="connsiteX21" fmla="*/ 956852 w 2979420"/>
                          <a:gd name="connsiteY21" fmla="*/ 2750234 h 3094013"/>
                          <a:gd name="connsiteX22" fmla="*/ 624532 w 2979420"/>
                          <a:gd name="connsiteY22" fmla="*/ 2234565 h 3094013"/>
                          <a:gd name="connsiteX23" fmla="*/ 429724 w 2979420"/>
                          <a:gd name="connsiteY23" fmla="*/ 1919434 h 3094013"/>
                          <a:gd name="connsiteX24" fmla="*/ 349509 w 2979420"/>
                          <a:gd name="connsiteY24" fmla="*/ 1518358 h 3094013"/>
                          <a:gd name="connsiteX25" fmla="*/ 349509 w 2979420"/>
                          <a:gd name="connsiteY25" fmla="*/ 1472521 h 3094013"/>
                          <a:gd name="connsiteX26" fmla="*/ 1495440 w 2979420"/>
                          <a:gd name="connsiteY26" fmla="*/ 338050 h 3094013"/>
                          <a:gd name="connsiteX27" fmla="*/ 1495440 w 2979420"/>
                          <a:gd name="connsiteY27" fmla="*/ 338050 h 3094013"/>
                          <a:gd name="connsiteX28" fmla="*/ 1495440 w 2979420"/>
                          <a:gd name="connsiteY28" fmla="*/ 338050 h 3094013"/>
                          <a:gd name="connsiteX29" fmla="*/ 1495440 w 2979420"/>
                          <a:gd name="connsiteY29" fmla="*/ 338050 h 3094013"/>
                          <a:gd name="connsiteX30" fmla="*/ 1495440 w 2979420"/>
                          <a:gd name="connsiteY30" fmla="*/ 338050 h 3094013"/>
                          <a:gd name="connsiteX31" fmla="*/ 1495440 w 2979420"/>
                          <a:gd name="connsiteY31" fmla="*/ 338050 h 3094013"/>
                          <a:gd name="connsiteX32" fmla="*/ 1495440 w 2979420"/>
                          <a:gd name="connsiteY32" fmla="*/ 338050 h 3094013"/>
                          <a:gd name="connsiteX33" fmla="*/ 2641371 w 2979420"/>
                          <a:gd name="connsiteY33" fmla="*/ 1472521 h 3094013"/>
                          <a:gd name="connsiteX34" fmla="*/ 2641371 w 2979420"/>
                          <a:gd name="connsiteY34" fmla="*/ 1518358 h 3094013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  <a:cxn ang="0">
                            <a:pos x="connsiteX13" y="connsiteY13"/>
                          </a:cxn>
                          <a:cxn ang="0">
                            <a:pos x="connsiteX14" y="connsiteY14"/>
                          </a:cxn>
                          <a:cxn ang="0">
                            <a:pos x="connsiteX15" y="connsiteY15"/>
                          </a:cxn>
                          <a:cxn ang="0">
                            <a:pos x="connsiteX16" y="connsiteY16"/>
                          </a:cxn>
                          <a:cxn ang="0">
                            <a:pos x="connsiteX17" y="connsiteY17"/>
                          </a:cxn>
                          <a:cxn ang="0">
                            <a:pos x="connsiteX18" y="connsiteY18"/>
                          </a:cxn>
                          <a:cxn ang="0">
                            <a:pos x="connsiteX19" y="connsiteY19"/>
                          </a:cxn>
                          <a:cxn ang="0">
                            <a:pos x="connsiteX20" y="connsiteY20"/>
                          </a:cxn>
                          <a:cxn ang="0">
                            <a:pos x="connsiteX21" y="connsiteY21"/>
                          </a:cxn>
                          <a:cxn ang="0">
                            <a:pos x="connsiteX22" y="connsiteY22"/>
                          </a:cxn>
                          <a:cxn ang="0">
                            <a:pos x="connsiteX23" y="connsiteY23"/>
                          </a:cxn>
                          <a:cxn ang="0">
                            <a:pos x="connsiteX24" y="connsiteY24"/>
                          </a:cxn>
                          <a:cxn ang="0">
                            <a:pos x="connsiteX25" y="connsiteY25"/>
                          </a:cxn>
                          <a:cxn ang="0">
                            <a:pos x="connsiteX26" y="connsiteY26"/>
                          </a:cxn>
                          <a:cxn ang="0">
                            <a:pos x="connsiteX27" y="connsiteY27"/>
                          </a:cxn>
                          <a:cxn ang="0">
                            <a:pos x="connsiteX28" y="connsiteY28"/>
                          </a:cxn>
                          <a:cxn ang="0">
                            <a:pos x="connsiteX29" y="connsiteY29"/>
                          </a:cxn>
                          <a:cxn ang="0">
                            <a:pos x="connsiteX30" y="connsiteY30"/>
                          </a:cxn>
                          <a:cxn ang="0">
                            <a:pos x="connsiteX31" y="connsiteY31"/>
                          </a:cxn>
                          <a:cxn ang="0">
                            <a:pos x="connsiteX32" y="connsiteY32"/>
                          </a:cxn>
                          <a:cxn ang="0">
                            <a:pos x="connsiteX33" y="connsiteY33"/>
                          </a:cxn>
                          <a:cxn ang="0">
                            <a:pos x="connsiteX34" y="connsiteY34"/>
                          </a:cxn>
                        </a:cxnLst>
                        <a:rect l="l" t="t" r="r" b="b"/>
                        <a:pathLst>
                          <a:path w="2979420" h="3094013">
                            <a:moveTo>
                              <a:pt x="1489710" y="0"/>
                            </a:moveTo>
                            <a:cubicBezTo>
                              <a:pt x="1489710" y="0"/>
                              <a:pt x="1489710" y="0"/>
                              <a:pt x="1489710" y="0"/>
                            </a:cubicBezTo>
                            <a:cubicBezTo>
                              <a:pt x="1489710" y="0"/>
                              <a:pt x="1489710" y="0"/>
                              <a:pt x="1489710" y="0"/>
                            </a:cubicBezTo>
                            <a:cubicBezTo>
                              <a:pt x="676099" y="5730"/>
                              <a:pt x="17189" y="658910"/>
                              <a:pt x="0" y="1472521"/>
                            </a:cubicBezTo>
                            <a:lnTo>
                              <a:pt x="0" y="1524088"/>
                            </a:lnTo>
                            <a:cubicBezTo>
                              <a:pt x="5730" y="1701707"/>
                              <a:pt x="40108" y="1873597"/>
                              <a:pt x="103134" y="2039757"/>
                            </a:cubicBezTo>
                            <a:cubicBezTo>
                              <a:pt x="166160" y="2194458"/>
                              <a:pt x="252105" y="2337699"/>
                              <a:pt x="360968" y="2463751"/>
                            </a:cubicBezTo>
                            <a:cubicBezTo>
                              <a:pt x="498480" y="2612722"/>
                              <a:pt x="647451" y="2904935"/>
                              <a:pt x="710477" y="3030987"/>
                            </a:cubicBezTo>
                            <a:cubicBezTo>
                              <a:pt x="727666" y="3071095"/>
                              <a:pt x="767774" y="3094013"/>
                              <a:pt x="813611" y="3094013"/>
                            </a:cubicBezTo>
                            <a:lnTo>
                              <a:pt x="2165809" y="3094013"/>
                            </a:lnTo>
                            <a:cubicBezTo>
                              <a:pt x="2211647" y="3094013"/>
                              <a:pt x="2251754" y="3071095"/>
                              <a:pt x="2268943" y="3030987"/>
                            </a:cubicBezTo>
                            <a:cubicBezTo>
                              <a:pt x="2331969" y="2904935"/>
                              <a:pt x="2480941" y="2612722"/>
                              <a:pt x="2618452" y="2463751"/>
                            </a:cubicBezTo>
                            <a:cubicBezTo>
                              <a:pt x="2727315" y="2337699"/>
                              <a:pt x="2818990" y="2194458"/>
                              <a:pt x="2876286" y="2039757"/>
                            </a:cubicBezTo>
                            <a:cubicBezTo>
                              <a:pt x="2939313" y="1873597"/>
                              <a:pt x="2973691" y="1701707"/>
                              <a:pt x="2979420" y="1524088"/>
                            </a:cubicBezTo>
                            <a:lnTo>
                              <a:pt x="2979420" y="1472521"/>
                            </a:lnTo>
                            <a:cubicBezTo>
                              <a:pt x="2962231" y="658910"/>
                              <a:pt x="2303321" y="5730"/>
                              <a:pt x="1489710" y="0"/>
                            </a:cubicBezTo>
                            <a:close/>
                            <a:moveTo>
                              <a:pt x="2635641" y="1518358"/>
                            </a:moveTo>
                            <a:cubicBezTo>
                              <a:pt x="2629911" y="1655870"/>
                              <a:pt x="2601263" y="1793382"/>
                              <a:pt x="2555426" y="1919434"/>
                            </a:cubicBezTo>
                            <a:cubicBezTo>
                              <a:pt x="2509589" y="2034027"/>
                              <a:pt x="2446562" y="2142891"/>
                              <a:pt x="2360618" y="2234565"/>
                            </a:cubicBezTo>
                            <a:cubicBezTo>
                              <a:pt x="2228836" y="2394996"/>
                              <a:pt x="2114243" y="2566885"/>
                              <a:pt x="2028298" y="2750234"/>
                            </a:cubicBezTo>
                            <a:lnTo>
                              <a:pt x="1489710" y="2750234"/>
                            </a:lnTo>
                            <a:lnTo>
                              <a:pt x="956852" y="2750234"/>
                            </a:lnTo>
                            <a:cubicBezTo>
                              <a:pt x="865178" y="2566885"/>
                              <a:pt x="750585" y="2394996"/>
                              <a:pt x="624532" y="2234565"/>
                            </a:cubicBezTo>
                            <a:cubicBezTo>
                              <a:pt x="544317" y="2142891"/>
                              <a:pt x="475561" y="2034027"/>
                              <a:pt x="429724" y="1919434"/>
                            </a:cubicBezTo>
                            <a:cubicBezTo>
                              <a:pt x="378157" y="1793382"/>
                              <a:pt x="355239" y="1655870"/>
                              <a:pt x="349509" y="1518358"/>
                            </a:cubicBezTo>
                            <a:lnTo>
                              <a:pt x="349509" y="1472521"/>
                            </a:lnTo>
                            <a:cubicBezTo>
                              <a:pt x="360968" y="847989"/>
                              <a:pt x="870908" y="343779"/>
                              <a:pt x="1495440" y="338050"/>
                            </a:cubicBezTo>
                            <a:lnTo>
                              <a:pt x="1495440" y="338050"/>
                            </a:lnTo>
                            <a:lnTo>
                              <a:pt x="1495440" y="338050"/>
                            </a:lnTo>
                            <a:cubicBezTo>
                              <a:pt x="1495440" y="338050"/>
                              <a:pt x="1495440" y="338050"/>
                              <a:pt x="1495440" y="338050"/>
                            </a:cubicBezTo>
                            <a:cubicBezTo>
                              <a:pt x="1495440" y="338050"/>
                              <a:pt x="1495440" y="338050"/>
                              <a:pt x="1495440" y="338050"/>
                            </a:cubicBezTo>
                            <a:lnTo>
                              <a:pt x="1495440" y="338050"/>
                            </a:lnTo>
                            <a:lnTo>
                              <a:pt x="1495440" y="338050"/>
                            </a:lnTo>
                            <a:cubicBezTo>
                              <a:pt x="2119972" y="343779"/>
                              <a:pt x="2629911" y="842259"/>
                              <a:pt x="2641371" y="1472521"/>
                            </a:cubicBezTo>
                            <a:lnTo>
                              <a:pt x="2641371" y="1518358"/>
                            </a:lnTo>
                            <a:close/>
                          </a:path>
                        </a:pathLst>
                      </a:custGeom>
                      <ask:type>
                        <ask:lineSketchScribble/>
                      </ask:type>
                    </ask:lineSketchStyleProps>
                  </a:ext>
                </a:extLst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181" name="Freeform: Shape 19">
              <a:extLst>
                <a:ext uri="{FF2B5EF4-FFF2-40B4-BE49-F238E27FC236}">
                  <a16:creationId xmlns:a16="http://schemas.microsoft.com/office/drawing/2014/main" id="{568347CE-010E-4A29-99FA-40B3188C6E17}"/>
                </a:ext>
              </a:extLst>
            </p:cNvPr>
            <p:cNvSpPr/>
            <p:nvPr/>
          </p:nvSpPr>
          <p:spPr>
            <a:xfrm>
              <a:off x="5268349" y="2787173"/>
              <a:ext cx="1842868" cy="308084"/>
            </a:xfrm>
            <a:custGeom>
              <a:avLst/>
              <a:gdLst>
                <a:gd name="connsiteX0" fmla="*/ 0 w 1842868"/>
                <a:gd name="connsiteY0" fmla="*/ 0 h 308084"/>
                <a:gd name="connsiteX1" fmla="*/ 460717 w 1842868"/>
                <a:gd name="connsiteY1" fmla="*/ 77021 h 308084"/>
                <a:gd name="connsiteX2" fmla="*/ 921434 w 1842868"/>
                <a:gd name="connsiteY2" fmla="*/ 154042 h 308084"/>
                <a:gd name="connsiteX3" fmla="*/ 1363722 w 1842868"/>
                <a:gd name="connsiteY3" fmla="*/ 227982 h 308084"/>
                <a:gd name="connsiteX4" fmla="*/ 1842868 w 1842868"/>
                <a:gd name="connsiteY4" fmla="*/ 308084 h 308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42868" h="308084" fill="none" extrusionOk="0">
                  <a:moveTo>
                    <a:pt x="0" y="0"/>
                  </a:moveTo>
                  <a:cubicBezTo>
                    <a:pt x="108125" y="-9259"/>
                    <a:pt x="304140" y="62169"/>
                    <a:pt x="460717" y="77021"/>
                  </a:cubicBezTo>
                  <a:cubicBezTo>
                    <a:pt x="617294" y="91873"/>
                    <a:pt x="781269" y="137606"/>
                    <a:pt x="921434" y="154042"/>
                  </a:cubicBezTo>
                  <a:cubicBezTo>
                    <a:pt x="1061599" y="170478"/>
                    <a:pt x="1249180" y="211687"/>
                    <a:pt x="1363722" y="227982"/>
                  </a:cubicBezTo>
                  <a:cubicBezTo>
                    <a:pt x="1478264" y="244277"/>
                    <a:pt x="1672782" y="300196"/>
                    <a:pt x="1842868" y="308084"/>
                  </a:cubicBezTo>
                </a:path>
                <a:path w="1842868" h="308084" stroke="0" extrusionOk="0">
                  <a:moveTo>
                    <a:pt x="0" y="0"/>
                  </a:moveTo>
                  <a:cubicBezTo>
                    <a:pt x="197321" y="-25809"/>
                    <a:pt x="341259" y="87350"/>
                    <a:pt x="497574" y="83183"/>
                  </a:cubicBezTo>
                  <a:cubicBezTo>
                    <a:pt x="653889" y="79016"/>
                    <a:pt x="890607" y="174171"/>
                    <a:pt x="995149" y="166365"/>
                  </a:cubicBezTo>
                  <a:cubicBezTo>
                    <a:pt x="1099691" y="158560"/>
                    <a:pt x="1650029" y="334945"/>
                    <a:pt x="1842868" y="308084"/>
                  </a:cubicBezTo>
                </a:path>
              </a:pathLst>
            </a:custGeom>
            <a:grpFill/>
            <a:ln w="2857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3091316129">
                    <a:custGeom>
                      <a:avLst/>
                      <a:gdLst>
                        <a:gd name="connsiteX0" fmla="*/ 0 w 1842868"/>
                        <a:gd name="connsiteY0" fmla="*/ 0 h 28136"/>
                        <a:gd name="connsiteX1" fmla="*/ 1842868 w 1842868"/>
                        <a:gd name="connsiteY1" fmla="*/ 28136 h 2813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1842868" h="28136">
                          <a:moveTo>
                            <a:pt x="0" y="0"/>
                          </a:moveTo>
                          <a:lnTo>
                            <a:pt x="1842868" y="28136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Y" dirty="0" err="1"/>
                <a:t>ممممالففضيال</a:t>
              </a:r>
              <a:endParaRPr lang="en-US" dirty="0"/>
            </a:p>
          </p:txBody>
        </p:sp>
        <p:sp>
          <p:nvSpPr>
            <p:cNvPr id="182" name="Freeform: Shape 24">
              <a:extLst>
                <a:ext uri="{FF2B5EF4-FFF2-40B4-BE49-F238E27FC236}">
                  <a16:creationId xmlns:a16="http://schemas.microsoft.com/office/drawing/2014/main" id="{84373042-61D7-4735-947A-33B2908AF224}"/>
                </a:ext>
              </a:extLst>
            </p:cNvPr>
            <p:cNvSpPr/>
            <p:nvPr/>
          </p:nvSpPr>
          <p:spPr>
            <a:xfrm>
              <a:off x="5044509" y="2594168"/>
              <a:ext cx="2326961" cy="45719"/>
            </a:xfrm>
            <a:custGeom>
              <a:avLst/>
              <a:gdLst>
                <a:gd name="connsiteX0" fmla="*/ 0 w 2326961"/>
                <a:gd name="connsiteY0" fmla="*/ 0 h 45719"/>
                <a:gd name="connsiteX1" fmla="*/ 581740 w 2326961"/>
                <a:gd name="connsiteY1" fmla="*/ 11430 h 45719"/>
                <a:gd name="connsiteX2" fmla="*/ 1116941 w 2326961"/>
                <a:gd name="connsiteY2" fmla="*/ 21945 h 45719"/>
                <a:gd name="connsiteX3" fmla="*/ 1652142 w 2326961"/>
                <a:gd name="connsiteY3" fmla="*/ 32460 h 45719"/>
                <a:gd name="connsiteX4" fmla="*/ 2326961 w 2326961"/>
                <a:gd name="connsiteY4" fmla="*/ 45719 h 457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26961" h="45719" fill="none" extrusionOk="0">
                  <a:moveTo>
                    <a:pt x="0" y="0"/>
                  </a:moveTo>
                  <a:cubicBezTo>
                    <a:pt x="280925" y="-16213"/>
                    <a:pt x="421721" y="41297"/>
                    <a:pt x="581740" y="11430"/>
                  </a:cubicBezTo>
                  <a:cubicBezTo>
                    <a:pt x="741759" y="-18438"/>
                    <a:pt x="974866" y="29290"/>
                    <a:pt x="1116941" y="21945"/>
                  </a:cubicBezTo>
                  <a:cubicBezTo>
                    <a:pt x="1259016" y="14600"/>
                    <a:pt x="1456884" y="33442"/>
                    <a:pt x="1652142" y="32460"/>
                  </a:cubicBezTo>
                  <a:cubicBezTo>
                    <a:pt x="1847400" y="31478"/>
                    <a:pt x="2139536" y="71766"/>
                    <a:pt x="2326961" y="45719"/>
                  </a:cubicBezTo>
                </a:path>
                <a:path w="2326961" h="45719" stroke="0" extrusionOk="0">
                  <a:moveTo>
                    <a:pt x="0" y="0"/>
                  </a:moveTo>
                  <a:cubicBezTo>
                    <a:pt x="128217" y="-20857"/>
                    <a:pt x="412103" y="23289"/>
                    <a:pt x="605010" y="11887"/>
                  </a:cubicBezTo>
                  <a:cubicBezTo>
                    <a:pt x="797917" y="484"/>
                    <a:pt x="862667" y="24780"/>
                    <a:pt x="1116941" y="21945"/>
                  </a:cubicBezTo>
                  <a:cubicBezTo>
                    <a:pt x="1371215" y="19110"/>
                    <a:pt x="1572519" y="50428"/>
                    <a:pt x="1721951" y="33832"/>
                  </a:cubicBezTo>
                  <a:cubicBezTo>
                    <a:pt x="1871383" y="17236"/>
                    <a:pt x="2030060" y="53725"/>
                    <a:pt x="2326961" y="45719"/>
                  </a:cubicBezTo>
                </a:path>
              </a:pathLst>
            </a:custGeom>
            <a:grpFill/>
            <a:ln w="2857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2251120023">
                    <a:custGeom>
                      <a:avLst/>
                      <a:gdLst>
                        <a:gd name="connsiteX0" fmla="*/ 0 w 1842868"/>
                        <a:gd name="connsiteY0" fmla="*/ 0 h 28136"/>
                        <a:gd name="connsiteX1" fmla="*/ 1842868 w 1842868"/>
                        <a:gd name="connsiteY1" fmla="*/ 28136 h 2813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1842868" h="28136">
                          <a:moveTo>
                            <a:pt x="0" y="0"/>
                          </a:moveTo>
                          <a:lnTo>
                            <a:pt x="1842868" y="28136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Freeform: Shape 25">
              <a:extLst>
                <a:ext uri="{FF2B5EF4-FFF2-40B4-BE49-F238E27FC236}">
                  <a16:creationId xmlns:a16="http://schemas.microsoft.com/office/drawing/2014/main" id="{7DB4AABD-87EA-403F-9186-F579B372145B}"/>
                </a:ext>
              </a:extLst>
            </p:cNvPr>
            <p:cNvSpPr/>
            <p:nvPr/>
          </p:nvSpPr>
          <p:spPr>
            <a:xfrm>
              <a:off x="5061473" y="1999360"/>
              <a:ext cx="2326961" cy="45719"/>
            </a:xfrm>
            <a:custGeom>
              <a:avLst/>
              <a:gdLst>
                <a:gd name="connsiteX0" fmla="*/ 0 w 2326961"/>
                <a:gd name="connsiteY0" fmla="*/ 0 h 45719"/>
                <a:gd name="connsiteX1" fmla="*/ 511931 w 2326961"/>
                <a:gd name="connsiteY1" fmla="*/ 10058 h 45719"/>
                <a:gd name="connsiteX2" fmla="*/ 1047132 w 2326961"/>
                <a:gd name="connsiteY2" fmla="*/ 20574 h 45719"/>
                <a:gd name="connsiteX3" fmla="*/ 1582333 w 2326961"/>
                <a:gd name="connsiteY3" fmla="*/ 31089 h 45719"/>
                <a:gd name="connsiteX4" fmla="*/ 2326961 w 2326961"/>
                <a:gd name="connsiteY4" fmla="*/ 45719 h 457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26961" h="45719" fill="none" extrusionOk="0">
                  <a:moveTo>
                    <a:pt x="0" y="0"/>
                  </a:moveTo>
                  <a:cubicBezTo>
                    <a:pt x="231267" y="-25847"/>
                    <a:pt x="287627" y="27543"/>
                    <a:pt x="511931" y="10058"/>
                  </a:cubicBezTo>
                  <a:cubicBezTo>
                    <a:pt x="736235" y="-7426"/>
                    <a:pt x="844714" y="35340"/>
                    <a:pt x="1047132" y="20574"/>
                  </a:cubicBezTo>
                  <a:cubicBezTo>
                    <a:pt x="1249550" y="5808"/>
                    <a:pt x="1368051" y="73523"/>
                    <a:pt x="1582333" y="31089"/>
                  </a:cubicBezTo>
                  <a:cubicBezTo>
                    <a:pt x="1796615" y="-11345"/>
                    <a:pt x="2089644" y="93479"/>
                    <a:pt x="2326961" y="45719"/>
                  </a:cubicBezTo>
                </a:path>
                <a:path w="2326961" h="45719" stroke="0" extrusionOk="0">
                  <a:moveTo>
                    <a:pt x="0" y="0"/>
                  </a:moveTo>
                  <a:cubicBezTo>
                    <a:pt x="175748" y="-8887"/>
                    <a:pt x="377767" y="67221"/>
                    <a:pt x="628279" y="12344"/>
                  </a:cubicBezTo>
                  <a:cubicBezTo>
                    <a:pt x="878791" y="-42533"/>
                    <a:pt x="924937" y="81626"/>
                    <a:pt x="1210020" y="23774"/>
                  </a:cubicBezTo>
                  <a:cubicBezTo>
                    <a:pt x="1495103" y="-34078"/>
                    <a:pt x="1550304" y="43908"/>
                    <a:pt x="1721951" y="33832"/>
                  </a:cubicBezTo>
                  <a:cubicBezTo>
                    <a:pt x="1893598" y="23756"/>
                    <a:pt x="2178323" y="110820"/>
                    <a:pt x="2326961" y="45719"/>
                  </a:cubicBezTo>
                </a:path>
              </a:pathLst>
            </a:custGeom>
            <a:grpFill/>
            <a:ln w="2857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4197535473">
                    <a:custGeom>
                      <a:avLst/>
                      <a:gdLst>
                        <a:gd name="connsiteX0" fmla="*/ 0 w 1842868"/>
                        <a:gd name="connsiteY0" fmla="*/ 0 h 28136"/>
                        <a:gd name="connsiteX1" fmla="*/ 1842868 w 1842868"/>
                        <a:gd name="connsiteY1" fmla="*/ 28136 h 2813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1842868" h="28136">
                          <a:moveTo>
                            <a:pt x="0" y="0"/>
                          </a:moveTo>
                          <a:lnTo>
                            <a:pt x="1842868" y="28136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5" name="Group 2">
            <a:extLst>
              <a:ext uri="{FF2B5EF4-FFF2-40B4-BE49-F238E27FC236}">
                <a16:creationId xmlns:a16="http://schemas.microsoft.com/office/drawing/2014/main" id="{A5368D82-D03E-41F0-89EF-6361EBDDA3F0}"/>
              </a:ext>
            </a:extLst>
          </p:cNvPr>
          <p:cNvGrpSpPr/>
          <p:nvPr/>
        </p:nvGrpSpPr>
        <p:grpSpPr>
          <a:xfrm>
            <a:off x="4700404" y="4287606"/>
            <a:ext cx="2025747" cy="447213"/>
            <a:chOff x="5212079" y="3285233"/>
            <a:chExt cx="2025747" cy="447213"/>
          </a:xfrm>
        </p:grpSpPr>
        <p:sp>
          <p:nvSpPr>
            <p:cNvPr id="196" name="Freeform: Shape 35">
              <a:extLst>
                <a:ext uri="{FF2B5EF4-FFF2-40B4-BE49-F238E27FC236}">
                  <a16:creationId xmlns:a16="http://schemas.microsoft.com/office/drawing/2014/main" id="{05E71BD4-3A97-4B7E-A033-C4AA8794F72A}"/>
                </a:ext>
              </a:extLst>
            </p:cNvPr>
            <p:cNvSpPr/>
            <p:nvPr/>
          </p:nvSpPr>
          <p:spPr>
            <a:xfrm>
              <a:off x="5383014" y="3285233"/>
              <a:ext cx="1644017" cy="432434"/>
            </a:xfrm>
            <a:custGeom>
              <a:avLst/>
              <a:gdLst>
                <a:gd name="connsiteX0" fmla="*/ 369585 w 1644017"/>
                <a:gd name="connsiteY0" fmla="*/ 420746 h 432434"/>
                <a:gd name="connsiteX1" fmla="*/ 0 w 1644017"/>
                <a:gd name="connsiteY1" fmla="*/ 0 h 432434"/>
                <a:gd name="connsiteX2" fmla="*/ 564446 w 1644017"/>
                <a:gd name="connsiteY2" fmla="*/ 4012 h 432434"/>
                <a:gd name="connsiteX3" fmla="*/ 1145332 w 1644017"/>
                <a:gd name="connsiteY3" fmla="*/ 8141 h 432434"/>
                <a:gd name="connsiteX4" fmla="*/ 1644017 w 1644017"/>
                <a:gd name="connsiteY4" fmla="*/ 11686 h 432434"/>
                <a:gd name="connsiteX5" fmla="*/ 1325408 w 1644017"/>
                <a:gd name="connsiteY5" fmla="*/ 432434 h 432434"/>
                <a:gd name="connsiteX6" fmla="*/ 857055 w 1644017"/>
                <a:gd name="connsiteY6" fmla="*/ 426707 h 432434"/>
                <a:gd name="connsiteX7" fmla="*/ 369585 w 1644017"/>
                <a:gd name="connsiteY7" fmla="*/ 420746 h 432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44017" h="432434" fill="none" extrusionOk="0">
                  <a:moveTo>
                    <a:pt x="369585" y="420746"/>
                  </a:moveTo>
                  <a:cubicBezTo>
                    <a:pt x="226083" y="287590"/>
                    <a:pt x="136603" y="73381"/>
                    <a:pt x="0" y="0"/>
                  </a:cubicBezTo>
                  <a:cubicBezTo>
                    <a:pt x="224868" y="-46438"/>
                    <a:pt x="301046" y="53783"/>
                    <a:pt x="564446" y="4012"/>
                  </a:cubicBezTo>
                  <a:cubicBezTo>
                    <a:pt x="827846" y="-45759"/>
                    <a:pt x="871766" y="75324"/>
                    <a:pt x="1145332" y="8141"/>
                  </a:cubicBezTo>
                  <a:cubicBezTo>
                    <a:pt x="1418898" y="-59042"/>
                    <a:pt x="1435984" y="41604"/>
                    <a:pt x="1644017" y="11686"/>
                  </a:cubicBezTo>
                  <a:cubicBezTo>
                    <a:pt x="1521656" y="182456"/>
                    <a:pt x="1390859" y="275429"/>
                    <a:pt x="1325408" y="432434"/>
                  </a:cubicBezTo>
                  <a:cubicBezTo>
                    <a:pt x="1140248" y="446961"/>
                    <a:pt x="1036991" y="375473"/>
                    <a:pt x="857055" y="426707"/>
                  </a:cubicBezTo>
                  <a:cubicBezTo>
                    <a:pt x="677119" y="477941"/>
                    <a:pt x="597763" y="396445"/>
                    <a:pt x="369585" y="420746"/>
                  </a:cubicBezTo>
                  <a:close/>
                </a:path>
                <a:path w="1644017" h="432434" stroke="0" extrusionOk="0">
                  <a:moveTo>
                    <a:pt x="369585" y="420746"/>
                  </a:moveTo>
                  <a:cubicBezTo>
                    <a:pt x="243109" y="363914"/>
                    <a:pt x="220968" y="167725"/>
                    <a:pt x="0" y="0"/>
                  </a:cubicBezTo>
                  <a:cubicBezTo>
                    <a:pt x="165230" y="-15295"/>
                    <a:pt x="378291" y="43690"/>
                    <a:pt x="498685" y="3545"/>
                  </a:cubicBezTo>
                  <a:cubicBezTo>
                    <a:pt x="619079" y="-36600"/>
                    <a:pt x="838760" y="14488"/>
                    <a:pt x="1046691" y="7440"/>
                  </a:cubicBezTo>
                  <a:cubicBezTo>
                    <a:pt x="1254622" y="393"/>
                    <a:pt x="1503835" y="51718"/>
                    <a:pt x="1644017" y="11686"/>
                  </a:cubicBezTo>
                  <a:cubicBezTo>
                    <a:pt x="1514043" y="196882"/>
                    <a:pt x="1376258" y="320439"/>
                    <a:pt x="1325408" y="432434"/>
                  </a:cubicBezTo>
                  <a:cubicBezTo>
                    <a:pt x="1205025" y="459447"/>
                    <a:pt x="1012775" y="403326"/>
                    <a:pt x="866613" y="426824"/>
                  </a:cubicBezTo>
                  <a:cubicBezTo>
                    <a:pt x="720451" y="450322"/>
                    <a:pt x="511537" y="396120"/>
                    <a:pt x="369585" y="420746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  <a:extLst>
                <a:ext uri="{C807C97D-BFC1-408E-A445-0C87EB9F89A2}">
                  <ask:lineSketchStyleProps xmlns:ask="http://schemas.microsoft.com/office/drawing/2018/sketchyshapes" sd="1126374995">
                    <a:custGeom>
                      <a:avLst/>
                      <a:gdLst>
                        <a:gd name="connsiteX0" fmla="*/ 407963 w 1814733"/>
                        <a:gd name="connsiteY0" fmla="*/ 506436 h 520504"/>
                        <a:gd name="connsiteX1" fmla="*/ 0 w 1814733"/>
                        <a:gd name="connsiteY1" fmla="*/ 0 h 520504"/>
                        <a:gd name="connsiteX2" fmla="*/ 1814733 w 1814733"/>
                        <a:gd name="connsiteY2" fmla="*/ 14067 h 520504"/>
                        <a:gd name="connsiteX3" fmla="*/ 1463040 w 1814733"/>
                        <a:gd name="connsiteY3" fmla="*/ 520504 h 520504"/>
                        <a:gd name="connsiteX4" fmla="*/ 407963 w 1814733"/>
                        <a:gd name="connsiteY4" fmla="*/ 506436 h 52050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1814733" h="520504">
                          <a:moveTo>
                            <a:pt x="407963" y="506436"/>
                          </a:moveTo>
                          <a:lnTo>
                            <a:pt x="0" y="0"/>
                          </a:lnTo>
                          <a:lnTo>
                            <a:pt x="1814733" y="14067"/>
                          </a:lnTo>
                          <a:lnTo>
                            <a:pt x="1463040" y="520504"/>
                          </a:lnTo>
                          <a:lnTo>
                            <a:pt x="407963" y="506436"/>
                          </a:ln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TextBox 40">
              <a:extLst>
                <a:ext uri="{FF2B5EF4-FFF2-40B4-BE49-F238E27FC236}">
                  <a16:creationId xmlns:a16="http://schemas.microsoft.com/office/drawing/2014/main" id="{1DF66F4B-59EB-4F11-BF96-9C8814290AEC}"/>
                </a:ext>
              </a:extLst>
            </p:cNvPr>
            <p:cNvSpPr txBox="1"/>
            <p:nvPr/>
          </p:nvSpPr>
          <p:spPr>
            <a:xfrm>
              <a:off x="5212079" y="3363114"/>
              <a:ext cx="20257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198" name="Group 3">
            <a:extLst>
              <a:ext uri="{FF2B5EF4-FFF2-40B4-BE49-F238E27FC236}">
                <a16:creationId xmlns:a16="http://schemas.microsoft.com/office/drawing/2014/main" id="{F6AA9580-E747-412D-8E6D-BC47767F3D00}"/>
              </a:ext>
            </a:extLst>
          </p:cNvPr>
          <p:cNvGrpSpPr/>
          <p:nvPr/>
        </p:nvGrpSpPr>
        <p:grpSpPr>
          <a:xfrm>
            <a:off x="4532834" y="3642260"/>
            <a:ext cx="2274706" cy="765561"/>
            <a:chOff x="5044509" y="2639887"/>
            <a:chExt cx="2274706" cy="765561"/>
          </a:xfrm>
        </p:grpSpPr>
        <p:sp>
          <p:nvSpPr>
            <p:cNvPr id="199" name="Freeform: Shape 36">
              <a:extLst>
                <a:ext uri="{FF2B5EF4-FFF2-40B4-BE49-F238E27FC236}">
                  <a16:creationId xmlns:a16="http://schemas.microsoft.com/office/drawing/2014/main" id="{029BEE29-4A86-41A0-980C-48006EADDB8E}"/>
                </a:ext>
              </a:extLst>
            </p:cNvPr>
            <p:cNvSpPr/>
            <p:nvPr/>
          </p:nvSpPr>
          <p:spPr>
            <a:xfrm>
              <a:off x="5044509" y="2639887"/>
              <a:ext cx="2274706" cy="765561"/>
            </a:xfrm>
            <a:custGeom>
              <a:avLst/>
              <a:gdLst>
                <a:gd name="connsiteX0" fmla="*/ 511364 w 2274706"/>
                <a:gd name="connsiteY0" fmla="*/ 685356 h 765561"/>
                <a:gd name="connsiteX1" fmla="*/ 265909 w 2274706"/>
                <a:gd name="connsiteY1" fmla="*/ 378191 h 765561"/>
                <a:gd name="connsiteX2" fmla="*/ 0 w 2274706"/>
                <a:gd name="connsiteY2" fmla="*/ 45431 h 765561"/>
                <a:gd name="connsiteX3" fmla="*/ 500432 w 2274706"/>
                <a:gd name="connsiteY3" fmla="*/ 49341 h 765561"/>
                <a:gd name="connsiteX4" fmla="*/ 1069108 w 2274706"/>
                <a:gd name="connsiteY4" fmla="*/ 53785 h 765561"/>
                <a:gd name="connsiteX5" fmla="*/ 1683275 w 2274706"/>
                <a:gd name="connsiteY5" fmla="*/ 58585 h 765561"/>
                <a:gd name="connsiteX6" fmla="*/ 2274697 w 2274706"/>
                <a:gd name="connsiteY6" fmla="*/ 63206 h 765561"/>
                <a:gd name="connsiteX7" fmla="*/ 2063096 w 2274706"/>
                <a:gd name="connsiteY7" fmla="*/ 370371 h 765561"/>
                <a:gd name="connsiteX8" fmla="*/ 1833862 w 2274706"/>
                <a:gd name="connsiteY8" fmla="*/ 703133 h 765561"/>
                <a:gd name="connsiteX9" fmla="*/ 1366580 w 2274706"/>
                <a:gd name="connsiteY9" fmla="*/ 696851 h 765561"/>
                <a:gd name="connsiteX10" fmla="*/ 952197 w 2274706"/>
                <a:gd name="connsiteY10" fmla="*/ 691281 h 765561"/>
                <a:gd name="connsiteX11" fmla="*/ 511364 w 2274706"/>
                <a:gd name="connsiteY11" fmla="*/ 685356 h 765561"/>
                <a:gd name="connsiteX0" fmla="*/ 401350 w 2274706"/>
                <a:gd name="connsiteY0" fmla="*/ 685356 h 765561"/>
                <a:gd name="connsiteX1" fmla="*/ 250568 w 2274706"/>
                <a:gd name="connsiteY1" fmla="*/ 358995 h 765561"/>
                <a:gd name="connsiteX2" fmla="*/ 0 w 2274706"/>
                <a:gd name="connsiteY2" fmla="*/ 45431 h 765561"/>
                <a:gd name="connsiteX3" fmla="*/ 614167 w 2274706"/>
                <a:gd name="connsiteY3" fmla="*/ 50230 h 765561"/>
                <a:gd name="connsiteX4" fmla="*/ 1228336 w 2274706"/>
                <a:gd name="connsiteY4" fmla="*/ 55029 h 765561"/>
                <a:gd name="connsiteX5" fmla="*/ 1774264 w 2274706"/>
                <a:gd name="connsiteY5" fmla="*/ 59296 h 765561"/>
                <a:gd name="connsiteX6" fmla="*/ 2274697 w 2274706"/>
                <a:gd name="connsiteY6" fmla="*/ 63206 h 765561"/>
                <a:gd name="connsiteX7" fmla="*/ 2054280 w 2274706"/>
                <a:gd name="connsiteY7" fmla="*/ 383170 h 765561"/>
                <a:gd name="connsiteX8" fmla="*/ 1833862 w 2274706"/>
                <a:gd name="connsiteY8" fmla="*/ 703133 h 765561"/>
                <a:gd name="connsiteX9" fmla="*/ 1419479 w 2274706"/>
                <a:gd name="connsiteY9" fmla="*/ 697563 h 765561"/>
                <a:gd name="connsiteX10" fmla="*/ 978647 w 2274706"/>
                <a:gd name="connsiteY10" fmla="*/ 691638 h 765561"/>
                <a:gd name="connsiteX11" fmla="*/ 401350 w 2274706"/>
                <a:gd name="connsiteY11" fmla="*/ 685356 h 765561"/>
                <a:gd name="connsiteX0" fmla="*/ 511364 w 2274706"/>
                <a:gd name="connsiteY0" fmla="*/ 685356 h 765561"/>
                <a:gd name="connsiteX1" fmla="*/ 210902 w 2274706"/>
                <a:gd name="connsiteY1" fmla="*/ 396150 h 765561"/>
                <a:gd name="connsiteX2" fmla="*/ 0 w 2274706"/>
                <a:gd name="connsiteY2" fmla="*/ 45431 h 765561"/>
                <a:gd name="connsiteX3" fmla="*/ 500432 w 2274706"/>
                <a:gd name="connsiteY3" fmla="*/ 49341 h 765561"/>
                <a:gd name="connsiteX4" fmla="*/ 1069108 w 2274706"/>
                <a:gd name="connsiteY4" fmla="*/ 53785 h 765561"/>
                <a:gd name="connsiteX5" fmla="*/ 1683275 w 2274706"/>
                <a:gd name="connsiteY5" fmla="*/ 58585 h 765561"/>
                <a:gd name="connsiteX6" fmla="*/ 2274697 w 2274706"/>
                <a:gd name="connsiteY6" fmla="*/ 63206 h 765561"/>
                <a:gd name="connsiteX7" fmla="*/ 2063096 w 2274706"/>
                <a:gd name="connsiteY7" fmla="*/ 370371 h 765561"/>
                <a:gd name="connsiteX8" fmla="*/ 1833862 w 2274706"/>
                <a:gd name="connsiteY8" fmla="*/ 703133 h 765561"/>
                <a:gd name="connsiteX9" fmla="*/ 1366580 w 2274706"/>
                <a:gd name="connsiteY9" fmla="*/ 696851 h 765561"/>
                <a:gd name="connsiteX10" fmla="*/ 952197 w 2274706"/>
                <a:gd name="connsiteY10" fmla="*/ 691281 h 765561"/>
                <a:gd name="connsiteX11" fmla="*/ 511364 w 2274706"/>
                <a:gd name="connsiteY11" fmla="*/ 685356 h 765561"/>
                <a:gd name="connsiteX0" fmla="*/ 511364 w 2274706"/>
                <a:gd name="connsiteY0" fmla="*/ 685356 h 765561"/>
                <a:gd name="connsiteX1" fmla="*/ 265909 w 2274706"/>
                <a:gd name="connsiteY1" fmla="*/ 378191 h 765561"/>
                <a:gd name="connsiteX2" fmla="*/ 0 w 2274706"/>
                <a:gd name="connsiteY2" fmla="*/ 45431 h 765561"/>
                <a:gd name="connsiteX3" fmla="*/ 500432 w 2274706"/>
                <a:gd name="connsiteY3" fmla="*/ 49341 h 765561"/>
                <a:gd name="connsiteX4" fmla="*/ 1069108 w 2274706"/>
                <a:gd name="connsiteY4" fmla="*/ 53785 h 765561"/>
                <a:gd name="connsiteX5" fmla="*/ 1683275 w 2274706"/>
                <a:gd name="connsiteY5" fmla="*/ 58585 h 765561"/>
                <a:gd name="connsiteX6" fmla="*/ 2274697 w 2274706"/>
                <a:gd name="connsiteY6" fmla="*/ 63206 h 765561"/>
                <a:gd name="connsiteX7" fmla="*/ 2063096 w 2274706"/>
                <a:gd name="connsiteY7" fmla="*/ 370371 h 765561"/>
                <a:gd name="connsiteX8" fmla="*/ 1971380 w 2274706"/>
                <a:gd name="connsiteY8" fmla="*/ 685176 h 765561"/>
                <a:gd name="connsiteX9" fmla="*/ 1366580 w 2274706"/>
                <a:gd name="connsiteY9" fmla="*/ 696851 h 765561"/>
                <a:gd name="connsiteX10" fmla="*/ 952197 w 2274706"/>
                <a:gd name="connsiteY10" fmla="*/ 691281 h 765561"/>
                <a:gd name="connsiteX11" fmla="*/ 511364 w 2274706"/>
                <a:gd name="connsiteY11" fmla="*/ 685356 h 765561"/>
                <a:gd name="connsiteX0" fmla="*/ 511364 w 2274706"/>
                <a:gd name="connsiteY0" fmla="*/ 685356 h 765561"/>
                <a:gd name="connsiteX1" fmla="*/ 265909 w 2274706"/>
                <a:gd name="connsiteY1" fmla="*/ 378191 h 765561"/>
                <a:gd name="connsiteX2" fmla="*/ 0 w 2274706"/>
                <a:gd name="connsiteY2" fmla="*/ 45431 h 765561"/>
                <a:gd name="connsiteX3" fmla="*/ 500432 w 2274706"/>
                <a:gd name="connsiteY3" fmla="*/ 49341 h 765561"/>
                <a:gd name="connsiteX4" fmla="*/ 1069108 w 2274706"/>
                <a:gd name="connsiteY4" fmla="*/ 53785 h 765561"/>
                <a:gd name="connsiteX5" fmla="*/ 1683275 w 2274706"/>
                <a:gd name="connsiteY5" fmla="*/ 58585 h 765561"/>
                <a:gd name="connsiteX6" fmla="*/ 2274697 w 2274706"/>
                <a:gd name="connsiteY6" fmla="*/ 63206 h 765561"/>
                <a:gd name="connsiteX7" fmla="*/ 2063096 w 2274706"/>
                <a:gd name="connsiteY7" fmla="*/ 370371 h 765561"/>
                <a:gd name="connsiteX8" fmla="*/ 1833862 w 2274706"/>
                <a:gd name="connsiteY8" fmla="*/ 703133 h 765561"/>
                <a:gd name="connsiteX9" fmla="*/ 1366580 w 2274706"/>
                <a:gd name="connsiteY9" fmla="*/ 696851 h 765561"/>
                <a:gd name="connsiteX10" fmla="*/ 952197 w 2274706"/>
                <a:gd name="connsiteY10" fmla="*/ 691281 h 765561"/>
                <a:gd name="connsiteX11" fmla="*/ 511364 w 2274706"/>
                <a:gd name="connsiteY11" fmla="*/ 685356 h 7655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274706" h="765561" fill="none" extrusionOk="0">
                  <a:moveTo>
                    <a:pt x="511364" y="685356"/>
                  </a:moveTo>
                  <a:cubicBezTo>
                    <a:pt x="389832" y="639297"/>
                    <a:pt x="310728" y="435741"/>
                    <a:pt x="265909" y="378191"/>
                  </a:cubicBezTo>
                  <a:cubicBezTo>
                    <a:pt x="136303" y="254490"/>
                    <a:pt x="176384" y="67216"/>
                    <a:pt x="0" y="45431"/>
                  </a:cubicBezTo>
                  <a:cubicBezTo>
                    <a:pt x="145125" y="53158"/>
                    <a:pt x="242162" y="101545"/>
                    <a:pt x="500432" y="49341"/>
                  </a:cubicBezTo>
                  <a:cubicBezTo>
                    <a:pt x="699157" y="-73689"/>
                    <a:pt x="853982" y="195924"/>
                    <a:pt x="1069108" y="53785"/>
                  </a:cubicBezTo>
                  <a:cubicBezTo>
                    <a:pt x="1207685" y="71580"/>
                    <a:pt x="1393047" y="218181"/>
                    <a:pt x="1683275" y="58585"/>
                  </a:cubicBezTo>
                  <a:cubicBezTo>
                    <a:pt x="1900192" y="-117157"/>
                    <a:pt x="1979813" y="49433"/>
                    <a:pt x="2274697" y="63206"/>
                  </a:cubicBezTo>
                  <a:cubicBezTo>
                    <a:pt x="2163203" y="221862"/>
                    <a:pt x="2128688" y="240131"/>
                    <a:pt x="2063096" y="370371"/>
                  </a:cubicBezTo>
                  <a:cubicBezTo>
                    <a:pt x="2016045" y="430416"/>
                    <a:pt x="1984882" y="559592"/>
                    <a:pt x="1833862" y="703133"/>
                  </a:cubicBezTo>
                  <a:cubicBezTo>
                    <a:pt x="1623392" y="739041"/>
                    <a:pt x="1467775" y="651548"/>
                    <a:pt x="1366580" y="696851"/>
                  </a:cubicBezTo>
                  <a:cubicBezTo>
                    <a:pt x="1219070" y="790698"/>
                    <a:pt x="1058903" y="587714"/>
                    <a:pt x="952197" y="691281"/>
                  </a:cubicBezTo>
                  <a:cubicBezTo>
                    <a:pt x="940688" y="745067"/>
                    <a:pt x="631614" y="691321"/>
                    <a:pt x="511364" y="685356"/>
                  </a:cubicBezTo>
                  <a:close/>
                </a:path>
                <a:path w="2274706" h="765561" stroke="0" extrusionOk="0">
                  <a:moveTo>
                    <a:pt x="401350" y="685356"/>
                  </a:moveTo>
                  <a:cubicBezTo>
                    <a:pt x="320382" y="604128"/>
                    <a:pt x="351624" y="504073"/>
                    <a:pt x="250568" y="358995"/>
                  </a:cubicBezTo>
                  <a:cubicBezTo>
                    <a:pt x="194344" y="331554"/>
                    <a:pt x="93845" y="139987"/>
                    <a:pt x="0" y="45431"/>
                  </a:cubicBezTo>
                  <a:cubicBezTo>
                    <a:pt x="47976" y="-154537"/>
                    <a:pt x="146546" y="286299"/>
                    <a:pt x="614167" y="50230"/>
                  </a:cubicBezTo>
                  <a:cubicBezTo>
                    <a:pt x="875641" y="-51731"/>
                    <a:pt x="968554" y="1746"/>
                    <a:pt x="1228336" y="55029"/>
                  </a:cubicBezTo>
                  <a:cubicBezTo>
                    <a:pt x="1440949" y="80519"/>
                    <a:pt x="1591455" y="255455"/>
                    <a:pt x="1774264" y="59296"/>
                  </a:cubicBezTo>
                  <a:cubicBezTo>
                    <a:pt x="1976083" y="56396"/>
                    <a:pt x="2211358" y="158733"/>
                    <a:pt x="2274697" y="63206"/>
                  </a:cubicBezTo>
                  <a:cubicBezTo>
                    <a:pt x="2293941" y="94065"/>
                    <a:pt x="2100367" y="264003"/>
                    <a:pt x="2054280" y="383170"/>
                  </a:cubicBezTo>
                  <a:cubicBezTo>
                    <a:pt x="2011988" y="501705"/>
                    <a:pt x="1949617" y="602787"/>
                    <a:pt x="1833862" y="703133"/>
                  </a:cubicBezTo>
                  <a:cubicBezTo>
                    <a:pt x="1696153" y="827303"/>
                    <a:pt x="1542691" y="751866"/>
                    <a:pt x="1419479" y="697563"/>
                  </a:cubicBezTo>
                  <a:cubicBezTo>
                    <a:pt x="1275192" y="850648"/>
                    <a:pt x="1147784" y="745398"/>
                    <a:pt x="978647" y="691638"/>
                  </a:cubicBezTo>
                  <a:cubicBezTo>
                    <a:pt x="761968" y="704357"/>
                    <a:pt x="577642" y="607677"/>
                    <a:pt x="401350" y="685356"/>
                  </a:cubicBezTo>
                  <a:close/>
                </a:path>
                <a:path w="2274706" h="765561" fill="none" stroke="0" extrusionOk="0">
                  <a:moveTo>
                    <a:pt x="511364" y="685356"/>
                  </a:moveTo>
                  <a:cubicBezTo>
                    <a:pt x="411020" y="625137"/>
                    <a:pt x="267520" y="444289"/>
                    <a:pt x="210902" y="396150"/>
                  </a:cubicBezTo>
                  <a:cubicBezTo>
                    <a:pt x="141502" y="451813"/>
                    <a:pt x="123502" y="228636"/>
                    <a:pt x="0" y="45431"/>
                  </a:cubicBezTo>
                  <a:cubicBezTo>
                    <a:pt x="186422" y="69684"/>
                    <a:pt x="274876" y="68607"/>
                    <a:pt x="500432" y="49341"/>
                  </a:cubicBezTo>
                  <a:cubicBezTo>
                    <a:pt x="710048" y="19214"/>
                    <a:pt x="839530" y="167095"/>
                    <a:pt x="1069108" y="53785"/>
                  </a:cubicBezTo>
                  <a:cubicBezTo>
                    <a:pt x="1214590" y="114340"/>
                    <a:pt x="1339620" y="162896"/>
                    <a:pt x="1683275" y="58585"/>
                  </a:cubicBezTo>
                  <a:cubicBezTo>
                    <a:pt x="1915349" y="-56296"/>
                    <a:pt x="1999011" y="120222"/>
                    <a:pt x="2274697" y="63206"/>
                  </a:cubicBezTo>
                  <a:cubicBezTo>
                    <a:pt x="2249031" y="260567"/>
                    <a:pt x="2136681" y="280984"/>
                    <a:pt x="2063096" y="370371"/>
                  </a:cubicBezTo>
                  <a:cubicBezTo>
                    <a:pt x="2029440" y="467471"/>
                    <a:pt x="1974731" y="539653"/>
                    <a:pt x="1833862" y="703133"/>
                  </a:cubicBezTo>
                  <a:cubicBezTo>
                    <a:pt x="1676463" y="717982"/>
                    <a:pt x="1495295" y="551577"/>
                    <a:pt x="1366580" y="696851"/>
                  </a:cubicBezTo>
                  <a:cubicBezTo>
                    <a:pt x="1210829" y="716868"/>
                    <a:pt x="1053045" y="610830"/>
                    <a:pt x="952197" y="691281"/>
                  </a:cubicBezTo>
                  <a:cubicBezTo>
                    <a:pt x="855045" y="784427"/>
                    <a:pt x="797949" y="616709"/>
                    <a:pt x="511364" y="685356"/>
                  </a:cubicBezTo>
                  <a:close/>
                </a:path>
                <a:path w="2274706" h="765561" fill="none" stroke="0" extrusionOk="0">
                  <a:moveTo>
                    <a:pt x="511364" y="685356"/>
                  </a:moveTo>
                  <a:cubicBezTo>
                    <a:pt x="425503" y="622589"/>
                    <a:pt x="318038" y="419922"/>
                    <a:pt x="265909" y="378191"/>
                  </a:cubicBezTo>
                  <a:cubicBezTo>
                    <a:pt x="219649" y="290733"/>
                    <a:pt x="153306" y="161885"/>
                    <a:pt x="0" y="45431"/>
                  </a:cubicBezTo>
                  <a:cubicBezTo>
                    <a:pt x="163987" y="29988"/>
                    <a:pt x="278932" y="91551"/>
                    <a:pt x="500432" y="49341"/>
                  </a:cubicBezTo>
                  <a:cubicBezTo>
                    <a:pt x="739156" y="47773"/>
                    <a:pt x="850566" y="114260"/>
                    <a:pt x="1069108" y="53785"/>
                  </a:cubicBezTo>
                  <a:cubicBezTo>
                    <a:pt x="1249421" y="37902"/>
                    <a:pt x="1409018" y="122516"/>
                    <a:pt x="1683275" y="58585"/>
                  </a:cubicBezTo>
                  <a:cubicBezTo>
                    <a:pt x="1955616" y="-23993"/>
                    <a:pt x="2022461" y="139230"/>
                    <a:pt x="2274697" y="63206"/>
                  </a:cubicBezTo>
                  <a:cubicBezTo>
                    <a:pt x="2174844" y="186611"/>
                    <a:pt x="2089724" y="253785"/>
                    <a:pt x="2063096" y="370371"/>
                  </a:cubicBezTo>
                  <a:cubicBezTo>
                    <a:pt x="1995601" y="467362"/>
                    <a:pt x="2077071" y="491627"/>
                    <a:pt x="1971380" y="685176"/>
                  </a:cubicBezTo>
                  <a:cubicBezTo>
                    <a:pt x="1779400" y="656962"/>
                    <a:pt x="1461741" y="611269"/>
                    <a:pt x="1366580" y="696851"/>
                  </a:cubicBezTo>
                  <a:cubicBezTo>
                    <a:pt x="1154773" y="792668"/>
                    <a:pt x="1059990" y="636412"/>
                    <a:pt x="952197" y="691281"/>
                  </a:cubicBezTo>
                  <a:cubicBezTo>
                    <a:pt x="861278" y="820743"/>
                    <a:pt x="649899" y="663327"/>
                    <a:pt x="511364" y="685356"/>
                  </a:cubicBezTo>
                  <a:close/>
                </a:path>
                <a:path w="2274706" h="765561" fill="none" stroke="0" extrusionOk="0">
                  <a:moveTo>
                    <a:pt x="511364" y="685356"/>
                  </a:moveTo>
                  <a:cubicBezTo>
                    <a:pt x="378363" y="637493"/>
                    <a:pt x="311841" y="456311"/>
                    <a:pt x="265909" y="378191"/>
                  </a:cubicBezTo>
                  <a:cubicBezTo>
                    <a:pt x="209461" y="277552"/>
                    <a:pt x="196719" y="86307"/>
                    <a:pt x="0" y="45431"/>
                  </a:cubicBezTo>
                  <a:cubicBezTo>
                    <a:pt x="135368" y="77305"/>
                    <a:pt x="252228" y="29171"/>
                    <a:pt x="500432" y="49341"/>
                  </a:cubicBezTo>
                  <a:cubicBezTo>
                    <a:pt x="711604" y="-67206"/>
                    <a:pt x="903932" y="174590"/>
                    <a:pt x="1069108" y="53785"/>
                  </a:cubicBezTo>
                  <a:cubicBezTo>
                    <a:pt x="1221537" y="83435"/>
                    <a:pt x="1363597" y="301798"/>
                    <a:pt x="1683275" y="58585"/>
                  </a:cubicBezTo>
                  <a:cubicBezTo>
                    <a:pt x="1925734" y="-45371"/>
                    <a:pt x="2017803" y="100679"/>
                    <a:pt x="2274697" y="63206"/>
                  </a:cubicBezTo>
                  <a:cubicBezTo>
                    <a:pt x="2197918" y="204663"/>
                    <a:pt x="2123023" y="228659"/>
                    <a:pt x="2063096" y="370371"/>
                  </a:cubicBezTo>
                  <a:cubicBezTo>
                    <a:pt x="1997481" y="469435"/>
                    <a:pt x="1960839" y="534845"/>
                    <a:pt x="1833862" y="703133"/>
                  </a:cubicBezTo>
                  <a:cubicBezTo>
                    <a:pt x="1704255" y="756050"/>
                    <a:pt x="1516779" y="673256"/>
                    <a:pt x="1366580" y="696851"/>
                  </a:cubicBezTo>
                  <a:cubicBezTo>
                    <a:pt x="1218259" y="772088"/>
                    <a:pt x="1050298" y="587741"/>
                    <a:pt x="952197" y="691281"/>
                  </a:cubicBezTo>
                  <a:cubicBezTo>
                    <a:pt x="925849" y="742304"/>
                    <a:pt x="674316" y="738149"/>
                    <a:pt x="511364" y="685356"/>
                  </a:cubicBezTo>
                  <a:close/>
                </a:path>
                <a:path w="2274706" h="765561" fill="none" stroke="0" extrusionOk="0">
                  <a:moveTo>
                    <a:pt x="511364" y="685356"/>
                  </a:moveTo>
                  <a:cubicBezTo>
                    <a:pt x="396223" y="632364"/>
                    <a:pt x="308645" y="453089"/>
                    <a:pt x="265909" y="378191"/>
                  </a:cubicBezTo>
                  <a:cubicBezTo>
                    <a:pt x="218694" y="267680"/>
                    <a:pt x="190169" y="113479"/>
                    <a:pt x="0" y="45431"/>
                  </a:cubicBezTo>
                  <a:cubicBezTo>
                    <a:pt x="120002" y="49575"/>
                    <a:pt x="274998" y="75965"/>
                    <a:pt x="500432" y="49341"/>
                  </a:cubicBezTo>
                  <a:cubicBezTo>
                    <a:pt x="730018" y="-56478"/>
                    <a:pt x="846973" y="150945"/>
                    <a:pt x="1069108" y="53785"/>
                  </a:cubicBezTo>
                  <a:cubicBezTo>
                    <a:pt x="1216168" y="99532"/>
                    <a:pt x="1379707" y="234039"/>
                    <a:pt x="1683275" y="58585"/>
                  </a:cubicBezTo>
                  <a:cubicBezTo>
                    <a:pt x="1885599" y="-74963"/>
                    <a:pt x="1997038" y="86321"/>
                    <a:pt x="2274697" y="63206"/>
                  </a:cubicBezTo>
                  <a:cubicBezTo>
                    <a:pt x="2186049" y="218602"/>
                    <a:pt x="2112711" y="249235"/>
                    <a:pt x="2063096" y="370371"/>
                  </a:cubicBezTo>
                  <a:cubicBezTo>
                    <a:pt x="2005005" y="440764"/>
                    <a:pt x="1959355" y="536530"/>
                    <a:pt x="1833862" y="703133"/>
                  </a:cubicBezTo>
                  <a:cubicBezTo>
                    <a:pt x="1629714" y="735205"/>
                    <a:pt x="1458910" y="635031"/>
                    <a:pt x="1366580" y="696851"/>
                  </a:cubicBezTo>
                  <a:cubicBezTo>
                    <a:pt x="1188655" y="765651"/>
                    <a:pt x="1109010" y="605661"/>
                    <a:pt x="952197" y="691281"/>
                  </a:cubicBezTo>
                  <a:cubicBezTo>
                    <a:pt x="896920" y="765832"/>
                    <a:pt x="685554" y="667821"/>
                    <a:pt x="511364" y="685356"/>
                  </a:cubicBezTo>
                  <a:close/>
                </a:path>
              </a:pathLst>
            </a:custGeom>
            <a:solidFill>
              <a:srgbClr val="FFC000"/>
            </a:solidFill>
            <a:ln>
              <a:solidFill>
                <a:srgbClr val="FFC000"/>
              </a:solidFill>
              <a:extLst>
                <a:ext uri="{C807C97D-BFC1-408E-A445-0C87EB9F89A2}">
                  <ask:lineSketchStyleProps xmlns:ask="http://schemas.microsoft.com/office/drawing/2018/sketchyshapes" sd="1126374995">
                    <a:custGeom>
                      <a:avLst/>
                      <a:gdLst>
                        <a:gd name="connsiteX0" fmla="*/ 523114 w 2327260"/>
                        <a:gd name="connsiteY0" fmla="*/ 536774 h 589723"/>
                        <a:gd name="connsiteX1" fmla="*/ 272019 w 2327260"/>
                        <a:gd name="connsiteY1" fmla="*/ 296155 h 589723"/>
                        <a:gd name="connsiteX2" fmla="*/ 0 w 2327260"/>
                        <a:gd name="connsiteY2" fmla="*/ 35485 h 589723"/>
                        <a:gd name="connsiteX3" fmla="*/ 511931 w 2327260"/>
                        <a:gd name="connsiteY3" fmla="*/ 38548 h 589723"/>
                        <a:gd name="connsiteX4" fmla="*/ 1093672 w 2327260"/>
                        <a:gd name="connsiteY4" fmla="*/ 42029 h 589723"/>
                        <a:gd name="connsiteX5" fmla="*/ 1721951 w 2327260"/>
                        <a:gd name="connsiteY5" fmla="*/ 45789 h 589723"/>
                        <a:gd name="connsiteX6" fmla="*/ 2326961 w 2327260"/>
                        <a:gd name="connsiteY6" fmla="*/ 49409 h 589723"/>
                        <a:gd name="connsiteX7" fmla="*/ 2110499 w 2327260"/>
                        <a:gd name="connsiteY7" fmla="*/ 290029 h 589723"/>
                        <a:gd name="connsiteX8" fmla="*/ 1875998 w 2327260"/>
                        <a:gd name="connsiteY8" fmla="*/ 550700 h 589723"/>
                        <a:gd name="connsiteX9" fmla="*/ 1397979 w 2327260"/>
                        <a:gd name="connsiteY9" fmla="*/ 545779 h 589723"/>
                        <a:gd name="connsiteX10" fmla="*/ 974075 w 2327260"/>
                        <a:gd name="connsiteY10" fmla="*/ 541416 h 589723"/>
                        <a:gd name="connsiteX11" fmla="*/ 523114 w 2327260"/>
                        <a:gd name="connsiteY11" fmla="*/ 536774 h 589723"/>
                        <a:gd name="connsiteX0" fmla="*/ 410572 w 2327260"/>
                        <a:gd name="connsiteY0" fmla="*/ 536774 h 589723"/>
                        <a:gd name="connsiteX1" fmla="*/ 256326 w 2327260"/>
                        <a:gd name="connsiteY1" fmla="*/ 281117 h 589723"/>
                        <a:gd name="connsiteX2" fmla="*/ 0 w 2327260"/>
                        <a:gd name="connsiteY2" fmla="*/ 35485 h 589723"/>
                        <a:gd name="connsiteX3" fmla="*/ 628279 w 2327260"/>
                        <a:gd name="connsiteY3" fmla="*/ 39244 h 589723"/>
                        <a:gd name="connsiteX4" fmla="*/ 1256559 w 2327260"/>
                        <a:gd name="connsiteY4" fmla="*/ 43004 h 589723"/>
                        <a:gd name="connsiteX5" fmla="*/ 1815030 w 2327260"/>
                        <a:gd name="connsiteY5" fmla="*/ 46346 h 589723"/>
                        <a:gd name="connsiteX6" fmla="*/ 2326961 w 2327260"/>
                        <a:gd name="connsiteY6" fmla="*/ 49409 h 589723"/>
                        <a:gd name="connsiteX7" fmla="*/ 2101480 w 2327260"/>
                        <a:gd name="connsiteY7" fmla="*/ 300055 h 589723"/>
                        <a:gd name="connsiteX8" fmla="*/ 1875998 w 2327260"/>
                        <a:gd name="connsiteY8" fmla="*/ 550700 h 589723"/>
                        <a:gd name="connsiteX9" fmla="*/ 1452094 w 2327260"/>
                        <a:gd name="connsiteY9" fmla="*/ 546337 h 589723"/>
                        <a:gd name="connsiteX10" fmla="*/ 1001133 w 2327260"/>
                        <a:gd name="connsiteY10" fmla="*/ 541695 h 589723"/>
                        <a:gd name="connsiteX11" fmla="*/ 410572 w 2327260"/>
                        <a:gd name="connsiteY11" fmla="*/ 536774 h 589723"/>
                        <a:gd name="connsiteX0" fmla="*/ 523114 w 2327260"/>
                        <a:gd name="connsiteY0" fmla="*/ 536774 h 589723"/>
                        <a:gd name="connsiteX1" fmla="*/ 215748 w 2327260"/>
                        <a:gd name="connsiteY1" fmla="*/ 310223 h 589723"/>
                        <a:gd name="connsiteX2" fmla="*/ 0 w 2327260"/>
                        <a:gd name="connsiteY2" fmla="*/ 35485 h 589723"/>
                        <a:gd name="connsiteX3" fmla="*/ 511931 w 2327260"/>
                        <a:gd name="connsiteY3" fmla="*/ 38548 h 589723"/>
                        <a:gd name="connsiteX4" fmla="*/ 1093672 w 2327260"/>
                        <a:gd name="connsiteY4" fmla="*/ 42029 h 589723"/>
                        <a:gd name="connsiteX5" fmla="*/ 1721951 w 2327260"/>
                        <a:gd name="connsiteY5" fmla="*/ 45789 h 589723"/>
                        <a:gd name="connsiteX6" fmla="*/ 2326961 w 2327260"/>
                        <a:gd name="connsiteY6" fmla="*/ 49409 h 589723"/>
                        <a:gd name="connsiteX7" fmla="*/ 2110499 w 2327260"/>
                        <a:gd name="connsiteY7" fmla="*/ 290029 h 589723"/>
                        <a:gd name="connsiteX8" fmla="*/ 1875998 w 2327260"/>
                        <a:gd name="connsiteY8" fmla="*/ 550700 h 589723"/>
                        <a:gd name="connsiteX9" fmla="*/ 1397979 w 2327260"/>
                        <a:gd name="connsiteY9" fmla="*/ 545779 h 589723"/>
                        <a:gd name="connsiteX10" fmla="*/ 974075 w 2327260"/>
                        <a:gd name="connsiteY10" fmla="*/ 541416 h 589723"/>
                        <a:gd name="connsiteX11" fmla="*/ 523114 w 2327260"/>
                        <a:gd name="connsiteY11" fmla="*/ 536774 h 589723"/>
                        <a:gd name="connsiteX0" fmla="*/ 523114 w 2327260"/>
                        <a:gd name="connsiteY0" fmla="*/ 536774 h 589723"/>
                        <a:gd name="connsiteX1" fmla="*/ 272019 w 2327260"/>
                        <a:gd name="connsiteY1" fmla="*/ 296155 h 589723"/>
                        <a:gd name="connsiteX2" fmla="*/ 0 w 2327260"/>
                        <a:gd name="connsiteY2" fmla="*/ 35485 h 589723"/>
                        <a:gd name="connsiteX3" fmla="*/ 511931 w 2327260"/>
                        <a:gd name="connsiteY3" fmla="*/ 38548 h 589723"/>
                        <a:gd name="connsiteX4" fmla="*/ 1093672 w 2327260"/>
                        <a:gd name="connsiteY4" fmla="*/ 42029 h 589723"/>
                        <a:gd name="connsiteX5" fmla="*/ 1721951 w 2327260"/>
                        <a:gd name="connsiteY5" fmla="*/ 45789 h 589723"/>
                        <a:gd name="connsiteX6" fmla="*/ 2326961 w 2327260"/>
                        <a:gd name="connsiteY6" fmla="*/ 49409 h 589723"/>
                        <a:gd name="connsiteX7" fmla="*/ 2110499 w 2327260"/>
                        <a:gd name="connsiteY7" fmla="*/ 290029 h 589723"/>
                        <a:gd name="connsiteX8" fmla="*/ 2016675 w 2327260"/>
                        <a:gd name="connsiteY8" fmla="*/ 536633 h 589723"/>
                        <a:gd name="connsiteX9" fmla="*/ 1397979 w 2327260"/>
                        <a:gd name="connsiteY9" fmla="*/ 545779 h 589723"/>
                        <a:gd name="connsiteX10" fmla="*/ 974075 w 2327260"/>
                        <a:gd name="connsiteY10" fmla="*/ 541416 h 589723"/>
                        <a:gd name="connsiteX11" fmla="*/ 523114 w 2327260"/>
                        <a:gd name="connsiteY11" fmla="*/ 536774 h 589723"/>
                        <a:gd name="connsiteX0" fmla="*/ 523114 w 2326970"/>
                        <a:gd name="connsiteY0" fmla="*/ 536878 h 599707"/>
                        <a:gd name="connsiteX1" fmla="*/ 272019 w 2326970"/>
                        <a:gd name="connsiteY1" fmla="*/ 296259 h 599707"/>
                        <a:gd name="connsiteX2" fmla="*/ 0 w 2326970"/>
                        <a:gd name="connsiteY2" fmla="*/ 35589 h 599707"/>
                        <a:gd name="connsiteX3" fmla="*/ 511931 w 2326970"/>
                        <a:gd name="connsiteY3" fmla="*/ 38652 h 599707"/>
                        <a:gd name="connsiteX4" fmla="*/ 1093672 w 2326970"/>
                        <a:gd name="connsiteY4" fmla="*/ 42133 h 599707"/>
                        <a:gd name="connsiteX5" fmla="*/ 1721951 w 2326970"/>
                        <a:gd name="connsiteY5" fmla="*/ 45893 h 599707"/>
                        <a:gd name="connsiteX6" fmla="*/ 2326961 w 2326970"/>
                        <a:gd name="connsiteY6" fmla="*/ 49513 h 599707"/>
                        <a:gd name="connsiteX7" fmla="*/ 2110499 w 2326970"/>
                        <a:gd name="connsiteY7" fmla="*/ 290133 h 599707"/>
                        <a:gd name="connsiteX8" fmla="*/ 1875998 w 2326970"/>
                        <a:gd name="connsiteY8" fmla="*/ 550804 h 599707"/>
                        <a:gd name="connsiteX9" fmla="*/ 1397979 w 2326970"/>
                        <a:gd name="connsiteY9" fmla="*/ 545883 h 599707"/>
                        <a:gd name="connsiteX10" fmla="*/ 974075 w 2326970"/>
                        <a:gd name="connsiteY10" fmla="*/ 541520 h 599707"/>
                        <a:gd name="connsiteX11" fmla="*/ 523114 w 2326970"/>
                        <a:gd name="connsiteY11" fmla="*/ 536878 h 599707"/>
                        <a:gd name="connsiteX0" fmla="*/ 410572 w 2326970"/>
                        <a:gd name="connsiteY0" fmla="*/ 536878 h 599707"/>
                        <a:gd name="connsiteX1" fmla="*/ 256326 w 2326970"/>
                        <a:gd name="connsiteY1" fmla="*/ 281221 h 599707"/>
                        <a:gd name="connsiteX2" fmla="*/ 0 w 2326970"/>
                        <a:gd name="connsiteY2" fmla="*/ 35589 h 599707"/>
                        <a:gd name="connsiteX3" fmla="*/ 628279 w 2326970"/>
                        <a:gd name="connsiteY3" fmla="*/ 39348 h 599707"/>
                        <a:gd name="connsiteX4" fmla="*/ 1256559 w 2326970"/>
                        <a:gd name="connsiteY4" fmla="*/ 43108 h 599707"/>
                        <a:gd name="connsiteX5" fmla="*/ 1815030 w 2326970"/>
                        <a:gd name="connsiteY5" fmla="*/ 46450 h 599707"/>
                        <a:gd name="connsiteX6" fmla="*/ 2326961 w 2326970"/>
                        <a:gd name="connsiteY6" fmla="*/ 49513 h 599707"/>
                        <a:gd name="connsiteX7" fmla="*/ 2101480 w 2326970"/>
                        <a:gd name="connsiteY7" fmla="*/ 300159 h 599707"/>
                        <a:gd name="connsiteX8" fmla="*/ 1875998 w 2326970"/>
                        <a:gd name="connsiteY8" fmla="*/ 550804 h 599707"/>
                        <a:gd name="connsiteX9" fmla="*/ 1452094 w 2326970"/>
                        <a:gd name="connsiteY9" fmla="*/ 546441 h 599707"/>
                        <a:gd name="connsiteX10" fmla="*/ 1001133 w 2326970"/>
                        <a:gd name="connsiteY10" fmla="*/ 541799 h 599707"/>
                        <a:gd name="connsiteX11" fmla="*/ 410572 w 2326970"/>
                        <a:gd name="connsiteY11" fmla="*/ 536878 h 599707"/>
                        <a:gd name="connsiteX0" fmla="*/ 523114 w 2326970"/>
                        <a:gd name="connsiteY0" fmla="*/ 536878 h 599707"/>
                        <a:gd name="connsiteX1" fmla="*/ 215748 w 2326970"/>
                        <a:gd name="connsiteY1" fmla="*/ 310327 h 599707"/>
                        <a:gd name="connsiteX2" fmla="*/ 0 w 2326970"/>
                        <a:gd name="connsiteY2" fmla="*/ 35589 h 599707"/>
                        <a:gd name="connsiteX3" fmla="*/ 511931 w 2326970"/>
                        <a:gd name="connsiteY3" fmla="*/ 38652 h 599707"/>
                        <a:gd name="connsiteX4" fmla="*/ 1093672 w 2326970"/>
                        <a:gd name="connsiteY4" fmla="*/ 42133 h 599707"/>
                        <a:gd name="connsiteX5" fmla="*/ 1721951 w 2326970"/>
                        <a:gd name="connsiteY5" fmla="*/ 45893 h 599707"/>
                        <a:gd name="connsiteX6" fmla="*/ 2326961 w 2326970"/>
                        <a:gd name="connsiteY6" fmla="*/ 49513 h 599707"/>
                        <a:gd name="connsiteX7" fmla="*/ 2110499 w 2326970"/>
                        <a:gd name="connsiteY7" fmla="*/ 290133 h 599707"/>
                        <a:gd name="connsiteX8" fmla="*/ 1875998 w 2326970"/>
                        <a:gd name="connsiteY8" fmla="*/ 550804 h 599707"/>
                        <a:gd name="connsiteX9" fmla="*/ 1397979 w 2326970"/>
                        <a:gd name="connsiteY9" fmla="*/ 545883 h 599707"/>
                        <a:gd name="connsiteX10" fmla="*/ 974075 w 2326970"/>
                        <a:gd name="connsiteY10" fmla="*/ 541520 h 599707"/>
                        <a:gd name="connsiteX11" fmla="*/ 523114 w 2326970"/>
                        <a:gd name="connsiteY11" fmla="*/ 536878 h 599707"/>
                        <a:gd name="connsiteX0" fmla="*/ 523114 w 2326970"/>
                        <a:gd name="connsiteY0" fmla="*/ 536878 h 599707"/>
                        <a:gd name="connsiteX1" fmla="*/ 272019 w 2326970"/>
                        <a:gd name="connsiteY1" fmla="*/ 296259 h 599707"/>
                        <a:gd name="connsiteX2" fmla="*/ 0 w 2326970"/>
                        <a:gd name="connsiteY2" fmla="*/ 35589 h 599707"/>
                        <a:gd name="connsiteX3" fmla="*/ 511931 w 2326970"/>
                        <a:gd name="connsiteY3" fmla="*/ 38652 h 599707"/>
                        <a:gd name="connsiteX4" fmla="*/ 1093672 w 2326970"/>
                        <a:gd name="connsiteY4" fmla="*/ 42133 h 599707"/>
                        <a:gd name="connsiteX5" fmla="*/ 1721951 w 2326970"/>
                        <a:gd name="connsiteY5" fmla="*/ 45893 h 599707"/>
                        <a:gd name="connsiteX6" fmla="*/ 2326961 w 2326970"/>
                        <a:gd name="connsiteY6" fmla="*/ 49513 h 599707"/>
                        <a:gd name="connsiteX7" fmla="*/ 2110499 w 2326970"/>
                        <a:gd name="connsiteY7" fmla="*/ 290133 h 599707"/>
                        <a:gd name="connsiteX8" fmla="*/ 2016675 w 2326970"/>
                        <a:gd name="connsiteY8" fmla="*/ 536737 h 599707"/>
                        <a:gd name="connsiteX9" fmla="*/ 1397979 w 2326970"/>
                        <a:gd name="connsiteY9" fmla="*/ 545883 h 599707"/>
                        <a:gd name="connsiteX10" fmla="*/ 974075 w 2326970"/>
                        <a:gd name="connsiteY10" fmla="*/ 541520 h 599707"/>
                        <a:gd name="connsiteX11" fmla="*/ 523114 w 2326970"/>
                        <a:gd name="connsiteY11" fmla="*/ 536878 h 599707"/>
                        <a:gd name="connsiteX0" fmla="*/ 523114 w 2326970"/>
                        <a:gd name="connsiteY0" fmla="*/ 536878 h 599707"/>
                        <a:gd name="connsiteX1" fmla="*/ 272019 w 2326970"/>
                        <a:gd name="connsiteY1" fmla="*/ 296259 h 599707"/>
                        <a:gd name="connsiteX2" fmla="*/ 0 w 2326970"/>
                        <a:gd name="connsiteY2" fmla="*/ 35589 h 599707"/>
                        <a:gd name="connsiteX3" fmla="*/ 511931 w 2326970"/>
                        <a:gd name="connsiteY3" fmla="*/ 38652 h 599707"/>
                        <a:gd name="connsiteX4" fmla="*/ 1093672 w 2326970"/>
                        <a:gd name="connsiteY4" fmla="*/ 42133 h 599707"/>
                        <a:gd name="connsiteX5" fmla="*/ 1721951 w 2326970"/>
                        <a:gd name="connsiteY5" fmla="*/ 45893 h 599707"/>
                        <a:gd name="connsiteX6" fmla="*/ 2326961 w 2326970"/>
                        <a:gd name="connsiteY6" fmla="*/ 49513 h 599707"/>
                        <a:gd name="connsiteX7" fmla="*/ 2110499 w 2326970"/>
                        <a:gd name="connsiteY7" fmla="*/ 290133 h 599707"/>
                        <a:gd name="connsiteX8" fmla="*/ 1875998 w 2326970"/>
                        <a:gd name="connsiteY8" fmla="*/ 550804 h 599707"/>
                        <a:gd name="connsiteX9" fmla="*/ 1397979 w 2326970"/>
                        <a:gd name="connsiteY9" fmla="*/ 545883 h 599707"/>
                        <a:gd name="connsiteX10" fmla="*/ 974075 w 2326970"/>
                        <a:gd name="connsiteY10" fmla="*/ 541520 h 599707"/>
                        <a:gd name="connsiteX11" fmla="*/ 523114 w 2326970"/>
                        <a:gd name="connsiteY11" fmla="*/ 536878 h 59970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</a:cxnLst>
                      <a:rect l="l" t="t" r="r" b="b"/>
                      <a:pathLst>
                        <a:path w="2326970" h="599707" fill="none" extrusionOk="0">
                          <a:moveTo>
                            <a:pt x="523114" y="536878"/>
                          </a:moveTo>
                          <a:cubicBezTo>
                            <a:pt x="411954" y="494386"/>
                            <a:pt x="322510" y="341937"/>
                            <a:pt x="272019" y="296259"/>
                          </a:cubicBezTo>
                          <a:cubicBezTo>
                            <a:pt x="173759" y="221760"/>
                            <a:pt x="175900" y="58165"/>
                            <a:pt x="0" y="35589"/>
                          </a:cubicBezTo>
                          <a:cubicBezTo>
                            <a:pt x="154728" y="37420"/>
                            <a:pt x="262582" y="80396"/>
                            <a:pt x="511931" y="38652"/>
                          </a:cubicBezTo>
                          <a:cubicBezTo>
                            <a:pt x="717764" y="-47342"/>
                            <a:pt x="873120" y="116164"/>
                            <a:pt x="1093672" y="42133"/>
                          </a:cubicBezTo>
                          <a:cubicBezTo>
                            <a:pt x="1246821" y="48537"/>
                            <a:pt x="1424240" y="161019"/>
                            <a:pt x="1721951" y="45893"/>
                          </a:cubicBezTo>
                          <a:cubicBezTo>
                            <a:pt x="1968863" y="-62934"/>
                            <a:pt x="2049156" y="75269"/>
                            <a:pt x="2326961" y="49513"/>
                          </a:cubicBezTo>
                          <a:cubicBezTo>
                            <a:pt x="2229113" y="167112"/>
                            <a:pt x="2171764" y="198360"/>
                            <a:pt x="2110499" y="290133"/>
                          </a:cubicBezTo>
                          <a:cubicBezTo>
                            <a:pt x="2063021" y="346065"/>
                            <a:pt x="2008195" y="426781"/>
                            <a:pt x="1875998" y="550804"/>
                          </a:cubicBezTo>
                          <a:cubicBezTo>
                            <a:pt x="1666592" y="582226"/>
                            <a:pt x="1500038" y="507360"/>
                            <a:pt x="1397979" y="545883"/>
                          </a:cubicBezTo>
                          <a:cubicBezTo>
                            <a:pt x="1245928" y="611472"/>
                            <a:pt x="1094928" y="477080"/>
                            <a:pt x="974075" y="541520"/>
                          </a:cubicBezTo>
                          <a:cubicBezTo>
                            <a:pt x="920841" y="588453"/>
                            <a:pt x="677027" y="523240"/>
                            <a:pt x="523114" y="536878"/>
                          </a:cubicBezTo>
                          <a:close/>
                        </a:path>
                        <a:path w="2326970" h="599707" stroke="0" extrusionOk="0">
                          <a:moveTo>
                            <a:pt x="410572" y="536878"/>
                          </a:moveTo>
                          <a:cubicBezTo>
                            <a:pt x="321292" y="485695"/>
                            <a:pt x="336871" y="382218"/>
                            <a:pt x="256326" y="281221"/>
                          </a:cubicBezTo>
                          <a:cubicBezTo>
                            <a:pt x="198615" y="255896"/>
                            <a:pt x="82419" y="95926"/>
                            <a:pt x="0" y="35589"/>
                          </a:cubicBezTo>
                          <a:cubicBezTo>
                            <a:pt x="87570" y="-67833"/>
                            <a:pt x="191300" y="183420"/>
                            <a:pt x="628279" y="39348"/>
                          </a:cubicBezTo>
                          <a:cubicBezTo>
                            <a:pt x="914743" y="-41699"/>
                            <a:pt x="980014" y="24596"/>
                            <a:pt x="1256559" y="43108"/>
                          </a:cubicBezTo>
                          <a:cubicBezTo>
                            <a:pt x="1497773" y="67382"/>
                            <a:pt x="1619325" y="174235"/>
                            <a:pt x="1815030" y="46450"/>
                          </a:cubicBezTo>
                          <a:cubicBezTo>
                            <a:pt x="2024710" y="21236"/>
                            <a:pt x="2253282" y="116366"/>
                            <a:pt x="2326961" y="49513"/>
                          </a:cubicBezTo>
                          <a:cubicBezTo>
                            <a:pt x="2328459" y="86066"/>
                            <a:pt x="2155711" y="203313"/>
                            <a:pt x="2101480" y="300159"/>
                          </a:cubicBezTo>
                          <a:cubicBezTo>
                            <a:pt x="2054833" y="399011"/>
                            <a:pt x="1987022" y="459938"/>
                            <a:pt x="1875998" y="550804"/>
                          </a:cubicBezTo>
                          <a:cubicBezTo>
                            <a:pt x="1717839" y="634600"/>
                            <a:pt x="1587610" y="575210"/>
                            <a:pt x="1452094" y="546441"/>
                          </a:cubicBezTo>
                          <a:cubicBezTo>
                            <a:pt x="1305884" y="650514"/>
                            <a:pt x="1163776" y="575910"/>
                            <a:pt x="1001133" y="541799"/>
                          </a:cubicBezTo>
                          <a:cubicBezTo>
                            <a:pt x="795334" y="547606"/>
                            <a:pt x="585251" y="485203"/>
                            <a:pt x="410572" y="536878"/>
                          </a:cubicBezTo>
                          <a:close/>
                        </a:path>
                        <a:path w="2326970" h="599707" fill="none" stroke="0" extrusionOk="0">
                          <a:moveTo>
                            <a:pt x="523114" y="536878"/>
                          </a:moveTo>
                          <a:cubicBezTo>
                            <a:pt x="398457" y="478489"/>
                            <a:pt x="277778" y="360361"/>
                            <a:pt x="215748" y="310327"/>
                          </a:cubicBezTo>
                          <a:cubicBezTo>
                            <a:pt x="139919" y="315890"/>
                            <a:pt x="140764" y="165177"/>
                            <a:pt x="0" y="35589"/>
                          </a:cubicBezTo>
                          <a:cubicBezTo>
                            <a:pt x="171890" y="36818"/>
                            <a:pt x="287148" y="49465"/>
                            <a:pt x="511931" y="38652"/>
                          </a:cubicBezTo>
                          <a:cubicBezTo>
                            <a:pt x="741806" y="45820"/>
                            <a:pt x="868947" y="106388"/>
                            <a:pt x="1093672" y="42133"/>
                          </a:cubicBezTo>
                          <a:cubicBezTo>
                            <a:pt x="1247139" y="74389"/>
                            <a:pt x="1403274" y="133587"/>
                            <a:pt x="1721951" y="45893"/>
                          </a:cubicBezTo>
                          <a:cubicBezTo>
                            <a:pt x="1978088" y="-15644"/>
                            <a:pt x="2049229" y="92719"/>
                            <a:pt x="2326961" y="49513"/>
                          </a:cubicBezTo>
                          <a:cubicBezTo>
                            <a:pt x="2296048" y="189155"/>
                            <a:pt x="2169591" y="209017"/>
                            <a:pt x="2110499" y="290133"/>
                          </a:cubicBezTo>
                          <a:cubicBezTo>
                            <a:pt x="2062172" y="371275"/>
                            <a:pt x="2002307" y="414830"/>
                            <a:pt x="1875998" y="550804"/>
                          </a:cubicBezTo>
                          <a:cubicBezTo>
                            <a:pt x="1698447" y="559853"/>
                            <a:pt x="1547912" y="462474"/>
                            <a:pt x="1397979" y="545883"/>
                          </a:cubicBezTo>
                          <a:cubicBezTo>
                            <a:pt x="1223771" y="554286"/>
                            <a:pt x="1080109" y="486889"/>
                            <a:pt x="974075" y="541520"/>
                          </a:cubicBezTo>
                          <a:cubicBezTo>
                            <a:pt x="890539" y="607081"/>
                            <a:pt x="804497" y="485070"/>
                            <a:pt x="523114" y="536878"/>
                          </a:cubicBezTo>
                          <a:close/>
                        </a:path>
                        <a:path w="2326970" h="599707" fill="none" stroke="0" extrusionOk="0">
                          <a:moveTo>
                            <a:pt x="523114" y="536878"/>
                          </a:moveTo>
                          <a:cubicBezTo>
                            <a:pt x="410497" y="489370"/>
                            <a:pt x="327309" y="344255"/>
                            <a:pt x="272019" y="296259"/>
                          </a:cubicBezTo>
                          <a:cubicBezTo>
                            <a:pt x="210990" y="240147"/>
                            <a:pt x="165548" y="104828"/>
                            <a:pt x="0" y="35589"/>
                          </a:cubicBezTo>
                          <a:cubicBezTo>
                            <a:pt x="171121" y="25939"/>
                            <a:pt x="275030" y="72108"/>
                            <a:pt x="511931" y="38652"/>
                          </a:cubicBezTo>
                          <a:cubicBezTo>
                            <a:pt x="768714" y="16973"/>
                            <a:pt x="858632" y="81301"/>
                            <a:pt x="1093672" y="42133"/>
                          </a:cubicBezTo>
                          <a:cubicBezTo>
                            <a:pt x="1274750" y="43097"/>
                            <a:pt x="1446308" y="118389"/>
                            <a:pt x="1721951" y="45893"/>
                          </a:cubicBezTo>
                          <a:cubicBezTo>
                            <a:pt x="1997811" y="-11935"/>
                            <a:pt x="2051767" y="82497"/>
                            <a:pt x="2326961" y="49513"/>
                          </a:cubicBezTo>
                          <a:cubicBezTo>
                            <a:pt x="2237404" y="141305"/>
                            <a:pt x="2151002" y="218734"/>
                            <a:pt x="2110499" y="290133"/>
                          </a:cubicBezTo>
                          <a:cubicBezTo>
                            <a:pt x="2051151" y="351296"/>
                            <a:pt x="2118632" y="385253"/>
                            <a:pt x="2016675" y="536737"/>
                          </a:cubicBezTo>
                          <a:cubicBezTo>
                            <a:pt x="1828143" y="522569"/>
                            <a:pt x="1496582" y="497194"/>
                            <a:pt x="1397979" y="545883"/>
                          </a:cubicBezTo>
                          <a:cubicBezTo>
                            <a:pt x="1197837" y="616839"/>
                            <a:pt x="1089504" y="497685"/>
                            <a:pt x="974075" y="541520"/>
                          </a:cubicBezTo>
                          <a:cubicBezTo>
                            <a:pt x="878962" y="599352"/>
                            <a:pt x="720981" y="503472"/>
                            <a:pt x="523114" y="536878"/>
                          </a:cubicBezTo>
                          <a:close/>
                        </a:path>
                        <a:path w="2326970" h="599707" fill="none" stroke="0" extrusionOk="0">
                          <a:moveTo>
                            <a:pt x="523114" y="536878"/>
                          </a:moveTo>
                          <a:cubicBezTo>
                            <a:pt x="398937" y="501658"/>
                            <a:pt x="309155" y="349000"/>
                            <a:pt x="272019" y="296259"/>
                          </a:cubicBezTo>
                          <a:cubicBezTo>
                            <a:pt x="203173" y="212429"/>
                            <a:pt x="190341" y="99200"/>
                            <a:pt x="0" y="35589"/>
                          </a:cubicBezTo>
                          <a:cubicBezTo>
                            <a:pt x="148101" y="44300"/>
                            <a:pt x="281925" y="34161"/>
                            <a:pt x="511931" y="38652"/>
                          </a:cubicBezTo>
                          <a:cubicBezTo>
                            <a:pt x="722851" y="-46551"/>
                            <a:pt x="877800" y="131508"/>
                            <a:pt x="1093672" y="42133"/>
                          </a:cubicBezTo>
                          <a:cubicBezTo>
                            <a:pt x="1246658" y="102726"/>
                            <a:pt x="1424765" y="193509"/>
                            <a:pt x="1721951" y="45893"/>
                          </a:cubicBezTo>
                          <a:cubicBezTo>
                            <a:pt x="1970632" y="-45435"/>
                            <a:pt x="2058785" y="70429"/>
                            <a:pt x="2326961" y="49513"/>
                          </a:cubicBezTo>
                          <a:cubicBezTo>
                            <a:pt x="2237160" y="165547"/>
                            <a:pt x="2160063" y="186919"/>
                            <a:pt x="2110499" y="290133"/>
                          </a:cubicBezTo>
                          <a:cubicBezTo>
                            <a:pt x="2040618" y="350140"/>
                            <a:pt x="2002357" y="417907"/>
                            <a:pt x="1875998" y="550804"/>
                          </a:cubicBezTo>
                          <a:cubicBezTo>
                            <a:pt x="1755455" y="588070"/>
                            <a:pt x="1519001" y="532338"/>
                            <a:pt x="1397979" y="545883"/>
                          </a:cubicBezTo>
                          <a:cubicBezTo>
                            <a:pt x="1275599" y="609704"/>
                            <a:pt x="1067518" y="456243"/>
                            <a:pt x="974075" y="541520"/>
                          </a:cubicBezTo>
                          <a:cubicBezTo>
                            <a:pt x="929755" y="584916"/>
                            <a:pt x="683731" y="558398"/>
                            <a:pt x="523114" y="536878"/>
                          </a:cubicBez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TextBox 41">
              <a:extLst>
                <a:ext uri="{FF2B5EF4-FFF2-40B4-BE49-F238E27FC236}">
                  <a16:creationId xmlns:a16="http://schemas.microsoft.com/office/drawing/2014/main" id="{5A67E19F-467E-44F7-9645-B1591BF26058}"/>
                </a:ext>
              </a:extLst>
            </p:cNvPr>
            <p:cNvSpPr txBox="1"/>
            <p:nvPr/>
          </p:nvSpPr>
          <p:spPr>
            <a:xfrm>
              <a:off x="5212079" y="2756549"/>
              <a:ext cx="19905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000" b="1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201" name="Group 4">
            <a:extLst>
              <a:ext uri="{FF2B5EF4-FFF2-40B4-BE49-F238E27FC236}">
                <a16:creationId xmlns:a16="http://schemas.microsoft.com/office/drawing/2014/main" id="{BF60036F-0F9B-4B94-B7AF-BF0DC420440C}"/>
              </a:ext>
            </a:extLst>
          </p:cNvPr>
          <p:cNvGrpSpPr/>
          <p:nvPr/>
        </p:nvGrpSpPr>
        <p:grpSpPr>
          <a:xfrm>
            <a:off x="4546892" y="3036085"/>
            <a:ext cx="2312904" cy="2687020"/>
            <a:chOff x="5058567" y="2033712"/>
            <a:chExt cx="2312904" cy="2687020"/>
          </a:xfrm>
        </p:grpSpPr>
        <p:sp>
          <p:nvSpPr>
            <p:cNvPr id="202" name="Freeform: Shape 38">
              <a:extLst>
                <a:ext uri="{FF2B5EF4-FFF2-40B4-BE49-F238E27FC236}">
                  <a16:creationId xmlns:a16="http://schemas.microsoft.com/office/drawing/2014/main" id="{6E9FE888-05B2-4C0C-AB05-091C7CA5540E}"/>
                </a:ext>
              </a:extLst>
            </p:cNvPr>
            <p:cNvSpPr/>
            <p:nvPr/>
          </p:nvSpPr>
          <p:spPr>
            <a:xfrm>
              <a:off x="5058567" y="2033712"/>
              <a:ext cx="2312904" cy="599707"/>
            </a:xfrm>
            <a:custGeom>
              <a:avLst/>
              <a:gdLst>
                <a:gd name="connsiteX0" fmla="*/ 0 w 2312904"/>
                <a:gd name="connsiteY0" fmla="*/ 523148 h 599707"/>
                <a:gd name="connsiteX1" fmla="*/ 114926 w 2312904"/>
                <a:gd name="connsiteY1" fmla="*/ 0 h 599707"/>
                <a:gd name="connsiteX2" fmla="*/ 665713 w 2312904"/>
                <a:gd name="connsiteY2" fmla="*/ 17225 h 599707"/>
                <a:gd name="connsiteX3" fmla="*/ 1175702 w 2312904"/>
                <a:gd name="connsiteY3" fmla="*/ 33175 h 599707"/>
                <a:gd name="connsiteX4" fmla="*/ 1685690 w 2312904"/>
                <a:gd name="connsiteY4" fmla="*/ 49124 h 599707"/>
                <a:gd name="connsiteX5" fmla="*/ 2154879 w 2312904"/>
                <a:gd name="connsiteY5" fmla="*/ 63798 h 599707"/>
                <a:gd name="connsiteX6" fmla="*/ 2312904 w 2312904"/>
                <a:gd name="connsiteY6" fmla="*/ 599707 h 599707"/>
                <a:gd name="connsiteX7" fmla="*/ 1688420 w 2312904"/>
                <a:gd name="connsiteY7" fmla="*/ 579036 h 599707"/>
                <a:gd name="connsiteX8" fmla="*/ 1156452 w 2312904"/>
                <a:gd name="connsiteY8" fmla="*/ 561428 h 599707"/>
                <a:gd name="connsiteX9" fmla="*/ 624484 w 2312904"/>
                <a:gd name="connsiteY9" fmla="*/ 543819 h 599707"/>
                <a:gd name="connsiteX10" fmla="*/ 0 w 2312904"/>
                <a:gd name="connsiteY10" fmla="*/ 523148 h 599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12904" h="599707" fill="none" extrusionOk="0">
                  <a:moveTo>
                    <a:pt x="0" y="523148"/>
                  </a:moveTo>
                  <a:cubicBezTo>
                    <a:pt x="-3470" y="271623"/>
                    <a:pt x="70945" y="206804"/>
                    <a:pt x="114926" y="0"/>
                  </a:cubicBezTo>
                  <a:cubicBezTo>
                    <a:pt x="359528" y="-39215"/>
                    <a:pt x="521548" y="26795"/>
                    <a:pt x="665713" y="17225"/>
                  </a:cubicBezTo>
                  <a:cubicBezTo>
                    <a:pt x="809878" y="7655"/>
                    <a:pt x="970235" y="68152"/>
                    <a:pt x="1175702" y="33175"/>
                  </a:cubicBezTo>
                  <a:cubicBezTo>
                    <a:pt x="1381169" y="-1803"/>
                    <a:pt x="1544538" y="87549"/>
                    <a:pt x="1685690" y="49124"/>
                  </a:cubicBezTo>
                  <a:cubicBezTo>
                    <a:pt x="1826842" y="10700"/>
                    <a:pt x="2010623" y="92355"/>
                    <a:pt x="2154879" y="63798"/>
                  </a:cubicBezTo>
                  <a:cubicBezTo>
                    <a:pt x="2243045" y="310227"/>
                    <a:pt x="2176061" y="352545"/>
                    <a:pt x="2312904" y="599707"/>
                  </a:cubicBezTo>
                  <a:cubicBezTo>
                    <a:pt x="2026508" y="641530"/>
                    <a:pt x="1836061" y="514926"/>
                    <a:pt x="1688420" y="579036"/>
                  </a:cubicBezTo>
                  <a:cubicBezTo>
                    <a:pt x="1540779" y="643146"/>
                    <a:pt x="1420606" y="519417"/>
                    <a:pt x="1156452" y="561428"/>
                  </a:cubicBezTo>
                  <a:cubicBezTo>
                    <a:pt x="892298" y="603439"/>
                    <a:pt x="731682" y="529657"/>
                    <a:pt x="624484" y="543819"/>
                  </a:cubicBezTo>
                  <a:cubicBezTo>
                    <a:pt x="517286" y="557981"/>
                    <a:pt x="158375" y="475881"/>
                    <a:pt x="0" y="523148"/>
                  </a:cubicBezTo>
                  <a:close/>
                </a:path>
                <a:path w="2312904" h="599707" stroke="0" extrusionOk="0">
                  <a:moveTo>
                    <a:pt x="0" y="523148"/>
                  </a:moveTo>
                  <a:cubicBezTo>
                    <a:pt x="10576" y="286303"/>
                    <a:pt x="75192" y="202819"/>
                    <a:pt x="114926" y="0"/>
                  </a:cubicBezTo>
                  <a:cubicBezTo>
                    <a:pt x="288209" y="136"/>
                    <a:pt x="507656" y="44025"/>
                    <a:pt x="665713" y="17225"/>
                  </a:cubicBezTo>
                  <a:cubicBezTo>
                    <a:pt x="823770" y="-9575"/>
                    <a:pt x="1094353" y="45916"/>
                    <a:pt x="1216501" y="34451"/>
                  </a:cubicBezTo>
                  <a:cubicBezTo>
                    <a:pt x="1338649" y="22986"/>
                    <a:pt x="1795643" y="143604"/>
                    <a:pt x="2154879" y="63798"/>
                  </a:cubicBezTo>
                  <a:cubicBezTo>
                    <a:pt x="2249950" y="203494"/>
                    <a:pt x="2227353" y="483264"/>
                    <a:pt x="2312904" y="599707"/>
                  </a:cubicBezTo>
                  <a:cubicBezTo>
                    <a:pt x="2067612" y="606217"/>
                    <a:pt x="1973119" y="585867"/>
                    <a:pt x="1711549" y="579802"/>
                  </a:cubicBezTo>
                  <a:cubicBezTo>
                    <a:pt x="1449979" y="573737"/>
                    <a:pt x="1344418" y="539983"/>
                    <a:pt x="1156452" y="561428"/>
                  </a:cubicBezTo>
                  <a:cubicBezTo>
                    <a:pt x="968486" y="582873"/>
                    <a:pt x="883954" y="525375"/>
                    <a:pt x="647613" y="544585"/>
                  </a:cubicBezTo>
                  <a:cubicBezTo>
                    <a:pt x="411272" y="563795"/>
                    <a:pt x="258545" y="462914"/>
                    <a:pt x="0" y="523148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solidFill>
                <a:srgbClr val="00B050"/>
              </a:solidFill>
              <a:extLst>
                <a:ext uri="{C807C97D-BFC1-408E-A445-0C87EB9F89A2}">
                  <ask:lineSketchStyleProps xmlns:ask="http://schemas.microsoft.com/office/drawing/2018/sketchyshapes" sd="2134510484">
                    <a:custGeom>
                      <a:avLst/>
                      <a:gdLst>
                        <a:gd name="connsiteX0" fmla="*/ 0 w 2264898"/>
                        <a:gd name="connsiteY0" fmla="*/ 576775 h 661181"/>
                        <a:gd name="connsiteX1" fmla="*/ 112541 w 2264898"/>
                        <a:gd name="connsiteY1" fmla="*/ 0 h 661181"/>
                        <a:gd name="connsiteX2" fmla="*/ 2110153 w 2264898"/>
                        <a:gd name="connsiteY2" fmla="*/ 70338 h 661181"/>
                        <a:gd name="connsiteX3" fmla="*/ 2264898 w 2264898"/>
                        <a:gd name="connsiteY3" fmla="*/ 661181 h 661181"/>
                        <a:gd name="connsiteX4" fmla="*/ 0 w 2264898"/>
                        <a:gd name="connsiteY4" fmla="*/ 576775 h 66118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2264898" h="661181">
                          <a:moveTo>
                            <a:pt x="0" y="576775"/>
                          </a:moveTo>
                          <a:lnTo>
                            <a:pt x="112541" y="0"/>
                          </a:lnTo>
                          <a:lnTo>
                            <a:pt x="2110153" y="70338"/>
                          </a:lnTo>
                          <a:lnTo>
                            <a:pt x="2264898" y="661181"/>
                          </a:lnTo>
                          <a:lnTo>
                            <a:pt x="0" y="576775"/>
                          </a:ln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TextBox 42">
              <a:extLst>
                <a:ext uri="{FF2B5EF4-FFF2-40B4-BE49-F238E27FC236}">
                  <a16:creationId xmlns:a16="http://schemas.microsoft.com/office/drawing/2014/main" id="{7785A520-A1CF-49A3-B964-B06C142B0722}"/>
                </a:ext>
              </a:extLst>
            </p:cNvPr>
            <p:cNvSpPr txBox="1"/>
            <p:nvPr/>
          </p:nvSpPr>
          <p:spPr>
            <a:xfrm>
              <a:off x="5106573" y="4320622"/>
              <a:ext cx="202574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000" b="1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204" name="Group 10">
            <a:extLst>
              <a:ext uri="{FF2B5EF4-FFF2-40B4-BE49-F238E27FC236}">
                <a16:creationId xmlns:a16="http://schemas.microsoft.com/office/drawing/2014/main" id="{7C264C36-21E9-4ABC-BB54-9EAD4078A6BF}"/>
              </a:ext>
            </a:extLst>
          </p:cNvPr>
          <p:cNvGrpSpPr/>
          <p:nvPr/>
        </p:nvGrpSpPr>
        <p:grpSpPr>
          <a:xfrm>
            <a:off x="4700404" y="2395075"/>
            <a:ext cx="2025747" cy="604910"/>
            <a:chOff x="5212079" y="1392702"/>
            <a:chExt cx="2025747" cy="604910"/>
          </a:xfrm>
        </p:grpSpPr>
        <p:sp>
          <p:nvSpPr>
            <p:cNvPr id="205" name="Freeform: Shape 39">
              <a:extLst>
                <a:ext uri="{FF2B5EF4-FFF2-40B4-BE49-F238E27FC236}">
                  <a16:creationId xmlns:a16="http://schemas.microsoft.com/office/drawing/2014/main" id="{148F4266-CB00-4474-9739-6F6A2F0C2C31}"/>
                </a:ext>
              </a:extLst>
            </p:cNvPr>
            <p:cNvSpPr/>
            <p:nvPr/>
          </p:nvSpPr>
          <p:spPr>
            <a:xfrm>
              <a:off x="5247249" y="1392702"/>
              <a:ext cx="1885071" cy="604910"/>
            </a:xfrm>
            <a:custGeom>
              <a:avLst/>
              <a:gdLst>
                <a:gd name="connsiteX0" fmla="*/ 1885071 w 1885071"/>
                <a:gd name="connsiteY0" fmla="*/ 604910 h 604910"/>
                <a:gd name="connsiteX1" fmla="*/ 998806 w 1885071"/>
                <a:gd name="connsiteY1" fmla="*/ 562707 h 604910"/>
                <a:gd name="connsiteX2" fmla="*/ 0 w 1885071"/>
                <a:gd name="connsiteY2" fmla="*/ 590843 h 604910"/>
                <a:gd name="connsiteX3" fmla="*/ 351693 w 1885071"/>
                <a:gd name="connsiteY3" fmla="*/ 267286 h 604910"/>
                <a:gd name="connsiteX4" fmla="*/ 872197 w 1885071"/>
                <a:gd name="connsiteY4" fmla="*/ 0 h 604910"/>
                <a:gd name="connsiteX5" fmla="*/ 1336431 w 1885071"/>
                <a:gd name="connsiteY5" fmla="*/ 112541 h 604910"/>
                <a:gd name="connsiteX6" fmla="*/ 1575582 w 1885071"/>
                <a:gd name="connsiteY6" fmla="*/ 295421 h 604910"/>
                <a:gd name="connsiteX7" fmla="*/ 1842868 w 1885071"/>
                <a:gd name="connsiteY7" fmla="*/ 478301 h 604910"/>
                <a:gd name="connsiteX8" fmla="*/ 1885071 w 1885071"/>
                <a:gd name="connsiteY8" fmla="*/ 604910 h 6049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85071" h="604910">
                  <a:moveTo>
                    <a:pt x="1885071" y="604910"/>
                  </a:moveTo>
                  <a:lnTo>
                    <a:pt x="998806" y="562707"/>
                  </a:lnTo>
                  <a:lnTo>
                    <a:pt x="0" y="590843"/>
                  </a:lnTo>
                  <a:lnTo>
                    <a:pt x="351693" y="267286"/>
                  </a:lnTo>
                  <a:lnTo>
                    <a:pt x="872197" y="0"/>
                  </a:lnTo>
                  <a:lnTo>
                    <a:pt x="1336431" y="112541"/>
                  </a:lnTo>
                  <a:lnTo>
                    <a:pt x="1575582" y="295421"/>
                  </a:lnTo>
                  <a:lnTo>
                    <a:pt x="1842868" y="478301"/>
                  </a:lnTo>
                  <a:lnTo>
                    <a:pt x="1885071" y="604910"/>
                  </a:lnTo>
                  <a:close/>
                </a:path>
              </a:pathLst>
            </a:cu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TextBox 43">
              <a:extLst>
                <a:ext uri="{FF2B5EF4-FFF2-40B4-BE49-F238E27FC236}">
                  <a16:creationId xmlns:a16="http://schemas.microsoft.com/office/drawing/2014/main" id="{9A6DA411-3285-4D73-A659-8A2D281C2196}"/>
                </a:ext>
              </a:extLst>
            </p:cNvPr>
            <p:cNvSpPr txBox="1"/>
            <p:nvPr/>
          </p:nvSpPr>
          <p:spPr>
            <a:xfrm>
              <a:off x="5212079" y="1628280"/>
              <a:ext cx="20257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b="1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207" name="Group 49">
            <a:extLst>
              <a:ext uri="{FF2B5EF4-FFF2-40B4-BE49-F238E27FC236}">
                <a16:creationId xmlns:a16="http://schemas.microsoft.com/office/drawing/2014/main" id="{401B1230-FD83-40AB-A003-E5A7A34B4AF7}"/>
              </a:ext>
            </a:extLst>
          </p:cNvPr>
          <p:cNvGrpSpPr/>
          <p:nvPr/>
        </p:nvGrpSpPr>
        <p:grpSpPr>
          <a:xfrm>
            <a:off x="800100" y="1053529"/>
            <a:ext cx="2835829" cy="2375470"/>
            <a:chOff x="556389" y="-362161"/>
            <a:chExt cx="3171737" cy="2656849"/>
          </a:xfrm>
        </p:grpSpPr>
        <p:sp>
          <p:nvSpPr>
            <p:cNvPr id="208" name="Rectangle: Rounded Corners 44">
              <a:extLst>
                <a:ext uri="{FF2B5EF4-FFF2-40B4-BE49-F238E27FC236}">
                  <a16:creationId xmlns:a16="http://schemas.microsoft.com/office/drawing/2014/main" id="{F7E08271-8890-4973-8A44-A219466C1BA9}"/>
                </a:ext>
              </a:extLst>
            </p:cNvPr>
            <p:cNvSpPr/>
            <p:nvPr/>
          </p:nvSpPr>
          <p:spPr>
            <a:xfrm>
              <a:off x="709797" y="456330"/>
              <a:ext cx="2858648" cy="1597520"/>
            </a:xfrm>
            <a:custGeom>
              <a:avLst/>
              <a:gdLst>
                <a:gd name="connsiteX0" fmla="*/ 0 w 2858648"/>
                <a:gd name="connsiteY0" fmla="*/ 266258 h 1597520"/>
                <a:gd name="connsiteX1" fmla="*/ 266258 w 2858648"/>
                <a:gd name="connsiteY1" fmla="*/ 0 h 1597520"/>
                <a:gd name="connsiteX2" fmla="*/ 894313 w 2858648"/>
                <a:gd name="connsiteY2" fmla="*/ 0 h 1597520"/>
                <a:gd name="connsiteX3" fmla="*/ 1522369 w 2858648"/>
                <a:gd name="connsiteY3" fmla="*/ 0 h 1597520"/>
                <a:gd name="connsiteX4" fmla="*/ 2034117 w 2858648"/>
                <a:gd name="connsiteY4" fmla="*/ 0 h 1597520"/>
                <a:gd name="connsiteX5" fmla="*/ 2592389 w 2858648"/>
                <a:gd name="connsiteY5" fmla="*/ 0 h 1597520"/>
                <a:gd name="connsiteX6" fmla="*/ 2858648 w 2858648"/>
                <a:gd name="connsiteY6" fmla="*/ 266258 h 1597520"/>
                <a:gd name="connsiteX7" fmla="*/ 2858648 w 2858648"/>
                <a:gd name="connsiteY7" fmla="*/ 788110 h 1597520"/>
                <a:gd name="connsiteX8" fmla="*/ 2858648 w 2858648"/>
                <a:gd name="connsiteY8" fmla="*/ 1331261 h 1597520"/>
                <a:gd name="connsiteX9" fmla="*/ 2592389 w 2858648"/>
                <a:gd name="connsiteY9" fmla="*/ 1597520 h 1597520"/>
                <a:gd name="connsiteX10" fmla="*/ 2010857 w 2858648"/>
                <a:gd name="connsiteY10" fmla="*/ 1597520 h 1597520"/>
                <a:gd name="connsiteX11" fmla="*/ 1475847 w 2858648"/>
                <a:gd name="connsiteY11" fmla="*/ 1597520 h 1597520"/>
                <a:gd name="connsiteX12" fmla="*/ 964097 w 2858648"/>
                <a:gd name="connsiteY12" fmla="*/ 1597520 h 1597520"/>
                <a:gd name="connsiteX13" fmla="*/ 266258 w 2858648"/>
                <a:gd name="connsiteY13" fmla="*/ 1597520 h 1597520"/>
                <a:gd name="connsiteX14" fmla="*/ 0 w 2858648"/>
                <a:gd name="connsiteY14" fmla="*/ 1331261 h 1597520"/>
                <a:gd name="connsiteX15" fmla="*/ 0 w 2858648"/>
                <a:gd name="connsiteY15" fmla="*/ 798760 h 1597520"/>
                <a:gd name="connsiteX16" fmla="*/ 0 w 2858648"/>
                <a:gd name="connsiteY16" fmla="*/ 266258 h 1597520"/>
                <a:gd name="connsiteX0" fmla="*/ 0 w 2858648"/>
                <a:gd name="connsiteY0" fmla="*/ 266258 h 1597520"/>
                <a:gd name="connsiteX1" fmla="*/ 266258 w 2858648"/>
                <a:gd name="connsiteY1" fmla="*/ 0 h 1597520"/>
                <a:gd name="connsiteX2" fmla="*/ 894313 w 2858648"/>
                <a:gd name="connsiteY2" fmla="*/ 0 h 1597520"/>
                <a:gd name="connsiteX3" fmla="*/ 1429324 w 2858648"/>
                <a:gd name="connsiteY3" fmla="*/ 0 h 1597520"/>
                <a:gd name="connsiteX4" fmla="*/ 1987595 w 2858648"/>
                <a:gd name="connsiteY4" fmla="*/ 0 h 1597520"/>
                <a:gd name="connsiteX5" fmla="*/ 2592389 w 2858648"/>
                <a:gd name="connsiteY5" fmla="*/ 0 h 1597520"/>
                <a:gd name="connsiteX6" fmla="*/ 2858648 w 2858648"/>
                <a:gd name="connsiteY6" fmla="*/ 266258 h 1597520"/>
                <a:gd name="connsiteX7" fmla="*/ 2858648 w 2858648"/>
                <a:gd name="connsiteY7" fmla="*/ 820059 h 1597520"/>
                <a:gd name="connsiteX8" fmla="*/ 2858648 w 2858648"/>
                <a:gd name="connsiteY8" fmla="*/ 1331261 h 1597520"/>
                <a:gd name="connsiteX9" fmla="*/ 2592389 w 2858648"/>
                <a:gd name="connsiteY9" fmla="*/ 1597520 h 1597520"/>
                <a:gd name="connsiteX10" fmla="*/ 2057379 w 2858648"/>
                <a:gd name="connsiteY10" fmla="*/ 1597520 h 1597520"/>
                <a:gd name="connsiteX11" fmla="*/ 1452585 w 2858648"/>
                <a:gd name="connsiteY11" fmla="*/ 1597520 h 1597520"/>
                <a:gd name="connsiteX12" fmla="*/ 940836 w 2858648"/>
                <a:gd name="connsiteY12" fmla="*/ 1597520 h 1597520"/>
                <a:gd name="connsiteX13" fmla="*/ 266258 w 2858648"/>
                <a:gd name="connsiteY13" fmla="*/ 1597520 h 1597520"/>
                <a:gd name="connsiteX14" fmla="*/ 0 w 2858648"/>
                <a:gd name="connsiteY14" fmla="*/ 1331261 h 1597520"/>
                <a:gd name="connsiteX15" fmla="*/ 0 w 2858648"/>
                <a:gd name="connsiteY15" fmla="*/ 830709 h 1597520"/>
                <a:gd name="connsiteX16" fmla="*/ 0 w 2858648"/>
                <a:gd name="connsiteY16" fmla="*/ 266258 h 15975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858648" h="1597520" fill="none" extrusionOk="0">
                  <a:moveTo>
                    <a:pt x="0" y="266258"/>
                  </a:moveTo>
                  <a:cubicBezTo>
                    <a:pt x="63827" y="127115"/>
                    <a:pt x="126265" y="2290"/>
                    <a:pt x="266258" y="0"/>
                  </a:cubicBezTo>
                  <a:cubicBezTo>
                    <a:pt x="538592" y="-8612"/>
                    <a:pt x="659858" y="-9201"/>
                    <a:pt x="894313" y="0"/>
                  </a:cubicBezTo>
                  <a:cubicBezTo>
                    <a:pt x="1145295" y="-13775"/>
                    <a:pt x="1226692" y="34244"/>
                    <a:pt x="1522369" y="0"/>
                  </a:cubicBezTo>
                  <a:cubicBezTo>
                    <a:pt x="1806121" y="-13410"/>
                    <a:pt x="1877944" y="19223"/>
                    <a:pt x="2034117" y="0"/>
                  </a:cubicBezTo>
                  <a:cubicBezTo>
                    <a:pt x="2223451" y="-52357"/>
                    <a:pt x="2482987" y="41008"/>
                    <a:pt x="2592389" y="0"/>
                  </a:cubicBezTo>
                  <a:cubicBezTo>
                    <a:pt x="2770810" y="-16287"/>
                    <a:pt x="2848455" y="70104"/>
                    <a:pt x="2858648" y="266258"/>
                  </a:cubicBezTo>
                  <a:cubicBezTo>
                    <a:pt x="2916403" y="429925"/>
                    <a:pt x="2775229" y="640601"/>
                    <a:pt x="2858648" y="788110"/>
                  </a:cubicBezTo>
                  <a:cubicBezTo>
                    <a:pt x="2883754" y="898328"/>
                    <a:pt x="2774254" y="1163615"/>
                    <a:pt x="2858648" y="1331261"/>
                  </a:cubicBezTo>
                  <a:cubicBezTo>
                    <a:pt x="2797442" y="1457623"/>
                    <a:pt x="2724057" y="1593614"/>
                    <a:pt x="2592389" y="1597520"/>
                  </a:cubicBezTo>
                  <a:cubicBezTo>
                    <a:pt x="2278537" y="1589727"/>
                    <a:pt x="2159510" y="1549578"/>
                    <a:pt x="2010857" y="1597520"/>
                  </a:cubicBezTo>
                  <a:cubicBezTo>
                    <a:pt x="1853990" y="1651679"/>
                    <a:pt x="1713366" y="1549603"/>
                    <a:pt x="1475847" y="1597520"/>
                  </a:cubicBezTo>
                  <a:cubicBezTo>
                    <a:pt x="1299614" y="1646330"/>
                    <a:pt x="1164420" y="1572357"/>
                    <a:pt x="964097" y="1597520"/>
                  </a:cubicBezTo>
                  <a:cubicBezTo>
                    <a:pt x="763403" y="1656220"/>
                    <a:pt x="506663" y="1536843"/>
                    <a:pt x="266258" y="1597520"/>
                  </a:cubicBezTo>
                  <a:cubicBezTo>
                    <a:pt x="154398" y="1583029"/>
                    <a:pt x="21367" y="1482111"/>
                    <a:pt x="0" y="1331261"/>
                  </a:cubicBezTo>
                  <a:cubicBezTo>
                    <a:pt x="-15669" y="1098188"/>
                    <a:pt x="14771" y="920492"/>
                    <a:pt x="0" y="798760"/>
                  </a:cubicBezTo>
                  <a:cubicBezTo>
                    <a:pt x="-63472" y="720144"/>
                    <a:pt x="37674" y="478791"/>
                    <a:pt x="0" y="266258"/>
                  </a:cubicBezTo>
                  <a:close/>
                </a:path>
                <a:path w="2858648" h="1597520" stroke="0" extrusionOk="0">
                  <a:moveTo>
                    <a:pt x="0" y="266258"/>
                  </a:moveTo>
                  <a:cubicBezTo>
                    <a:pt x="23336" y="142742"/>
                    <a:pt x="142050" y="-15800"/>
                    <a:pt x="266258" y="0"/>
                  </a:cubicBezTo>
                  <a:cubicBezTo>
                    <a:pt x="399912" y="-84741"/>
                    <a:pt x="603083" y="-6550"/>
                    <a:pt x="894313" y="0"/>
                  </a:cubicBezTo>
                  <a:cubicBezTo>
                    <a:pt x="1149549" y="-8806"/>
                    <a:pt x="1212171" y="27522"/>
                    <a:pt x="1429324" y="0"/>
                  </a:cubicBezTo>
                  <a:cubicBezTo>
                    <a:pt x="1687521" y="-38435"/>
                    <a:pt x="1858600" y="9631"/>
                    <a:pt x="1987595" y="0"/>
                  </a:cubicBezTo>
                  <a:cubicBezTo>
                    <a:pt x="2112981" y="-16575"/>
                    <a:pt x="2311970" y="44400"/>
                    <a:pt x="2592389" y="0"/>
                  </a:cubicBezTo>
                  <a:cubicBezTo>
                    <a:pt x="2747538" y="32424"/>
                    <a:pt x="2817518" y="175548"/>
                    <a:pt x="2858648" y="266258"/>
                  </a:cubicBezTo>
                  <a:cubicBezTo>
                    <a:pt x="2854128" y="521302"/>
                    <a:pt x="2822510" y="634189"/>
                    <a:pt x="2858648" y="820059"/>
                  </a:cubicBezTo>
                  <a:cubicBezTo>
                    <a:pt x="2866259" y="1024184"/>
                    <a:pt x="2826376" y="1229097"/>
                    <a:pt x="2858648" y="1331261"/>
                  </a:cubicBezTo>
                  <a:cubicBezTo>
                    <a:pt x="2866538" y="1508403"/>
                    <a:pt x="2756656" y="1591078"/>
                    <a:pt x="2592389" y="1597520"/>
                  </a:cubicBezTo>
                  <a:cubicBezTo>
                    <a:pt x="2401355" y="1618016"/>
                    <a:pt x="2290200" y="1558492"/>
                    <a:pt x="2057379" y="1597520"/>
                  </a:cubicBezTo>
                  <a:cubicBezTo>
                    <a:pt x="1833670" y="1646242"/>
                    <a:pt x="1748532" y="1537156"/>
                    <a:pt x="1452585" y="1597520"/>
                  </a:cubicBezTo>
                  <a:cubicBezTo>
                    <a:pt x="1181992" y="1623580"/>
                    <a:pt x="1112591" y="1539648"/>
                    <a:pt x="940836" y="1597520"/>
                  </a:cubicBezTo>
                  <a:cubicBezTo>
                    <a:pt x="819234" y="1606286"/>
                    <a:pt x="570287" y="1503670"/>
                    <a:pt x="266258" y="1597520"/>
                  </a:cubicBezTo>
                  <a:cubicBezTo>
                    <a:pt x="161983" y="1575732"/>
                    <a:pt x="10521" y="1490996"/>
                    <a:pt x="0" y="1331261"/>
                  </a:cubicBezTo>
                  <a:cubicBezTo>
                    <a:pt x="-17528" y="1201160"/>
                    <a:pt x="67207" y="1020168"/>
                    <a:pt x="0" y="830709"/>
                  </a:cubicBezTo>
                  <a:cubicBezTo>
                    <a:pt x="-23241" y="637036"/>
                    <a:pt x="5554" y="488169"/>
                    <a:pt x="0" y="266258"/>
                  </a:cubicBezTo>
                  <a:close/>
                </a:path>
                <a:path w="2858648" h="1597520" fill="none" stroke="0" extrusionOk="0">
                  <a:moveTo>
                    <a:pt x="0" y="266258"/>
                  </a:moveTo>
                  <a:cubicBezTo>
                    <a:pt x="43092" y="110913"/>
                    <a:pt x="154669" y="-7788"/>
                    <a:pt x="266258" y="0"/>
                  </a:cubicBezTo>
                  <a:cubicBezTo>
                    <a:pt x="533334" y="-28579"/>
                    <a:pt x="664567" y="7984"/>
                    <a:pt x="894313" y="0"/>
                  </a:cubicBezTo>
                  <a:cubicBezTo>
                    <a:pt x="1135520" y="11015"/>
                    <a:pt x="1253515" y="8549"/>
                    <a:pt x="1522369" y="0"/>
                  </a:cubicBezTo>
                  <a:cubicBezTo>
                    <a:pt x="1793019" y="-9987"/>
                    <a:pt x="1863179" y="31394"/>
                    <a:pt x="2034117" y="0"/>
                  </a:cubicBezTo>
                  <a:cubicBezTo>
                    <a:pt x="2215829" y="-10423"/>
                    <a:pt x="2479222" y="49716"/>
                    <a:pt x="2592389" y="0"/>
                  </a:cubicBezTo>
                  <a:cubicBezTo>
                    <a:pt x="2758039" y="20198"/>
                    <a:pt x="2869556" y="112576"/>
                    <a:pt x="2858648" y="266258"/>
                  </a:cubicBezTo>
                  <a:cubicBezTo>
                    <a:pt x="2911090" y="386374"/>
                    <a:pt x="2825585" y="676784"/>
                    <a:pt x="2858648" y="788110"/>
                  </a:cubicBezTo>
                  <a:cubicBezTo>
                    <a:pt x="2938831" y="920932"/>
                    <a:pt x="2843644" y="1127718"/>
                    <a:pt x="2858648" y="1331261"/>
                  </a:cubicBezTo>
                  <a:cubicBezTo>
                    <a:pt x="2842512" y="1431011"/>
                    <a:pt x="2754890" y="1574756"/>
                    <a:pt x="2592389" y="1597520"/>
                  </a:cubicBezTo>
                  <a:cubicBezTo>
                    <a:pt x="2305487" y="1593650"/>
                    <a:pt x="2180413" y="1539806"/>
                    <a:pt x="2010857" y="1597520"/>
                  </a:cubicBezTo>
                  <a:cubicBezTo>
                    <a:pt x="1839562" y="1618221"/>
                    <a:pt x="1631555" y="1506170"/>
                    <a:pt x="1475847" y="1597520"/>
                  </a:cubicBezTo>
                  <a:cubicBezTo>
                    <a:pt x="1273953" y="1672520"/>
                    <a:pt x="1201811" y="1552037"/>
                    <a:pt x="964097" y="1597520"/>
                  </a:cubicBezTo>
                  <a:cubicBezTo>
                    <a:pt x="788074" y="1640003"/>
                    <a:pt x="598240" y="1506864"/>
                    <a:pt x="266258" y="1597520"/>
                  </a:cubicBezTo>
                  <a:cubicBezTo>
                    <a:pt x="127984" y="1557833"/>
                    <a:pt x="2988" y="1480174"/>
                    <a:pt x="0" y="1331261"/>
                  </a:cubicBezTo>
                  <a:cubicBezTo>
                    <a:pt x="11789" y="1121933"/>
                    <a:pt x="18291" y="913549"/>
                    <a:pt x="0" y="798760"/>
                  </a:cubicBezTo>
                  <a:cubicBezTo>
                    <a:pt x="733" y="681172"/>
                    <a:pt x="51679" y="489000"/>
                    <a:pt x="0" y="266258"/>
                  </a:cubicBezTo>
                  <a:close/>
                </a:path>
              </a:pathLst>
            </a:custGeom>
            <a:solidFill>
              <a:srgbClr val="FFC000"/>
            </a:solidFill>
            <a:ln>
              <a:solidFill>
                <a:schemeClr val="accent4">
                  <a:lumMod val="60000"/>
                  <a:lumOff val="40000"/>
                </a:schemeClr>
              </a:solidFill>
              <a:extLst>
                <a:ext uri="{C807C97D-BFC1-408E-A445-0C87EB9F89A2}">
                  <ask:lineSketchStyleProps xmlns:ask="http://schemas.microsoft.com/office/drawing/2018/sketchyshapes" sd="4034087894">
                    <a:custGeom>
                      <a:avLst/>
                      <a:gdLst>
                        <a:gd name="connsiteX0" fmla="*/ 0 w 2555898"/>
                        <a:gd name="connsiteY0" fmla="*/ 238060 h 1428332"/>
                        <a:gd name="connsiteX1" fmla="*/ 238060 w 2555898"/>
                        <a:gd name="connsiteY1" fmla="*/ 0 h 1428332"/>
                        <a:gd name="connsiteX2" fmla="*/ 799600 w 2555898"/>
                        <a:gd name="connsiteY2" fmla="*/ 0 h 1428332"/>
                        <a:gd name="connsiteX3" fmla="*/ 1361140 w 2555898"/>
                        <a:gd name="connsiteY3" fmla="*/ 0 h 1428332"/>
                        <a:gd name="connsiteX4" fmla="*/ 1818691 w 2555898"/>
                        <a:gd name="connsiteY4" fmla="*/ 0 h 1428332"/>
                        <a:gd name="connsiteX5" fmla="*/ 2317838 w 2555898"/>
                        <a:gd name="connsiteY5" fmla="*/ 0 h 1428332"/>
                        <a:gd name="connsiteX6" fmla="*/ 2555898 w 2555898"/>
                        <a:gd name="connsiteY6" fmla="*/ 238060 h 1428332"/>
                        <a:gd name="connsiteX7" fmla="*/ 2555898 w 2555898"/>
                        <a:gd name="connsiteY7" fmla="*/ 704644 h 1428332"/>
                        <a:gd name="connsiteX8" fmla="*/ 2555898 w 2555898"/>
                        <a:gd name="connsiteY8" fmla="*/ 1190272 h 1428332"/>
                        <a:gd name="connsiteX9" fmla="*/ 2317838 w 2555898"/>
                        <a:gd name="connsiteY9" fmla="*/ 1428332 h 1428332"/>
                        <a:gd name="connsiteX10" fmla="*/ 1797894 w 2555898"/>
                        <a:gd name="connsiteY10" fmla="*/ 1428332 h 1428332"/>
                        <a:gd name="connsiteX11" fmla="*/ 1319545 w 2555898"/>
                        <a:gd name="connsiteY11" fmla="*/ 1428332 h 1428332"/>
                        <a:gd name="connsiteX12" fmla="*/ 861993 w 2555898"/>
                        <a:gd name="connsiteY12" fmla="*/ 1428332 h 1428332"/>
                        <a:gd name="connsiteX13" fmla="*/ 238060 w 2555898"/>
                        <a:gd name="connsiteY13" fmla="*/ 1428332 h 1428332"/>
                        <a:gd name="connsiteX14" fmla="*/ 0 w 2555898"/>
                        <a:gd name="connsiteY14" fmla="*/ 1190272 h 1428332"/>
                        <a:gd name="connsiteX15" fmla="*/ 0 w 2555898"/>
                        <a:gd name="connsiteY15" fmla="*/ 714166 h 1428332"/>
                        <a:gd name="connsiteX16" fmla="*/ 0 w 2555898"/>
                        <a:gd name="connsiteY16" fmla="*/ 238060 h 142833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</a:cxnLst>
                      <a:rect l="l" t="t" r="r" b="b"/>
                      <a:pathLst>
                        <a:path w="2555898" h="1428332" fill="none" extrusionOk="0">
                          <a:moveTo>
                            <a:pt x="0" y="238060"/>
                          </a:moveTo>
                          <a:cubicBezTo>
                            <a:pt x="33890" y="102716"/>
                            <a:pt x="132994" y="-1724"/>
                            <a:pt x="238060" y="0"/>
                          </a:cubicBezTo>
                          <a:cubicBezTo>
                            <a:pt x="482897" y="-10988"/>
                            <a:pt x="599265" y="6275"/>
                            <a:pt x="799600" y="0"/>
                          </a:cubicBezTo>
                          <a:cubicBezTo>
                            <a:pt x="999935" y="-6275"/>
                            <a:pt x="1110421" y="16719"/>
                            <a:pt x="1361140" y="0"/>
                          </a:cubicBezTo>
                          <a:cubicBezTo>
                            <a:pt x="1611859" y="-16719"/>
                            <a:pt x="1664270" y="23406"/>
                            <a:pt x="1818691" y="0"/>
                          </a:cubicBezTo>
                          <a:cubicBezTo>
                            <a:pt x="1973112" y="-23406"/>
                            <a:pt x="2215067" y="33537"/>
                            <a:pt x="2317838" y="0"/>
                          </a:cubicBezTo>
                          <a:cubicBezTo>
                            <a:pt x="2476748" y="-11536"/>
                            <a:pt x="2565164" y="91988"/>
                            <a:pt x="2555898" y="238060"/>
                          </a:cubicBezTo>
                          <a:cubicBezTo>
                            <a:pt x="2587085" y="354997"/>
                            <a:pt x="2505924" y="584555"/>
                            <a:pt x="2555898" y="704644"/>
                          </a:cubicBezTo>
                          <a:cubicBezTo>
                            <a:pt x="2605872" y="824733"/>
                            <a:pt x="2500117" y="1016771"/>
                            <a:pt x="2555898" y="1190272"/>
                          </a:cubicBezTo>
                          <a:cubicBezTo>
                            <a:pt x="2536389" y="1312396"/>
                            <a:pt x="2447111" y="1426607"/>
                            <a:pt x="2317838" y="1428332"/>
                          </a:cubicBezTo>
                          <a:cubicBezTo>
                            <a:pt x="2068686" y="1434825"/>
                            <a:pt x="1948756" y="1394589"/>
                            <a:pt x="1797894" y="1428332"/>
                          </a:cubicBezTo>
                          <a:cubicBezTo>
                            <a:pt x="1647032" y="1462075"/>
                            <a:pt x="1485536" y="1384900"/>
                            <a:pt x="1319545" y="1428332"/>
                          </a:cubicBezTo>
                          <a:cubicBezTo>
                            <a:pt x="1153554" y="1471764"/>
                            <a:pt x="1037765" y="1381936"/>
                            <a:pt x="861993" y="1428332"/>
                          </a:cubicBezTo>
                          <a:cubicBezTo>
                            <a:pt x="686221" y="1474728"/>
                            <a:pt x="494516" y="1366181"/>
                            <a:pt x="238060" y="1428332"/>
                          </a:cubicBezTo>
                          <a:cubicBezTo>
                            <a:pt x="109802" y="1428412"/>
                            <a:pt x="924" y="1328371"/>
                            <a:pt x="0" y="1190272"/>
                          </a:cubicBezTo>
                          <a:cubicBezTo>
                            <a:pt x="-2145" y="998606"/>
                            <a:pt x="19510" y="816999"/>
                            <a:pt x="0" y="714166"/>
                          </a:cubicBezTo>
                          <a:cubicBezTo>
                            <a:pt x="-19510" y="611333"/>
                            <a:pt x="27922" y="438406"/>
                            <a:pt x="0" y="238060"/>
                          </a:cubicBezTo>
                          <a:close/>
                        </a:path>
                        <a:path w="2555898" h="1428332" stroke="0" extrusionOk="0">
                          <a:moveTo>
                            <a:pt x="0" y="238060"/>
                          </a:moveTo>
                          <a:cubicBezTo>
                            <a:pt x="12373" y="97119"/>
                            <a:pt x="125437" y="-18653"/>
                            <a:pt x="238060" y="0"/>
                          </a:cubicBezTo>
                          <a:cubicBezTo>
                            <a:pt x="369104" y="-57083"/>
                            <a:pt x="560310" y="797"/>
                            <a:pt x="799600" y="0"/>
                          </a:cubicBezTo>
                          <a:cubicBezTo>
                            <a:pt x="1038890" y="-797"/>
                            <a:pt x="1080657" y="26591"/>
                            <a:pt x="1277949" y="0"/>
                          </a:cubicBezTo>
                          <a:cubicBezTo>
                            <a:pt x="1475241" y="-26591"/>
                            <a:pt x="1655487" y="6799"/>
                            <a:pt x="1777096" y="0"/>
                          </a:cubicBezTo>
                          <a:cubicBezTo>
                            <a:pt x="1898705" y="-6799"/>
                            <a:pt x="2070344" y="24033"/>
                            <a:pt x="2317838" y="0"/>
                          </a:cubicBezTo>
                          <a:cubicBezTo>
                            <a:pt x="2454938" y="38635"/>
                            <a:pt x="2542911" y="142161"/>
                            <a:pt x="2555898" y="238060"/>
                          </a:cubicBezTo>
                          <a:cubicBezTo>
                            <a:pt x="2561688" y="471169"/>
                            <a:pt x="2533825" y="552982"/>
                            <a:pt x="2555898" y="733210"/>
                          </a:cubicBezTo>
                          <a:cubicBezTo>
                            <a:pt x="2577971" y="913438"/>
                            <a:pt x="2535511" y="1086872"/>
                            <a:pt x="2555898" y="1190272"/>
                          </a:cubicBezTo>
                          <a:cubicBezTo>
                            <a:pt x="2563640" y="1320198"/>
                            <a:pt x="2453081" y="1403925"/>
                            <a:pt x="2317838" y="1428332"/>
                          </a:cubicBezTo>
                          <a:cubicBezTo>
                            <a:pt x="2159451" y="1433345"/>
                            <a:pt x="2043317" y="1394344"/>
                            <a:pt x="1839489" y="1428332"/>
                          </a:cubicBezTo>
                          <a:cubicBezTo>
                            <a:pt x="1635661" y="1462320"/>
                            <a:pt x="1550696" y="1384126"/>
                            <a:pt x="1298747" y="1428332"/>
                          </a:cubicBezTo>
                          <a:cubicBezTo>
                            <a:pt x="1046798" y="1472538"/>
                            <a:pt x="981228" y="1377797"/>
                            <a:pt x="841196" y="1428332"/>
                          </a:cubicBezTo>
                          <a:cubicBezTo>
                            <a:pt x="701164" y="1478867"/>
                            <a:pt x="523048" y="1381733"/>
                            <a:pt x="238060" y="1428332"/>
                          </a:cubicBezTo>
                          <a:cubicBezTo>
                            <a:pt x="138339" y="1413807"/>
                            <a:pt x="9279" y="1317404"/>
                            <a:pt x="0" y="1190272"/>
                          </a:cubicBezTo>
                          <a:cubicBezTo>
                            <a:pt x="-2882" y="1076260"/>
                            <a:pt x="48146" y="937109"/>
                            <a:pt x="0" y="742732"/>
                          </a:cubicBezTo>
                          <a:cubicBezTo>
                            <a:pt x="-48146" y="548355"/>
                            <a:pt x="21479" y="439672"/>
                            <a:pt x="0" y="238060"/>
                          </a:cubicBez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Rectangle: Rounded Corners 45">
              <a:extLst>
                <a:ext uri="{FF2B5EF4-FFF2-40B4-BE49-F238E27FC236}">
                  <a16:creationId xmlns:a16="http://schemas.microsoft.com/office/drawing/2014/main" id="{57ABFB61-073A-4FC6-A9DD-200DEC2F2E28}"/>
                </a:ext>
              </a:extLst>
            </p:cNvPr>
            <p:cNvSpPr/>
            <p:nvPr/>
          </p:nvSpPr>
          <p:spPr>
            <a:xfrm>
              <a:off x="556389" y="225019"/>
              <a:ext cx="3171737" cy="2069669"/>
            </a:xfrm>
            <a:custGeom>
              <a:avLst/>
              <a:gdLst>
                <a:gd name="connsiteX0" fmla="*/ 0 w 3171737"/>
                <a:gd name="connsiteY0" fmla="*/ 344951 h 2069669"/>
                <a:gd name="connsiteX1" fmla="*/ 344951 w 3171737"/>
                <a:gd name="connsiteY1" fmla="*/ 0 h 2069669"/>
                <a:gd name="connsiteX2" fmla="*/ 1015047 w 3171737"/>
                <a:gd name="connsiteY2" fmla="*/ 0 h 2069669"/>
                <a:gd name="connsiteX3" fmla="*/ 1585869 w 3171737"/>
                <a:gd name="connsiteY3" fmla="*/ 0 h 2069669"/>
                <a:gd name="connsiteX4" fmla="*/ 2181508 w 3171737"/>
                <a:gd name="connsiteY4" fmla="*/ 0 h 2069669"/>
                <a:gd name="connsiteX5" fmla="*/ 2826785 w 3171737"/>
                <a:gd name="connsiteY5" fmla="*/ 0 h 2069669"/>
                <a:gd name="connsiteX6" fmla="*/ 3171737 w 3171737"/>
                <a:gd name="connsiteY6" fmla="*/ 344951 h 2069669"/>
                <a:gd name="connsiteX7" fmla="*/ 3171737 w 3171737"/>
                <a:gd name="connsiteY7" fmla="*/ 832468 h 2069669"/>
                <a:gd name="connsiteX8" fmla="*/ 3171737 w 3171737"/>
                <a:gd name="connsiteY8" fmla="*/ 1292390 h 2069669"/>
                <a:gd name="connsiteX9" fmla="*/ 3171737 w 3171737"/>
                <a:gd name="connsiteY9" fmla="*/ 1724717 h 2069669"/>
                <a:gd name="connsiteX10" fmla="*/ 2826785 w 3171737"/>
                <a:gd name="connsiteY10" fmla="*/ 2069669 h 2069669"/>
                <a:gd name="connsiteX11" fmla="*/ 2280781 w 3171737"/>
                <a:gd name="connsiteY11" fmla="*/ 2069669 h 2069669"/>
                <a:gd name="connsiteX12" fmla="*/ 1734778 w 3171737"/>
                <a:gd name="connsiteY12" fmla="*/ 2069669 h 2069669"/>
                <a:gd name="connsiteX13" fmla="*/ 1064682 w 3171737"/>
                <a:gd name="connsiteY13" fmla="*/ 2069669 h 2069669"/>
                <a:gd name="connsiteX14" fmla="*/ 344951 w 3171737"/>
                <a:gd name="connsiteY14" fmla="*/ 2069669 h 2069669"/>
                <a:gd name="connsiteX15" fmla="*/ 0 w 3171737"/>
                <a:gd name="connsiteY15" fmla="*/ 1724717 h 2069669"/>
                <a:gd name="connsiteX16" fmla="*/ 0 w 3171737"/>
                <a:gd name="connsiteY16" fmla="*/ 1278593 h 2069669"/>
                <a:gd name="connsiteX17" fmla="*/ 0 w 3171737"/>
                <a:gd name="connsiteY17" fmla="*/ 804874 h 2069669"/>
                <a:gd name="connsiteX18" fmla="*/ 0 w 3171737"/>
                <a:gd name="connsiteY18" fmla="*/ 344951 h 2069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171737" h="2069669" extrusionOk="0">
                  <a:moveTo>
                    <a:pt x="0" y="344951"/>
                  </a:moveTo>
                  <a:cubicBezTo>
                    <a:pt x="43618" y="121077"/>
                    <a:pt x="217960" y="-62843"/>
                    <a:pt x="344951" y="0"/>
                  </a:cubicBezTo>
                  <a:cubicBezTo>
                    <a:pt x="470303" y="-51187"/>
                    <a:pt x="854721" y="66001"/>
                    <a:pt x="1015047" y="0"/>
                  </a:cubicBezTo>
                  <a:cubicBezTo>
                    <a:pt x="1183966" y="-48768"/>
                    <a:pt x="1325766" y="-5028"/>
                    <a:pt x="1585869" y="0"/>
                  </a:cubicBezTo>
                  <a:cubicBezTo>
                    <a:pt x="1845174" y="5898"/>
                    <a:pt x="1957826" y="60586"/>
                    <a:pt x="2181508" y="0"/>
                  </a:cubicBezTo>
                  <a:cubicBezTo>
                    <a:pt x="2438640" y="7993"/>
                    <a:pt x="2667804" y="93564"/>
                    <a:pt x="2826785" y="0"/>
                  </a:cubicBezTo>
                  <a:cubicBezTo>
                    <a:pt x="3007115" y="38132"/>
                    <a:pt x="3168846" y="191691"/>
                    <a:pt x="3171737" y="344951"/>
                  </a:cubicBezTo>
                  <a:cubicBezTo>
                    <a:pt x="3219569" y="540960"/>
                    <a:pt x="3172331" y="682106"/>
                    <a:pt x="3171737" y="832468"/>
                  </a:cubicBezTo>
                  <a:cubicBezTo>
                    <a:pt x="3210468" y="996999"/>
                    <a:pt x="3130378" y="1061683"/>
                    <a:pt x="3171737" y="1292390"/>
                  </a:cubicBezTo>
                  <a:cubicBezTo>
                    <a:pt x="3225325" y="1509916"/>
                    <a:pt x="3160078" y="1541231"/>
                    <a:pt x="3171737" y="1724717"/>
                  </a:cubicBezTo>
                  <a:cubicBezTo>
                    <a:pt x="3175181" y="1909658"/>
                    <a:pt x="3007773" y="2035656"/>
                    <a:pt x="2826785" y="2069669"/>
                  </a:cubicBezTo>
                  <a:cubicBezTo>
                    <a:pt x="2551890" y="2104764"/>
                    <a:pt x="2435553" y="2051699"/>
                    <a:pt x="2280781" y="2069669"/>
                  </a:cubicBezTo>
                  <a:cubicBezTo>
                    <a:pt x="2095797" y="2122910"/>
                    <a:pt x="1929350" y="2022241"/>
                    <a:pt x="1734778" y="2069669"/>
                  </a:cubicBezTo>
                  <a:cubicBezTo>
                    <a:pt x="1588766" y="2116356"/>
                    <a:pt x="1234787" y="2035820"/>
                    <a:pt x="1064682" y="2069669"/>
                  </a:cubicBezTo>
                  <a:cubicBezTo>
                    <a:pt x="903781" y="2074208"/>
                    <a:pt x="507175" y="2029919"/>
                    <a:pt x="344951" y="2069669"/>
                  </a:cubicBezTo>
                  <a:cubicBezTo>
                    <a:pt x="152055" y="2082022"/>
                    <a:pt x="15615" y="1895906"/>
                    <a:pt x="0" y="1724717"/>
                  </a:cubicBezTo>
                  <a:cubicBezTo>
                    <a:pt x="21112" y="1630948"/>
                    <a:pt x="77047" y="1396606"/>
                    <a:pt x="0" y="1278593"/>
                  </a:cubicBezTo>
                  <a:cubicBezTo>
                    <a:pt x="-34066" y="1167436"/>
                    <a:pt x="24527" y="1032161"/>
                    <a:pt x="0" y="804874"/>
                  </a:cubicBezTo>
                  <a:cubicBezTo>
                    <a:pt x="-32551" y="586249"/>
                    <a:pt x="40553" y="528037"/>
                    <a:pt x="0" y="344951"/>
                  </a:cubicBez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4034087894">
                    <a:custGeom>
                      <a:avLst/>
                      <a:gdLst>
                        <a:gd name="connsiteX0" fmla="*/ 0 w 2835829"/>
                        <a:gd name="connsiteY0" fmla="*/ 308419 h 1850476"/>
                        <a:gd name="connsiteX1" fmla="*/ 308419 w 2835829"/>
                        <a:gd name="connsiteY1" fmla="*/ 0 h 1850476"/>
                        <a:gd name="connsiteX2" fmla="*/ 907547 w 2835829"/>
                        <a:gd name="connsiteY2" fmla="*/ 0 h 1850476"/>
                        <a:gd name="connsiteX3" fmla="*/ 1417915 w 2835829"/>
                        <a:gd name="connsiteY3" fmla="*/ 0 h 1850476"/>
                        <a:gd name="connsiteX4" fmla="*/ 1950472 w 2835829"/>
                        <a:gd name="connsiteY4" fmla="*/ 0 h 1850476"/>
                        <a:gd name="connsiteX5" fmla="*/ 2527410 w 2835829"/>
                        <a:gd name="connsiteY5" fmla="*/ 0 h 1850476"/>
                        <a:gd name="connsiteX6" fmla="*/ 2835829 w 2835829"/>
                        <a:gd name="connsiteY6" fmla="*/ 308419 h 1850476"/>
                        <a:gd name="connsiteX7" fmla="*/ 2835829 w 2835829"/>
                        <a:gd name="connsiteY7" fmla="*/ 744304 h 1850476"/>
                        <a:gd name="connsiteX8" fmla="*/ 2835829 w 2835829"/>
                        <a:gd name="connsiteY8" fmla="*/ 1155517 h 1850476"/>
                        <a:gd name="connsiteX9" fmla="*/ 2835829 w 2835829"/>
                        <a:gd name="connsiteY9" fmla="*/ 1542057 h 1850476"/>
                        <a:gd name="connsiteX10" fmla="*/ 2527410 w 2835829"/>
                        <a:gd name="connsiteY10" fmla="*/ 1850476 h 1850476"/>
                        <a:gd name="connsiteX11" fmla="*/ 2039232 w 2835829"/>
                        <a:gd name="connsiteY11" fmla="*/ 1850476 h 1850476"/>
                        <a:gd name="connsiteX12" fmla="*/ 1551054 w 2835829"/>
                        <a:gd name="connsiteY12" fmla="*/ 1850476 h 1850476"/>
                        <a:gd name="connsiteX13" fmla="*/ 951926 w 2835829"/>
                        <a:gd name="connsiteY13" fmla="*/ 1850476 h 1850476"/>
                        <a:gd name="connsiteX14" fmla="*/ 308419 w 2835829"/>
                        <a:gd name="connsiteY14" fmla="*/ 1850476 h 1850476"/>
                        <a:gd name="connsiteX15" fmla="*/ 0 w 2835829"/>
                        <a:gd name="connsiteY15" fmla="*/ 1542057 h 1850476"/>
                        <a:gd name="connsiteX16" fmla="*/ 0 w 2835829"/>
                        <a:gd name="connsiteY16" fmla="*/ 1143181 h 1850476"/>
                        <a:gd name="connsiteX17" fmla="*/ 0 w 2835829"/>
                        <a:gd name="connsiteY17" fmla="*/ 719632 h 1850476"/>
                        <a:gd name="connsiteX18" fmla="*/ 0 w 2835829"/>
                        <a:gd name="connsiteY18" fmla="*/ 308419 h 185047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</a:cxnLst>
                      <a:rect l="l" t="t" r="r" b="b"/>
                      <a:pathLst>
                        <a:path w="2835829" h="1850476" extrusionOk="0">
                          <a:moveTo>
                            <a:pt x="0" y="308419"/>
                          </a:moveTo>
                          <a:cubicBezTo>
                            <a:pt x="35629" y="110832"/>
                            <a:pt x="173268" y="-34808"/>
                            <a:pt x="308419" y="0"/>
                          </a:cubicBezTo>
                          <a:cubicBezTo>
                            <a:pt x="435994" y="-8432"/>
                            <a:pt x="770195" y="57992"/>
                            <a:pt x="907547" y="0"/>
                          </a:cubicBezTo>
                          <a:cubicBezTo>
                            <a:pt x="1044899" y="-57992"/>
                            <a:pt x="1175434" y="4217"/>
                            <a:pt x="1417915" y="0"/>
                          </a:cubicBezTo>
                          <a:cubicBezTo>
                            <a:pt x="1660396" y="-4217"/>
                            <a:pt x="1742951" y="32036"/>
                            <a:pt x="1950472" y="0"/>
                          </a:cubicBezTo>
                          <a:cubicBezTo>
                            <a:pt x="2157993" y="-32036"/>
                            <a:pt x="2383163" y="69206"/>
                            <a:pt x="2527410" y="0"/>
                          </a:cubicBezTo>
                          <a:cubicBezTo>
                            <a:pt x="2698698" y="6548"/>
                            <a:pt x="2831967" y="148665"/>
                            <a:pt x="2835829" y="308419"/>
                          </a:cubicBezTo>
                          <a:cubicBezTo>
                            <a:pt x="2853166" y="499123"/>
                            <a:pt x="2822482" y="595893"/>
                            <a:pt x="2835829" y="744304"/>
                          </a:cubicBezTo>
                          <a:cubicBezTo>
                            <a:pt x="2849176" y="892716"/>
                            <a:pt x="2789444" y="951127"/>
                            <a:pt x="2835829" y="1155517"/>
                          </a:cubicBezTo>
                          <a:cubicBezTo>
                            <a:pt x="2882214" y="1359907"/>
                            <a:pt x="2816809" y="1388000"/>
                            <a:pt x="2835829" y="1542057"/>
                          </a:cubicBezTo>
                          <a:cubicBezTo>
                            <a:pt x="2845267" y="1716004"/>
                            <a:pt x="2687917" y="1851903"/>
                            <a:pt x="2527410" y="1850476"/>
                          </a:cubicBezTo>
                          <a:cubicBezTo>
                            <a:pt x="2284451" y="1900620"/>
                            <a:pt x="2181675" y="1840212"/>
                            <a:pt x="2039232" y="1850476"/>
                          </a:cubicBezTo>
                          <a:cubicBezTo>
                            <a:pt x="1896789" y="1860740"/>
                            <a:pt x="1693716" y="1803192"/>
                            <a:pt x="1551054" y="1850476"/>
                          </a:cubicBezTo>
                          <a:cubicBezTo>
                            <a:pt x="1408392" y="1897760"/>
                            <a:pt x="1098884" y="1822616"/>
                            <a:pt x="951926" y="1850476"/>
                          </a:cubicBezTo>
                          <a:cubicBezTo>
                            <a:pt x="804968" y="1878336"/>
                            <a:pt x="442642" y="1845627"/>
                            <a:pt x="308419" y="1850476"/>
                          </a:cubicBezTo>
                          <a:cubicBezTo>
                            <a:pt x="127961" y="1858682"/>
                            <a:pt x="25054" y="1695821"/>
                            <a:pt x="0" y="1542057"/>
                          </a:cubicBezTo>
                          <a:cubicBezTo>
                            <a:pt x="-4687" y="1460908"/>
                            <a:pt x="46540" y="1250155"/>
                            <a:pt x="0" y="1143181"/>
                          </a:cubicBezTo>
                          <a:cubicBezTo>
                            <a:pt x="-46540" y="1036207"/>
                            <a:pt x="26270" y="922034"/>
                            <a:pt x="0" y="719632"/>
                          </a:cubicBezTo>
                          <a:cubicBezTo>
                            <a:pt x="-26270" y="517230"/>
                            <a:pt x="39740" y="477550"/>
                            <a:pt x="0" y="308419"/>
                          </a:cubicBez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Oval 46">
              <a:extLst>
                <a:ext uri="{FF2B5EF4-FFF2-40B4-BE49-F238E27FC236}">
                  <a16:creationId xmlns:a16="http://schemas.microsoft.com/office/drawing/2014/main" id="{29F12F99-CE43-47D0-863D-37CB49900828}"/>
                </a:ext>
              </a:extLst>
            </p:cNvPr>
            <p:cNvSpPr/>
            <p:nvPr/>
          </p:nvSpPr>
          <p:spPr>
            <a:xfrm>
              <a:off x="1782533" y="-362161"/>
              <a:ext cx="998806" cy="1049801"/>
            </a:xfrm>
            <a:custGeom>
              <a:avLst/>
              <a:gdLst>
                <a:gd name="connsiteX0" fmla="*/ 0 w 998806"/>
                <a:gd name="connsiteY0" fmla="*/ 524901 h 1049801"/>
                <a:gd name="connsiteX1" fmla="*/ 499403 w 998806"/>
                <a:gd name="connsiteY1" fmla="*/ 0 h 1049801"/>
                <a:gd name="connsiteX2" fmla="*/ 998806 w 998806"/>
                <a:gd name="connsiteY2" fmla="*/ 524901 h 1049801"/>
                <a:gd name="connsiteX3" fmla="*/ 499403 w 998806"/>
                <a:gd name="connsiteY3" fmla="*/ 1049802 h 1049801"/>
                <a:gd name="connsiteX4" fmla="*/ 0 w 998806"/>
                <a:gd name="connsiteY4" fmla="*/ 524901 h 10498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98806" h="1049801" fill="none" extrusionOk="0">
                  <a:moveTo>
                    <a:pt x="0" y="524901"/>
                  </a:moveTo>
                  <a:cubicBezTo>
                    <a:pt x="-60725" y="243406"/>
                    <a:pt x="292911" y="-28602"/>
                    <a:pt x="499403" y="0"/>
                  </a:cubicBezTo>
                  <a:cubicBezTo>
                    <a:pt x="745437" y="22735"/>
                    <a:pt x="998562" y="288688"/>
                    <a:pt x="998806" y="524901"/>
                  </a:cubicBezTo>
                  <a:cubicBezTo>
                    <a:pt x="959125" y="781708"/>
                    <a:pt x="807199" y="1075784"/>
                    <a:pt x="499403" y="1049802"/>
                  </a:cubicBezTo>
                  <a:cubicBezTo>
                    <a:pt x="240240" y="1110830"/>
                    <a:pt x="44844" y="816941"/>
                    <a:pt x="0" y="524901"/>
                  </a:cubicBezTo>
                  <a:close/>
                </a:path>
                <a:path w="998806" h="1049801" stroke="0" extrusionOk="0">
                  <a:moveTo>
                    <a:pt x="0" y="524901"/>
                  </a:moveTo>
                  <a:cubicBezTo>
                    <a:pt x="-2471" y="224199"/>
                    <a:pt x="217115" y="26249"/>
                    <a:pt x="499403" y="0"/>
                  </a:cubicBezTo>
                  <a:cubicBezTo>
                    <a:pt x="758250" y="20045"/>
                    <a:pt x="991184" y="218690"/>
                    <a:pt x="998806" y="524901"/>
                  </a:cubicBezTo>
                  <a:cubicBezTo>
                    <a:pt x="1032917" y="837396"/>
                    <a:pt x="724872" y="1110020"/>
                    <a:pt x="499403" y="1049802"/>
                  </a:cubicBezTo>
                  <a:cubicBezTo>
                    <a:pt x="262015" y="1052746"/>
                    <a:pt x="16335" y="760509"/>
                    <a:pt x="0" y="524901"/>
                  </a:cubicBezTo>
                  <a:close/>
                </a:path>
              </a:pathLst>
            </a:custGeom>
            <a:solidFill>
              <a:srgbClr val="00B0F0"/>
            </a:solidFill>
            <a:ln>
              <a:extLst>
                <a:ext uri="{C807C97D-BFC1-408E-A445-0C87EB9F89A2}">
                  <ask:lineSketchStyleProps xmlns:ask="http://schemas.microsoft.com/office/drawing/2018/sketchyshapes" sd="2444552323">
                    <a:prstGeom prst="ellipse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TextBox 47">
              <a:extLst>
                <a:ext uri="{FF2B5EF4-FFF2-40B4-BE49-F238E27FC236}">
                  <a16:creationId xmlns:a16="http://schemas.microsoft.com/office/drawing/2014/main" id="{1908CF50-D4F9-4EAD-BDE9-F4A61A0BF03D}"/>
                </a:ext>
              </a:extLst>
            </p:cNvPr>
            <p:cNvSpPr txBox="1"/>
            <p:nvPr/>
          </p:nvSpPr>
          <p:spPr>
            <a:xfrm>
              <a:off x="1734079" y="-66891"/>
              <a:ext cx="998806" cy="5851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solidFill>
                    <a:schemeClr val="bg1"/>
                  </a:solidFill>
                  <a:latin typeface="Hand Of Sean" panose="02000500000000000000" pitchFamily="2" charset="-128"/>
                  <a:ea typeface="Hand Of Sean" panose="02000500000000000000" pitchFamily="2" charset="-128"/>
                </a:rPr>
                <a:t>1</a:t>
              </a:r>
            </a:p>
          </p:txBody>
        </p:sp>
        <p:sp>
          <p:nvSpPr>
            <p:cNvPr id="212" name="TextBox 48">
              <a:extLst>
                <a:ext uri="{FF2B5EF4-FFF2-40B4-BE49-F238E27FC236}">
                  <a16:creationId xmlns:a16="http://schemas.microsoft.com/office/drawing/2014/main" id="{D52F1A5B-BD7C-49B2-9CE0-71C2AFDA6A9A}"/>
                </a:ext>
              </a:extLst>
            </p:cNvPr>
            <p:cNvSpPr txBox="1"/>
            <p:nvPr/>
          </p:nvSpPr>
          <p:spPr>
            <a:xfrm>
              <a:off x="633645" y="879855"/>
              <a:ext cx="2915142" cy="11359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>
                  <a:latin typeface="Hand Of Sean" panose="02000500000000000000" pitchFamily="2" charset="-128"/>
                  <a:ea typeface="Hand Of Sean" panose="02000500000000000000" pitchFamily="2" charset="-128"/>
                </a:rPr>
                <a:t>أيهما أفضل البقول الطازجة (المعدة في المنزل) أم المعلبة ؟ و لماذا ؟</a:t>
              </a:r>
              <a:endParaRPr lang="en-US" sz="2400" b="1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220" name="Group 59">
            <a:extLst>
              <a:ext uri="{FF2B5EF4-FFF2-40B4-BE49-F238E27FC236}">
                <a16:creationId xmlns:a16="http://schemas.microsoft.com/office/drawing/2014/main" id="{64399850-2F9E-4A61-B07F-4E274490E065}"/>
              </a:ext>
            </a:extLst>
          </p:cNvPr>
          <p:cNvGrpSpPr/>
          <p:nvPr/>
        </p:nvGrpSpPr>
        <p:grpSpPr>
          <a:xfrm>
            <a:off x="7494104" y="935226"/>
            <a:ext cx="4408335" cy="1695428"/>
            <a:chOff x="1734079" y="-362161"/>
            <a:chExt cx="2683463" cy="1635182"/>
          </a:xfrm>
        </p:grpSpPr>
        <p:sp>
          <p:nvSpPr>
            <p:cNvPr id="221" name="Rectangle: Rounded Corners 60">
              <a:extLst>
                <a:ext uri="{FF2B5EF4-FFF2-40B4-BE49-F238E27FC236}">
                  <a16:creationId xmlns:a16="http://schemas.microsoft.com/office/drawing/2014/main" id="{A0EEC150-7BD1-4780-9D93-5427BD618DC1}"/>
                </a:ext>
              </a:extLst>
            </p:cNvPr>
            <p:cNvSpPr/>
            <p:nvPr/>
          </p:nvSpPr>
          <p:spPr>
            <a:xfrm>
              <a:off x="1782533" y="-248062"/>
              <a:ext cx="2635009" cy="1421483"/>
            </a:xfrm>
            <a:custGeom>
              <a:avLst/>
              <a:gdLst>
                <a:gd name="connsiteX0" fmla="*/ 0 w 2635009"/>
                <a:gd name="connsiteY0" fmla="*/ 236918 h 1421483"/>
                <a:gd name="connsiteX1" fmla="*/ 149531 w 2635009"/>
                <a:gd name="connsiteY1" fmla="*/ 0 h 1421483"/>
                <a:gd name="connsiteX2" fmla="*/ 459878 w 2635009"/>
                <a:gd name="connsiteY2" fmla="*/ 0 h 1421483"/>
                <a:gd name="connsiteX3" fmla="*/ 723506 w 2635009"/>
                <a:gd name="connsiteY3" fmla="*/ 0 h 1421483"/>
                <a:gd name="connsiteX4" fmla="*/ 1033853 w 2635009"/>
                <a:gd name="connsiteY4" fmla="*/ 0 h 1421483"/>
                <a:gd name="connsiteX5" fmla="*/ 1414279 w 2635009"/>
                <a:gd name="connsiteY5" fmla="*/ 0 h 1421483"/>
                <a:gd name="connsiteX6" fmla="*/ 1794705 w 2635009"/>
                <a:gd name="connsiteY6" fmla="*/ 0 h 1421483"/>
                <a:gd name="connsiteX7" fmla="*/ 2081692 w 2635009"/>
                <a:gd name="connsiteY7" fmla="*/ 0 h 1421483"/>
                <a:gd name="connsiteX8" fmla="*/ 2485477 w 2635009"/>
                <a:gd name="connsiteY8" fmla="*/ 0 h 1421483"/>
                <a:gd name="connsiteX9" fmla="*/ 2635009 w 2635009"/>
                <a:gd name="connsiteY9" fmla="*/ 236918 h 1421483"/>
                <a:gd name="connsiteX10" fmla="*/ 2635009 w 2635009"/>
                <a:gd name="connsiteY10" fmla="*/ 701265 h 1421483"/>
                <a:gd name="connsiteX11" fmla="*/ 2635009 w 2635009"/>
                <a:gd name="connsiteY11" fmla="*/ 1184564 h 1421483"/>
                <a:gd name="connsiteX12" fmla="*/ 2485477 w 2635009"/>
                <a:gd name="connsiteY12" fmla="*/ 1421483 h 1421483"/>
                <a:gd name="connsiteX13" fmla="*/ 2221849 w 2635009"/>
                <a:gd name="connsiteY13" fmla="*/ 1421483 h 1421483"/>
                <a:gd name="connsiteX14" fmla="*/ 1888142 w 2635009"/>
                <a:gd name="connsiteY14" fmla="*/ 1421483 h 1421483"/>
                <a:gd name="connsiteX15" fmla="*/ 1554436 w 2635009"/>
                <a:gd name="connsiteY15" fmla="*/ 1421483 h 1421483"/>
                <a:gd name="connsiteX16" fmla="*/ 1197370 w 2635009"/>
                <a:gd name="connsiteY16" fmla="*/ 1421483 h 1421483"/>
                <a:gd name="connsiteX17" fmla="*/ 863663 w 2635009"/>
                <a:gd name="connsiteY17" fmla="*/ 1421483 h 1421483"/>
                <a:gd name="connsiteX18" fmla="*/ 576676 w 2635009"/>
                <a:gd name="connsiteY18" fmla="*/ 1421483 h 1421483"/>
                <a:gd name="connsiteX19" fmla="*/ 149531 w 2635009"/>
                <a:gd name="connsiteY19" fmla="*/ 1421483 h 1421483"/>
                <a:gd name="connsiteX20" fmla="*/ 0 w 2635009"/>
                <a:gd name="connsiteY20" fmla="*/ 1184564 h 1421483"/>
                <a:gd name="connsiteX21" fmla="*/ 0 w 2635009"/>
                <a:gd name="connsiteY21" fmla="*/ 691788 h 1421483"/>
                <a:gd name="connsiteX22" fmla="*/ 0 w 2635009"/>
                <a:gd name="connsiteY22" fmla="*/ 236918 h 1421483"/>
                <a:gd name="connsiteX0" fmla="*/ 0 w 2635009"/>
                <a:gd name="connsiteY0" fmla="*/ 236918 h 1421483"/>
                <a:gd name="connsiteX1" fmla="*/ 149531 w 2635009"/>
                <a:gd name="connsiteY1" fmla="*/ 0 h 1421483"/>
                <a:gd name="connsiteX2" fmla="*/ 529957 w 2635009"/>
                <a:gd name="connsiteY2" fmla="*/ 0 h 1421483"/>
                <a:gd name="connsiteX3" fmla="*/ 816944 w 2635009"/>
                <a:gd name="connsiteY3" fmla="*/ 0 h 1421483"/>
                <a:gd name="connsiteX4" fmla="*/ 1127291 w 2635009"/>
                <a:gd name="connsiteY4" fmla="*/ 0 h 1421483"/>
                <a:gd name="connsiteX5" fmla="*/ 1437638 w 2635009"/>
                <a:gd name="connsiteY5" fmla="*/ 0 h 1421483"/>
                <a:gd name="connsiteX6" fmla="*/ 1794705 w 2635009"/>
                <a:gd name="connsiteY6" fmla="*/ 0 h 1421483"/>
                <a:gd name="connsiteX7" fmla="*/ 2058332 w 2635009"/>
                <a:gd name="connsiteY7" fmla="*/ 0 h 1421483"/>
                <a:gd name="connsiteX8" fmla="*/ 2485477 w 2635009"/>
                <a:gd name="connsiteY8" fmla="*/ 0 h 1421483"/>
                <a:gd name="connsiteX9" fmla="*/ 2635009 w 2635009"/>
                <a:gd name="connsiteY9" fmla="*/ 236918 h 1421483"/>
                <a:gd name="connsiteX10" fmla="*/ 2635009 w 2635009"/>
                <a:gd name="connsiteY10" fmla="*/ 729694 h 1421483"/>
                <a:gd name="connsiteX11" fmla="*/ 2635009 w 2635009"/>
                <a:gd name="connsiteY11" fmla="*/ 1184564 h 1421483"/>
                <a:gd name="connsiteX12" fmla="*/ 2485477 w 2635009"/>
                <a:gd name="connsiteY12" fmla="*/ 1421483 h 1421483"/>
                <a:gd name="connsiteX13" fmla="*/ 2221849 w 2635009"/>
                <a:gd name="connsiteY13" fmla="*/ 1421483 h 1421483"/>
                <a:gd name="connsiteX14" fmla="*/ 1841423 w 2635009"/>
                <a:gd name="connsiteY14" fmla="*/ 1421483 h 1421483"/>
                <a:gd name="connsiteX15" fmla="*/ 1484357 w 2635009"/>
                <a:gd name="connsiteY15" fmla="*/ 1421483 h 1421483"/>
                <a:gd name="connsiteX16" fmla="*/ 1220729 w 2635009"/>
                <a:gd name="connsiteY16" fmla="*/ 1421483 h 1421483"/>
                <a:gd name="connsiteX17" fmla="*/ 910382 w 2635009"/>
                <a:gd name="connsiteY17" fmla="*/ 1421483 h 1421483"/>
                <a:gd name="connsiteX18" fmla="*/ 553316 w 2635009"/>
                <a:gd name="connsiteY18" fmla="*/ 1421483 h 1421483"/>
                <a:gd name="connsiteX19" fmla="*/ 149531 w 2635009"/>
                <a:gd name="connsiteY19" fmla="*/ 1421483 h 1421483"/>
                <a:gd name="connsiteX20" fmla="*/ 0 w 2635009"/>
                <a:gd name="connsiteY20" fmla="*/ 1184564 h 1421483"/>
                <a:gd name="connsiteX21" fmla="*/ 0 w 2635009"/>
                <a:gd name="connsiteY21" fmla="*/ 729694 h 1421483"/>
                <a:gd name="connsiteX22" fmla="*/ 0 w 2635009"/>
                <a:gd name="connsiteY22" fmla="*/ 236918 h 14214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2635009" h="1421483" fill="none" extrusionOk="0">
                  <a:moveTo>
                    <a:pt x="0" y="236918"/>
                  </a:moveTo>
                  <a:cubicBezTo>
                    <a:pt x="19016" y="106024"/>
                    <a:pt x="67208" y="-37228"/>
                    <a:pt x="149531" y="0"/>
                  </a:cubicBezTo>
                  <a:cubicBezTo>
                    <a:pt x="222844" y="-35471"/>
                    <a:pt x="320735" y="35109"/>
                    <a:pt x="459878" y="0"/>
                  </a:cubicBezTo>
                  <a:cubicBezTo>
                    <a:pt x="573234" y="-15315"/>
                    <a:pt x="631126" y="7651"/>
                    <a:pt x="723506" y="0"/>
                  </a:cubicBezTo>
                  <a:cubicBezTo>
                    <a:pt x="794140" y="-16110"/>
                    <a:pt x="941385" y="37560"/>
                    <a:pt x="1033853" y="0"/>
                  </a:cubicBezTo>
                  <a:cubicBezTo>
                    <a:pt x="1124122" y="-21983"/>
                    <a:pt x="1326351" y="71271"/>
                    <a:pt x="1414279" y="0"/>
                  </a:cubicBezTo>
                  <a:cubicBezTo>
                    <a:pt x="1547855" y="-70580"/>
                    <a:pt x="1657597" y="42207"/>
                    <a:pt x="1794705" y="0"/>
                  </a:cubicBezTo>
                  <a:cubicBezTo>
                    <a:pt x="1934339" y="-18316"/>
                    <a:pt x="1950594" y="31198"/>
                    <a:pt x="2081692" y="0"/>
                  </a:cubicBezTo>
                  <a:cubicBezTo>
                    <a:pt x="2228269" y="-41463"/>
                    <a:pt x="2397417" y="36159"/>
                    <a:pt x="2485477" y="0"/>
                  </a:cubicBezTo>
                  <a:cubicBezTo>
                    <a:pt x="2560028" y="1039"/>
                    <a:pt x="2614038" y="111943"/>
                    <a:pt x="2635009" y="236918"/>
                  </a:cubicBezTo>
                  <a:cubicBezTo>
                    <a:pt x="2659104" y="467522"/>
                    <a:pt x="2632823" y="542666"/>
                    <a:pt x="2635009" y="701265"/>
                  </a:cubicBezTo>
                  <a:cubicBezTo>
                    <a:pt x="2644301" y="874913"/>
                    <a:pt x="2609479" y="1075864"/>
                    <a:pt x="2635009" y="1184564"/>
                  </a:cubicBezTo>
                  <a:cubicBezTo>
                    <a:pt x="2613387" y="1294048"/>
                    <a:pt x="2575483" y="1428318"/>
                    <a:pt x="2485477" y="1421483"/>
                  </a:cubicBezTo>
                  <a:cubicBezTo>
                    <a:pt x="2352522" y="1430761"/>
                    <a:pt x="2302957" y="1385489"/>
                    <a:pt x="2221849" y="1421483"/>
                  </a:cubicBezTo>
                  <a:cubicBezTo>
                    <a:pt x="2155188" y="1450345"/>
                    <a:pt x="2049485" y="1408430"/>
                    <a:pt x="1888142" y="1421483"/>
                  </a:cubicBezTo>
                  <a:cubicBezTo>
                    <a:pt x="1718426" y="1425523"/>
                    <a:pt x="1692359" y="1373754"/>
                    <a:pt x="1554436" y="1421483"/>
                  </a:cubicBezTo>
                  <a:cubicBezTo>
                    <a:pt x="1420281" y="1444839"/>
                    <a:pt x="1290584" y="1376405"/>
                    <a:pt x="1197370" y="1421483"/>
                  </a:cubicBezTo>
                  <a:cubicBezTo>
                    <a:pt x="1092837" y="1469244"/>
                    <a:pt x="931420" y="1378873"/>
                    <a:pt x="863663" y="1421483"/>
                  </a:cubicBezTo>
                  <a:cubicBezTo>
                    <a:pt x="760906" y="1475425"/>
                    <a:pt x="676261" y="1379461"/>
                    <a:pt x="576676" y="1421483"/>
                  </a:cubicBezTo>
                  <a:cubicBezTo>
                    <a:pt x="474906" y="1492440"/>
                    <a:pt x="251143" y="1413312"/>
                    <a:pt x="149531" y="1421483"/>
                  </a:cubicBezTo>
                  <a:cubicBezTo>
                    <a:pt x="47737" y="1405931"/>
                    <a:pt x="-2111" y="1347622"/>
                    <a:pt x="0" y="1184564"/>
                  </a:cubicBezTo>
                  <a:cubicBezTo>
                    <a:pt x="-3057" y="1050989"/>
                    <a:pt x="56797" y="886797"/>
                    <a:pt x="0" y="691788"/>
                  </a:cubicBezTo>
                  <a:cubicBezTo>
                    <a:pt x="-29026" y="469508"/>
                    <a:pt x="23554" y="427687"/>
                    <a:pt x="0" y="236918"/>
                  </a:cubicBezTo>
                  <a:close/>
                </a:path>
                <a:path w="2635009" h="1421483" stroke="0" extrusionOk="0">
                  <a:moveTo>
                    <a:pt x="0" y="236918"/>
                  </a:moveTo>
                  <a:cubicBezTo>
                    <a:pt x="13330" y="88952"/>
                    <a:pt x="76257" y="-44264"/>
                    <a:pt x="149531" y="0"/>
                  </a:cubicBezTo>
                  <a:cubicBezTo>
                    <a:pt x="247725" y="-70154"/>
                    <a:pt x="427136" y="23919"/>
                    <a:pt x="529957" y="0"/>
                  </a:cubicBezTo>
                  <a:cubicBezTo>
                    <a:pt x="628061" y="-18320"/>
                    <a:pt x="736172" y="23801"/>
                    <a:pt x="816944" y="0"/>
                  </a:cubicBezTo>
                  <a:cubicBezTo>
                    <a:pt x="916451" y="-23433"/>
                    <a:pt x="1018432" y="3860"/>
                    <a:pt x="1127291" y="0"/>
                  </a:cubicBezTo>
                  <a:cubicBezTo>
                    <a:pt x="1236502" y="-32884"/>
                    <a:pt x="1355306" y="61355"/>
                    <a:pt x="1437638" y="0"/>
                  </a:cubicBezTo>
                  <a:cubicBezTo>
                    <a:pt x="1529967" y="-14262"/>
                    <a:pt x="1703263" y="86654"/>
                    <a:pt x="1794705" y="0"/>
                  </a:cubicBezTo>
                  <a:cubicBezTo>
                    <a:pt x="1901447" y="-57522"/>
                    <a:pt x="1969867" y="1602"/>
                    <a:pt x="2058332" y="0"/>
                  </a:cubicBezTo>
                  <a:cubicBezTo>
                    <a:pt x="2120037" y="12671"/>
                    <a:pt x="2376384" y="65922"/>
                    <a:pt x="2485477" y="0"/>
                  </a:cubicBezTo>
                  <a:cubicBezTo>
                    <a:pt x="2554385" y="31863"/>
                    <a:pt x="2656200" y="93052"/>
                    <a:pt x="2635009" y="236918"/>
                  </a:cubicBezTo>
                  <a:cubicBezTo>
                    <a:pt x="2642566" y="432859"/>
                    <a:pt x="2591158" y="606696"/>
                    <a:pt x="2635009" y="729694"/>
                  </a:cubicBezTo>
                  <a:cubicBezTo>
                    <a:pt x="2679286" y="836332"/>
                    <a:pt x="2577010" y="982630"/>
                    <a:pt x="2635009" y="1184564"/>
                  </a:cubicBezTo>
                  <a:cubicBezTo>
                    <a:pt x="2624843" y="1338269"/>
                    <a:pt x="2557161" y="1446496"/>
                    <a:pt x="2485477" y="1421483"/>
                  </a:cubicBezTo>
                  <a:cubicBezTo>
                    <a:pt x="2378526" y="1442136"/>
                    <a:pt x="2296006" y="1392262"/>
                    <a:pt x="2221849" y="1421483"/>
                  </a:cubicBezTo>
                  <a:cubicBezTo>
                    <a:pt x="2125640" y="1441533"/>
                    <a:pt x="1982490" y="1384745"/>
                    <a:pt x="1841423" y="1421483"/>
                  </a:cubicBezTo>
                  <a:cubicBezTo>
                    <a:pt x="1724759" y="1428925"/>
                    <a:pt x="1612305" y="1369203"/>
                    <a:pt x="1484357" y="1421483"/>
                  </a:cubicBezTo>
                  <a:cubicBezTo>
                    <a:pt x="1353981" y="1470550"/>
                    <a:pt x="1306679" y="1406577"/>
                    <a:pt x="1220729" y="1421483"/>
                  </a:cubicBezTo>
                  <a:cubicBezTo>
                    <a:pt x="1118150" y="1433221"/>
                    <a:pt x="1041483" y="1426229"/>
                    <a:pt x="910382" y="1421483"/>
                  </a:cubicBezTo>
                  <a:cubicBezTo>
                    <a:pt x="775153" y="1462982"/>
                    <a:pt x="671618" y="1396879"/>
                    <a:pt x="553316" y="1421483"/>
                  </a:cubicBezTo>
                  <a:cubicBezTo>
                    <a:pt x="430085" y="1421317"/>
                    <a:pt x="311123" y="1362491"/>
                    <a:pt x="149531" y="1421483"/>
                  </a:cubicBezTo>
                  <a:cubicBezTo>
                    <a:pt x="50980" y="1393654"/>
                    <a:pt x="-3579" y="1329686"/>
                    <a:pt x="0" y="1184564"/>
                  </a:cubicBezTo>
                  <a:cubicBezTo>
                    <a:pt x="-33747" y="1042642"/>
                    <a:pt x="28898" y="914391"/>
                    <a:pt x="0" y="729694"/>
                  </a:cubicBezTo>
                  <a:cubicBezTo>
                    <a:pt x="38495" y="572010"/>
                    <a:pt x="12555" y="418764"/>
                    <a:pt x="0" y="236918"/>
                  </a:cubicBezTo>
                  <a:close/>
                </a:path>
                <a:path w="2635009" h="1421483" fill="none" stroke="0" extrusionOk="0">
                  <a:moveTo>
                    <a:pt x="0" y="236918"/>
                  </a:moveTo>
                  <a:cubicBezTo>
                    <a:pt x="25779" y="87637"/>
                    <a:pt x="87403" y="-39148"/>
                    <a:pt x="149531" y="0"/>
                  </a:cubicBezTo>
                  <a:cubicBezTo>
                    <a:pt x="240401" y="-29602"/>
                    <a:pt x="330858" y="14694"/>
                    <a:pt x="459878" y="0"/>
                  </a:cubicBezTo>
                  <a:cubicBezTo>
                    <a:pt x="590851" y="-2833"/>
                    <a:pt x="640938" y="2210"/>
                    <a:pt x="723506" y="0"/>
                  </a:cubicBezTo>
                  <a:cubicBezTo>
                    <a:pt x="798738" y="4430"/>
                    <a:pt x="969813" y="69425"/>
                    <a:pt x="1033853" y="0"/>
                  </a:cubicBezTo>
                  <a:cubicBezTo>
                    <a:pt x="1111709" y="-36719"/>
                    <a:pt x="1294379" y="101354"/>
                    <a:pt x="1414279" y="0"/>
                  </a:cubicBezTo>
                  <a:cubicBezTo>
                    <a:pt x="1528290" y="-42497"/>
                    <a:pt x="1656315" y="53216"/>
                    <a:pt x="1794705" y="0"/>
                  </a:cubicBezTo>
                  <a:cubicBezTo>
                    <a:pt x="1944086" y="-24930"/>
                    <a:pt x="1963744" y="30667"/>
                    <a:pt x="2081692" y="0"/>
                  </a:cubicBezTo>
                  <a:cubicBezTo>
                    <a:pt x="2204105" y="-29183"/>
                    <a:pt x="2386880" y="37941"/>
                    <a:pt x="2485477" y="0"/>
                  </a:cubicBezTo>
                  <a:cubicBezTo>
                    <a:pt x="2569591" y="-8054"/>
                    <a:pt x="2652255" y="71765"/>
                    <a:pt x="2635009" y="236918"/>
                  </a:cubicBezTo>
                  <a:cubicBezTo>
                    <a:pt x="2645920" y="445909"/>
                    <a:pt x="2631548" y="529858"/>
                    <a:pt x="2635009" y="701265"/>
                  </a:cubicBezTo>
                  <a:cubicBezTo>
                    <a:pt x="2638626" y="852952"/>
                    <a:pt x="2604490" y="1065956"/>
                    <a:pt x="2635009" y="1184564"/>
                  </a:cubicBezTo>
                  <a:cubicBezTo>
                    <a:pt x="2608910" y="1323429"/>
                    <a:pt x="2594768" y="1432096"/>
                    <a:pt x="2485477" y="1421483"/>
                  </a:cubicBezTo>
                  <a:cubicBezTo>
                    <a:pt x="2381229" y="1430730"/>
                    <a:pt x="2296414" y="1390101"/>
                    <a:pt x="2221849" y="1421483"/>
                  </a:cubicBezTo>
                  <a:cubicBezTo>
                    <a:pt x="2151201" y="1443743"/>
                    <a:pt x="2048800" y="1399422"/>
                    <a:pt x="1888142" y="1421483"/>
                  </a:cubicBezTo>
                  <a:cubicBezTo>
                    <a:pt x="1734283" y="1436961"/>
                    <a:pt x="1682171" y="1364727"/>
                    <a:pt x="1554436" y="1421483"/>
                  </a:cubicBezTo>
                  <a:cubicBezTo>
                    <a:pt x="1446374" y="1473881"/>
                    <a:pt x="1303779" y="1371373"/>
                    <a:pt x="1197370" y="1421483"/>
                  </a:cubicBezTo>
                  <a:cubicBezTo>
                    <a:pt x="1116444" y="1480554"/>
                    <a:pt x="917383" y="1375588"/>
                    <a:pt x="863663" y="1421483"/>
                  </a:cubicBezTo>
                  <a:cubicBezTo>
                    <a:pt x="785887" y="1483227"/>
                    <a:pt x="671389" y="1367264"/>
                    <a:pt x="576676" y="1421483"/>
                  </a:cubicBezTo>
                  <a:cubicBezTo>
                    <a:pt x="482629" y="1463918"/>
                    <a:pt x="236276" y="1407438"/>
                    <a:pt x="149531" y="1421483"/>
                  </a:cubicBezTo>
                  <a:cubicBezTo>
                    <a:pt x="54176" y="1404961"/>
                    <a:pt x="14736" y="1340087"/>
                    <a:pt x="0" y="1184564"/>
                  </a:cubicBezTo>
                  <a:cubicBezTo>
                    <a:pt x="1507" y="1004402"/>
                    <a:pt x="53499" y="917449"/>
                    <a:pt x="0" y="691788"/>
                  </a:cubicBezTo>
                  <a:cubicBezTo>
                    <a:pt x="-32295" y="473013"/>
                    <a:pt x="8942" y="423532"/>
                    <a:pt x="0" y="236918"/>
                  </a:cubicBezTo>
                  <a:close/>
                </a:path>
              </a:pathLst>
            </a:custGeom>
            <a:solidFill>
              <a:srgbClr val="0070C0"/>
            </a:solidFill>
            <a:ln>
              <a:solidFill>
                <a:srgbClr val="0070C0"/>
              </a:solidFill>
              <a:extLst>
                <a:ext uri="{C807C97D-BFC1-408E-A445-0C87EB9F89A2}">
                  <ask:lineSketchStyleProps xmlns:ask="http://schemas.microsoft.com/office/drawing/2018/sketchyshapes" sd="4034087894">
                    <a:custGeom>
                      <a:avLst/>
                      <a:gdLst>
                        <a:gd name="connsiteX0" fmla="*/ 0 w 4328736"/>
                        <a:gd name="connsiteY0" fmla="*/ 245647 h 1473855"/>
                        <a:gd name="connsiteX1" fmla="*/ 245647 w 4328736"/>
                        <a:gd name="connsiteY1" fmla="*/ 0 h 1473855"/>
                        <a:gd name="connsiteX2" fmla="*/ 755479 w 4328736"/>
                        <a:gd name="connsiteY2" fmla="*/ 0 h 1473855"/>
                        <a:gd name="connsiteX3" fmla="*/ 1188561 w 4328736"/>
                        <a:gd name="connsiteY3" fmla="*/ 0 h 1473855"/>
                        <a:gd name="connsiteX4" fmla="*/ 1698393 w 4328736"/>
                        <a:gd name="connsiteY4" fmla="*/ 0 h 1473855"/>
                        <a:gd name="connsiteX5" fmla="*/ 2323348 w 4328736"/>
                        <a:gd name="connsiteY5" fmla="*/ 0 h 1473855"/>
                        <a:gd name="connsiteX6" fmla="*/ 2948303 w 4328736"/>
                        <a:gd name="connsiteY6" fmla="*/ 0 h 1473855"/>
                        <a:gd name="connsiteX7" fmla="*/ 3419760 w 4328736"/>
                        <a:gd name="connsiteY7" fmla="*/ 0 h 1473855"/>
                        <a:gd name="connsiteX8" fmla="*/ 4083089 w 4328736"/>
                        <a:gd name="connsiteY8" fmla="*/ 0 h 1473855"/>
                        <a:gd name="connsiteX9" fmla="*/ 4328736 w 4328736"/>
                        <a:gd name="connsiteY9" fmla="*/ 245647 h 1473855"/>
                        <a:gd name="connsiteX10" fmla="*/ 4328736 w 4328736"/>
                        <a:gd name="connsiteY10" fmla="*/ 727102 h 1473855"/>
                        <a:gd name="connsiteX11" fmla="*/ 4328736 w 4328736"/>
                        <a:gd name="connsiteY11" fmla="*/ 1228208 h 1473855"/>
                        <a:gd name="connsiteX12" fmla="*/ 4083089 w 4328736"/>
                        <a:gd name="connsiteY12" fmla="*/ 1473855 h 1473855"/>
                        <a:gd name="connsiteX13" fmla="*/ 3650006 w 4328736"/>
                        <a:gd name="connsiteY13" fmla="*/ 1473855 h 1473855"/>
                        <a:gd name="connsiteX14" fmla="*/ 3101800 w 4328736"/>
                        <a:gd name="connsiteY14" fmla="*/ 1473855 h 1473855"/>
                        <a:gd name="connsiteX15" fmla="*/ 2553594 w 4328736"/>
                        <a:gd name="connsiteY15" fmla="*/ 1473855 h 1473855"/>
                        <a:gd name="connsiteX16" fmla="*/ 1967014 w 4328736"/>
                        <a:gd name="connsiteY16" fmla="*/ 1473855 h 1473855"/>
                        <a:gd name="connsiteX17" fmla="*/ 1418808 w 4328736"/>
                        <a:gd name="connsiteY17" fmla="*/ 1473855 h 1473855"/>
                        <a:gd name="connsiteX18" fmla="*/ 947351 w 4328736"/>
                        <a:gd name="connsiteY18" fmla="*/ 1473855 h 1473855"/>
                        <a:gd name="connsiteX19" fmla="*/ 245647 w 4328736"/>
                        <a:gd name="connsiteY19" fmla="*/ 1473855 h 1473855"/>
                        <a:gd name="connsiteX20" fmla="*/ 0 w 4328736"/>
                        <a:gd name="connsiteY20" fmla="*/ 1228208 h 1473855"/>
                        <a:gd name="connsiteX21" fmla="*/ 0 w 4328736"/>
                        <a:gd name="connsiteY21" fmla="*/ 717276 h 1473855"/>
                        <a:gd name="connsiteX22" fmla="*/ 0 w 4328736"/>
                        <a:gd name="connsiteY22" fmla="*/ 245647 h 147385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  <a:cxn ang="0">
                          <a:pos x="connsiteX19" y="connsiteY19"/>
                        </a:cxn>
                        <a:cxn ang="0">
                          <a:pos x="connsiteX20" y="connsiteY20"/>
                        </a:cxn>
                        <a:cxn ang="0">
                          <a:pos x="connsiteX21" y="connsiteY21"/>
                        </a:cxn>
                        <a:cxn ang="0">
                          <a:pos x="connsiteX22" y="connsiteY22"/>
                        </a:cxn>
                      </a:cxnLst>
                      <a:rect l="l" t="t" r="r" b="b"/>
                      <a:pathLst>
                        <a:path w="4328736" h="1473855" fill="none" extrusionOk="0">
                          <a:moveTo>
                            <a:pt x="0" y="245647"/>
                          </a:moveTo>
                          <a:cubicBezTo>
                            <a:pt x="21384" y="100988"/>
                            <a:pt x="130606" y="-32487"/>
                            <a:pt x="245647" y="0"/>
                          </a:cubicBezTo>
                          <a:cubicBezTo>
                            <a:pt x="402879" y="-18601"/>
                            <a:pt x="556712" y="13822"/>
                            <a:pt x="755479" y="0"/>
                          </a:cubicBezTo>
                          <a:cubicBezTo>
                            <a:pt x="954246" y="-13822"/>
                            <a:pt x="1041856" y="8422"/>
                            <a:pt x="1188561" y="0"/>
                          </a:cubicBezTo>
                          <a:cubicBezTo>
                            <a:pt x="1335266" y="-8422"/>
                            <a:pt x="1581421" y="50146"/>
                            <a:pt x="1698393" y="0"/>
                          </a:cubicBezTo>
                          <a:cubicBezTo>
                            <a:pt x="1815365" y="-50146"/>
                            <a:pt x="2119075" y="73417"/>
                            <a:pt x="2323348" y="0"/>
                          </a:cubicBezTo>
                          <a:cubicBezTo>
                            <a:pt x="2527621" y="-73417"/>
                            <a:pt x="2717837" y="20119"/>
                            <a:pt x="2948303" y="0"/>
                          </a:cubicBezTo>
                          <a:cubicBezTo>
                            <a:pt x="3178769" y="-20119"/>
                            <a:pt x="3223292" y="30078"/>
                            <a:pt x="3419760" y="0"/>
                          </a:cubicBezTo>
                          <a:cubicBezTo>
                            <a:pt x="3616228" y="-30078"/>
                            <a:pt x="3914831" y="40134"/>
                            <a:pt x="4083089" y="0"/>
                          </a:cubicBezTo>
                          <a:cubicBezTo>
                            <a:pt x="4216569" y="10874"/>
                            <a:pt x="4327697" y="95968"/>
                            <a:pt x="4328736" y="245647"/>
                          </a:cubicBezTo>
                          <a:cubicBezTo>
                            <a:pt x="4371121" y="483203"/>
                            <a:pt x="4321948" y="566276"/>
                            <a:pt x="4328736" y="727102"/>
                          </a:cubicBezTo>
                          <a:cubicBezTo>
                            <a:pt x="4335524" y="887928"/>
                            <a:pt x="4283660" y="1109791"/>
                            <a:pt x="4328736" y="1228208"/>
                          </a:cubicBezTo>
                          <a:cubicBezTo>
                            <a:pt x="4304402" y="1353150"/>
                            <a:pt x="4238895" y="1482525"/>
                            <a:pt x="4083089" y="1473855"/>
                          </a:cubicBezTo>
                          <a:cubicBezTo>
                            <a:pt x="3884314" y="1491387"/>
                            <a:pt x="3767723" y="1442730"/>
                            <a:pt x="3650006" y="1473855"/>
                          </a:cubicBezTo>
                          <a:cubicBezTo>
                            <a:pt x="3532289" y="1504980"/>
                            <a:pt x="3361094" y="1459272"/>
                            <a:pt x="3101800" y="1473855"/>
                          </a:cubicBezTo>
                          <a:cubicBezTo>
                            <a:pt x="2842506" y="1488438"/>
                            <a:pt x="2782971" y="1415791"/>
                            <a:pt x="2553594" y="1473855"/>
                          </a:cubicBezTo>
                          <a:cubicBezTo>
                            <a:pt x="2324217" y="1531919"/>
                            <a:pt x="2132451" y="1422285"/>
                            <a:pt x="1967014" y="1473855"/>
                          </a:cubicBezTo>
                          <a:cubicBezTo>
                            <a:pt x="1801577" y="1525425"/>
                            <a:pt x="1538330" y="1422566"/>
                            <a:pt x="1418808" y="1473855"/>
                          </a:cubicBezTo>
                          <a:cubicBezTo>
                            <a:pt x="1299286" y="1525144"/>
                            <a:pt x="1113474" y="1428015"/>
                            <a:pt x="947351" y="1473855"/>
                          </a:cubicBezTo>
                          <a:cubicBezTo>
                            <a:pt x="781228" y="1519695"/>
                            <a:pt x="399408" y="1452056"/>
                            <a:pt x="245647" y="1473855"/>
                          </a:cubicBezTo>
                          <a:cubicBezTo>
                            <a:pt x="85333" y="1453053"/>
                            <a:pt x="-6975" y="1397737"/>
                            <a:pt x="0" y="1228208"/>
                          </a:cubicBezTo>
                          <a:cubicBezTo>
                            <a:pt x="-20858" y="1064605"/>
                            <a:pt x="54976" y="938136"/>
                            <a:pt x="0" y="717276"/>
                          </a:cubicBezTo>
                          <a:cubicBezTo>
                            <a:pt x="-54976" y="496416"/>
                            <a:pt x="20016" y="444497"/>
                            <a:pt x="0" y="245647"/>
                          </a:cubicBezTo>
                          <a:close/>
                        </a:path>
                        <a:path w="4328736" h="1473855" stroke="0" extrusionOk="0">
                          <a:moveTo>
                            <a:pt x="0" y="245647"/>
                          </a:moveTo>
                          <a:cubicBezTo>
                            <a:pt x="11463" y="101212"/>
                            <a:pt x="136343" y="-26081"/>
                            <a:pt x="245647" y="0"/>
                          </a:cubicBezTo>
                          <a:cubicBezTo>
                            <a:pt x="399210" y="-69006"/>
                            <a:pt x="701603" y="18102"/>
                            <a:pt x="870602" y="0"/>
                          </a:cubicBezTo>
                          <a:cubicBezTo>
                            <a:pt x="1039601" y="-18102"/>
                            <a:pt x="1201258" y="35387"/>
                            <a:pt x="1342059" y="0"/>
                          </a:cubicBezTo>
                          <a:cubicBezTo>
                            <a:pt x="1482860" y="-35387"/>
                            <a:pt x="1686420" y="5638"/>
                            <a:pt x="1851891" y="0"/>
                          </a:cubicBezTo>
                          <a:cubicBezTo>
                            <a:pt x="2017362" y="-5638"/>
                            <a:pt x="2214080" y="43852"/>
                            <a:pt x="2361722" y="0"/>
                          </a:cubicBezTo>
                          <a:cubicBezTo>
                            <a:pt x="2509364" y="-43852"/>
                            <a:pt x="2752733" y="62088"/>
                            <a:pt x="2948303" y="0"/>
                          </a:cubicBezTo>
                          <a:cubicBezTo>
                            <a:pt x="3143873" y="-62088"/>
                            <a:pt x="3222952" y="2354"/>
                            <a:pt x="3381385" y="0"/>
                          </a:cubicBezTo>
                          <a:cubicBezTo>
                            <a:pt x="3539818" y="-2354"/>
                            <a:pt x="3898274" y="73828"/>
                            <a:pt x="4083089" y="0"/>
                          </a:cubicBezTo>
                          <a:cubicBezTo>
                            <a:pt x="4206844" y="19255"/>
                            <a:pt x="4341672" y="85192"/>
                            <a:pt x="4328736" y="245647"/>
                          </a:cubicBezTo>
                          <a:cubicBezTo>
                            <a:pt x="4357337" y="442245"/>
                            <a:pt x="4278352" y="633174"/>
                            <a:pt x="4328736" y="756579"/>
                          </a:cubicBezTo>
                          <a:cubicBezTo>
                            <a:pt x="4379120" y="879984"/>
                            <a:pt x="4289260" y="1032412"/>
                            <a:pt x="4328736" y="1228208"/>
                          </a:cubicBezTo>
                          <a:cubicBezTo>
                            <a:pt x="4316423" y="1395336"/>
                            <a:pt x="4208228" y="1501438"/>
                            <a:pt x="4083089" y="1473855"/>
                          </a:cubicBezTo>
                          <a:cubicBezTo>
                            <a:pt x="3910069" y="1478263"/>
                            <a:pt x="3779599" y="1466826"/>
                            <a:pt x="3650006" y="1473855"/>
                          </a:cubicBezTo>
                          <a:cubicBezTo>
                            <a:pt x="3520413" y="1480884"/>
                            <a:pt x="3217257" y="1451133"/>
                            <a:pt x="3025051" y="1473855"/>
                          </a:cubicBezTo>
                          <a:cubicBezTo>
                            <a:pt x="2832845" y="1496577"/>
                            <a:pt x="2630721" y="1438816"/>
                            <a:pt x="2438471" y="1473855"/>
                          </a:cubicBezTo>
                          <a:cubicBezTo>
                            <a:pt x="2246221" y="1508894"/>
                            <a:pt x="2173819" y="1453483"/>
                            <a:pt x="2005388" y="1473855"/>
                          </a:cubicBezTo>
                          <a:cubicBezTo>
                            <a:pt x="1836957" y="1494227"/>
                            <a:pt x="1682524" y="1472546"/>
                            <a:pt x="1495557" y="1473855"/>
                          </a:cubicBezTo>
                          <a:cubicBezTo>
                            <a:pt x="1308590" y="1475164"/>
                            <a:pt x="1119496" y="1473640"/>
                            <a:pt x="908976" y="1473855"/>
                          </a:cubicBezTo>
                          <a:cubicBezTo>
                            <a:pt x="698456" y="1474070"/>
                            <a:pt x="522856" y="1415080"/>
                            <a:pt x="245647" y="1473855"/>
                          </a:cubicBezTo>
                          <a:cubicBezTo>
                            <a:pt x="100437" y="1475646"/>
                            <a:pt x="-11629" y="1392319"/>
                            <a:pt x="0" y="1228208"/>
                          </a:cubicBezTo>
                          <a:cubicBezTo>
                            <a:pt x="-35695" y="1085607"/>
                            <a:pt x="4422" y="931290"/>
                            <a:pt x="0" y="756579"/>
                          </a:cubicBezTo>
                          <a:cubicBezTo>
                            <a:pt x="-4422" y="581868"/>
                            <a:pt x="28600" y="428997"/>
                            <a:pt x="0" y="245647"/>
                          </a:cubicBez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Rectangle: Rounded Corners 61">
              <a:extLst>
                <a:ext uri="{FF2B5EF4-FFF2-40B4-BE49-F238E27FC236}">
                  <a16:creationId xmlns:a16="http://schemas.microsoft.com/office/drawing/2014/main" id="{B4F485AC-B4DF-4A06-9BDF-5B8F24E91126}"/>
                </a:ext>
              </a:extLst>
            </p:cNvPr>
            <p:cNvSpPr/>
            <p:nvPr/>
          </p:nvSpPr>
          <p:spPr>
            <a:xfrm>
              <a:off x="1744580" y="-362161"/>
              <a:ext cx="2672962" cy="1635182"/>
            </a:xfrm>
            <a:custGeom>
              <a:avLst/>
              <a:gdLst>
                <a:gd name="connsiteX0" fmla="*/ 0 w 2672962"/>
                <a:gd name="connsiteY0" fmla="*/ 272535 h 1635182"/>
                <a:gd name="connsiteX1" fmla="*/ 172011 w 2672962"/>
                <a:gd name="connsiteY1" fmla="*/ 0 h 1635182"/>
                <a:gd name="connsiteX2" fmla="*/ 551295 w 2672962"/>
                <a:gd name="connsiteY2" fmla="*/ 0 h 1635182"/>
                <a:gd name="connsiteX3" fmla="*/ 837422 w 2672962"/>
                <a:gd name="connsiteY3" fmla="*/ 0 h 1635182"/>
                <a:gd name="connsiteX4" fmla="*/ 1146838 w 2672962"/>
                <a:gd name="connsiteY4" fmla="*/ 0 h 1635182"/>
                <a:gd name="connsiteX5" fmla="*/ 1456254 w 2672962"/>
                <a:gd name="connsiteY5" fmla="*/ 0 h 1635182"/>
                <a:gd name="connsiteX6" fmla="*/ 1812250 w 2672962"/>
                <a:gd name="connsiteY6" fmla="*/ 0 h 1635182"/>
                <a:gd name="connsiteX7" fmla="*/ 2075087 w 2672962"/>
                <a:gd name="connsiteY7" fmla="*/ 0 h 1635182"/>
                <a:gd name="connsiteX8" fmla="*/ 2500950 w 2672962"/>
                <a:gd name="connsiteY8" fmla="*/ 0 h 1635182"/>
                <a:gd name="connsiteX9" fmla="*/ 2672962 w 2672962"/>
                <a:gd name="connsiteY9" fmla="*/ 272535 h 1635182"/>
                <a:gd name="connsiteX10" fmla="*/ 2672962 w 2672962"/>
                <a:gd name="connsiteY10" fmla="*/ 839392 h 1635182"/>
                <a:gd name="connsiteX11" fmla="*/ 2672962 w 2672962"/>
                <a:gd name="connsiteY11" fmla="*/ 1362646 h 1635182"/>
                <a:gd name="connsiteX12" fmla="*/ 2500950 w 2672962"/>
                <a:gd name="connsiteY12" fmla="*/ 1635182 h 1635182"/>
                <a:gd name="connsiteX13" fmla="*/ 2238112 w 2672962"/>
                <a:gd name="connsiteY13" fmla="*/ 1635182 h 1635182"/>
                <a:gd name="connsiteX14" fmla="*/ 1858828 w 2672962"/>
                <a:gd name="connsiteY14" fmla="*/ 1635182 h 1635182"/>
                <a:gd name="connsiteX15" fmla="*/ 1502833 w 2672962"/>
                <a:gd name="connsiteY15" fmla="*/ 1635182 h 1635182"/>
                <a:gd name="connsiteX16" fmla="*/ 1239996 w 2672962"/>
                <a:gd name="connsiteY16" fmla="*/ 1635182 h 1635182"/>
                <a:gd name="connsiteX17" fmla="*/ 930580 w 2672962"/>
                <a:gd name="connsiteY17" fmla="*/ 1635182 h 1635182"/>
                <a:gd name="connsiteX18" fmla="*/ 574585 w 2672962"/>
                <a:gd name="connsiteY18" fmla="*/ 1635182 h 1635182"/>
                <a:gd name="connsiteX19" fmla="*/ 172011 w 2672962"/>
                <a:gd name="connsiteY19" fmla="*/ 1635182 h 1635182"/>
                <a:gd name="connsiteX20" fmla="*/ 0 w 2672962"/>
                <a:gd name="connsiteY20" fmla="*/ 1362646 h 1635182"/>
                <a:gd name="connsiteX21" fmla="*/ 0 w 2672962"/>
                <a:gd name="connsiteY21" fmla="*/ 839392 h 1635182"/>
                <a:gd name="connsiteX22" fmla="*/ 0 w 2672962"/>
                <a:gd name="connsiteY22" fmla="*/ 272535 h 16351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2672962" h="1635182" extrusionOk="0">
                  <a:moveTo>
                    <a:pt x="0" y="272535"/>
                  </a:moveTo>
                  <a:cubicBezTo>
                    <a:pt x="31306" y="90227"/>
                    <a:pt x="106760" y="-38239"/>
                    <a:pt x="172011" y="0"/>
                  </a:cubicBezTo>
                  <a:cubicBezTo>
                    <a:pt x="242377" y="-84762"/>
                    <a:pt x="343919" y="43799"/>
                    <a:pt x="551295" y="0"/>
                  </a:cubicBezTo>
                  <a:cubicBezTo>
                    <a:pt x="730443" y="-24440"/>
                    <a:pt x="712042" y="20883"/>
                    <a:pt x="837422" y="0"/>
                  </a:cubicBezTo>
                  <a:cubicBezTo>
                    <a:pt x="961832" y="-19998"/>
                    <a:pt x="1084812" y="34781"/>
                    <a:pt x="1146838" y="0"/>
                  </a:cubicBezTo>
                  <a:cubicBezTo>
                    <a:pt x="1222090" y="-9330"/>
                    <a:pt x="1390181" y="45541"/>
                    <a:pt x="1456254" y="0"/>
                  </a:cubicBezTo>
                  <a:cubicBezTo>
                    <a:pt x="1513081" y="-5907"/>
                    <a:pt x="1640481" y="56128"/>
                    <a:pt x="1812250" y="0"/>
                  </a:cubicBezTo>
                  <a:cubicBezTo>
                    <a:pt x="1991849" y="-31042"/>
                    <a:pt x="1998932" y="19084"/>
                    <a:pt x="2075087" y="0"/>
                  </a:cubicBezTo>
                  <a:cubicBezTo>
                    <a:pt x="2183843" y="-14754"/>
                    <a:pt x="2335278" y="11008"/>
                    <a:pt x="2500950" y="0"/>
                  </a:cubicBezTo>
                  <a:cubicBezTo>
                    <a:pt x="2584355" y="23358"/>
                    <a:pt x="2692345" y="76295"/>
                    <a:pt x="2672962" y="272535"/>
                  </a:cubicBezTo>
                  <a:cubicBezTo>
                    <a:pt x="2694526" y="456644"/>
                    <a:pt x="2637959" y="569967"/>
                    <a:pt x="2672962" y="839392"/>
                  </a:cubicBezTo>
                  <a:cubicBezTo>
                    <a:pt x="2707228" y="1076731"/>
                    <a:pt x="2665027" y="1100127"/>
                    <a:pt x="2672962" y="1362646"/>
                  </a:cubicBezTo>
                  <a:cubicBezTo>
                    <a:pt x="2662027" y="1553697"/>
                    <a:pt x="2609772" y="1664802"/>
                    <a:pt x="2500950" y="1635182"/>
                  </a:cubicBezTo>
                  <a:cubicBezTo>
                    <a:pt x="2399298" y="1665961"/>
                    <a:pt x="2339356" y="1626663"/>
                    <a:pt x="2238112" y="1635182"/>
                  </a:cubicBezTo>
                  <a:cubicBezTo>
                    <a:pt x="2153849" y="1619210"/>
                    <a:pt x="1951257" y="1572859"/>
                    <a:pt x="1858828" y="1635182"/>
                  </a:cubicBezTo>
                  <a:cubicBezTo>
                    <a:pt x="1795052" y="1687121"/>
                    <a:pt x="1631473" y="1598335"/>
                    <a:pt x="1502833" y="1635182"/>
                  </a:cubicBezTo>
                  <a:cubicBezTo>
                    <a:pt x="1351772" y="1668311"/>
                    <a:pt x="1300777" y="1606070"/>
                    <a:pt x="1239996" y="1635182"/>
                  </a:cubicBezTo>
                  <a:cubicBezTo>
                    <a:pt x="1193111" y="1668850"/>
                    <a:pt x="1001179" y="1593578"/>
                    <a:pt x="930580" y="1635182"/>
                  </a:cubicBezTo>
                  <a:cubicBezTo>
                    <a:pt x="832980" y="1691435"/>
                    <a:pt x="668632" y="1591065"/>
                    <a:pt x="574585" y="1635182"/>
                  </a:cubicBezTo>
                  <a:cubicBezTo>
                    <a:pt x="514563" y="1651433"/>
                    <a:pt x="315350" y="1584132"/>
                    <a:pt x="172011" y="1635182"/>
                  </a:cubicBezTo>
                  <a:cubicBezTo>
                    <a:pt x="56399" y="1647108"/>
                    <a:pt x="28820" y="1509785"/>
                    <a:pt x="0" y="1362646"/>
                  </a:cubicBezTo>
                  <a:cubicBezTo>
                    <a:pt x="8034" y="1131551"/>
                    <a:pt x="33735" y="1024470"/>
                    <a:pt x="0" y="839392"/>
                  </a:cubicBezTo>
                  <a:cubicBezTo>
                    <a:pt x="-28104" y="650874"/>
                    <a:pt x="2688" y="399230"/>
                    <a:pt x="0" y="272535"/>
                  </a:cubicBez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4034087894">
                    <a:custGeom>
                      <a:avLst/>
                      <a:gdLst>
                        <a:gd name="connsiteX0" fmla="*/ 0 w 4391084"/>
                        <a:gd name="connsiteY0" fmla="*/ 282577 h 1695428"/>
                        <a:gd name="connsiteX1" fmla="*/ 282577 w 4391084"/>
                        <a:gd name="connsiteY1" fmla="*/ 0 h 1695428"/>
                        <a:gd name="connsiteX2" fmla="*/ 905657 w 4391084"/>
                        <a:gd name="connsiteY2" fmla="*/ 0 h 1695428"/>
                        <a:gd name="connsiteX3" fmla="*/ 1375700 w 4391084"/>
                        <a:gd name="connsiteY3" fmla="*/ 0 h 1695428"/>
                        <a:gd name="connsiteX4" fmla="*/ 1884002 w 4391084"/>
                        <a:gd name="connsiteY4" fmla="*/ 0 h 1695428"/>
                        <a:gd name="connsiteX5" fmla="*/ 2392304 w 4391084"/>
                        <a:gd name="connsiteY5" fmla="*/ 0 h 1695428"/>
                        <a:gd name="connsiteX6" fmla="*/ 2977125 w 4391084"/>
                        <a:gd name="connsiteY6" fmla="*/ 0 h 1695428"/>
                        <a:gd name="connsiteX7" fmla="*/ 3408908 w 4391084"/>
                        <a:gd name="connsiteY7" fmla="*/ 0 h 1695428"/>
                        <a:gd name="connsiteX8" fmla="*/ 4108507 w 4391084"/>
                        <a:gd name="connsiteY8" fmla="*/ 0 h 1695428"/>
                        <a:gd name="connsiteX9" fmla="*/ 4391084 w 4391084"/>
                        <a:gd name="connsiteY9" fmla="*/ 282577 h 1695428"/>
                        <a:gd name="connsiteX10" fmla="*/ 4391084 w 4391084"/>
                        <a:gd name="connsiteY10" fmla="*/ 870319 h 1695428"/>
                        <a:gd name="connsiteX11" fmla="*/ 4391084 w 4391084"/>
                        <a:gd name="connsiteY11" fmla="*/ 1412851 h 1695428"/>
                        <a:gd name="connsiteX12" fmla="*/ 4108507 w 4391084"/>
                        <a:gd name="connsiteY12" fmla="*/ 1695428 h 1695428"/>
                        <a:gd name="connsiteX13" fmla="*/ 3676723 w 4391084"/>
                        <a:gd name="connsiteY13" fmla="*/ 1695428 h 1695428"/>
                        <a:gd name="connsiteX14" fmla="*/ 3053643 w 4391084"/>
                        <a:gd name="connsiteY14" fmla="*/ 1695428 h 1695428"/>
                        <a:gd name="connsiteX15" fmla="*/ 2468823 w 4391084"/>
                        <a:gd name="connsiteY15" fmla="*/ 1695428 h 1695428"/>
                        <a:gd name="connsiteX16" fmla="*/ 2037039 w 4391084"/>
                        <a:gd name="connsiteY16" fmla="*/ 1695428 h 1695428"/>
                        <a:gd name="connsiteX17" fmla="*/ 1528737 w 4391084"/>
                        <a:gd name="connsiteY17" fmla="*/ 1695428 h 1695428"/>
                        <a:gd name="connsiteX18" fmla="*/ 943916 w 4391084"/>
                        <a:gd name="connsiteY18" fmla="*/ 1695428 h 1695428"/>
                        <a:gd name="connsiteX19" fmla="*/ 282577 w 4391084"/>
                        <a:gd name="connsiteY19" fmla="*/ 1695428 h 1695428"/>
                        <a:gd name="connsiteX20" fmla="*/ 0 w 4391084"/>
                        <a:gd name="connsiteY20" fmla="*/ 1412851 h 1695428"/>
                        <a:gd name="connsiteX21" fmla="*/ 0 w 4391084"/>
                        <a:gd name="connsiteY21" fmla="*/ 870319 h 1695428"/>
                        <a:gd name="connsiteX22" fmla="*/ 0 w 4391084"/>
                        <a:gd name="connsiteY22" fmla="*/ 282577 h 1695428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  <a:cxn ang="0">
                          <a:pos x="connsiteX19" y="connsiteY19"/>
                        </a:cxn>
                        <a:cxn ang="0">
                          <a:pos x="connsiteX20" y="connsiteY20"/>
                        </a:cxn>
                        <a:cxn ang="0">
                          <a:pos x="connsiteX21" y="connsiteY21"/>
                        </a:cxn>
                        <a:cxn ang="0">
                          <a:pos x="connsiteX22" y="connsiteY22"/>
                        </a:cxn>
                      </a:cxnLst>
                      <a:rect l="l" t="t" r="r" b="b"/>
                      <a:pathLst>
                        <a:path w="4391084" h="1695428" extrusionOk="0">
                          <a:moveTo>
                            <a:pt x="0" y="282577"/>
                          </a:moveTo>
                          <a:cubicBezTo>
                            <a:pt x="28832" y="104461"/>
                            <a:pt x="151542" y="-24760"/>
                            <a:pt x="282577" y="0"/>
                          </a:cubicBezTo>
                          <a:cubicBezTo>
                            <a:pt x="411390" y="-67789"/>
                            <a:pt x="630933" y="38338"/>
                            <a:pt x="905657" y="0"/>
                          </a:cubicBezTo>
                          <a:cubicBezTo>
                            <a:pt x="1180381" y="-38338"/>
                            <a:pt x="1167456" y="22912"/>
                            <a:pt x="1375700" y="0"/>
                          </a:cubicBezTo>
                          <a:cubicBezTo>
                            <a:pt x="1583944" y="-22912"/>
                            <a:pt x="1778938" y="30182"/>
                            <a:pt x="1884002" y="0"/>
                          </a:cubicBezTo>
                          <a:cubicBezTo>
                            <a:pt x="1989066" y="-30182"/>
                            <a:pt x="2281315" y="36615"/>
                            <a:pt x="2392304" y="0"/>
                          </a:cubicBezTo>
                          <a:cubicBezTo>
                            <a:pt x="2503293" y="-36615"/>
                            <a:pt x="2692283" y="28273"/>
                            <a:pt x="2977125" y="0"/>
                          </a:cubicBezTo>
                          <a:cubicBezTo>
                            <a:pt x="3261967" y="-28273"/>
                            <a:pt x="3274065" y="13599"/>
                            <a:pt x="3408908" y="0"/>
                          </a:cubicBezTo>
                          <a:cubicBezTo>
                            <a:pt x="3543751" y="-13599"/>
                            <a:pt x="3782325" y="18243"/>
                            <a:pt x="4108507" y="0"/>
                          </a:cubicBezTo>
                          <a:cubicBezTo>
                            <a:pt x="4242868" y="35078"/>
                            <a:pt x="4411415" y="87557"/>
                            <a:pt x="4391084" y="282577"/>
                          </a:cubicBezTo>
                          <a:cubicBezTo>
                            <a:pt x="4449065" y="492709"/>
                            <a:pt x="4332136" y="613090"/>
                            <a:pt x="4391084" y="870319"/>
                          </a:cubicBezTo>
                          <a:cubicBezTo>
                            <a:pt x="4450032" y="1127548"/>
                            <a:pt x="4385676" y="1147537"/>
                            <a:pt x="4391084" y="1412851"/>
                          </a:cubicBezTo>
                          <a:cubicBezTo>
                            <a:pt x="4375654" y="1608340"/>
                            <a:pt x="4254094" y="1722876"/>
                            <a:pt x="4108507" y="1695428"/>
                          </a:cubicBezTo>
                          <a:cubicBezTo>
                            <a:pt x="3936837" y="1728693"/>
                            <a:pt x="3818914" y="1693728"/>
                            <a:pt x="3676723" y="1695428"/>
                          </a:cubicBezTo>
                          <a:cubicBezTo>
                            <a:pt x="3534532" y="1697128"/>
                            <a:pt x="3194899" y="1649757"/>
                            <a:pt x="3053643" y="1695428"/>
                          </a:cubicBezTo>
                          <a:cubicBezTo>
                            <a:pt x="2912387" y="1741099"/>
                            <a:pt x="2738195" y="1659551"/>
                            <a:pt x="2468823" y="1695428"/>
                          </a:cubicBezTo>
                          <a:cubicBezTo>
                            <a:pt x="2199451" y="1731305"/>
                            <a:pt x="2130771" y="1665496"/>
                            <a:pt x="2037039" y="1695428"/>
                          </a:cubicBezTo>
                          <a:cubicBezTo>
                            <a:pt x="1943307" y="1725360"/>
                            <a:pt x="1682099" y="1647864"/>
                            <a:pt x="1528737" y="1695428"/>
                          </a:cubicBezTo>
                          <a:cubicBezTo>
                            <a:pt x="1375375" y="1742992"/>
                            <a:pt x="1115935" y="1666947"/>
                            <a:pt x="943916" y="1695428"/>
                          </a:cubicBezTo>
                          <a:cubicBezTo>
                            <a:pt x="771897" y="1723909"/>
                            <a:pt x="529532" y="1635115"/>
                            <a:pt x="282577" y="1695428"/>
                          </a:cubicBezTo>
                          <a:cubicBezTo>
                            <a:pt x="87594" y="1702731"/>
                            <a:pt x="-4156" y="1579080"/>
                            <a:pt x="0" y="1412851"/>
                          </a:cubicBezTo>
                          <a:cubicBezTo>
                            <a:pt x="-10304" y="1196606"/>
                            <a:pt x="48237" y="1059354"/>
                            <a:pt x="0" y="870319"/>
                          </a:cubicBezTo>
                          <a:cubicBezTo>
                            <a:pt x="-48237" y="681284"/>
                            <a:pt x="23398" y="433043"/>
                            <a:pt x="0" y="282577"/>
                          </a:cubicBez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TextBox 63">
              <a:extLst>
                <a:ext uri="{FF2B5EF4-FFF2-40B4-BE49-F238E27FC236}">
                  <a16:creationId xmlns:a16="http://schemas.microsoft.com/office/drawing/2014/main" id="{0B3B1DE3-5806-4889-BA88-724D6B8922E4}"/>
                </a:ext>
              </a:extLst>
            </p:cNvPr>
            <p:cNvSpPr txBox="1"/>
            <p:nvPr/>
          </p:nvSpPr>
          <p:spPr>
            <a:xfrm>
              <a:off x="1734079" y="-66891"/>
              <a:ext cx="998806" cy="504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800" dirty="0">
                <a:solidFill>
                  <a:schemeClr val="bg1"/>
                </a:solidFill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  <p:sp>
          <p:nvSpPr>
            <p:cNvPr id="225" name="TextBox 64">
              <a:extLst>
                <a:ext uri="{FF2B5EF4-FFF2-40B4-BE49-F238E27FC236}">
                  <a16:creationId xmlns:a16="http://schemas.microsoft.com/office/drawing/2014/main" id="{92AC5195-109E-4399-B96D-ED879F2F197A}"/>
                </a:ext>
              </a:extLst>
            </p:cNvPr>
            <p:cNvSpPr txBox="1"/>
            <p:nvPr/>
          </p:nvSpPr>
          <p:spPr>
            <a:xfrm>
              <a:off x="1998588" y="-240862"/>
              <a:ext cx="2202899" cy="10389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solidFill>
                    <a:srgbClr val="FF0000"/>
                  </a:solidFill>
                  <a:latin typeface="Hand Of Sean" panose="02000500000000000000" pitchFamily="2" charset="-128"/>
                  <a:ea typeface="Hand Of Sean" panose="02000500000000000000" pitchFamily="2" charset="-128"/>
                </a:rPr>
                <a:t>الجواب</a:t>
              </a:r>
            </a:p>
            <a:p>
              <a:pPr algn="ctr"/>
              <a:r>
                <a:rPr lang="ar-SY" sz="2000" b="1" dirty="0">
                  <a:solidFill>
                    <a:srgbClr val="FF0000"/>
                  </a:solidFill>
                  <a:latin typeface="Hand Of Sean" panose="02000500000000000000" pitchFamily="2" charset="-128"/>
                  <a:ea typeface="Hand Of Sean" panose="02000500000000000000" pitchFamily="2" charset="-128"/>
                </a:rPr>
                <a:t> </a:t>
              </a:r>
              <a:r>
                <a:rPr lang="ar-SY" sz="2000" b="1" dirty="0">
                  <a:solidFill>
                    <a:schemeClr val="bg1"/>
                  </a:solidFill>
                  <a:latin typeface="Hand Of Sean" panose="02000500000000000000" pitchFamily="2" charset="-128"/>
                  <a:ea typeface="Hand Of Sean" panose="02000500000000000000" pitchFamily="2" charset="-128"/>
                </a:rPr>
                <a:t>لأنها مفيدة للصحة و معدة بدون مواد حافظة</a:t>
              </a:r>
              <a:endParaRPr lang="en-US" sz="2400" b="1" dirty="0">
                <a:solidFill>
                  <a:schemeClr val="bg1"/>
                </a:solidFill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sp>
        <p:nvSpPr>
          <p:cNvPr id="226" name="Freeform: Shape 65">
            <a:extLst>
              <a:ext uri="{FF2B5EF4-FFF2-40B4-BE49-F238E27FC236}">
                <a16:creationId xmlns:a16="http://schemas.microsoft.com/office/drawing/2014/main" id="{731F2793-9671-400C-8D5A-AE008F2B49FC}"/>
              </a:ext>
            </a:extLst>
          </p:cNvPr>
          <p:cNvSpPr/>
          <p:nvPr/>
        </p:nvSpPr>
        <p:spPr>
          <a:xfrm>
            <a:off x="6367427" y="2127788"/>
            <a:ext cx="1703147" cy="717453"/>
          </a:xfrm>
          <a:custGeom>
            <a:avLst/>
            <a:gdLst>
              <a:gd name="connsiteX0" fmla="*/ 0 w 3052689"/>
              <a:gd name="connsiteY0" fmla="*/ 717453 h 717453"/>
              <a:gd name="connsiteX1" fmla="*/ 759655 w 3052689"/>
              <a:gd name="connsiteY1" fmla="*/ 225083 h 717453"/>
              <a:gd name="connsiteX2" fmla="*/ 1350498 w 3052689"/>
              <a:gd name="connsiteY2" fmla="*/ 647114 h 717453"/>
              <a:gd name="connsiteX3" fmla="*/ 2124221 w 3052689"/>
              <a:gd name="connsiteY3" fmla="*/ 182880 h 717453"/>
              <a:gd name="connsiteX4" fmla="*/ 2658793 w 3052689"/>
              <a:gd name="connsiteY4" fmla="*/ 393896 h 717453"/>
              <a:gd name="connsiteX5" fmla="*/ 3052689 w 3052689"/>
              <a:gd name="connsiteY5" fmla="*/ 0 h 717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52689" h="717453">
                <a:moveTo>
                  <a:pt x="0" y="717453"/>
                </a:moveTo>
                <a:cubicBezTo>
                  <a:pt x="267286" y="477129"/>
                  <a:pt x="534572" y="236806"/>
                  <a:pt x="759655" y="225083"/>
                </a:cubicBezTo>
                <a:cubicBezTo>
                  <a:pt x="984738" y="213360"/>
                  <a:pt x="1123070" y="654148"/>
                  <a:pt x="1350498" y="647114"/>
                </a:cubicBezTo>
                <a:cubicBezTo>
                  <a:pt x="1577926" y="640080"/>
                  <a:pt x="1906172" y="225083"/>
                  <a:pt x="2124221" y="182880"/>
                </a:cubicBezTo>
                <a:cubicBezTo>
                  <a:pt x="2342270" y="140677"/>
                  <a:pt x="2504048" y="424376"/>
                  <a:pt x="2658793" y="393896"/>
                </a:cubicBezTo>
                <a:cubicBezTo>
                  <a:pt x="2813538" y="363416"/>
                  <a:pt x="2933113" y="181708"/>
                  <a:pt x="3052689" y="0"/>
                </a:cubicBezTo>
              </a:path>
            </a:pathLst>
          </a:custGeom>
          <a:noFill/>
          <a:ln w="38100">
            <a:solidFill>
              <a:schemeClr val="tx1"/>
            </a:solidFill>
            <a:tailEnd type="arrow"/>
            <a:extLst>
              <a:ext uri="{C807C97D-BFC1-408E-A445-0C87EB9F89A2}">
                <ask:lineSketchStyleProps xmlns:ask="http://schemas.microsoft.com/office/drawing/2018/sketchyshapes" sd="1307957695"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27" name="Freeform: Shape 66">
            <a:extLst>
              <a:ext uri="{FF2B5EF4-FFF2-40B4-BE49-F238E27FC236}">
                <a16:creationId xmlns:a16="http://schemas.microsoft.com/office/drawing/2014/main" id="{36F26B8B-AFAE-465B-AB3E-27A1239CF058}"/>
              </a:ext>
            </a:extLst>
          </p:cNvPr>
          <p:cNvSpPr/>
          <p:nvPr/>
        </p:nvSpPr>
        <p:spPr>
          <a:xfrm>
            <a:off x="3349125" y="3413695"/>
            <a:ext cx="1509486" cy="545309"/>
          </a:xfrm>
          <a:custGeom>
            <a:avLst/>
            <a:gdLst>
              <a:gd name="connsiteX0" fmla="*/ 1509486 w 1509486"/>
              <a:gd name="connsiteY0" fmla="*/ 433478 h 545309"/>
              <a:gd name="connsiteX1" fmla="*/ 827314 w 1509486"/>
              <a:gd name="connsiteY1" fmla="*/ 520564 h 545309"/>
              <a:gd name="connsiteX2" fmla="*/ 464457 w 1509486"/>
              <a:gd name="connsiteY2" fmla="*/ 41592 h 545309"/>
              <a:gd name="connsiteX3" fmla="*/ 0 w 1509486"/>
              <a:gd name="connsiteY3" fmla="*/ 56107 h 545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09486" h="545309">
                <a:moveTo>
                  <a:pt x="1509486" y="433478"/>
                </a:moveTo>
                <a:cubicBezTo>
                  <a:pt x="1255485" y="509678"/>
                  <a:pt x="1001485" y="585878"/>
                  <a:pt x="827314" y="520564"/>
                </a:cubicBezTo>
                <a:cubicBezTo>
                  <a:pt x="653143" y="455250"/>
                  <a:pt x="602343" y="119001"/>
                  <a:pt x="464457" y="41592"/>
                </a:cubicBezTo>
                <a:cubicBezTo>
                  <a:pt x="326571" y="-35817"/>
                  <a:pt x="163285" y="10145"/>
                  <a:pt x="0" y="56107"/>
                </a:cubicBezTo>
              </a:path>
            </a:pathLst>
          </a:custGeom>
          <a:noFill/>
          <a:ln w="38100">
            <a:solidFill>
              <a:schemeClr val="tx1"/>
            </a:solidFill>
            <a:tailEnd type="arrow"/>
            <a:extLst>
              <a:ext uri="{C807C97D-BFC1-408E-A445-0C87EB9F89A2}">
                <ask:lineSketchStyleProps xmlns:ask="http://schemas.microsoft.com/office/drawing/2018/sketchyshapes" sd="3948674015"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229" name="Group 1">
            <a:extLst>
              <a:ext uri="{FF2B5EF4-FFF2-40B4-BE49-F238E27FC236}">
                <a16:creationId xmlns:a16="http://schemas.microsoft.com/office/drawing/2014/main" id="{0F83C00B-5201-408E-A9B1-050D511DA312}"/>
              </a:ext>
            </a:extLst>
          </p:cNvPr>
          <p:cNvGrpSpPr/>
          <p:nvPr/>
        </p:nvGrpSpPr>
        <p:grpSpPr>
          <a:xfrm>
            <a:off x="3900668" y="1618096"/>
            <a:ext cx="3375616" cy="1213077"/>
            <a:chOff x="4412343" y="615723"/>
            <a:chExt cx="3375616" cy="1213077"/>
          </a:xfrm>
        </p:grpSpPr>
        <p:sp>
          <p:nvSpPr>
            <p:cNvPr id="230" name="Freeform: Shape 70">
              <a:extLst>
                <a:ext uri="{FF2B5EF4-FFF2-40B4-BE49-F238E27FC236}">
                  <a16:creationId xmlns:a16="http://schemas.microsoft.com/office/drawing/2014/main" id="{D2C15C80-3FB9-4C65-BE1B-72024C482AD9}"/>
                </a:ext>
              </a:extLst>
            </p:cNvPr>
            <p:cNvSpPr/>
            <p:nvPr/>
          </p:nvSpPr>
          <p:spPr>
            <a:xfrm>
              <a:off x="4412343" y="1712686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Freeform: Shape 71">
              <a:extLst>
                <a:ext uri="{FF2B5EF4-FFF2-40B4-BE49-F238E27FC236}">
                  <a16:creationId xmlns:a16="http://schemas.microsoft.com/office/drawing/2014/main" id="{6C668E18-5745-481B-82C4-59BBC2EDA18C}"/>
                </a:ext>
              </a:extLst>
            </p:cNvPr>
            <p:cNvSpPr/>
            <p:nvPr/>
          </p:nvSpPr>
          <p:spPr>
            <a:xfrm rot="788280">
              <a:off x="4625066" y="1298680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Freeform: Shape 72">
              <a:extLst>
                <a:ext uri="{FF2B5EF4-FFF2-40B4-BE49-F238E27FC236}">
                  <a16:creationId xmlns:a16="http://schemas.microsoft.com/office/drawing/2014/main" id="{CAF63E96-F76C-48E0-BE52-F6EB71ACA986}"/>
                </a:ext>
              </a:extLst>
            </p:cNvPr>
            <p:cNvSpPr/>
            <p:nvPr/>
          </p:nvSpPr>
          <p:spPr>
            <a:xfrm rot="1744404">
              <a:off x="5099047" y="928216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Freeform: Shape 73">
              <a:extLst>
                <a:ext uri="{FF2B5EF4-FFF2-40B4-BE49-F238E27FC236}">
                  <a16:creationId xmlns:a16="http://schemas.microsoft.com/office/drawing/2014/main" id="{69830268-F37C-4BC8-88BC-C394C51827A6}"/>
                </a:ext>
              </a:extLst>
            </p:cNvPr>
            <p:cNvSpPr/>
            <p:nvPr/>
          </p:nvSpPr>
          <p:spPr>
            <a:xfrm rot="3333878">
              <a:off x="5784178" y="702809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Freeform: Shape 74">
              <a:extLst>
                <a:ext uri="{FF2B5EF4-FFF2-40B4-BE49-F238E27FC236}">
                  <a16:creationId xmlns:a16="http://schemas.microsoft.com/office/drawing/2014/main" id="{5E30E4AC-37BE-4CF3-B7BD-545A223509F5}"/>
                </a:ext>
              </a:extLst>
            </p:cNvPr>
            <p:cNvSpPr/>
            <p:nvPr/>
          </p:nvSpPr>
          <p:spPr>
            <a:xfrm rot="5400000">
              <a:off x="6620322" y="810829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Freeform: Shape 75">
              <a:extLst>
                <a:ext uri="{FF2B5EF4-FFF2-40B4-BE49-F238E27FC236}">
                  <a16:creationId xmlns:a16="http://schemas.microsoft.com/office/drawing/2014/main" id="{C2B11130-4716-4E7C-99A6-FCB3CA1B2615}"/>
                </a:ext>
              </a:extLst>
            </p:cNvPr>
            <p:cNvSpPr/>
            <p:nvPr/>
          </p:nvSpPr>
          <p:spPr>
            <a:xfrm rot="6984667">
              <a:off x="7174072" y="1094199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Freeform: Shape 76">
              <a:extLst>
                <a:ext uri="{FF2B5EF4-FFF2-40B4-BE49-F238E27FC236}">
                  <a16:creationId xmlns:a16="http://schemas.microsoft.com/office/drawing/2014/main" id="{B20B7274-28AD-4F16-854F-1B745747752C}"/>
                </a:ext>
              </a:extLst>
            </p:cNvPr>
            <p:cNvSpPr/>
            <p:nvPr/>
          </p:nvSpPr>
          <p:spPr>
            <a:xfrm rot="7528401">
              <a:off x="7584759" y="1618849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806066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" grpId="0" animBg="1"/>
      <p:bldP spid="22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4">
            <a:extLst>
              <a:ext uri="{FF2B5EF4-FFF2-40B4-BE49-F238E27FC236}">
                <a16:creationId xmlns:a16="http://schemas.microsoft.com/office/drawing/2014/main" id="{53A4D272-4D2B-4890-B13F-527A33FDCC57}"/>
              </a:ext>
            </a:extLst>
          </p:cNvPr>
          <p:cNvSpPr/>
          <p:nvPr/>
        </p:nvSpPr>
        <p:spPr>
          <a:xfrm>
            <a:off x="-472430" y="0"/>
            <a:ext cx="900333" cy="6857999"/>
          </a:xfrm>
          <a:prstGeom prst="rect">
            <a:avLst/>
          </a:prstGeom>
          <a:solidFill>
            <a:srgbClr val="242424"/>
          </a:solidFill>
          <a:ln>
            <a:noFill/>
          </a:ln>
          <a:effectLst>
            <a:outerShdw blurRad="101600" dist="165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4" name="مجموعة 43"/>
          <p:cNvGrpSpPr/>
          <p:nvPr/>
        </p:nvGrpSpPr>
        <p:grpSpPr>
          <a:xfrm>
            <a:off x="338813" y="22303"/>
            <a:ext cx="8201466" cy="1128959"/>
            <a:chOff x="338813" y="22303"/>
            <a:chExt cx="8201466" cy="1128959"/>
          </a:xfrm>
        </p:grpSpPr>
        <p:grpSp>
          <p:nvGrpSpPr>
            <p:cNvPr id="45" name="مجموعة 44"/>
            <p:cNvGrpSpPr/>
            <p:nvPr/>
          </p:nvGrpSpPr>
          <p:grpSpPr>
            <a:xfrm>
              <a:off x="338813" y="22303"/>
              <a:ext cx="1704537" cy="1128957"/>
              <a:chOff x="338813" y="22303"/>
              <a:chExt cx="1704537" cy="1128957"/>
            </a:xfrm>
          </p:grpSpPr>
          <p:sp>
            <p:nvSpPr>
              <p:cNvPr id="56" name="Rectangle: Top Corners Rounded 29">
                <a:extLst>
                  <a:ext uri="{FF2B5EF4-FFF2-40B4-BE49-F238E27FC236}">
                    <a16:creationId xmlns:a16="http://schemas.microsoft.com/office/drawing/2014/main" id="{631B49C5-0FBE-4201-9055-096469E92B96}"/>
                  </a:ext>
                </a:extLst>
              </p:cNvPr>
              <p:cNvSpPr/>
              <p:nvPr/>
            </p:nvSpPr>
            <p:spPr>
              <a:xfrm rot="5400000">
                <a:off x="626603" y="-265487"/>
                <a:ext cx="1128957" cy="1704537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DFDFDF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TextBox 37">
                <a:extLst>
                  <a:ext uri="{FF2B5EF4-FFF2-40B4-BE49-F238E27FC236}">
                    <a16:creationId xmlns:a16="http://schemas.microsoft.com/office/drawing/2014/main" id="{76D10162-9574-43DF-BF02-F3BAB5FBC542}"/>
                  </a:ext>
                </a:extLst>
              </p:cNvPr>
              <p:cNvSpPr txBox="1"/>
              <p:nvPr/>
            </p:nvSpPr>
            <p:spPr>
              <a:xfrm flipH="1">
                <a:off x="746600" y="84303"/>
                <a:ext cx="839724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800" b="1" dirty="0">
                    <a:latin typeface="Century Gothic" panose="020B0502020202020204" pitchFamily="34" charset="0"/>
                  </a:rPr>
                  <a:t>نشاط</a:t>
                </a:r>
              </a:p>
              <a:p>
                <a:pPr algn="ctr"/>
                <a:r>
                  <a:rPr lang="ar-SY" sz="2800" b="1" dirty="0">
                    <a:latin typeface="Century Gothic" panose="020B0502020202020204" pitchFamily="34" charset="0"/>
                  </a:rPr>
                  <a:t>ب</a:t>
                </a:r>
                <a:endParaRPr lang="en-US" sz="2800" b="1" dirty="0">
                  <a:latin typeface="Century Gothic" panose="020B0502020202020204" pitchFamily="34" charset="0"/>
                </a:endParaRPr>
              </a:p>
            </p:txBody>
          </p:sp>
        </p:grpSp>
        <p:grpSp>
          <p:nvGrpSpPr>
            <p:cNvPr id="46" name="مجموعة 45"/>
            <p:cNvGrpSpPr/>
            <p:nvPr/>
          </p:nvGrpSpPr>
          <p:grpSpPr>
            <a:xfrm>
              <a:off x="2350490" y="22303"/>
              <a:ext cx="6189789" cy="1128959"/>
              <a:chOff x="2350490" y="22303"/>
              <a:chExt cx="6189789" cy="1128959"/>
            </a:xfrm>
          </p:grpSpPr>
          <p:sp>
            <p:nvSpPr>
              <p:cNvPr id="51" name="Rectangle: Top Corners Rounded 30">
                <a:extLst>
                  <a:ext uri="{FF2B5EF4-FFF2-40B4-BE49-F238E27FC236}">
                    <a16:creationId xmlns:a16="http://schemas.microsoft.com/office/drawing/2014/main" id="{1615A45F-6CC8-48D9-B779-27E337B16F12}"/>
                  </a:ext>
                </a:extLst>
              </p:cNvPr>
              <p:cNvSpPr/>
              <p:nvPr/>
            </p:nvSpPr>
            <p:spPr>
              <a:xfrm rot="16200000" flipH="1">
                <a:off x="4880905" y="-2508111"/>
                <a:ext cx="1128959" cy="6189788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DFDFDF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52" name="Graphic 2" descr="Thought bubble">
                <a:extLst>
                  <a:ext uri="{FF2B5EF4-FFF2-40B4-BE49-F238E27FC236}">
                    <a16:creationId xmlns:a16="http://schemas.microsoft.com/office/drawing/2014/main" id="{1BC5C56D-BC9C-4A5D-9ACC-9B354DB22762}"/>
                  </a:ext>
                </a:extLst>
              </p:cNvPr>
              <p:cNvPicPr>
                <a:picLocks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 flipH="1">
                <a:off x="2771001" y="356747"/>
                <a:ext cx="640080" cy="640080"/>
              </a:xfrm>
              <a:prstGeom prst="rect">
                <a:avLst/>
              </a:prstGeom>
            </p:spPr>
          </p:pic>
          <p:grpSp>
            <p:nvGrpSpPr>
              <p:cNvPr id="53" name="Group 52">
                <a:extLst>
                  <a:ext uri="{FF2B5EF4-FFF2-40B4-BE49-F238E27FC236}">
                    <a16:creationId xmlns:a16="http://schemas.microsoft.com/office/drawing/2014/main" id="{27984296-FF80-419E-8703-5280B5AB1741}"/>
                  </a:ext>
                </a:extLst>
              </p:cNvPr>
              <p:cNvGrpSpPr/>
              <p:nvPr/>
            </p:nvGrpSpPr>
            <p:grpSpPr>
              <a:xfrm>
                <a:off x="2350490" y="165530"/>
                <a:ext cx="6145810" cy="850557"/>
                <a:chOff x="4132841" y="1484950"/>
                <a:chExt cx="6145810" cy="850557"/>
              </a:xfrm>
            </p:grpSpPr>
            <p:sp>
              <p:nvSpPr>
                <p:cNvPr id="54" name="TextBox 53">
                  <a:extLst>
                    <a:ext uri="{FF2B5EF4-FFF2-40B4-BE49-F238E27FC236}">
                      <a16:creationId xmlns:a16="http://schemas.microsoft.com/office/drawing/2014/main" id="{701AC4C7-0CAE-4E74-837A-DAAF1873AD88}"/>
                    </a:ext>
                  </a:extLst>
                </p:cNvPr>
                <p:cNvSpPr txBox="1"/>
                <p:nvPr/>
              </p:nvSpPr>
              <p:spPr>
                <a:xfrm>
                  <a:off x="7737497" y="1484950"/>
                  <a:ext cx="254115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endParaRPr lang="en-US" b="1" dirty="0">
                    <a:latin typeface="Century Gothic" panose="020B0502020202020204" pitchFamily="34" charset="0"/>
                  </a:endParaRPr>
                </a:p>
              </p:txBody>
            </p:sp>
            <p:sp>
              <p:nvSpPr>
                <p:cNvPr id="55" name="TextBox 54">
                  <a:extLst>
                    <a:ext uri="{FF2B5EF4-FFF2-40B4-BE49-F238E27FC236}">
                      <a16:creationId xmlns:a16="http://schemas.microsoft.com/office/drawing/2014/main" id="{77083AD1-19E7-47DD-AD18-FA3E1ABEF6F5}"/>
                    </a:ext>
                  </a:extLst>
                </p:cNvPr>
                <p:cNvSpPr txBox="1"/>
                <p:nvPr/>
              </p:nvSpPr>
              <p:spPr>
                <a:xfrm>
                  <a:off x="4132841" y="1812287"/>
                  <a:ext cx="6145810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endParaRPr lang="ar-SY" sz="2800" b="1" dirty="0">
                    <a:latin typeface="Century Gothic" panose="020B0502020202020204" pitchFamily="34" charset="0"/>
                  </a:endParaRPr>
                </a:p>
              </p:txBody>
            </p:sp>
          </p:grpSp>
        </p:grpSp>
        <p:grpSp>
          <p:nvGrpSpPr>
            <p:cNvPr id="47" name="Group 31">
              <a:extLst>
                <a:ext uri="{FF2B5EF4-FFF2-40B4-BE49-F238E27FC236}">
                  <a16:creationId xmlns:a16="http://schemas.microsoft.com/office/drawing/2014/main" id="{558FC709-40A8-4347-9BA6-97072B4914BD}"/>
                </a:ext>
              </a:extLst>
            </p:cNvPr>
            <p:cNvGrpSpPr/>
            <p:nvPr/>
          </p:nvGrpSpPr>
          <p:grpSpPr>
            <a:xfrm flipH="1">
              <a:off x="1665860" y="455392"/>
              <a:ext cx="1074076" cy="327224"/>
              <a:chOff x="3454205" y="1667025"/>
              <a:chExt cx="1074076" cy="239151"/>
            </a:xfrm>
          </p:grpSpPr>
          <p:sp>
            <p:nvSpPr>
              <p:cNvPr id="48" name="Oval 32">
                <a:extLst>
                  <a:ext uri="{FF2B5EF4-FFF2-40B4-BE49-F238E27FC236}">
                    <a16:creationId xmlns:a16="http://schemas.microsoft.com/office/drawing/2014/main" id="{5BEA08B9-E1AA-45E6-B4A0-E998EFD2A2A9}"/>
                  </a:ext>
                </a:extLst>
              </p:cNvPr>
              <p:cNvSpPr/>
              <p:nvPr/>
            </p:nvSpPr>
            <p:spPr>
              <a:xfrm>
                <a:off x="3454205" y="1667025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Oval 33">
                <a:extLst>
                  <a:ext uri="{FF2B5EF4-FFF2-40B4-BE49-F238E27FC236}">
                    <a16:creationId xmlns:a16="http://schemas.microsoft.com/office/drawing/2014/main" id="{9B9975C1-C883-4A1D-B21C-3FD74A13B06D}"/>
                  </a:ext>
                </a:extLst>
              </p:cNvPr>
              <p:cNvSpPr/>
              <p:nvPr/>
            </p:nvSpPr>
            <p:spPr>
              <a:xfrm>
                <a:off x="4199097" y="1667025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Flowchart: Terminator 34">
                <a:extLst>
                  <a:ext uri="{FF2B5EF4-FFF2-40B4-BE49-F238E27FC236}">
                    <a16:creationId xmlns:a16="http://schemas.microsoft.com/office/drawing/2014/main" id="{84E51706-921F-43BA-B6DC-29748803BC71}"/>
                  </a:ext>
                </a:extLst>
              </p:cNvPr>
              <p:cNvSpPr/>
              <p:nvPr/>
            </p:nvSpPr>
            <p:spPr>
              <a:xfrm>
                <a:off x="3587675" y="1706363"/>
                <a:ext cx="821029" cy="164592"/>
              </a:xfrm>
              <a:prstGeom prst="flowChartTerminator">
                <a:avLst/>
              </a:prstGeom>
              <a:gradFill>
                <a:gsLst>
                  <a:gs pos="98230">
                    <a:srgbClr val="242424"/>
                  </a:gs>
                  <a:gs pos="85000">
                    <a:schemeClr val="bg1">
                      <a:lumMod val="65000"/>
                    </a:schemeClr>
                  </a:gs>
                  <a:gs pos="3540">
                    <a:srgbClr val="242424"/>
                  </a:gs>
                  <a:gs pos="19000">
                    <a:schemeClr val="bg1">
                      <a:lumMod val="50000"/>
                    </a:schemeClr>
                  </a:gs>
                  <a:gs pos="56000">
                    <a:schemeClr val="bg1"/>
                  </a:gs>
                </a:gsLst>
                <a:lin ang="0" scaled="1"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58" name="Rectangle 5">
            <a:extLst>
              <a:ext uri="{FF2B5EF4-FFF2-40B4-BE49-F238E27FC236}">
                <a16:creationId xmlns:a16="http://schemas.microsoft.com/office/drawing/2014/main" id="{1F827C7E-4449-437A-B9AF-C2C0DB477F00}"/>
              </a:ext>
            </a:extLst>
          </p:cNvPr>
          <p:cNvSpPr/>
          <p:nvPr/>
        </p:nvSpPr>
        <p:spPr>
          <a:xfrm>
            <a:off x="-1682247" y="0"/>
            <a:ext cx="2107808" cy="6858000"/>
          </a:xfrm>
          <a:prstGeom prst="rect">
            <a:avLst/>
          </a:prstGeom>
          <a:solidFill>
            <a:srgbClr val="45454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79" name="Group 20">
            <a:extLst>
              <a:ext uri="{FF2B5EF4-FFF2-40B4-BE49-F238E27FC236}">
                <a16:creationId xmlns:a16="http://schemas.microsoft.com/office/drawing/2014/main" id="{9495562D-A7AB-40B6-9D9B-68732AD1C8F9}"/>
              </a:ext>
            </a:extLst>
          </p:cNvPr>
          <p:cNvGrpSpPr/>
          <p:nvPr/>
        </p:nvGrpSpPr>
        <p:grpSpPr>
          <a:xfrm>
            <a:off x="3900668" y="2024918"/>
            <a:ext cx="3449069" cy="4614642"/>
            <a:chOff x="4412343" y="1022545"/>
            <a:chExt cx="3449069" cy="4614642"/>
          </a:xfrm>
          <a:solidFill>
            <a:schemeClr val="bg1">
              <a:lumMod val="85000"/>
            </a:schemeClr>
          </a:solidFill>
        </p:grpSpPr>
        <p:grpSp>
          <p:nvGrpSpPr>
            <p:cNvPr id="180" name="Graphic 4" descr="Lightbulb">
              <a:extLst>
                <a:ext uri="{FF2B5EF4-FFF2-40B4-BE49-F238E27FC236}">
                  <a16:creationId xmlns:a16="http://schemas.microsoft.com/office/drawing/2014/main" id="{E879924B-0B86-44D9-9266-75D57BC8785C}"/>
                </a:ext>
              </a:extLst>
            </p:cNvPr>
            <p:cNvGrpSpPr/>
            <p:nvPr/>
          </p:nvGrpSpPr>
          <p:grpSpPr>
            <a:xfrm>
              <a:off x="4412343" y="1022545"/>
              <a:ext cx="3449069" cy="4614642"/>
              <a:chOff x="4412343" y="1022545"/>
              <a:chExt cx="3449069" cy="4614642"/>
            </a:xfrm>
            <a:grpFill/>
          </p:grpSpPr>
          <p:sp>
            <p:nvSpPr>
              <p:cNvPr id="184" name="Freeform: Shape 6">
                <a:extLst>
                  <a:ext uri="{FF2B5EF4-FFF2-40B4-BE49-F238E27FC236}">
                    <a16:creationId xmlns:a16="http://schemas.microsoft.com/office/drawing/2014/main" id="{F2F66B4B-1EDD-4EA7-9995-FB7DCA0089C0}"/>
                  </a:ext>
                </a:extLst>
              </p:cNvPr>
              <p:cNvSpPr/>
              <p:nvPr/>
            </p:nvSpPr>
            <p:spPr>
              <a:xfrm>
                <a:off x="4412343" y="4345744"/>
                <a:ext cx="3449069" cy="343779"/>
              </a:xfrm>
              <a:custGeom>
                <a:avLst/>
                <a:gdLst>
                  <a:gd name="connsiteX0" fmla="*/ 397970 w 3449069"/>
                  <a:gd name="connsiteY0" fmla="*/ 0 h 343779"/>
                  <a:gd name="connsiteX1" fmla="*/ 875533 w 3449069"/>
                  <a:gd name="connsiteY1" fmla="*/ 0 h 343779"/>
                  <a:gd name="connsiteX2" fmla="*/ 1432691 w 3449069"/>
                  <a:gd name="connsiteY2" fmla="*/ 0 h 343779"/>
                  <a:gd name="connsiteX3" fmla="*/ 2016379 w 3449069"/>
                  <a:gd name="connsiteY3" fmla="*/ 0 h 343779"/>
                  <a:gd name="connsiteX4" fmla="*/ 2520474 w 3449069"/>
                  <a:gd name="connsiteY4" fmla="*/ 0 h 343779"/>
                  <a:gd name="connsiteX5" fmla="*/ 3051100 w 3449069"/>
                  <a:gd name="connsiteY5" fmla="*/ 0 h 343779"/>
                  <a:gd name="connsiteX6" fmla="*/ 3449069 w 3449069"/>
                  <a:gd name="connsiteY6" fmla="*/ 171890 h 343779"/>
                  <a:gd name="connsiteX7" fmla="*/ 3051100 w 3449069"/>
                  <a:gd name="connsiteY7" fmla="*/ 343779 h 343779"/>
                  <a:gd name="connsiteX8" fmla="*/ 2493943 w 3449069"/>
                  <a:gd name="connsiteY8" fmla="*/ 343779 h 343779"/>
                  <a:gd name="connsiteX9" fmla="*/ 1936785 w 3449069"/>
                  <a:gd name="connsiteY9" fmla="*/ 343779 h 343779"/>
                  <a:gd name="connsiteX10" fmla="*/ 1432691 w 3449069"/>
                  <a:gd name="connsiteY10" fmla="*/ 343779 h 343779"/>
                  <a:gd name="connsiteX11" fmla="*/ 981659 w 3449069"/>
                  <a:gd name="connsiteY11" fmla="*/ 343779 h 343779"/>
                  <a:gd name="connsiteX12" fmla="*/ 397970 w 3449069"/>
                  <a:gd name="connsiteY12" fmla="*/ 343779 h 343779"/>
                  <a:gd name="connsiteX13" fmla="*/ 0 w 3449069"/>
                  <a:gd name="connsiteY13" fmla="*/ 171890 h 343779"/>
                  <a:gd name="connsiteX14" fmla="*/ 397970 w 3449069"/>
                  <a:gd name="connsiteY14" fmla="*/ 0 h 3437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449069" h="343779" fill="none" extrusionOk="0">
                    <a:moveTo>
                      <a:pt x="397970" y="0"/>
                    </a:moveTo>
                    <a:cubicBezTo>
                      <a:pt x="607889" y="-34197"/>
                      <a:pt x="657491" y="42302"/>
                      <a:pt x="875533" y="0"/>
                    </a:cubicBezTo>
                    <a:cubicBezTo>
                      <a:pt x="1093575" y="-42302"/>
                      <a:pt x="1226663" y="12568"/>
                      <a:pt x="1432691" y="0"/>
                    </a:cubicBezTo>
                    <a:cubicBezTo>
                      <a:pt x="1638719" y="-12568"/>
                      <a:pt x="1822272" y="21456"/>
                      <a:pt x="2016379" y="0"/>
                    </a:cubicBezTo>
                    <a:cubicBezTo>
                      <a:pt x="2210486" y="-21456"/>
                      <a:pt x="2351929" y="41474"/>
                      <a:pt x="2520474" y="0"/>
                    </a:cubicBezTo>
                    <a:cubicBezTo>
                      <a:pt x="2689020" y="-41474"/>
                      <a:pt x="2821527" y="14163"/>
                      <a:pt x="3051100" y="0"/>
                    </a:cubicBezTo>
                    <a:cubicBezTo>
                      <a:pt x="3282818" y="-15584"/>
                      <a:pt x="3456501" y="64416"/>
                      <a:pt x="3449069" y="171890"/>
                    </a:cubicBezTo>
                    <a:cubicBezTo>
                      <a:pt x="3493412" y="291579"/>
                      <a:pt x="3268622" y="350501"/>
                      <a:pt x="3051100" y="343779"/>
                    </a:cubicBezTo>
                    <a:cubicBezTo>
                      <a:pt x="2839152" y="395081"/>
                      <a:pt x="2722010" y="312788"/>
                      <a:pt x="2493943" y="343779"/>
                    </a:cubicBezTo>
                    <a:cubicBezTo>
                      <a:pt x="2265876" y="374770"/>
                      <a:pt x="2094074" y="314280"/>
                      <a:pt x="1936785" y="343779"/>
                    </a:cubicBezTo>
                    <a:cubicBezTo>
                      <a:pt x="1779496" y="373278"/>
                      <a:pt x="1642807" y="323183"/>
                      <a:pt x="1432691" y="343779"/>
                    </a:cubicBezTo>
                    <a:cubicBezTo>
                      <a:pt x="1222575" y="364375"/>
                      <a:pt x="1173680" y="299844"/>
                      <a:pt x="981659" y="343779"/>
                    </a:cubicBezTo>
                    <a:cubicBezTo>
                      <a:pt x="789638" y="387714"/>
                      <a:pt x="557742" y="287530"/>
                      <a:pt x="397970" y="343779"/>
                    </a:cubicBezTo>
                    <a:cubicBezTo>
                      <a:pt x="178521" y="331348"/>
                      <a:pt x="-18833" y="265106"/>
                      <a:pt x="0" y="171890"/>
                    </a:cubicBezTo>
                    <a:cubicBezTo>
                      <a:pt x="40456" y="87115"/>
                      <a:pt x="173505" y="-7029"/>
                      <a:pt x="397970" y="0"/>
                    </a:cubicBezTo>
                    <a:close/>
                  </a:path>
                  <a:path w="3449069" h="343779" stroke="0" extrusionOk="0">
                    <a:moveTo>
                      <a:pt x="397970" y="0"/>
                    </a:moveTo>
                    <a:cubicBezTo>
                      <a:pt x="638952" y="-12730"/>
                      <a:pt x="676429" y="25289"/>
                      <a:pt x="928596" y="0"/>
                    </a:cubicBezTo>
                    <a:cubicBezTo>
                      <a:pt x="1180763" y="-25289"/>
                      <a:pt x="1381188" y="26090"/>
                      <a:pt x="1512285" y="0"/>
                    </a:cubicBezTo>
                    <a:cubicBezTo>
                      <a:pt x="1643382" y="-26090"/>
                      <a:pt x="1925279" y="630"/>
                      <a:pt x="2069442" y="0"/>
                    </a:cubicBezTo>
                    <a:cubicBezTo>
                      <a:pt x="2213605" y="-630"/>
                      <a:pt x="2347196" y="5937"/>
                      <a:pt x="2520474" y="0"/>
                    </a:cubicBezTo>
                    <a:cubicBezTo>
                      <a:pt x="2693752" y="-5937"/>
                      <a:pt x="2836083" y="24748"/>
                      <a:pt x="3051100" y="0"/>
                    </a:cubicBezTo>
                    <a:cubicBezTo>
                      <a:pt x="3259517" y="-23546"/>
                      <a:pt x="3452303" y="82857"/>
                      <a:pt x="3449069" y="171890"/>
                    </a:cubicBezTo>
                    <a:cubicBezTo>
                      <a:pt x="3476970" y="256953"/>
                      <a:pt x="3257122" y="348056"/>
                      <a:pt x="3051100" y="343779"/>
                    </a:cubicBezTo>
                    <a:cubicBezTo>
                      <a:pt x="2835094" y="345751"/>
                      <a:pt x="2654325" y="281029"/>
                      <a:pt x="2467411" y="343779"/>
                    </a:cubicBezTo>
                    <a:cubicBezTo>
                      <a:pt x="2280497" y="406529"/>
                      <a:pt x="2209178" y="287168"/>
                      <a:pt x="1963317" y="343779"/>
                    </a:cubicBezTo>
                    <a:cubicBezTo>
                      <a:pt x="1717456" y="400390"/>
                      <a:pt x="1501575" y="280873"/>
                      <a:pt x="1379628" y="343779"/>
                    </a:cubicBezTo>
                    <a:cubicBezTo>
                      <a:pt x="1257681" y="406685"/>
                      <a:pt x="1090878" y="317287"/>
                      <a:pt x="902065" y="343779"/>
                    </a:cubicBezTo>
                    <a:cubicBezTo>
                      <a:pt x="713252" y="370271"/>
                      <a:pt x="504280" y="327395"/>
                      <a:pt x="397970" y="343779"/>
                    </a:cubicBezTo>
                    <a:cubicBezTo>
                      <a:pt x="165153" y="336441"/>
                      <a:pt x="-848" y="273269"/>
                      <a:pt x="0" y="171890"/>
                    </a:cubicBezTo>
                    <a:cubicBezTo>
                      <a:pt x="7735" y="105561"/>
                      <a:pt x="181118" y="-6197"/>
                      <a:pt x="397970" y="0"/>
                    </a:cubicBezTo>
                    <a:close/>
                  </a:path>
                </a:pathLst>
              </a:custGeom>
              <a:grpFill/>
              <a:ln w="28575" cap="flat">
                <a:solidFill>
                  <a:schemeClr val="tx1"/>
                </a:solidFill>
                <a:prstDash val="solid"/>
                <a:miter/>
                <a:extLst>
                  <a:ext uri="{C807C97D-BFC1-408E-A445-0C87EB9F89A2}">
                    <ask:lineSketchStyleProps xmlns:ask="http://schemas.microsoft.com/office/drawing/2018/sketchyshapes" sd="580891161">
                      <a:custGeom>
                        <a:avLst/>
                        <a:gdLst>
                          <a:gd name="connsiteX0" fmla="*/ 171890 w 1489710"/>
                          <a:gd name="connsiteY0" fmla="*/ 0 h 343779"/>
                          <a:gd name="connsiteX1" fmla="*/ 1317821 w 1489710"/>
                          <a:gd name="connsiteY1" fmla="*/ 0 h 343779"/>
                          <a:gd name="connsiteX2" fmla="*/ 1489710 w 1489710"/>
                          <a:gd name="connsiteY2" fmla="*/ 171890 h 343779"/>
                          <a:gd name="connsiteX3" fmla="*/ 1317821 w 1489710"/>
                          <a:gd name="connsiteY3" fmla="*/ 343779 h 343779"/>
                          <a:gd name="connsiteX4" fmla="*/ 171890 w 1489710"/>
                          <a:gd name="connsiteY4" fmla="*/ 343779 h 343779"/>
                          <a:gd name="connsiteX5" fmla="*/ 0 w 1489710"/>
                          <a:gd name="connsiteY5" fmla="*/ 171890 h 343779"/>
                          <a:gd name="connsiteX6" fmla="*/ 171890 w 1489710"/>
                          <a:gd name="connsiteY6" fmla="*/ 0 h 343779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</a:cxnLst>
                        <a:rect l="l" t="t" r="r" b="b"/>
                        <a:pathLst>
                          <a:path w="1489710" h="343779">
                            <a:moveTo>
                              <a:pt x="171890" y="0"/>
                            </a:moveTo>
                            <a:lnTo>
                              <a:pt x="1317821" y="0"/>
                            </a:lnTo>
                            <a:cubicBezTo>
                              <a:pt x="1415225" y="0"/>
                              <a:pt x="1489710" y="74486"/>
                              <a:pt x="1489710" y="171890"/>
                            </a:cubicBezTo>
                            <a:cubicBezTo>
                              <a:pt x="1489710" y="269294"/>
                              <a:pt x="1415225" y="343779"/>
                              <a:pt x="1317821" y="343779"/>
                            </a:cubicBezTo>
                            <a:lnTo>
                              <a:pt x="171890" y="343779"/>
                            </a:lnTo>
                            <a:cubicBezTo>
                              <a:pt x="74485" y="343779"/>
                              <a:pt x="0" y="269294"/>
                              <a:pt x="0" y="171890"/>
                            </a:cubicBezTo>
                            <a:cubicBezTo>
                              <a:pt x="0" y="74486"/>
                              <a:pt x="74485" y="0"/>
                              <a:pt x="171890" y="0"/>
                            </a:cubicBezTo>
                            <a:close/>
                          </a:path>
                        </a:pathLst>
                      </a:custGeom>
                      <ask:type>
                        <ask:lineSketchScribble/>
                      </ask:type>
                    </ask:lineSketchStyleProps>
                  </a:ext>
                </a:extLst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85" name="Freeform: Shape 7">
                <a:extLst>
                  <a:ext uri="{FF2B5EF4-FFF2-40B4-BE49-F238E27FC236}">
                    <a16:creationId xmlns:a16="http://schemas.microsoft.com/office/drawing/2014/main" id="{335CCA9B-7FFD-4F30-BDE9-0DF1D156E4A3}"/>
                  </a:ext>
                </a:extLst>
              </p:cNvPr>
              <p:cNvSpPr/>
              <p:nvPr/>
            </p:nvSpPr>
            <p:spPr>
              <a:xfrm>
                <a:off x="4557487" y="4794106"/>
                <a:ext cx="3137246" cy="343779"/>
              </a:xfrm>
              <a:custGeom>
                <a:avLst/>
                <a:gdLst>
                  <a:gd name="connsiteX0" fmla="*/ 361990 w 3137246"/>
                  <a:gd name="connsiteY0" fmla="*/ 0 h 343779"/>
                  <a:gd name="connsiteX1" fmla="*/ 868776 w 3137246"/>
                  <a:gd name="connsiteY1" fmla="*/ 0 h 343779"/>
                  <a:gd name="connsiteX2" fmla="*/ 1351429 w 3137246"/>
                  <a:gd name="connsiteY2" fmla="*/ 0 h 343779"/>
                  <a:gd name="connsiteX3" fmla="*/ 1809950 w 3137246"/>
                  <a:gd name="connsiteY3" fmla="*/ 0 h 343779"/>
                  <a:gd name="connsiteX4" fmla="*/ 2244338 w 3137246"/>
                  <a:gd name="connsiteY4" fmla="*/ 0 h 343779"/>
                  <a:gd name="connsiteX5" fmla="*/ 2775257 w 3137246"/>
                  <a:gd name="connsiteY5" fmla="*/ 0 h 343779"/>
                  <a:gd name="connsiteX6" fmla="*/ 3137246 w 3137246"/>
                  <a:gd name="connsiteY6" fmla="*/ 171890 h 343779"/>
                  <a:gd name="connsiteX7" fmla="*/ 2775257 w 3137246"/>
                  <a:gd name="connsiteY7" fmla="*/ 343779 h 343779"/>
                  <a:gd name="connsiteX8" fmla="*/ 2340869 w 3137246"/>
                  <a:gd name="connsiteY8" fmla="*/ 343779 h 343779"/>
                  <a:gd name="connsiteX9" fmla="*/ 1930614 w 3137246"/>
                  <a:gd name="connsiteY9" fmla="*/ 343779 h 343779"/>
                  <a:gd name="connsiteX10" fmla="*/ 1447960 w 3137246"/>
                  <a:gd name="connsiteY10" fmla="*/ 343779 h 343779"/>
                  <a:gd name="connsiteX11" fmla="*/ 1037705 w 3137246"/>
                  <a:gd name="connsiteY11" fmla="*/ 343779 h 343779"/>
                  <a:gd name="connsiteX12" fmla="*/ 361990 w 3137246"/>
                  <a:gd name="connsiteY12" fmla="*/ 343779 h 343779"/>
                  <a:gd name="connsiteX13" fmla="*/ 0 w 3137246"/>
                  <a:gd name="connsiteY13" fmla="*/ 171890 h 343779"/>
                  <a:gd name="connsiteX14" fmla="*/ 361990 w 3137246"/>
                  <a:gd name="connsiteY14" fmla="*/ 0 h 3437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137246" h="343779" fill="none" extrusionOk="0">
                    <a:moveTo>
                      <a:pt x="361990" y="0"/>
                    </a:moveTo>
                    <a:cubicBezTo>
                      <a:pt x="583584" y="-43148"/>
                      <a:pt x="691661" y="47649"/>
                      <a:pt x="868776" y="0"/>
                    </a:cubicBezTo>
                    <a:cubicBezTo>
                      <a:pt x="1045891" y="-47649"/>
                      <a:pt x="1217318" y="25341"/>
                      <a:pt x="1351429" y="0"/>
                    </a:cubicBezTo>
                    <a:cubicBezTo>
                      <a:pt x="1485540" y="-25341"/>
                      <a:pt x="1644857" y="52297"/>
                      <a:pt x="1809950" y="0"/>
                    </a:cubicBezTo>
                    <a:cubicBezTo>
                      <a:pt x="1975043" y="-52297"/>
                      <a:pt x="2099056" y="48367"/>
                      <a:pt x="2244338" y="0"/>
                    </a:cubicBezTo>
                    <a:cubicBezTo>
                      <a:pt x="2389620" y="-48367"/>
                      <a:pt x="2562202" y="15603"/>
                      <a:pt x="2775257" y="0"/>
                    </a:cubicBezTo>
                    <a:cubicBezTo>
                      <a:pt x="3007207" y="6029"/>
                      <a:pt x="3140450" y="72989"/>
                      <a:pt x="3137246" y="171890"/>
                    </a:cubicBezTo>
                    <a:cubicBezTo>
                      <a:pt x="3145075" y="286953"/>
                      <a:pt x="2945940" y="310767"/>
                      <a:pt x="2775257" y="343779"/>
                    </a:cubicBezTo>
                    <a:cubicBezTo>
                      <a:pt x="2565977" y="379136"/>
                      <a:pt x="2478313" y="341938"/>
                      <a:pt x="2340869" y="343779"/>
                    </a:cubicBezTo>
                    <a:cubicBezTo>
                      <a:pt x="2203425" y="345620"/>
                      <a:pt x="2023118" y="298828"/>
                      <a:pt x="1930614" y="343779"/>
                    </a:cubicBezTo>
                    <a:cubicBezTo>
                      <a:pt x="1838110" y="388730"/>
                      <a:pt x="1653978" y="326271"/>
                      <a:pt x="1447960" y="343779"/>
                    </a:cubicBezTo>
                    <a:cubicBezTo>
                      <a:pt x="1241942" y="361287"/>
                      <a:pt x="1213779" y="341004"/>
                      <a:pt x="1037705" y="343779"/>
                    </a:cubicBezTo>
                    <a:cubicBezTo>
                      <a:pt x="861632" y="346554"/>
                      <a:pt x="543787" y="285814"/>
                      <a:pt x="361990" y="343779"/>
                    </a:cubicBezTo>
                    <a:cubicBezTo>
                      <a:pt x="153876" y="344603"/>
                      <a:pt x="12489" y="274785"/>
                      <a:pt x="0" y="171890"/>
                    </a:cubicBezTo>
                    <a:cubicBezTo>
                      <a:pt x="38240" y="64217"/>
                      <a:pt x="172770" y="-34747"/>
                      <a:pt x="361990" y="0"/>
                    </a:cubicBezTo>
                    <a:close/>
                  </a:path>
                  <a:path w="3137246" h="343779" stroke="0" extrusionOk="0">
                    <a:moveTo>
                      <a:pt x="361990" y="0"/>
                    </a:moveTo>
                    <a:cubicBezTo>
                      <a:pt x="616430" y="-11466"/>
                      <a:pt x="710252" y="22622"/>
                      <a:pt x="892909" y="0"/>
                    </a:cubicBezTo>
                    <a:cubicBezTo>
                      <a:pt x="1075566" y="-22622"/>
                      <a:pt x="1174608" y="16331"/>
                      <a:pt x="1327297" y="0"/>
                    </a:cubicBezTo>
                    <a:cubicBezTo>
                      <a:pt x="1479986" y="-16331"/>
                      <a:pt x="1654400" y="43199"/>
                      <a:pt x="1809950" y="0"/>
                    </a:cubicBezTo>
                    <a:cubicBezTo>
                      <a:pt x="1965500" y="-43199"/>
                      <a:pt x="2059114" y="19283"/>
                      <a:pt x="2268471" y="0"/>
                    </a:cubicBezTo>
                    <a:cubicBezTo>
                      <a:pt x="2477828" y="-19283"/>
                      <a:pt x="2673023" y="24113"/>
                      <a:pt x="2775257" y="0"/>
                    </a:cubicBezTo>
                    <a:cubicBezTo>
                      <a:pt x="2955225" y="-6018"/>
                      <a:pt x="3120799" y="75028"/>
                      <a:pt x="3137246" y="171890"/>
                    </a:cubicBezTo>
                    <a:cubicBezTo>
                      <a:pt x="3112555" y="268770"/>
                      <a:pt x="2955672" y="388921"/>
                      <a:pt x="2775257" y="343779"/>
                    </a:cubicBezTo>
                    <a:cubicBezTo>
                      <a:pt x="2648140" y="360422"/>
                      <a:pt x="2510270" y="298318"/>
                      <a:pt x="2340869" y="343779"/>
                    </a:cubicBezTo>
                    <a:cubicBezTo>
                      <a:pt x="2171468" y="389240"/>
                      <a:pt x="1946315" y="324160"/>
                      <a:pt x="1809950" y="343779"/>
                    </a:cubicBezTo>
                    <a:cubicBezTo>
                      <a:pt x="1673585" y="363398"/>
                      <a:pt x="1482020" y="334858"/>
                      <a:pt x="1375562" y="343779"/>
                    </a:cubicBezTo>
                    <a:cubicBezTo>
                      <a:pt x="1269104" y="352700"/>
                      <a:pt x="1065648" y="294564"/>
                      <a:pt x="844643" y="343779"/>
                    </a:cubicBezTo>
                    <a:cubicBezTo>
                      <a:pt x="623638" y="392994"/>
                      <a:pt x="532590" y="315470"/>
                      <a:pt x="361990" y="343779"/>
                    </a:cubicBezTo>
                    <a:cubicBezTo>
                      <a:pt x="150640" y="327986"/>
                      <a:pt x="-73" y="287425"/>
                      <a:pt x="0" y="171890"/>
                    </a:cubicBezTo>
                    <a:cubicBezTo>
                      <a:pt x="2280" y="69430"/>
                      <a:pt x="197715" y="30205"/>
                      <a:pt x="361990" y="0"/>
                    </a:cubicBezTo>
                    <a:close/>
                  </a:path>
                </a:pathLst>
              </a:custGeom>
              <a:grpFill/>
              <a:ln w="28575" cap="flat">
                <a:solidFill>
                  <a:schemeClr val="tx1"/>
                </a:solidFill>
                <a:prstDash val="solid"/>
                <a:miter/>
                <a:extLst>
                  <a:ext uri="{C807C97D-BFC1-408E-A445-0C87EB9F89A2}">
                    <ask:lineSketchStyleProps xmlns:ask="http://schemas.microsoft.com/office/drawing/2018/sketchyshapes" sd="4234372271">
                      <a:custGeom>
                        <a:avLst/>
                        <a:gdLst>
                          <a:gd name="connsiteX0" fmla="*/ 171890 w 1489710"/>
                          <a:gd name="connsiteY0" fmla="*/ 0 h 343779"/>
                          <a:gd name="connsiteX1" fmla="*/ 1317821 w 1489710"/>
                          <a:gd name="connsiteY1" fmla="*/ 0 h 343779"/>
                          <a:gd name="connsiteX2" fmla="*/ 1489710 w 1489710"/>
                          <a:gd name="connsiteY2" fmla="*/ 171890 h 343779"/>
                          <a:gd name="connsiteX3" fmla="*/ 1317821 w 1489710"/>
                          <a:gd name="connsiteY3" fmla="*/ 343779 h 343779"/>
                          <a:gd name="connsiteX4" fmla="*/ 171890 w 1489710"/>
                          <a:gd name="connsiteY4" fmla="*/ 343779 h 343779"/>
                          <a:gd name="connsiteX5" fmla="*/ 0 w 1489710"/>
                          <a:gd name="connsiteY5" fmla="*/ 171890 h 343779"/>
                          <a:gd name="connsiteX6" fmla="*/ 171890 w 1489710"/>
                          <a:gd name="connsiteY6" fmla="*/ 0 h 343779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</a:cxnLst>
                        <a:rect l="l" t="t" r="r" b="b"/>
                        <a:pathLst>
                          <a:path w="1489710" h="343779">
                            <a:moveTo>
                              <a:pt x="171890" y="0"/>
                            </a:moveTo>
                            <a:lnTo>
                              <a:pt x="1317821" y="0"/>
                            </a:lnTo>
                            <a:cubicBezTo>
                              <a:pt x="1415225" y="0"/>
                              <a:pt x="1489710" y="74486"/>
                              <a:pt x="1489710" y="171890"/>
                            </a:cubicBezTo>
                            <a:cubicBezTo>
                              <a:pt x="1489710" y="269294"/>
                              <a:pt x="1415225" y="343779"/>
                              <a:pt x="1317821" y="343779"/>
                            </a:cubicBezTo>
                            <a:lnTo>
                              <a:pt x="171890" y="343779"/>
                            </a:lnTo>
                            <a:cubicBezTo>
                              <a:pt x="74485" y="343779"/>
                              <a:pt x="0" y="269294"/>
                              <a:pt x="0" y="171890"/>
                            </a:cubicBezTo>
                            <a:cubicBezTo>
                              <a:pt x="0" y="74486"/>
                              <a:pt x="74485" y="0"/>
                              <a:pt x="171890" y="0"/>
                            </a:cubicBezTo>
                            <a:close/>
                          </a:path>
                        </a:pathLst>
                      </a:custGeom>
                      <ask:type>
                        <ask:lineSketchScribble/>
                      </ask:type>
                    </ask:lineSketchStyleProps>
                  </a:ext>
                </a:extLst>
              </a:ln>
            </p:spPr>
            <p:txBody>
              <a:bodyPr rtlCol="0" anchor="ctr"/>
              <a:lstStyle/>
              <a:p>
                <a:pPr algn="ctr"/>
                <a:endParaRPr lang="en-US" sz="2400" b="1" dirty="0"/>
              </a:p>
            </p:txBody>
          </p:sp>
          <p:sp>
            <p:nvSpPr>
              <p:cNvPr id="186" name="Freeform: Shape 8">
                <a:extLst>
                  <a:ext uri="{FF2B5EF4-FFF2-40B4-BE49-F238E27FC236}">
                    <a16:creationId xmlns:a16="http://schemas.microsoft.com/office/drawing/2014/main" id="{6672918D-A4E9-4952-B5C9-B25DE8C77716}"/>
                  </a:ext>
                </a:extLst>
              </p:cNvPr>
              <p:cNvSpPr/>
              <p:nvPr/>
            </p:nvSpPr>
            <p:spPr>
              <a:xfrm>
                <a:off x="5832594" y="5293408"/>
                <a:ext cx="744855" cy="343779"/>
              </a:xfrm>
              <a:custGeom>
                <a:avLst/>
                <a:gdLst>
                  <a:gd name="connsiteX0" fmla="*/ 0 w 744855"/>
                  <a:gd name="connsiteY0" fmla="*/ 0 h 343779"/>
                  <a:gd name="connsiteX1" fmla="*/ 372428 w 744855"/>
                  <a:gd name="connsiteY1" fmla="*/ 343779 h 343779"/>
                  <a:gd name="connsiteX2" fmla="*/ 744855 w 744855"/>
                  <a:gd name="connsiteY2" fmla="*/ 0 h 343779"/>
                  <a:gd name="connsiteX3" fmla="*/ 357530 w 744855"/>
                  <a:gd name="connsiteY3" fmla="*/ 0 h 343779"/>
                  <a:gd name="connsiteX4" fmla="*/ 0 w 744855"/>
                  <a:gd name="connsiteY4" fmla="*/ 0 h 3437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44855" h="343779" fill="none" extrusionOk="0">
                    <a:moveTo>
                      <a:pt x="0" y="0"/>
                    </a:moveTo>
                    <a:cubicBezTo>
                      <a:pt x="2084" y="205288"/>
                      <a:pt x="185320" y="318380"/>
                      <a:pt x="372428" y="343779"/>
                    </a:cubicBezTo>
                    <a:cubicBezTo>
                      <a:pt x="590212" y="316962"/>
                      <a:pt x="695838" y="225835"/>
                      <a:pt x="744855" y="0"/>
                    </a:cubicBezTo>
                    <a:cubicBezTo>
                      <a:pt x="606368" y="29256"/>
                      <a:pt x="507638" y="-16117"/>
                      <a:pt x="357530" y="0"/>
                    </a:cubicBezTo>
                    <a:cubicBezTo>
                      <a:pt x="207422" y="16117"/>
                      <a:pt x="119858" y="-4262"/>
                      <a:pt x="0" y="0"/>
                    </a:cubicBezTo>
                    <a:close/>
                  </a:path>
                  <a:path w="744855" h="343779" stroke="0" extrusionOk="0">
                    <a:moveTo>
                      <a:pt x="0" y="0"/>
                    </a:moveTo>
                    <a:cubicBezTo>
                      <a:pt x="40944" y="194277"/>
                      <a:pt x="212540" y="338563"/>
                      <a:pt x="372428" y="343779"/>
                    </a:cubicBezTo>
                    <a:cubicBezTo>
                      <a:pt x="552782" y="344745"/>
                      <a:pt x="735051" y="177376"/>
                      <a:pt x="744855" y="0"/>
                    </a:cubicBezTo>
                    <a:cubicBezTo>
                      <a:pt x="617036" y="40698"/>
                      <a:pt x="541850" y="-24725"/>
                      <a:pt x="387325" y="0"/>
                    </a:cubicBezTo>
                    <a:cubicBezTo>
                      <a:pt x="232800" y="24725"/>
                      <a:pt x="172259" y="-5374"/>
                      <a:pt x="0" y="0"/>
                    </a:cubicBezTo>
                    <a:close/>
                  </a:path>
                </a:pathLst>
              </a:custGeom>
              <a:grpFill/>
              <a:ln w="28575" cap="flat">
                <a:solidFill>
                  <a:schemeClr val="tx1"/>
                </a:solidFill>
                <a:prstDash val="solid"/>
                <a:miter/>
                <a:extLst>
                  <a:ext uri="{C807C97D-BFC1-408E-A445-0C87EB9F89A2}">
                    <ask:lineSketchStyleProps xmlns:ask="http://schemas.microsoft.com/office/drawing/2018/sketchyshapes" sd="436269956">
                      <a:custGeom>
                        <a:avLst/>
                        <a:gdLst>
                          <a:gd name="connsiteX0" fmla="*/ 0 w 744855"/>
                          <a:gd name="connsiteY0" fmla="*/ 0 h 343779"/>
                          <a:gd name="connsiteX1" fmla="*/ 372428 w 744855"/>
                          <a:gd name="connsiteY1" fmla="*/ 343779 h 343779"/>
                          <a:gd name="connsiteX2" fmla="*/ 744855 w 744855"/>
                          <a:gd name="connsiteY2" fmla="*/ 0 h 343779"/>
                          <a:gd name="connsiteX3" fmla="*/ 0 w 744855"/>
                          <a:gd name="connsiteY3" fmla="*/ 0 h 343779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</a:cxnLst>
                        <a:rect l="l" t="t" r="r" b="b"/>
                        <a:pathLst>
                          <a:path w="744855" h="343779">
                            <a:moveTo>
                              <a:pt x="0" y="0"/>
                            </a:moveTo>
                            <a:cubicBezTo>
                              <a:pt x="17189" y="194808"/>
                              <a:pt x="177619" y="343779"/>
                              <a:pt x="372428" y="343779"/>
                            </a:cubicBezTo>
                            <a:cubicBezTo>
                              <a:pt x="567236" y="343779"/>
                              <a:pt x="727666" y="194808"/>
                              <a:pt x="744855" y="0"/>
                            </a:cubicBez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sk:type>
                        <ask:lineSketchScribble/>
                      </ask:type>
                    </ask:lineSketchStyleProps>
                  </a:ext>
                </a:extLst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7" name="Freeform: Shape 9">
                <a:extLst>
                  <a:ext uri="{FF2B5EF4-FFF2-40B4-BE49-F238E27FC236}">
                    <a16:creationId xmlns:a16="http://schemas.microsoft.com/office/drawing/2014/main" id="{61B7926A-BED1-47DE-8799-E33E6BCC0585}"/>
                  </a:ext>
                </a:extLst>
              </p:cNvPr>
              <p:cNvSpPr/>
              <p:nvPr/>
            </p:nvSpPr>
            <p:spPr>
              <a:xfrm>
                <a:off x="4715313" y="1022545"/>
                <a:ext cx="2979420" cy="3094013"/>
              </a:xfrm>
              <a:custGeom>
                <a:avLst/>
                <a:gdLst>
                  <a:gd name="connsiteX0" fmla="*/ 1489710 w 2979420"/>
                  <a:gd name="connsiteY0" fmla="*/ 0 h 3094013"/>
                  <a:gd name="connsiteX1" fmla="*/ 1489710 w 2979420"/>
                  <a:gd name="connsiteY1" fmla="*/ 0 h 3094013"/>
                  <a:gd name="connsiteX2" fmla="*/ 1489710 w 2979420"/>
                  <a:gd name="connsiteY2" fmla="*/ 0 h 3094013"/>
                  <a:gd name="connsiteX3" fmla="*/ 0 w 2979420"/>
                  <a:gd name="connsiteY3" fmla="*/ 1472521 h 3094013"/>
                  <a:gd name="connsiteX4" fmla="*/ 0 w 2979420"/>
                  <a:gd name="connsiteY4" fmla="*/ 1524088 h 3094013"/>
                  <a:gd name="connsiteX5" fmla="*/ 103134 w 2979420"/>
                  <a:gd name="connsiteY5" fmla="*/ 2039757 h 3094013"/>
                  <a:gd name="connsiteX6" fmla="*/ 360968 w 2979420"/>
                  <a:gd name="connsiteY6" fmla="*/ 2463751 h 3094013"/>
                  <a:gd name="connsiteX7" fmla="*/ 710477 w 2979420"/>
                  <a:gd name="connsiteY7" fmla="*/ 3030987 h 3094013"/>
                  <a:gd name="connsiteX8" fmla="*/ 813611 w 2979420"/>
                  <a:gd name="connsiteY8" fmla="*/ 3094013 h 3094013"/>
                  <a:gd name="connsiteX9" fmla="*/ 1277866 w 2979420"/>
                  <a:gd name="connsiteY9" fmla="*/ 3094013 h 3094013"/>
                  <a:gd name="connsiteX10" fmla="*/ 1728598 w 2979420"/>
                  <a:gd name="connsiteY10" fmla="*/ 3094013 h 3094013"/>
                  <a:gd name="connsiteX11" fmla="*/ 2165809 w 2979420"/>
                  <a:gd name="connsiteY11" fmla="*/ 3094013 h 3094013"/>
                  <a:gd name="connsiteX12" fmla="*/ 2268943 w 2979420"/>
                  <a:gd name="connsiteY12" fmla="*/ 3030987 h 3094013"/>
                  <a:gd name="connsiteX13" fmla="*/ 2618452 w 2979420"/>
                  <a:gd name="connsiteY13" fmla="*/ 2463751 h 3094013"/>
                  <a:gd name="connsiteX14" fmla="*/ 2876286 w 2979420"/>
                  <a:gd name="connsiteY14" fmla="*/ 2039757 h 3094013"/>
                  <a:gd name="connsiteX15" fmla="*/ 2979420 w 2979420"/>
                  <a:gd name="connsiteY15" fmla="*/ 1524088 h 3094013"/>
                  <a:gd name="connsiteX16" fmla="*/ 2979420 w 2979420"/>
                  <a:gd name="connsiteY16" fmla="*/ 1472521 h 3094013"/>
                  <a:gd name="connsiteX17" fmla="*/ 1489710 w 2979420"/>
                  <a:gd name="connsiteY17" fmla="*/ 0 h 3094013"/>
                  <a:gd name="connsiteX18" fmla="*/ 2635641 w 2979420"/>
                  <a:gd name="connsiteY18" fmla="*/ 1518358 h 3094013"/>
                  <a:gd name="connsiteX19" fmla="*/ 2555426 w 2979420"/>
                  <a:gd name="connsiteY19" fmla="*/ 1919434 h 3094013"/>
                  <a:gd name="connsiteX20" fmla="*/ 2360618 w 2979420"/>
                  <a:gd name="connsiteY20" fmla="*/ 2234565 h 3094013"/>
                  <a:gd name="connsiteX21" fmla="*/ 2028298 w 2979420"/>
                  <a:gd name="connsiteY21" fmla="*/ 2750234 h 3094013"/>
                  <a:gd name="connsiteX22" fmla="*/ 1489710 w 2979420"/>
                  <a:gd name="connsiteY22" fmla="*/ 2750234 h 3094013"/>
                  <a:gd name="connsiteX23" fmla="*/ 956852 w 2979420"/>
                  <a:gd name="connsiteY23" fmla="*/ 2750234 h 3094013"/>
                  <a:gd name="connsiteX24" fmla="*/ 624532 w 2979420"/>
                  <a:gd name="connsiteY24" fmla="*/ 2234565 h 3094013"/>
                  <a:gd name="connsiteX25" fmla="*/ 429724 w 2979420"/>
                  <a:gd name="connsiteY25" fmla="*/ 1919434 h 3094013"/>
                  <a:gd name="connsiteX26" fmla="*/ 349509 w 2979420"/>
                  <a:gd name="connsiteY26" fmla="*/ 1518358 h 3094013"/>
                  <a:gd name="connsiteX27" fmla="*/ 349509 w 2979420"/>
                  <a:gd name="connsiteY27" fmla="*/ 1472521 h 3094013"/>
                  <a:gd name="connsiteX28" fmla="*/ 1495440 w 2979420"/>
                  <a:gd name="connsiteY28" fmla="*/ 338050 h 3094013"/>
                  <a:gd name="connsiteX29" fmla="*/ 1495440 w 2979420"/>
                  <a:gd name="connsiteY29" fmla="*/ 338050 h 3094013"/>
                  <a:gd name="connsiteX30" fmla="*/ 1495440 w 2979420"/>
                  <a:gd name="connsiteY30" fmla="*/ 338050 h 3094013"/>
                  <a:gd name="connsiteX31" fmla="*/ 1495440 w 2979420"/>
                  <a:gd name="connsiteY31" fmla="*/ 338050 h 3094013"/>
                  <a:gd name="connsiteX32" fmla="*/ 1495440 w 2979420"/>
                  <a:gd name="connsiteY32" fmla="*/ 338050 h 3094013"/>
                  <a:gd name="connsiteX33" fmla="*/ 1495440 w 2979420"/>
                  <a:gd name="connsiteY33" fmla="*/ 338050 h 3094013"/>
                  <a:gd name="connsiteX34" fmla="*/ 1495440 w 2979420"/>
                  <a:gd name="connsiteY34" fmla="*/ 338050 h 3094013"/>
                  <a:gd name="connsiteX35" fmla="*/ 2641371 w 2979420"/>
                  <a:gd name="connsiteY35" fmla="*/ 1472521 h 3094013"/>
                  <a:gd name="connsiteX36" fmla="*/ 2641371 w 2979420"/>
                  <a:gd name="connsiteY36" fmla="*/ 1518358 h 3094013"/>
                  <a:gd name="connsiteX37" fmla="*/ 2635641 w 2979420"/>
                  <a:gd name="connsiteY37" fmla="*/ 1518358 h 30940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2979420" h="3094013" fill="none" extrusionOk="0">
                    <a:moveTo>
                      <a:pt x="1489710" y="0"/>
                    </a:moveTo>
                    <a:lnTo>
                      <a:pt x="1489710" y="0"/>
                    </a:lnTo>
                    <a:lnTo>
                      <a:pt x="1489710" y="0"/>
                    </a:lnTo>
                    <a:cubicBezTo>
                      <a:pt x="607651" y="9953"/>
                      <a:pt x="-115649" y="673391"/>
                      <a:pt x="0" y="1472521"/>
                    </a:cubicBezTo>
                    <a:cubicBezTo>
                      <a:pt x="3957" y="1489478"/>
                      <a:pt x="-1465" y="1505382"/>
                      <a:pt x="0" y="1524088"/>
                    </a:cubicBezTo>
                    <a:cubicBezTo>
                      <a:pt x="10256" y="1714824"/>
                      <a:pt x="29645" y="1851868"/>
                      <a:pt x="103134" y="2039757"/>
                    </a:cubicBezTo>
                    <a:cubicBezTo>
                      <a:pt x="191719" y="2209030"/>
                      <a:pt x="216698" y="2335876"/>
                      <a:pt x="360968" y="2463751"/>
                    </a:cubicBezTo>
                    <a:cubicBezTo>
                      <a:pt x="477414" y="2595134"/>
                      <a:pt x="677999" y="2885556"/>
                      <a:pt x="710477" y="3030987"/>
                    </a:cubicBezTo>
                    <a:cubicBezTo>
                      <a:pt x="735993" y="3074785"/>
                      <a:pt x="772135" y="3092348"/>
                      <a:pt x="813611" y="3094013"/>
                    </a:cubicBezTo>
                    <a:cubicBezTo>
                      <a:pt x="999907" y="3043891"/>
                      <a:pt x="1173016" y="3148825"/>
                      <a:pt x="1277866" y="3094013"/>
                    </a:cubicBezTo>
                    <a:cubicBezTo>
                      <a:pt x="1382716" y="3039201"/>
                      <a:pt x="1629641" y="3118835"/>
                      <a:pt x="1728598" y="3094013"/>
                    </a:cubicBezTo>
                    <a:cubicBezTo>
                      <a:pt x="1827555" y="3069191"/>
                      <a:pt x="1972185" y="3112669"/>
                      <a:pt x="2165809" y="3094013"/>
                    </a:cubicBezTo>
                    <a:cubicBezTo>
                      <a:pt x="2219317" y="3085724"/>
                      <a:pt x="2242656" y="3074162"/>
                      <a:pt x="2268943" y="3030987"/>
                    </a:cubicBezTo>
                    <a:cubicBezTo>
                      <a:pt x="2344238" y="2919476"/>
                      <a:pt x="2506248" y="2592934"/>
                      <a:pt x="2618452" y="2463751"/>
                    </a:cubicBezTo>
                    <a:cubicBezTo>
                      <a:pt x="2738852" y="2312326"/>
                      <a:pt x="2807260" y="2206759"/>
                      <a:pt x="2876286" y="2039757"/>
                    </a:cubicBezTo>
                    <a:cubicBezTo>
                      <a:pt x="2922694" y="1879959"/>
                      <a:pt x="2991630" y="1732896"/>
                      <a:pt x="2979420" y="1524088"/>
                    </a:cubicBezTo>
                    <a:cubicBezTo>
                      <a:pt x="2973568" y="1500864"/>
                      <a:pt x="2979624" y="1497427"/>
                      <a:pt x="2979420" y="1472521"/>
                    </a:cubicBezTo>
                    <a:cubicBezTo>
                      <a:pt x="3034786" y="836592"/>
                      <a:pt x="2332944" y="-28590"/>
                      <a:pt x="1489710" y="0"/>
                    </a:cubicBezTo>
                    <a:close/>
                    <a:moveTo>
                      <a:pt x="2635641" y="1518358"/>
                    </a:moveTo>
                    <a:cubicBezTo>
                      <a:pt x="2650952" y="1662800"/>
                      <a:pt x="2581397" y="1787278"/>
                      <a:pt x="2555426" y="1919434"/>
                    </a:cubicBezTo>
                    <a:cubicBezTo>
                      <a:pt x="2518056" y="2047152"/>
                      <a:pt x="2454726" y="2172021"/>
                      <a:pt x="2360618" y="2234565"/>
                    </a:cubicBezTo>
                    <a:cubicBezTo>
                      <a:pt x="2210922" y="2380925"/>
                      <a:pt x="2124036" y="2558092"/>
                      <a:pt x="2028298" y="2750234"/>
                    </a:cubicBezTo>
                    <a:cubicBezTo>
                      <a:pt x="1868942" y="2763332"/>
                      <a:pt x="1602005" y="2713914"/>
                      <a:pt x="1489710" y="2750234"/>
                    </a:cubicBezTo>
                    <a:cubicBezTo>
                      <a:pt x="1235944" y="2789226"/>
                      <a:pt x="1073064" y="2695501"/>
                      <a:pt x="956852" y="2750234"/>
                    </a:cubicBezTo>
                    <a:cubicBezTo>
                      <a:pt x="888960" y="2552193"/>
                      <a:pt x="738654" y="2362123"/>
                      <a:pt x="624532" y="2234565"/>
                    </a:cubicBezTo>
                    <a:cubicBezTo>
                      <a:pt x="562862" y="2129004"/>
                      <a:pt x="470893" y="2020037"/>
                      <a:pt x="429724" y="1919434"/>
                    </a:cubicBezTo>
                    <a:cubicBezTo>
                      <a:pt x="367578" y="1757274"/>
                      <a:pt x="358458" y="1620856"/>
                      <a:pt x="349509" y="1518358"/>
                    </a:cubicBezTo>
                    <a:cubicBezTo>
                      <a:pt x="349094" y="1500428"/>
                      <a:pt x="351644" y="1494659"/>
                      <a:pt x="349509" y="1472521"/>
                    </a:cubicBezTo>
                    <a:cubicBezTo>
                      <a:pt x="273381" y="1008015"/>
                      <a:pt x="979067" y="317046"/>
                      <a:pt x="1495440" y="338050"/>
                    </a:cubicBez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cubicBezTo>
                      <a:pt x="2093670" y="355316"/>
                      <a:pt x="2537220" y="795627"/>
                      <a:pt x="2641371" y="1472521"/>
                    </a:cubicBezTo>
                    <a:cubicBezTo>
                      <a:pt x="2642750" y="1483000"/>
                      <a:pt x="2640936" y="1507236"/>
                      <a:pt x="2641371" y="1518358"/>
                    </a:cubicBezTo>
                    <a:cubicBezTo>
                      <a:pt x="2638732" y="1518944"/>
                      <a:pt x="2637527" y="1518195"/>
                      <a:pt x="2635641" y="1518358"/>
                    </a:cubicBezTo>
                    <a:close/>
                  </a:path>
                  <a:path w="2979420" h="3094013" stroke="0" extrusionOk="0">
                    <a:moveTo>
                      <a:pt x="1489710" y="0"/>
                    </a:moveTo>
                    <a:lnTo>
                      <a:pt x="1489710" y="0"/>
                    </a:lnTo>
                    <a:lnTo>
                      <a:pt x="1489710" y="0"/>
                    </a:lnTo>
                    <a:cubicBezTo>
                      <a:pt x="713424" y="-742"/>
                      <a:pt x="59605" y="885487"/>
                      <a:pt x="0" y="1472521"/>
                    </a:cubicBezTo>
                    <a:cubicBezTo>
                      <a:pt x="1201" y="1492270"/>
                      <a:pt x="-1805" y="1503684"/>
                      <a:pt x="0" y="1524088"/>
                    </a:cubicBezTo>
                    <a:cubicBezTo>
                      <a:pt x="4408" y="1745478"/>
                      <a:pt x="20644" y="1868518"/>
                      <a:pt x="103134" y="2039757"/>
                    </a:cubicBezTo>
                    <a:cubicBezTo>
                      <a:pt x="137374" y="2186357"/>
                      <a:pt x="245752" y="2327999"/>
                      <a:pt x="360968" y="2463751"/>
                    </a:cubicBezTo>
                    <a:cubicBezTo>
                      <a:pt x="458416" y="2614321"/>
                      <a:pt x="660484" y="2865822"/>
                      <a:pt x="710477" y="3030987"/>
                    </a:cubicBezTo>
                    <a:cubicBezTo>
                      <a:pt x="721480" y="3075812"/>
                      <a:pt x="766127" y="3091310"/>
                      <a:pt x="813611" y="3094013"/>
                    </a:cubicBezTo>
                    <a:cubicBezTo>
                      <a:pt x="1016868" y="3047718"/>
                      <a:pt x="1089545" y="3105221"/>
                      <a:pt x="1264344" y="3094013"/>
                    </a:cubicBezTo>
                    <a:cubicBezTo>
                      <a:pt x="1439143" y="3082805"/>
                      <a:pt x="1527092" y="3123123"/>
                      <a:pt x="1715076" y="3094013"/>
                    </a:cubicBezTo>
                    <a:cubicBezTo>
                      <a:pt x="1903060" y="3064903"/>
                      <a:pt x="2020585" y="3126330"/>
                      <a:pt x="2165809" y="3094013"/>
                    </a:cubicBezTo>
                    <a:cubicBezTo>
                      <a:pt x="2212466" y="3089825"/>
                      <a:pt x="2249093" y="3069754"/>
                      <a:pt x="2268943" y="3030987"/>
                    </a:cubicBezTo>
                    <a:cubicBezTo>
                      <a:pt x="2360421" y="2886234"/>
                      <a:pt x="2465826" y="2612103"/>
                      <a:pt x="2618452" y="2463751"/>
                    </a:cubicBezTo>
                    <a:cubicBezTo>
                      <a:pt x="2740944" y="2322967"/>
                      <a:pt x="2823805" y="2174723"/>
                      <a:pt x="2876286" y="2039757"/>
                    </a:cubicBezTo>
                    <a:cubicBezTo>
                      <a:pt x="2939986" y="1880508"/>
                      <a:pt x="2986468" y="1681536"/>
                      <a:pt x="2979420" y="1524088"/>
                    </a:cubicBezTo>
                    <a:cubicBezTo>
                      <a:pt x="2973491" y="1505940"/>
                      <a:pt x="2981649" y="1496446"/>
                      <a:pt x="2979420" y="1472521"/>
                    </a:cubicBezTo>
                    <a:cubicBezTo>
                      <a:pt x="2783983" y="769195"/>
                      <a:pt x="2248601" y="9356"/>
                      <a:pt x="1489710" y="0"/>
                    </a:cubicBezTo>
                    <a:close/>
                    <a:moveTo>
                      <a:pt x="2635641" y="1518358"/>
                    </a:moveTo>
                    <a:cubicBezTo>
                      <a:pt x="2649446" y="1647649"/>
                      <a:pt x="2598899" y="1766071"/>
                      <a:pt x="2555426" y="1919434"/>
                    </a:cubicBezTo>
                    <a:cubicBezTo>
                      <a:pt x="2504105" y="2023086"/>
                      <a:pt x="2460887" y="2173233"/>
                      <a:pt x="2360618" y="2234565"/>
                    </a:cubicBezTo>
                    <a:cubicBezTo>
                      <a:pt x="2189493" y="2380781"/>
                      <a:pt x="2112924" y="2555432"/>
                      <a:pt x="2028298" y="2750234"/>
                    </a:cubicBezTo>
                    <a:cubicBezTo>
                      <a:pt x="1760504" y="2805811"/>
                      <a:pt x="1749844" y="2733572"/>
                      <a:pt x="1489710" y="2750234"/>
                    </a:cubicBezTo>
                    <a:cubicBezTo>
                      <a:pt x="1352401" y="2755440"/>
                      <a:pt x="1199159" y="2709959"/>
                      <a:pt x="956852" y="2750234"/>
                    </a:cubicBezTo>
                    <a:cubicBezTo>
                      <a:pt x="850413" y="2561381"/>
                      <a:pt x="705856" y="2371286"/>
                      <a:pt x="624532" y="2234565"/>
                    </a:cubicBezTo>
                    <a:cubicBezTo>
                      <a:pt x="511320" y="2157841"/>
                      <a:pt x="483336" y="2044935"/>
                      <a:pt x="429724" y="1919434"/>
                    </a:cubicBezTo>
                    <a:cubicBezTo>
                      <a:pt x="380684" y="1815876"/>
                      <a:pt x="372615" y="1673006"/>
                      <a:pt x="349509" y="1518358"/>
                    </a:cubicBezTo>
                    <a:cubicBezTo>
                      <a:pt x="347125" y="1507977"/>
                      <a:pt x="350577" y="1495050"/>
                      <a:pt x="349509" y="1472521"/>
                    </a:cubicBezTo>
                    <a:cubicBezTo>
                      <a:pt x="435540" y="831734"/>
                      <a:pt x="867194" y="330947"/>
                      <a:pt x="1495440" y="338050"/>
                    </a:cubicBez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cubicBezTo>
                      <a:pt x="2108107" y="305185"/>
                      <a:pt x="2642208" y="723210"/>
                      <a:pt x="2641371" y="1472521"/>
                    </a:cubicBezTo>
                    <a:cubicBezTo>
                      <a:pt x="2642839" y="1490576"/>
                      <a:pt x="2641281" y="1508447"/>
                      <a:pt x="2641371" y="1518358"/>
                    </a:cubicBezTo>
                    <a:cubicBezTo>
                      <a:pt x="2639519" y="1518844"/>
                      <a:pt x="2638170" y="1518045"/>
                      <a:pt x="2635641" y="1518358"/>
                    </a:cubicBezTo>
                    <a:close/>
                  </a:path>
                </a:pathLst>
              </a:custGeom>
              <a:grpFill/>
              <a:ln w="28575" cap="flat">
                <a:solidFill>
                  <a:schemeClr val="tx1"/>
                </a:solidFill>
                <a:prstDash val="solid"/>
                <a:miter/>
                <a:extLst>
                  <a:ext uri="{C807C97D-BFC1-408E-A445-0C87EB9F89A2}">
                    <ask:lineSketchStyleProps xmlns:ask="http://schemas.microsoft.com/office/drawing/2018/sketchyshapes" sd="121160290">
                      <a:custGeom>
                        <a:avLst/>
                        <a:gdLst>
                          <a:gd name="connsiteX0" fmla="*/ 1489710 w 2979420"/>
                          <a:gd name="connsiteY0" fmla="*/ 0 h 3094013"/>
                          <a:gd name="connsiteX1" fmla="*/ 1489710 w 2979420"/>
                          <a:gd name="connsiteY1" fmla="*/ 0 h 3094013"/>
                          <a:gd name="connsiteX2" fmla="*/ 1489710 w 2979420"/>
                          <a:gd name="connsiteY2" fmla="*/ 0 h 3094013"/>
                          <a:gd name="connsiteX3" fmla="*/ 0 w 2979420"/>
                          <a:gd name="connsiteY3" fmla="*/ 1472521 h 3094013"/>
                          <a:gd name="connsiteX4" fmla="*/ 0 w 2979420"/>
                          <a:gd name="connsiteY4" fmla="*/ 1524088 h 3094013"/>
                          <a:gd name="connsiteX5" fmla="*/ 103134 w 2979420"/>
                          <a:gd name="connsiteY5" fmla="*/ 2039757 h 3094013"/>
                          <a:gd name="connsiteX6" fmla="*/ 360968 w 2979420"/>
                          <a:gd name="connsiteY6" fmla="*/ 2463751 h 3094013"/>
                          <a:gd name="connsiteX7" fmla="*/ 710477 w 2979420"/>
                          <a:gd name="connsiteY7" fmla="*/ 3030987 h 3094013"/>
                          <a:gd name="connsiteX8" fmla="*/ 813611 w 2979420"/>
                          <a:gd name="connsiteY8" fmla="*/ 3094013 h 3094013"/>
                          <a:gd name="connsiteX9" fmla="*/ 2165809 w 2979420"/>
                          <a:gd name="connsiteY9" fmla="*/ 3094013 h 3094013"/>
                          <a:gd name="connsiteX10" fmla="*/ 2268943 w 2979420"/>
                          <a:gd name="connsiteY10" fmla="*/ 3030987 h 3094013"/>
                          <a:gd name="connsiteX11" fmla="*/ 2618452 w 2979420"/>
                          <a:gd name="connsiteY11" fmla="*/ 2463751 h 3094013"/>
                          <a:gd name="connsiteX12" fmla="*/ 2876286 w 2979420"/>
                          <a:gd name="connsiteY12" fmla="*/ 2039757 h 3094013"/>
                          <a:gd name="connsiteX13" fmla="*/ 2979420 w 2979420"/>
                          <a:gd name="connsiteY13" fmla="*/ 1524088 h 3094013"/>
                          <a:gd name="connsiteX14" fmla="*/ 2979420 w 2979420"/>
                          <a:gd name="connsiteY14" fmla="*/ 1472521 h 3094013"/>
                          <a:gd name="connsiteX15" fmla="*/ 1489710 w 2979420"/>
                          <a:gd name="connsiteY15" fmla="*/ 0 h 3094013"/>
                          <a:gd name="connsiteX16" fmla="*/ 2635641 w 2979420"/>
                          <a:gd name="connsiteY16" fmla="*/ 1518358 h 3094013"/>
                          <a:gd name="connsiteX17" fmla="*/ 2555426 w 2979420"/>
                          <a:gd name="connsiteY17" fmla="*/ 1919434 h 3094013"/>
                          <a:gd name="connsiteX18" fmla="*/ 2360618 w 2979420"/>
                          <a:gd name="connsiteY18" fmla="*/ 2234565 h 3094013"/>
                          <a:gd name="connsiteX19" fmla="*/ 2028298 w 2979420"/>
                          <a:gd name="connsiteY19" fmla="*/ 2750234 h 3094013"/>
                          <a:gd name="connsiteX20" fmla="*/ 1489710 w 2979420"/>
                          <a:gd name="connsiteY20" fmla="*/ 2750234 h 3094013"/>
                          <a:gd name="connsiteX21" fmla="*/ 956852 w 2979420"/>
                          <a:gd name="connsiteY21" fmla="*/ 2750234 h 3094013"/>
                          <a:gd name="connsiteX22" fmla="*/ 624532 w 2979420"/>
                          <a:gd name="connsiteY22" fmla="*/ 2234565 h 3094013"/>
                          <a:gd name="connsiteX23" fmla="*/ 429724 w 2979420"/>
                          <a:gd name="connsiteY23" fmla="*/ 1919434 h 3094013"/>
                          <a:gd name="connsiteX24" fmla="*/ 349509 w 2979420"/>
                          <a:gd name="connsiteY24" fmla="*/ 1518358 h 3094013"/>
                          <a:gd name="connsiteX25" fmla="*/ 349509 w 2979420"/>
                          <a:gd name="connsiteY25" fmla="*/ 1472521 h 3094013"/>
                          <a:gd name="connsiteX26" fmla="*/ 1495440 w 2979420"/>
                          <a:gd name="connsiteY26" fmla="*/ 338050 h 3094013"/>
                          <a:gd name="connsiteX27" fmla="*/ 1495440 w 2979420"/>
                          <a:gd name="connsiteY27" fmla="*/ 338050 h 3094013"/>
                          <a:gd name="connsiteX28" fmla="*/ 1495440 w 2979420"/>
                          <a:gd name="connsiteY28" fmla="*/ 338050 h 3094013"/>
                          <a:gd name="connsiteX29" fmla="*/ 1495440 w 2979420"/>
                          <a:gd name="connsiteY29" fmla="*/ 338050 h 3094013"/>
                          <a:gd name="connsiteX30" fmla="*/ 1495440 w 2979420"/>
                          <a:gd name="connsiteY30" fmla="*/ 338050 h 3094013"/>
                          <a:gd name="connsiteX31" fmla="*/ 1495440 w 2979420"/>
                          <a:gd name="connsiteY31" fmla="*/ 338050 h 3094013"/>
                          <a:gd name="connsiteX32" fmla="*/ 1495440 w 2979420"/>
                          <a:gd name="connsiteY32" fmla="*/ 338050 h 3094013"/>
                          <a:gd name="connsiteX33" fmla="*/ 2641371 w 2979420"/>
                          <a:gd name="connsiteY33" fmla="*/ 1472521 h 3094013"/>
                          <a:gd name="connsiteX34" fmla="*/ 2641371 w 2979420"/>
                          <a:gd name="connsiteY34" fmla="*/ 1518358 h 3094013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  <a:cxn ang="0">
                            <a:pos x="connsiteX13" y="connsiteY13"/>
                          </a:cxn>
                          <a:cxn ang="0">
                            <a:pos x="connsiteX14" y="connsiteY14"/>
                          </a:cxn>
                          <a:cxn ang="0">
                            <a:pos x="connsiteX15" y="connsiteY15"/>
                          </a:cxn>
                          <a:cxn ang="0">
                            <a:pos x="connsiteX16" y="connsiteY16"/>
                          </a:cxn>
                          <a:cxn ang="0">
                            <a:pos x="connsiteX17" y="connsiteY17"/>
                          </a:cxn>
                          <a:cxn ang="0">
                            <a:pos x="connsiteX18" y="connsiteY18"/>
                          </a:cxn>
                          <a:cxn ang="0">
                            <a:pos x="connsiteX19" y="connsiteY19"/>
                          </a:cxn>
                          <a:cxn ang="0">
                            <a:pos x="connsiteX20" y="connsiteY20"/>
                          </a:cxn>
                          <a:cxn ang="0">
                            <a:pos x="connsiteX21" y="connsiteY21"/>
                          </a:cxn>
                          <a:cxn ang="0">
                            <a:pos x="connsiteX22" y="connsiteY22"/>
                          </a:cxn>
                          <a:cxn ang="0">
                            <a:pos x="connsiteX23" y="connsiteY23"/>
                          </a:cxn>
                          <a:cxn ang="0">
                            <a:pos x="connsiteX24" y="connsiteY24"/>
                          </a:cxn>
                          <a:cxn ang="0">
                            <a:pos x="connsiteX25" y="connsiteY25"/>
                          </a:cxn>
                          <a:cxn ang="0">
                            <a:pos x="connsiteX26" y="connsiteY26"/>
                          </a:cxn>
                          <a:cxn ang="0">
                            <a:pos x="connsiteX27" y="connsiteY27"/>
                          </a:cxn>
                          <a:cxn ang="0">
                            <a:pos x="connsiteX28" y="connsiteY28"/>
                          </a:cxn>
                          <a:cxn ang="0">
                            <a:pos x="connsiteX29" y="connsiteY29"/>
                          </a:cxn>
                          <a:cxn ang="0">
                            <a:pos x="connsiteX30" y="connsiteY30"/>
                          </a:cxn>
                          <a:cxn ang="0">
                            <a:pos x="connsiteX31" y="connsiteY31"/>
                          </a:cxn>
                          <a:cxn ang="0">
                            <a:pos x="connsiteX32" y="connsiteY32"/>
                          </a:cxn>
                          <a:cxn ang="0">
                            <a:pos x="connsiteX33" y="connsiteY33"/>
                          </a:cxn>
                          <a:cxn ang="0">
                            <a:pos x="connsiteX34" y="connsiteY34"/>
                          </a:cxn>
                        </a:cxnLst>
                        <a:rect l="l" t="t" r="r" b="b"/>
                        <a:pathLst>
                          <a:path w="2979420" h="3094013">
                            <a:moveTo>
                              <a:pt x="1489710" y="0"/>
                            </a:moveTo>
                            <a:cubicBezTo>
                              <a:pt x="1489710" y="0"/>
                              <a:pt x="1489710" y="0"/>
                              <a:pt x="1489710" y="0"/>
                            </a:cubicBezTo>
                            <a:cubicBezTo>
                              <a:pt x="1489710" y="0"/>
                              <a:pt x="1489710" y="0"/>
                              <a:pt x="1489710" y="0"/>
                            </a:cubicBezTo>
                            <a:cubicBezTo>
                              <a:pt x="676099" y="5730"/>
                              <a:pt x="17189" y="658910"/>
                              <a:pt x="0" y="1472521"/>
                            </a:cubicBezTo>
                            <a:lnTo>
                              <a:pt x="0" y="1524088"/>
                            </a:lnTo>
                            <a:cubicBezTo>
                              <a:pt x="5730" y="1701707"/>
                              <a:pt x="40108" y="1873597"/>
                              <a:pt x="103134" y="2039757"/>
                            </a:cubicBezTo>
                            <a:cubicBezTo>
                              <a:pt x="166160" y="2194458"/>
                              <a:pt x="252105" y="2337699"/>
                              <a:pt x="360968" y="2463751"/>
                            </a:cubicBezTo>
                            <a:cubicBezTo>
                              <a:pt x="498480" y="2612722"/>
                              <a:pt x="647451" y="2904935"/>
                              <a:pt x="710477" y="3030987"/>
                            </a:cubicBezTo>
                            <a:cubicBezTo>
                              <a:pt x="727666" y="3071095"/>
                              <a:pt x="767774" y="3094013"/>
                              <a:pt x="813611" y="3094013"/>
                            </a:cubicBezTo>
                            <a:lnTo>
                              <a:pt x="2165809" y="3094013"/>
                            </a:lnTo>
                            <a:cubicBezTo>
                              <a:pt x="2211647" y="3094013"/>
                              <a:pt x="2251754" y="3071095"/>
                              <a:pt x="2268943" y="3030987"/>
                            </a:cubicBezTo>
                            <a:cubicBezTo>
                              <a:pt x="2331969" y="2904935"/>
                              <a:pt x="2480941" y="2612722"/>
                              <a:pt x="2618452" y="2463751"/>
                            </a:cubicBezTo>
                            <a:cubicBezTo>
                              <a:pt x="2727315" y="2337699"/>
                              <a:pt x="2818990" y="2194458"/>
                              <a:pt x="2876286" y="2039757"/>
                            </a:cubicBezTo>
                            <a:cubicBezTo>
                              <a:pt x="2939313" y="1873597"/>
                              <a:pt x="2973691" y="1701707"/>
                              <a:pt x="2979420" y="1524088"/>
                            </a:cubicBezTo>
                            <a:lnTo>
                              <a:pt x="2979420" y="1472521"/>
                            </a:lnTo>
                            <a:cubicBezTo>
                              <a:pt x="2962231" y="658910"/>
                              <a:pt x="2303321" y="5730"/>
                              <a:pt x="1489710" y="0"/>
                            </a:cubicBezTo>
                            <a:close/>
                            <a:moveTo>
                              <a:pt x="2635641" y="1518358"/>
                            </a:moveTo>
                            <a:cubicBezTo>
                              <a:pt x="2629911" y="1655870"/>
                              <a:pt x="2601263" y="1793382"/>
                              <a:pt x="2555426" y="1919434"/>
                            </a:cubicBezTo>
                            <a:cubicBezTo>
                              <a:pt x="2509589" y="2034027"/>
                              <a:pt x="2446562" y="2142891"/>
                              <a:pt x="2360618" y="2234565"/>
                            </a:cubicBezTo>
                            <a:cubicBezTo>
                              <a:pt x="2228836" y="2394996"/>
                              <a:pt x="2114243" y="2566885"/>
                              <a:pt x="2028298" y="2750234"/>
                            </a:cubicBezTo>
                            <a:lnTo>
                              <a:pt x="1489710" y="2750234"/>
                            </a:lnTo>
                            <a:lnTo>
                              <a:pt x="956852" y="2750234"/>
                            </a:lnTo>
                            <a:cubicBezTo>
                              <a:pt x="865178" y="2566885"/>
                              <a:pt x="750585" y="2394996"/>
                              <a:pt x="624532" y="2234565"/>
                            </a:cubicBezTo>
                            <a:cubicBezTo>
                              <a:pt x="544317" y="2142891"/>
                              <a:pt x="475561" y="2034027"/>
                              <a:pt x="429724" y="1919434"/>
                            </a:cubicBezTo>
                            <a:cubicBezTo>
                              <a:pt x="378157" y="1793382"/>
                              <a:pt x="355239" y="1655870"/>
                              <a:pt x="349509" y="1518358"/>
                            </a:cubicBezTo>
                            <a:lnTo>
                              <a:pt x="349509" y="1472521"/>
                            </a:lnTo>
                            <a:cubicBezTo>
                              <a:pt x="360968" y="847989"/>
                              <a:pt x="870908" y="343779"/>
                              <a:pt x="1495440" y="338050"/>
                            </a:cubicBezTo>
                            <a:lnTo>
                              <a:pt x="1495440" y="338050"/>
                            </a:lnTo>
                            <a:lnTo>
                              <a:pt x="1495440" y="338050"/>
                            </a:lnTo>
                            <a:cubicBezTo>
                              <a:pt x="1495440" y="338050"/>
                              <a:pt x="1495440" y="338050"/>
                              <a:pt x="1495440" y="338050"/>
                            </a:cubicBezTo>
                            <a:cubicBezTo>
                              <a:pt x="1495440" y="338050"/>
                              <a:pt x="1495440" y="338050"/>
                              <a:pt x="1495440" y="338050"/>
                            </a:cubicBezTo>
                            <a:lnTo>
                              <a:pt x="1495440" y="338050"/>
                            </a:lnTo>
                            <a:lnTo>
                              <a:pt x="1495440" y="338050"/>
                            </a:lnTo>
                            <a:cubicBezTo>
                              <a:pt x="2119972" y="343779"/>
                              <a:pt x="2629911" y="842259"/>
                              <a:pt x="2641371" y="1472521"/>
                            </a:cubicBezTo>
                            <a:lnTo>
                              <a:pt x="2641371" y="1518358"/>
                            </a:lnTo>
                            <a:close/>
                          </a:path>
                        </a:pathLst>
                      </a:custGeom>
                      <ask:type>
                        <ask:lineSketchScribble/>
                      </ask:type>
                    </ask:lineSketchStyleProps>
                  </a:ext>
                </a:extLst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181" name="Freeform: Shape 19">
              <a:extLst>
                <a:ext uri="{FF2B5EF4-FFF2-40B4-BE49-F238E27FC236}">
                  <a16:creationId xmlns:a16="http://schemas.microsoft.com/office/drawing/2014/main" id="{568347CE-010E-4A29-99FA-40B3188C6E17}"/>
                </a:ext>
              </a:extLst>
            </p:cNvPr>
            <p:cNvSpPr/>
            <p:nvPr/>
          </p:nvSpPr>
          <p:spPr>
            <a:xfrm>
              <a:off x="5268349" y="2787173"/>
              <a:ext cx="1842868" cy="308084"/>
            </a:xfrm>
            <a:custGeom>
              <a:avLst/>
              <a:gdLst>
                <a:gd name="connsiteX0" fmla="*/ 0 w 1842868"/>
                <a:gd name="connsiteY0" fmla="*/ 0 h 308084"/>
                <a:gd name="connsiteX1" fmla="*/ 460717 w 1842868"/>
                <a:gd name="connsiteY1" fmla="*/ 77021 h 308084"/>
                <a:gd name="connsiteX2" fmla="*/ 921434 w 1842868"/>
                <a:gd name="connsiteY2" fmla="*/ 154042 h 308084"/>
                <a:gd name="connsiteX3" fmla="*/ 1363722 w 1842868"/>
                <a:gd name="connsiteY3" fmla="*/ 227982 h 308084"/>
                <a:gd name="connsiteX4" fmla="*/ 1842868 w 1842868"/>
                <a:gd name="connsiteY4" fmla="*/ 308084 h 308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42868" h="308084" fill="none" extrusionOk="0">
                  <a:moveTo>
                    <a:pt x="0" y="0"/>
                  </a:moveTo>
                  <a:cubicBezTo>
                    <a:pt x="108125" y="-9259"/>
                    <a:pt x="304140" y="62169"/>
                    <a:pt x="460717" y="77021"/>
                  </a:cubicBezTo>
                  <a:cubicBezTo>
                    <a:pt x="617294" y="91873"/>
                    <a:pt x="781269" y="137606"/>
                    <a:pt x="921434" y="154042"/>
                  </a:cubicBezTo>
                  <a:cubicBezTo>
                    <a:pt x="1061599" y="170478"/>
                    <a:pt x="1249180" y="211687"/>
                    <a:pt x="1363722" y="227982"/>
                  </a:cubicBezTo>
                  <a:cubicBezTo>
                    <a:pt x="1478264" y="244277"/>
                    <a:pt x="1672782" y="300196"/>
                    <a:pt x="1842868" y="308084"/>
                  </a:cubicBezTo>
                </a:path>
                <a:path w="1842868" h="308084" stroke="0" extrusionOk="0">
                  <a:moveTo>
                    <a:pt x="0" y="0"/>
                  </a:moveTo>
                  <a:cubicBezTo>
                    <a:pt x="197321" y="-25809"/>
                    <a:pt x="341259" y="87350"/>
                    <a:pt x="497574" y="83183"/>
                  </a:cubicBezTo>
                  <a:cubicBezTo>
                    <a:pt x="653889" y="79016"/>
                    <a:pt x="890607" y="174171"/>
                    <a:pt x="995149" y="166365"/>
                  </a:cubicBezTo>
                  <a:cubicBezTo>
                    <a:pt x="1099691" y="158560"/>
                    <a:pt x="1650029" y="334945"/>
                    <a:pt x="1842868" y="308084"/>
                  </a:cubicBezTo>
                </a:path>
              </a:pathLst>
            </a:custGeom>
            <a:grpFill/>
            <a:ln w="2857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3091316129">
                    <a:custGeom>
                      <a:avLst/>
                      <a:gdLst>
                        <a:gd name="connsiteX0" fmla="*/ 0 w 1842868"/>
                        <a:gd name="connsiteY0" fmla="*/ 0 h 28136"/>
                        <a:gd name="connsiteX1" fmla="*/ 1842868 w 1842868"/>
                        <a:gd name="connsiteY1" fmla="*/ 28136 h 2813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1842868" h="28136">
                          <a:moveTo>
                            <a:pt x="0" y="0"/>
                          </a:moveTo>
                          <a:lnTo>
                            <a:pt x="1842868" y="28136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Y" dirty="0" err="1"/>
                <a:t>ممممالففضيال</a:t>
              </a:r>
              <a:endParaRPr lang="en-US" dirty="0"/>
            </a:p>
          </p:txBody>
        </p:sp>
        <p:sp>
          <p:nvSpPr>
            <p:cNvPr id="182" name="Freeform: Shape 24">
              <a:extLst>
                <a:ext uri="{FF2B5EF4-FFF2-40B4-BE49-F238E27FC236}">
                  <a16:creationId xmlns:a16="http://schemas.microsoft.com/office/drawing/2014/main" id="{84373042-61D7-4735-947A-33B2908AF224}"/>
                </a:ext>
              </a:extLst>
            </p:cNvPr>
            <p:cNvSpPr/>
            <p:nvPr/>
          </p:nvSpPr>
          <p:spPr>
            <a:xfrm>
              <a:off x="5044509" y="2594168"/>
              <a:ext cx="2326961" cy="45719"/>
            </a:xfrm>
            <a:custGeom>
              <a:avLst/>
              <a:gdLst>
                <a:gd name="connsiteX0" fmla="*/ 0 w 2326961"/>
                <a:gd name="connsiteY0" fmla="*/ 0 h 45719"/>
                <a:gd name="connsiteX1" fmla="*/ 581740 w 2326961"/>
                <a:gd name="connsiteY1" fmla="*/ 11430 h 45719"/>
                <a:gd name="connsiteX2" fmla="*/ 1116941 w 2326961"/>
                <a:gd name="connsiteY2" fmla="*/ 21945 h 45719"/>
                <a:gd name="connsiteX3" fmla="*/ 1652142 w 2326961"/>
                <a:gd name="connsiteY3" fmla="*/ 32460 h 45719"/>
                <a:gd name="connsiteX4" fmla="*/ 2326961 w 2326961"/>
                <a:gd name="connsiteY4" fmla="*/ 45719 h 457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26961" h="45719" fill="none" extrusionOk="0">
                  <a:moveTo>
                    <a:pt x="0" y="0"/>
                  </a:moveTo>
                  <a:cubicBezTo>
                    <a:pt x="280925" y="-16213"/>
                    <a:pt x="421721" y="41297"/>
                    <a:pt x="581740" y="11430"/>
                  </a:cubicBezTo>
                  <a:cubicBezTo>
                    <a:pt x="741759" y="-18438"/>
                    <a:pt x="974866" y="29290"/>
                    <a:pt x="1116941" y="21945"/>
                  </a:cubicBezTo>
                  <a:cubicBezTo>
                    <a:pt x="1259016" y="14600"/>
                    <a:pt x="1456884" y="33442"/>
                    <a:pt x="1652142" y="32460"/>
                  </a:cubicBezTo>
                  <a:cubicBezTo>
                    <a:pt x="1847400" y="31478"/>
                    <a:pt x="2139536" y="71766"/>
                    <a:pt x="2326961" y="45719"/>
                  </a:cubicBezTo>
                </a:path>
                <a:path w="2326961" h="45719" stroke="0" extrusionOk="0">
                  <a:moveTo>
                    <a:pt x="0" y="0"/>
                  </a:moveTo>
                  <a:cubicBezTo>
                    <a:pt x="128217" y="-20857"/>
                    <a:pt x="412103" y="23289"/>
                    <a:pt x="605010" y="11887"/>
                  </a:cubicBezTo>
                  <a:cubicBezTo>
                    <a:pt x="797917" y="484"/>
                    <a:pt x="862667" y="24780"/>
                    <a:pt x="1116941" y="21945"/>
                  </a:cubicBezTo>
                  <a:cubicBezTo>
                    <a:pt x="1371215" y="19110"/>
                    <a:pt x="1572519" y="50428"/>
                    <a:pt x="1721951" y="33832"/>
                  </a:cubicBezTo>
                  <a:cubicBezTo>
                    <a:pt x="1871383" y="17236"/>
                    <a:pt x="2030060" y="53725"/>
                    <a:pt x="2326961" y="45719"/>
                  </a:cubicBezTo>
                </a:path>
              </a:pathLst>
            </a:custGeom>
            <a:grpFill/>
            <a:ln w="2857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2251120023">
                    <a:custGeom>
                      <a:avLst/>
                      <a:gdLst>
                        <a:gd name="connsiteX0" fmla="*/ 0 w 1842868"/>
                        <a:gd name="connsiteY0" fmla="*/ 0 h 28136"/>
                        <a:gd name="connsiteX1" fmla="*/ 1842868 w 1842868"/>
                        <a:gd name="connsiteY1" fmla="*/ 28136 h 2813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1842868" h="28136">
                          <a:moveTo>
                            <a:pt x="0" y="0"/>
                          </a:moveTo>
                          <a:lnTo>
                            <a:pt x="1842868" y="28136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Freeform: Shape 25">
              <a:extLst>
                <a:ext uri="{FF2B5EF4-FFF2-40B4-BE49-F238E27FC236}">
                  <a16:creationId xmlns:a16="http://schemas.microsoft.com/office/drawing/2014/main" id="{7DB4AABD-87EA-403F-9186-F579B372145B}"/>
                </a:ext>
              </a:extLst>
            </p:cNvPr>
            <p:cNvSpPr/>
            <p:nvPr/>
          </p:nvSpPr>
          <p:spPr>
            <a:xfrm>
              <a:off x="5061473" y="1999360"/>
              <a:ext cx="2326961" cy="45719"/>
            </a:xfrm>
            <a:custGeom>
              <a:avLst/>
              <a:gdLst>
                <a:gd name="connsiteX0" fmla="*/ 0 w 2326961"/>
                <a:gd name="connsiteY0" fmla="*/ 0 h 45719"/>
                <a:gd name="connsiteX1" fmla="*/ 511931 w 2326961"/>
                <a:gd name="connsiteY1" fmla="*/ 10058 h 45719"/>
                <a:gd name="connsiteX2" fmla="*/ 1047132 w 2326961"/>
                <a:gd name="connsiteY2" fmla="*/ 20574 h 45719"/>
                <a:gd name="connsiteX3" fmla="*/ 1582333 w 2326961"/>
                <a:gd name="connsiteY3" fmla="*/ 31089 h 45719"/>
                <a:gd name="connsiteX4" fmla="*/ 2326961 w 2326961"/>
                <a:gd name="connsiteY4" fmla="*/ 45719 h 457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26961" h="45719" fill="none" extrusionOk="0">
                  <a:moveTo>
                    <a:pt x="0" y="0"/>
                  </a:moveTo>
                  <a:cubicBezTo>
                    <a:pt x="231267" y="-25847"/>
                    <a:pt x="287627" y="27543"/>
                    <a:pt x="511931" y="10058"/>
                  </a:cubicBezTo>
                  <a:cubicBezTo>
                    <a:pt x="736235" y="-7426"/>
                    <a:pt x="844714" y="35340"/>
                    <a:pt x="1047132" y="20574"/>
                  </a:cubicBezTo>
                  <a:cubicBezTo>
                    <a:pt x="1249550" y="5808"/>
                    <a:pt x="1368051" y="73523"/>
                    <a:pt x="1582333" y="31089"/>
                  </a:cubicBezTo>
                  <a:cubicBezTo>
                    <a:pt x="1796615" y="-11345"/>
                    <a:pt x="2089644" y="93479"/>
                    <a:pt x="2326961" y="45719"/>
                  </a:cubicBezTo>
                </a:path>
                <a:path w="2326961" h="45719" stroke="0" extrusionOk="0">
                  <a:moveTo>
                    <a:pt x="0" y="0"/>
                  </a:moveTo>
                  <a:cubicBezTo>
                    <a:pt x="175748" y="-8887"/>
                    <a:pt x="377767" y="67221"/>
                    <a:pt x="628279" y="12344"/>
                  </a:cubicBezTo>
                  <a:cubicBezTo>
                    <a:pt x="878791" y="-42533"/>
                    <a:pt x="924937" y="81626"/>
                    <a:pt x="1210020" y="23774"/>
                  </a:cubicBezTo>
                  <a:cubicBezTo>
                    <a:pt x="1495103" y="-34078"/>
                    <a:pt x="1550304" y="43908"/>
                    <a:pt x="1721951" y="33832"/>
                  </a:cubicBezTo>
                  <a:cubicBezTo>
                    <a:pt x="1893598" y="23756"/>
                    <a:pt x="2178323" y="110820"/>
                    <a:pt x="2326961" y="45719"/>
                  </a:cubicBezTo>
                </a:path>
              </a:pathLst>
            </a:custGeom>
            <a:grpFill/>
            <a:ln w="2857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4197535473">
                    <a:custGeom>
                      <a:avLst/>
                      <a:gdLst>
                        <a:gd name="connsiteX0" fmla="*/ 0 w 1842868"/>
                        <a:gd name="connsiteY0" fmla="*/ 0 h 28136"/>
                        <a:gd name="connsiteX1" fmla="*/ 1842868 w 1842868"/>
                        <a:gd name="connsiteY1" fmla="*/ 28136 h 2813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1842868" h="28136">
                          <a:moveTo>
                            <a:pt x="0" y="0"/>
                          </a:moveTo>
                          <a:lnTo>
                            <a:pt x="1842868" y="28136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5" name="Group 2">
            <a:extLst>
              <a:ext uri="{FF2B5EF4-FFF2-40B4-BE49-F238E27FC236}">
                <a16:creationId xmlns:a16="http://schemas.microsoft.com/office/drawing/2014/main" id="{A5368D82-D03E-41F0-89EF-6361EBDDA3F0}"/>
              </a:ext>
            </a:extLst>
          </p:cNvPr>
          <p:cNvGrpSpPr/>
          <p:nvPr/>
        </p:nvGrpSpPr>
        <p:grpSpPr>
          <a:xfrm>
            <a:off x="4700404" y="4287606"/>
            <a:ext cx="2025747" cy="447213"/>
            <a:chOff x="5212079" y="3285233"/>
            <a:chExt cx="2025747" cy="447213"/>
          </a:xfrm>
        </p:grpSpPr>
        <p:sp>
          <p:nvSpPr>
            <p:cNvPr id="196" name="Freeform: Shape 35">
              <a:extLst>
                <a:ext uri="{FF2B5EF4-FFF2-40B4-BE49-F238E27FC236}">
                  <a16:creationId xmlns:a16="http://schemas.microsoft.com/office/drawing/2014/main" id="{05E71BD4-3A97-4B7E-A033-C4AA8794F72A}"/>
                </a:ext>
              </a:extLst>
            </p:cNvPr>
            <p:cNvSpPr/>
            <p:nvPr/>
          </p:nvSpPr>
          <p:spPr>
            <a:xfrm>
              <a:off x="5383014" y="3285233"/>
              <a:ext cx="1644017" cy="432434"/>
            </a:xfrm>
            <a:custGeom>
              <a:avLst/>
              <a:gdLst>
                <a:gd name="connsiteX0" fmla="*/ 369585 w 1644017"/>
                <a:gd name="connsiteY0" fmla="*/ 420746 h 432434"/>
                <a:gd name="connsiteX1" fmla="*/ 0 w 1644017"/>
                <a:gd name="connsiteY1" fmla="*/ 0 h 432434"/>
                <a:gd name="connsiteX2" fmla="*/ 564446 w 1644017"/>
                <a:gd name="connsiteY2" fmla="*/ 4012 h 432434"/>
                <a:gd name="connsiteX3" fmla="*/ 1145332 w 1644017"/>
                <a:gd name="connsiteY3" fmla="*/ 8141 h 432434"/>
                <a:gd name="connsiteX4" fmla="*/ 1644017 w 1644017"/>
                <a:gd name="connsiteY4" fmla="*/ 11686 h 432434"/>
                <a:gd name="connsiteX5" fmla="*/ 1325408 w 1644017"/>
                <a:gd name="connsiteY5" fmla="*/ 432434 h 432434"/>
                <a:gd name="connsiteX6" fmla="*/ 857055 w 1644017"/>
                <a:gd name="connsiteY6" fmla="*/ 426707 h 432434"/>
                <a:gd name="connsiteX7" fmla="*/ 369585 w 1644017"/>
                <a:gd name="connsiteY7" fmla="*/ 420746 h 432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44017" h="432434" fill="none" extrusionOk="0">
                  <a:moveTo>
                    <a:pt x="369585" y="420746"/>
                  </a:moveTo>
                  <a:cubicBezTo>
                    <a:pt x="226083" y="287590"/>
                    <a:pt x="136603" y="73381"/>
                    <a:pt x="0" y="0"/>
                  </a:cubicBezTo>
                  <a:cubicBezTo>
                    <a:pt x="224868" y="-46438"/>
                    <a:pt x="301046" y="53783"/>
                    <a:pt x="564446" y="4012"/>
                  </a:cubicBezTo>
                  <a:cubicBezTo>
                    <a:pt x="827846" y="-45759"/>
                    <a:pt x="871766" y="75324"/>
                    <a:pt x="1145332" y="8141"/>
                  </a:cubicBezTo>
                  <a:cubicBezTo>
                    <a:pt x="1418898" y="-59042"/>
                    <a:pt x="1435984" y="41604"/>
                    <a:pt x="1644017" y="11686"/>
                  </a:cubicBezTo>
                  <a:cubicBezTo>
                    <a:pt x="1521656" y="182456"/>
                    <a:pt x="1390859" y="275429"/>
                    <a:pt x="1325408" y="432434"/>
                  </a:cubicBezTo>
                  <a:cubicBezTo>
                    <a:pt x="1140248" y="446961"/>
                    <a:pt x="1036991" y="375473"/>
                    <a:pt x="857055" y="426707"/>
                  </a:cubicBezTo>
                  <a:cubicBezTo>
                    <a:pt x="677119" y="477941"/>
                    <a:pt x="597763" y="396445"/>
                    <a:pt x="369585" y="420746"/>
                  </a:cubicBezTo>
                  <a:close/>
                </a:path>
                <a:path w="1644017" h="432434" stroke="0" extrusionOk="0">
                  <a:moveTo>
                    <a:pt x="369585" y="420746"/>
                  </a:moveTo>
                  <a:cubicBezTo>
                    <a:pt x="243109" y="363914"/>
                    <a:pt x="220968" y="167725"/>
                    <a:pt x="0" y="0"/>
                  </a:cubicBezTo>
                  <a:cubicBezTo>
                    <a:pt x="165230" y="-15295"/>
                    <a:pt x="378291" y="43690"/>
                    <a:pt x="498685" y="3545"/>
                  </a:cubicBezTo>
                  <a:cubicBezTo>
                    <a:pt x="619079" y="-36600"/>
                    <a:pt x="838760" y="14488"/>
                    <a:pt x="1046691" y="7440"/>
                  </a:cubicBezTo>
                  <a:cubicBezTo>
                    <a:pt x="1254622" y="393"/>
                    <a:pt x="1503835" y="51718"/>
                    <a:pt x="1644017" y="11686"/>
                  </a:cubicBezTo>
                  <a:cubicBezTo>
                    <a:pt x="1514043" y="196882"/>
                    <a:pt x="1376258" y="320439"/>
                    <a:pt x="1325408" y="432434"/>
                  </a:cubicBezTo>
                  <a:cubicBezTo>
                    <a:pt x="1205025" y="459447"/>
                    <a:pt x="1012775" y="403326"/>
                    <a:pt x="866613" y="426824"/>
                  </a:cubicBezTo>
                  <a:cubicBezTo>
                    <a:pt x="720451" y="450322"/>
                    <a:pt x="511537" y="396120"/>
                    <a:pt x="369585" y="420746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  <a:extLst>
                <a:ext uri="{C807C97D-BFC1-408E-A445-0C87EB9F89A2}">
                  <ask:lineSketchStyleProps xmlns:ask="http://schemas.microsoft.com/office/drawing/2018/sketchyshapes" sd="1126374995">
                    <a:custGeom>
                      <a:avLst/>
                      <a:gdLst>
                        <a:gd name="connsiteX0" fmla="*/ 407963 w 1814733"/>
                        <a:gd name="connsiteY0" fmla="*/ 506436 h 520504"/>
                        <a:gd name="connsiteX1" fmla="*/ 0 w 1814733"/>
                        <a:gd name="connsiteY1" fmla="*/ 0 h 520504"/>
                        <a:gd name="connsiteX2" fmla="*/ 1814733 w 1814733"/>
                        <a:gd name="connsiteY2" fmla="*/ 14067 h 520504"/>
                        <a:gd name="connsiteX3" fmla="*/ 1463040 w 1814733"/>
                        <a:gd name="connsiteY3" fmla="*/ 520504 h 520504"/>
                        <a:gd name="connsiteX4" fmla="*/ 407963 w 1814733"/>
                        <a:gd name="connsiteY4" fmla="*/ 506436 h 52050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1814733" h="520504">
                          <a:moveTo>
                            <a:pt x="407963" y="506436"/>
                          </a:moveTo>
                          <a:lnTo>
                            <a:pt x="0" y="0"/>
                          </a:lnTo>
                          <a:lnTo>
                            <a:pt x="1814733" y="14067"/>
                          </a:lnTo>
                          <a:lnTo>
                            <a:pt x="1463040" y="520504"/>
                          </a:lnTo>
                          <a:lnTo>
                            <a:pt x="407963" y="506436"/>
                          </a:ln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TextBox 40">
              <a:extLst>
                <a:ext uri="{FF2B5EF4-FFF2-40B4-BE49-F238E27FC236}">
                  <a16:creationId xmlns:a16="http://schemas.microsoft.com/office/drawing/2014/main" id="{1DF66F4B-59EB-4F11-BF96-9C8814290AEC}"/>
                </a:ext>
              </a:extLst>
            </p:cNvPr>
            <p:cNvSpPr txBox="1"/>
            <p:nvPr/>
          </p:nvSpPr>
          <p:spPr>
            <a:xfrm>
              <a:off x="5212079" y="3363114"/>
              <a:ext cx="20257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198" name="Group 3">
            <a:extLst>
              <a:ext uri="{FF2B5EF4-FFF2-40B4-BE49-F238E27FC236}">
                <a16:creationId xmlns:a16="http://schemas.microsoft.com/office/drawing/2014/main" id="{F6AA9580-E747-412D-8E6D-BC47767F3D00}"/>
              </a:ext>
            </a:extLst>
          </p:cNvPr>
          <p:cNvGrpSpPr/>
          <p:nvPr/>
        </p:nvGrpSpPr>
        <p:grpSpPr>
          <a:xfrm>
            <a:off x="4532834" y="3642260"/>
            <a:ext cx="2274706" cy="765561"/>
            <a:chOff x="5044509" y="2639887"/>
            <a:chExt cx="2274706" cy="765561"/>
          </a:xfrm>
        </p:grpSpPr>
        <p:sp>
          <p:nvSpPr>
            <p:cNvPr id="199" name="Freeform: Shape 36">
              <a:extLst>
                <a:ext uri="{FF2B5EF4-FFF2-40B4-BE49-F238E27FC236}">
                  <a16:creationId xmlns:a16="http://schemas.microsoft.com/office/drawing/2014/main" id="{029BEE29-4A86-41A0-980C-48006EADDB8E}"/>
                </a:ext>
              </a:extLst>
            </p:cNvPr>
            <p:cNvSpPr/>
            <p:nvPr/>
          </p:nvSpPr>
          <p:spPr>
            <a:xfrm>
              <a:off x="5044509" y="2639887"/>
              <a:ext cx="2274706" cy="765561"/>
            </a:xfrm>
            <a:custGeom>
              <a:avLst/>
              <a:gdLst>
                <a:gd name="connsiteX0" fmla="*/ 511364 w 2274706"/>
                <a:gd name="connsiteY0" fmla="*/ 685356 h 765561"/>
                <a:gd name="connsiteX1" fmla="*/ 265909 w 2274706"/>
                <a:gd name="connsiteY1" fmla="*/ 378191 h 765561"/>
                <a:gd name="connsiteX2" fmla="*/ 0 w 2274706"/>
                <a:gd name="connsiteY2" fmla="*/ 45431 h 765561"/>
                <a:gd name="connsiteX3" fmla="*/ 500432 w 2274706"/>
                <a:gd name="connsiteY3" fmla="*/ 49341 h 765561"/>
                <a:gd name="connsiteX4" fmla="*/ 1069108 w 2274706"/>
                <a:gd name="connsiteY4" fmla="*/ 53785 h 765561"/>
                <a:gd name="connsiteX5" fmla="*/ 1683275 w 2274706"/>
                <a:gd name="connsiteY5" fmla="*/ 58585 h 765561"/>
                <a:gd name="connsiteX6" fmla="*/ 2274697 w 2274706"/>
                <a:gd name="connsiteY6" fmla="*/ 63206 h 765561"/>
                <a:gd name="connsiteX7" fmla="*/ 2063096 w 2274706"/>
                <a:gd name="connsiteY7" fmla="*/ 370371 h 765561"/>
                <a:gd name="connsiteX8" fmla="*/ 1833862 w 2274706"/>
                <a:gd name="connsiteY8" fmla="*/ 703133 h 765561"/>
                <a:gd name="connsiteX9" fmla="*/ 1366580 w 2274706"/>
                <a:gd name="connsiteY9" fmla="*/ 696851 h 765561"/>
                <a:gd name="connsiteX10" fmla="*/ 952197 w 2274706"/>
                <a:gd name="connsiteY10" fmla="*/ 691281 h 765561"/>
                <a:gd name="connsiteX11" fmla="*/ 511364 w 2274706"/>
                <a:gd name="connsiteY11" fmla="*/ 685356 h 765561"/>
                <a:gd name="connsiteX0" fmla="*/ 401350 w 2274706"/>
                <a:gd name="connsiteY0" fmla="*/ 685356 h 765561"/>
                <a:gd name="connsiteX1" fmla="*/ 250568 w 2274706"/>
                <a:gd name="connsiteY1" fmla="*/ 358995 h 765561"/>
                <a:gd name="connsiteX2" fmla="*/ 0 w 2274706"/>
                <a:gd name="connsiteY2" fmla="*/ 45431 h 765561"/>
                <a:gd name="connsiteX3" fmla="*/ 614167 w 2274706"/>
                <a:gd name="connsiteY3" fmla="*/ 50230 h 765561"/>
                <a:gd name="connsiteX4" fmla="*/ 1228336 w 2274706"/>
                <a:gd name="connsiteY4" fmla="*/ 55029 h 765561"/>
                <a:gd name="connsiteX5" fmla="*/ 1774264 w 2274706"/>
                <a:gd name="connsiteY5" fmla="*/ 59296 h 765561"/>
                <a:gd name="connsiteX6" fmla="*/ 2274697 w 2274706"/>
                <a:gd name="connsiteY6" fmla="*/ 63206 h 765561"/>
                <a:gd name="connsiteX7" fmla="*/ 2054280 w 2274706"/>
                <a:gd name="connsiteY7" fmla="*/ 383170 h 765561"/>
                <a:gd name="connsiteX8" fmla="*/ 1833862 w 2274706"/>
                <a:gd name="connsiteY8" fmla="*/ 703133 h 765561"/>
                <a:gd name="connsiteX9" fmla="*/ 1419479 w 2274706"/>
                <a:gd name="connsiteY9" fmla="*/ 697563 h 765561"/>
                <a:gd name="connsiteX10" fmla="*/ 978647 w 2274706"/>
                <a:gd name="connsiteY10" fmla="*/ 691638 h 765561"/>
                <a:gd name="connsiteX11" fmla="*/ 401350 w 2274706"/>
                <a:gd name="connsiteY11" fmla="*/ 685356 h 765561"/>
                <a:gd name="connsiteX0" fmla="*/ 511364 w 2274706"/>
                <a:gd name="connsiteY0" fmla="*/ 685356 h 765561"/>
                <a:gd name="connsiteX1" fmla="*/ 210902 w 2274706"/>
                <a:gd name="connsiteY1" fmla="*/ 396150 h 765561"/>
                <a:gd name="connsiteX2" fmla="*/ 0 w 2274706"/>
                <a:gd name="connsiteY2" fmla="*/ 45431 h 765561"/>
                <a:gd name="connsiteX3" fmla="*/ 500432 w 2274706"/>
                <a:gd name="connsiteY3" fmla="*/ 49341 h 765561"/>
                <a:gd name="connsiteX4" fmla="*/ 1069108 w 2274706"/>
                <a:gd name="connsiteY4" fmla="*/ 53785 h 765561"/>
                <a:gd name="connsiteX5" fmla="*/ 1683275 w 2274706"/>
                <a:gd name="connsiteY5" fmla="*/ 58585 h 765561"/>
                <a:gd name="connsiteX6" fmla="*/ 2274697 w 2274706"/>
                <a:gd name="connsiteY6" fmla="*/ 63206 h 765561"/>
                <a:gd name="connsiteX7" fmla="*/ 2063096 w 2274706"/>
                <a:gd name="connsiteY7" fmla="*/ 370371 h 765561"/>
                <a:gd name="connsiteX8" fmla="*/ 1833862 w 2274706"/>
                <a:gd name="connsiteY8" fmla="*/ 703133 h 765561"/>
                <a:gd name="connsiteX9" fmla="*/ 1366580 w 2274706"/>
                <a:gd name="connsiteY9" fmla="*/ 696851 h 765561"/>
                <a:gd name="connsiteX10" fmla="*/ 952197 w 2274706"/>
                <a:gd name="connsiteY10" fmla="*/ 691281 h 765561"/>
                <a:gd name="connsiteX11" fmla="*/ 511364 w 2274706"/>
                <a:gd name="connsiteY11" fmla="*/ 685356 h 765561"/>
                <a:gd name="connsiteX0" fmla="*/ 511364 w 2274706"/>
                <a:gd name="connsiteY0" fmla="*/ 685356 h 765561"/>
                <a:gd name="connsiteX1" fmla="*/ 265909 w 2274706"/>
                <a:gd name="connsiteY1" fmla="*/ 378191 h 765561"/>
                <a:gd name="connsiteX2" fmla="*/ 0 w 2274706"/>
                <a:gd name="connsiteY2" fmla="*/ 45431 h 765561"/>
                <a:gd name="connsiteX3" fmla="*/ 500432 w 2274706"/>
                <a:gd name="connsiteY3" fmla="*/ 49341 h 765561"/>
                <a:gd name="connsiteX4" fmla="*/ 1069108 w 2274706"/>
                <a:gd name="connsiteY4" fmla="*/ 53785 h 765561"/>
                <a:gd name="connsiteX5" fmla="*/ 1683275 w 2274706"/>
                <a:gd name="connsiteY5" fmla="*/ 58585 h 765561"/>
                <a:gd name="connsiteX6" fmla="*/ 2274697 w 2274706"/>
                <a:gd name="connsiteY6" fmla="*/ 63206 h 765561"/>
                <a:gd name="connsiteX7" fmla="*/ 2063096 w 2274706"/>
                <a:gd name="connsiteY7" fmla="*/ 370371 h 765561"/>
                <a:gd name="connsiteX8" fmla="*/ 1971380 w 2274706"/>
                <a:gd name="connsiteY8" fmla="*/ 685176 h 765561"/>
                <a:gd name="connsiteX9" fmla="*/ 1366580 w 2274706"/>
                <a:gd name="connsiteY9" fmla="*/ 696851 h 765561"/>
                <a:gd name="connsiteX10" fmla="*/ 952197 w 2274706"/>
                <a:gd name="connsiteY10" fmla="*/ 691281 h 765561"/>
                <a:gd name="connsiteX11" fmla="*/ 511364 w 2274706"/>
                <a:gd name="connsiteY11" fmla="*/ 685356 h 765561"/>
                <a:gd name="connsiteX0" fmla="*/ 511364 w 2274706"/>
                <a:gd name="connsiteY0" fmla="*/ 685356 h 765561"/>
                <a:gd name="connsiteX1" fmla="*/ 265909 w 2274706"/>
                <a:gd name="connsiteY1" fmla="*/ 378191 h 765561"/>
                <a:gd name="connsiteX2" fmla="*/ 0 w 2274706"/>
                <a:gd name="connsiteY2" fmla="*/ 45431 h 765561"/>
                <a:gd name="connsiteX3" fmla="*/ 500432 w 2274706"/>
                <a:gd name="connsiteY3" fmla="*/ 49341 h 765561"/>
                <a:gd name="connsiteX4" fmla="*/ 1069108 w 2274706"/>
                <a:gd name="connsiteY4" fmla="*/ 53785 h 765561"/>
                <a:gd name="connsiteX5" fmla="*/ 1683275 w 2274706"/>
                <a:gd name="connsiteY5" fmla="*/ 58585 h 765561"/>
                <a:gd name="connsiteX6" fmla="*/ 2274697 w 2274706"/>
                <a:gd name="connsiteY6" fmla="*/ 63206 h 765561"/>
                <a:gd name="connsiteX7" fmla="*/ 2063096 w 2274706"/>
                <a:gd name="connsiteY7" fmla="*/ 370371 h 765561"/>
                <a:gd name="connsiteX8" fmla="*/ 1833862 w 2274706"/>
                <a:gd name="connsiteY8" fmla="*/ 703133 h 765561"/>
                <a:gd name="connsiteX9" fmla="*/ 1366580 w 2274706"/>
                <a:gd name="connsiteY9" fmla="*/ 696851 h 765561"/>
                <a:gd name="connsiteX10" fmla="*/ 952197 w 2274706"/>
                <a:gd name="connsiteY10" fmla="*/ 691281 h 765561"/>
                <a:gd name="connsiteX11" fmla="*/ 511364 w 2274706"/>
                <a:gd name="connsiteY11" fmla="*/ 685356 h 7655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274706" h="765561" fill="none" extrusionOk="0">
                  <a:moveTo>
                    <a:pt x="511364" y="685356"/>
                  </a:moveTo>
                  <a:cubicBezTo>
                    <a:pt x="389832" y="639297"/>
                    <a:pt x="310728" y="435741"/>
                    <a:pt x="265909" y="378191"/>
                  </a:cubicBezTo>
                  <a:cubicBezTo>
                    <a:pt x="136303" y="254490"/>
                    <a:pt x="176384" y="67216"/>
                    <a:pt x="0" y="45431"/>
                  </a:cubicBezTo>
                  <a:cubicBezTo>
                    <a:pt x="145125" y="53158"/>
                    <a:pt x="242162" y="101545"/>
                    <a:pt x="500432" y="49341"/>
                  </a:cubicBezTo>
                  <a:cubicBezTo>
                    <a:pt x="699157" y="-73689"/>
                    <a:pt x="853982" y="195924"/>
                    <a:pt x="1069108" y="53785"/>
                  </a:cubicBezTo>
                  <a:cubicBezTo>
                    <a:pt x="1207685" y="71580"/>
                    <a:pt x="1393047" y="218181"/>
                    <a:pt x="1683275" y="58585"/>
                  </a:cubicBezTo>
                  <a:cubicBezTo>
                    <a:pt x="1900192" y="-117157"/>
                    <a:pt x="1979813" y="49433"/>
                    <a:pt x="2274697" y="63206"/>
                  </a:cubicBezTo>
                  <a:cubicBezTo>
                    <a:pt x="2163203" y="221862"/>
                    <a:pt x="2128688" y="240131"/>
                    <a:pt x="2063096" y="370371"/>
                  </a:cubicBezTo>
                  <a:cubicBezTo>
                    <a:pt x="2016045" y="430416"/>
                    <a:pt x="1984882" y="559592"/>
                    <a:pt x="1833862" y="703133"/>
                  </a:cubicBezTo>
                  <a:cubicBezTo>
                    <a:pt x="1623392" y="739041"/>
                    <a:pt x="1467775" y="651548"/>
                    <a:pt x="1366580" y="696851"/>
                  </a:cubicBezTo>
                  <a:cubicBezTo>
                    <a:pt x="1219070" y="790698"/>
                    <a:pt x="1058903" y="587714"/>
                    <a:pt x="952197" y="691281"/>
                  </a:cubicBezTo>
                  <a:cubicBezTo>
                    <a:pt x="940688" y="745067"/>
                    <a:pt x="631614" y="691321"/>
                    <a:pt x="511364" y="685356"/>
                  </a:cubicBezTo>
                  <a:close/>
                </a:path>
                <a:path w="2274706" h="765561" stroke="0" extrusionOk="0">
                  <a:moveTo>
                    <a:pt x="401350" y="685356"/>
                  </a:moveTo>
                  <a:cubicBezTo>
                    <a:pt x="320382" y="604128"/>
                    <a:pt x="351624" y="504073"/>
                    <a:pt x="250568" y="358995"/>
                  </a:cubicBezTo>
                  <a:cubicBezTo>
                    <a:pt x="194344" y="331554"/>
                    <a:pt x="93845" y="139987"/>
                    <a:pt x="0" y="45431"/>
                  </a:cubicBezTo>
                  <a:cubicBezTo>
                    <a:pt x="47976" y="-154537"/>
                    <a:pt x="146546" y="286299"/>
                    <a:pt x="614167" y="50230"/>
                  </a:cubicBezTo>
                  <a:cubicBezTo>
                    <a:pt x="875641" y="-51731"/>
                    <a:pt x="968554" y="1746"/>
                    <a:pt x="1228336" y="55029"/>
                  </a:cubicBezTo>
                  <a:cubicBezTo>
                    <a:pt x="1440949" y="80519"/>
                    <a:pt x="1591455" y="255455"/>
                    <a:pt x="1774264" y="59296"/>
                  </a:cubicBezTo>
                  <a:cubicBezTo>
                    <a:pt x="1976083" y="56396"/>
                    <a:pt x="2211358" y="158733"/>
                    <a:pt x="2274697" y="63206"/>
                  </a:cubicBezTo>
                  <a:cubicBezTo>
                    <a:pt x="2293941" y="94065"/>
                    <a:pt x="2100367" y="264003"/>
                    <a:pt x="2054280" y="383170"/>
                  </a:cubicBezTo>
                  <a:cubicBezTo>
                    <a:pt x="2011988" y="501705"/>
                    <a:pt x="1949617" y="602787"/>
                    <a:pt x="1833862" y="703133"/>
                  </a:cubicBezTo>
                  <a:cubicBezTo>
                    <a:pt x="1696153" y="827303"/>
                    <a:pt x="1542691" y="751866"/>
                    <a:pt x="1419479" y="697563"/>
                  </a:cubicBezTo>
                  <a:cubicBezTo>
                    <a:pt x="1275192" y="850648"/>
                    <a:pt x="1147784" y="745398"/>
                    <a:pt x="978647" y="691638"/>
                  </a:cubicBezTo>
                  <a:cubicBezTo>
                    <a:pt x="761968" y="704357"/>
                    <a:pt x="577642" y="607677"/>
                    <a:pt x="401350" y="685356"/>
                  </a:cubicBezTo>
                  <a:close/>
                </a:path>
                <a:path w="2274706" h="765561" fill="none" stroke="0" extrusionOk="0">
                  <a:moveTo>
                    <a:pt x="511364" y="685356"/>
                  </a:moveTo>
                  <a:cubicBezTo>
                    <a:pt x="411020" y="625137"/>
                    <a:pt x="267520" y="444289"/>
                    <a:pt x="210902" y="396150"/>
                  </a:cubicBezTo>
                  <a:cubicBezTo>
                    <a:pt x="141502" y="451813"/>
                    <a:pt x="123502" y="228636"/>
                    <a:pt x="0" y="45431"/>
                  </a:cubicBezTo>
                  <a:cubicBezTo>
                    <a:pt x="186422" y="69684"/>
                    <a:pt x="274876" y="68607"/>
                    <a:pt x="500432" y="49341"/>
                  </a:cubicBezTo>
                  <a:cubicBezTo>
                    <a:pt x="710048" y="19214"/>
                    <a:pt x="839530" y="167095"/>
                    <a:pt x="1069108" y="53785"/>
                  </a:cubicBezTo>
                  <a:cubicBezTo>
                    <a:pt x="1214590" y="114340"/>
                    <a:pt x="1339620" y="162896"/>
                    <a:pt x="1683275" y="58585"/>
                  </a:cubicBezTo>
                  <a:cubicBezTo>
                    <a:pt x="1915349" y="-56296"/>
                    <a:pt x="1999011" y="120222"/>
                    <a:pt x="2274697" y="63206"/>
                  </a:cubicBezTo>
                  <a:cubicBezTo>
                    <a:pt x="2249031" y="260567"/>
                    <a:pt x="2136681" y="280984"/>
                    <a:pt x="2063096" y="370371"/>
                  </a:cubicBezTo>
                  <a:cubicBezTo>
                    <a:pt x="2029440" y="467471"/>
                    <a:pt x="1974731" y="539653"/>
                    <a:pt x="1833862" y="703133"/>
                  </a:cubicBezTo>
                  <a:cubicBezTo>
                    <a:pt x="1676463" y="717982"/>
                    <a:pt x="1495295" y="551577"/>
                    <a:pt x="1366580" y="696851"/>
                  </a:cubicBezTo>
                  <a:cubicBezTo>
                    <a:pt x="1210829" y="716868"/>
                    <a:pt x="1053045" y="610830"/>
                    <a:pt x="952197" y="691281"/>
                  </a:cubicBezTo>
                  <a:cubicBezTo>
                    <a:pt x="855045" y="784427"/>
                    <a:pt x="797949" y="616709"/>
                    <a:pt x="511364" y="685356"/>
                  </a:cubicBezTo>
                  <a:close/>
                </a:path>
                <a:path w="2274706" h="765561" fill="none" stroke="0" extrusionOk="0">
                  <a:moveTo>
                    <a:pt x="511364" y="685356"/>
                  </a:moveTo>
                  <a:cubicBezTo>
                    <a:pt x="425503" y="622589"/>
                    <a:pt x="318038" y="419922"/>
                    <a:pt x="265909" y="378191"/>
                  </a:cubicBezTo>
                  <a:cubicBezTo>
                    <a:pt x="219649" y="290733"/>
                    <a:pt x="153306" y="161885"/>
                    <a:pt x="0" y="45431"/>
                  </a:cubicBezTo>
                  <a:cubicBezTo>
                    <a:pt x="163987" y="29988"/>
                    <a:pt x="278932" y="91551"/>
                    <a:pt x="500432" y="49341"/>
                  </a:cubicBezTo>
                  <a:cubicBezTo>
                    <a:pt x="739156" y="47773"/>
                    <a:pt x="850566" y="114260"/>
                    <a:pt x="1069108" y="53785"/>
                  </a:cubicBezTo>
                  <a:cubicBezTo>
                    <a:pt x="1249421" y="37902"/>
                    <a:pt x="1409018" y="122516"/>
                    <a:pt x="1683275" y="58585"/>
                  </a:cubicBezTo>
                  <a:cubicBezTo>
                    <a:pt x="1955616" y="-23993"/>
                    <a:pt x="2022461" y="139230"/>
                    <a:pt x="2274697" y="63206"/>
                  </a:cubicBezTo>
                  <a:cubicBezTo>
                    <a:pt x="2174844" y="186611"/>
                    <a:pt x="2089724" y="253785"/>
                    <a:pt x="2063096" y="370371"/>
                  </a:cubicBezTo>
                  <a:cubicBezTo>
                    <a:pt x="1995601" y="467362"/>
                    <a:pt x="2077071" y="491627"/>
                    <a:pt x="1971380" y="685176"/>
                  </a:cubicBezTo>
                  <a:cubicBezTo>
                    <a:pt x="1779400" y="656962"/>
                    <a:pt x="1461741" y="611269"/>
                    <a:pt x="1366580" y="696851"/>
                  </a:cubicBezTo>
                  <a:cubicBezTo>
                    <a:pt x="1154773" y="792668"/>
                    <a:pt x="1059990" y="636412"/>
                    <a:pt x="952197" y="691281"/>
                  </a:cubicBezTo>
                  <a:cubicBezTo>
                    <a:pt x="861278" y="820743"/>
                    <a:pt x="649899" y="663327"/>
                    <a:pt x="511364" y="685356"/>
                  </a:cubicBezTo>
                  <a:close/>
                </a:path>
                <a:path w="2274706" h="765561" fill="none" stroke="0" extrusionOk="0">
                  <a:moveTo>
                    <a:pt x="511364" y="685356"/>
                  </a:moveTo>
                  <a:cubicBezTo>
                    <a:pt x="378363" y="637493"/>
                    <a:pt x="311841" y="456311"/>
                    <a:pt x="265909" y="378191"/>
                  </a:cubicBezTo>
                  <a:cubicBezTo>
                    <a:pt x="209461" y="277552"/>
                    <a:pt x="196719" y="86307"/>
                    <a:pt x="0" y="45431"/>
                  </a:cubicBezTo>
                  <a:cubicBezTo>
                    <a:pt x="135368" y="77305"/>
                    <a:pt x="252228" y="29171"/>
                    <a:pt x="500432" y="49341"/>
                  </a:cubicBezTo>
                  <a:cubicBezTo>
                    <a:pt x="711604" y="-67206"/>
                    <a:pt x="903932" y="174590"/>
                    <a:pt x="1069108" y="53785"/>
                  </a:cubicBezTo>
                  <a:cubicBezTo>
                    <a:pt x="1221537" y="83435"/>
                    <a:pt x="1363597" y="301798"/>
                    <a:pt x="1683275" y="58585"/>
                  </a:cubicBezTo>
                  <a:cubicBezTo>
                    <a:pt x="1925734" y="-45371"/>
                    <a:pt x="2017803" y="100679"/>
                    <a:pt x="2274697" y="63206"/>
                  </a:cubicBezTo>
                  <a:cubicBezTo>
                    <a:pt x="2197918" y="204663"/>
                    <a:pt x="2123023" y="228659"/>
                    <a:pt x="2063096" y="370371"/>
                  </a:cubicBezTo>
                  <a:cubicBezTo>
                    <a:pt x="1997481" y="469435"/>
                    <a:pt x="1960839" y="534845"/>
                    <a:pt x="1833862" y="703133"/>
                  </a:cubicBezTo>
                  <a:cubicBezTo>
                    <a:pt x="1704255" y="756050"/>
                    <a:pt x="1516779" y="673256"/>
                    <a:pt x="1366580" y="696851"/>
                  </a:cubicBezTo>
                  <a:cubicBezTo>
                    <a:pt x="1218259" y="772088"/>
                    <a:pt x="1050298" y="587741"/>
                    <a:pt x="952197" y="691281"/>
                  </a:cubicBezTo>
                  <a:cubicBezTo>
                    <a:pt x="925849" y="742304"/>
                    <a:pt x="674316" y="738149"/>
                    <a:pt x="511364" y="685356"/>
                  </a:cubicBezTo>
                  <a:close/>
                </a:path>
                <a:path w="2274706" h="765561" fill="none" stroke="0" extrusionOk="0">
                  <a:moveTo>
                    <a:pt x="511364" y="685356"/>
                  </a:moveTo>
                  <a:cubicBezTo>
                    <a:pt x="396223" y="632364"/>
                    <a:pt x="308645" y="453089"/>
                    <a:pt x="265909" y="378191"/>
                  </a:cubicBezTo>
                  <a:cubicBezTo>
                    <a:pt x="218694" y="267680"/>
                    <a:pt x="190169" y="113479"/>
                    <a:pt x="0" y="45431"/>
                  </a:cubicBezTo>
                  <a:cubicBezTo>
                    <a:pt x="120002" y="49575"/>
                    <a:pt x="274998" y="75965"/>
                    <a:pt x="500432" y="49341"/>
                  </a:cubicBezTo>
                  <a:cubicBezTo>
                    <a:pt x="730018" y="-56478"/>
                    <a:pt x="846973" y="150945"/>
                    <a:pt x="1069108" y="53785"/>
                  </a:cubicBezTo>
                  <a:cubicBezTo>
                    <a:pt x="1216168" y="99532"/>
                    <a:pt x="1379707" y="234039"/>
                    <a:pt x="1683275" y="58585"/>
                  </a:cubicBezTo>
                  <a:cubicBezTo>
                    <a:pt x="1885599" y="-74963"/>
                    <a:pt x="1997038" y="86321"/>
                    <a:pt x="2274697" y="63206"/>
                  </a:cubicBezTo>
                  <a:cubicBezTo>
                    <a:pt x="2186049" y="218602"/>
                    <a:pt x="2112711" y="249235"/>
                    <a:pt x="2063096" y="370371"/>
                  </a:cubicBezTo>
                  <a:cubicBezTo>
                    <a:pt x="2005005" y="440764"/>
                    <a:pt x="1959355" y="536530"/>
                    <a:pt x="1833862" y="703133"/>
                  </a:cubicBezTo>
                  <a:cubicBezTo>
                    <a:pt x="1629714" y="735205"/>
                    <a:pt x="1458910" y="635031"/>
                    <a:pt x="1366580" y="696851"/>
                  </a:cubicBezTo>
                  <a:cubicBezTo>
                    <a:pt x="1188655" y="765651"/>
                    <a:pt x="1109010" y="605661"/>
                    <a:pt x="952197" y="691281"/>
                  </a:cubicBezTo>
                  <a:cubicBezTo>
                    <a:pt x="896920" y="765832"/>
                    <a:pt x="685554" y="667821"/>
                    <a:pt x="511364" y="685356"/>
                  </a:cubicBezTo>
                  <a:close/>
                </a:path>
              </a:pathLst>
            </a:custGeom>
            <a:solidFill>
              <a:srgbClr val="FFC000"/>
            </a:solidFill>
            <a:ln>
              <a:solidFill>
                <a:srgbClr val="FFC000"/>
              </a:solidFill>
              <a:extLst>
                <a:ext uri="{C807C97D-BFC1-408E-A445-0C87EB9F89A2}">
                  <ask:lineSketchStyleProps xmlns:ask="http://schemas.microsoft.com/office/drawing/2018/sketchyshapes" sd="1126374995">
                    <a:custGeom>
                      <a:avLst/>
                      <a:gdLst>
                        <a:gd name="connsiteX0" fmla="*/ 523114 w 2327260"/>
                        <a:gd name="connsiteY0" fmla="*/ 536774 h 589723"/>
                        <a:gd name="connsiteX1" fmla="*/ 272019 w 2327260"/>
                        <a:gd name="connsiteY1" fmla="*/ 296155 h 589723"/>
                        <a:gd name="connsiteX2" fmla="*/ 0 w 2327260"/>
                        <a:gd name="connsiteY2" fmla="*/ 35485 h 589723"/>
                        <a:gd name="connsiteX3" fmla="*/ 511931 w 2327260"/>
                        <a:gd name="connsiteY3" fmla="*/ 38548 h 589723"/>
                        <a:gd name="connsiteX4" fmla="*/ 1093672 w 2327260"/>
                        <a:gd name="connsiteY4" fmla="*/ 42029 h 589723"/>
                        <a:gd name="connsiteX5" fmla="*/ 1721951 w 2327260"/>
                        <a:gd name="connsiteY5" fmla="*/ 45789 h 589723"/>
                        <a:gd name="connsiteX6" fmla="*/ 2326961 w 2327260"/>
                        <a:gd name="connsiteY6" fmla="*/ 49409 h 589723"/>
                        <a:gd name="connsiteX7" fmla="*/ 2110499 w 2327260"/>
                        <a:gd name="connsiteY7" fmla="*/ 290029 h 589723"/>
                        <a:gd name="connsiteX8" fmla="*/ 1875998 w 2327260"/>
                        <a:gd name="connsiteY8" fmla="*/ 550700 h 589723"/>
                        <a:gd name="connsiteX9" fmla="*/ 1397979 w 2327260"/>
                        <a:gd name="connsiteY9" fmla="*/ 545779 h 589723"/>
                        <a:gd name="connsiteX10" fmla="*/ 974075 w 2327260"/>
                        <a:gd name="connsiteY10" fmla="*/ 541416 h 589723"/>
                        <a:gd name="connsiteX11" fmla="*/ 523114 w 2327260"/>
                        <a:gd name="connsiteY11" fmla="*/ 536774 h 589723"/>
                        <a:gd name="connsiteX0" fmla="*/ 410572 w 2327260"/>
                        <a:gd name="connsiteY0" fmla="*/ 536774 h 589723"/>
                        <a:gd name="connsiteX1" fmla="*/ 256326 w 2327260"/>
                        <a:gd name="connsiteY1" fmla="*/ 281117 h 589723"/>
                        <a:gd name="connsiteX2" fmla="*/ 0 w 2327260"/>
                        <a:gd name="connsiteY2" fmla="*/ 35485 h 589723"/>
                        <a:gd name="connsiteX3" fmla="*/ 628279 w 2327260"/>
                        <a:gd name="connsiteY3" fmla="*/ 39244 h 589723"/>
                        <a:gd name="connsiteX4" fmla="*/ 1256559 w 2327260"/>
                        <a:gd name="connsiteY4" fmla="*/ 43004 h 589723"/>
                        <a:gd name="connsiteX5" fmla="*/ 1815030 w 2327260"/>
                        <a:gd name="connsiteY5" fmla="*/ 46346 h 589723"/>
                        <a:gd name="connsiteX6" fmla="*/ 2326961 w 2327260"/>
                        <a:gd name="connsiteY6" fmla="*/ 49409 h 589723"/>
                        <a:gd name="connsiteX7" fmla="*/ 2101480 w 2327260"/>
                        <a:gd name="connsiteY7" fmla="*/ 300055 h 589723"/>
                        <a:gd name="connsiteX8" fmla="*/ 1875998 w 2327260"/>
                        <a:gd name="connsiteY8" fmla="*/ 550700 h 589723"/>
                        <a:gd name="connsiteX9" fmla="*/ 1452094 w 2327260"/>
                        <a:gd name="connsiteY9" fmla="*/ 546337 h 589723"/>
                        <a:gd name="connsiteX10" fmla="*/ 1001133 w 2327260"/>
                        <a:gd name="connsiteY10" fmla="*/ 541695 h 589723"/>
                        <a:gd name="connsiteX11" fmla="*/ 410572 w 2327260"/>
                        <a:gd name="connsiteY11" fmla="*/ 536774 h 589723"/>
                        <a:gd name="connsiteX0" fmla="*/ 523114 w 2327260"/>
                        <a:gd name="connsiteY0" fmla="*/ 536774 h 589723"/>
                        <a:gd name="connsiteX1" fmla="*/ 215748 w 2327260"/>
                        <a:gd name="connsiteY1" fmla="*/ 310223 h 589723"/>
                        <a:gd name="connsiteX2" fmla="*/ 0 w 2327260"/>
                        <a:gd name="connsiteY2" fmla="*/ 35485 h 589723"/>
                        <a:gd name="connsiteX3" fmla="*/ 511931 w 2327260"/>
                        <a:gd name="connsiteY3" fmla="*/ 38548 h 589723"/>
                        <a:gd name="connsiteX4" fmla="*/ 1093672 w 2327260"/>
                        <a:gd name="connsiteY4" fmla="*/ 42029 h 589723"/>
                        <a:gd name="connsiteX5" fmla="*/ 1721951 w 2327260"/>
                        <a:gd name="connsiteY5" fmla="*/ 45789 h 589723"/>
                        <a:gd name="connsiteX6" fmla="*/ 2326961 w 2327260"/>
                        <a:gd name="connsiteY6" fmla="*/ 49409 h 589723"/>
                        <a:gd name="connsiteX7" fmla="*/ 2110499 w 2327260"/>
                        <a:gd name="connsiteY7" fmla="*/ 290029 h 589723"/>
                        <a:gd name="connsiteX8" fmla="*/ 1875998 w 2327260"/>
                        <a:gd name="connsiteY8" fmla="*/ 550700 h 589723"/>
                        <a:gd name="connsiteX9" fmla="*/ 1397979 w 2327260"/>
                        <a:gd name="connsiteY9" fmla="*/ 545779 h 589723"/>
                        <a:gd name="connsiteX10" fmla="*/ 974075 w 2327260"/>
                        <a:gd name="connsiteY10" fmla="*/ 541416 h 589723"/>
                        <a:gd name="connsiteX11" fmla="*/ 523114 w 2327260"/>
                        <a:gd name="connsiteY11" fmla="*/ 536774 h 589723"/>
                        <a:gd name="connsiteX0" fmla="*/ 523114 w 2327260"/>
                        <a:gd name="connsiteY0" fmla="*/ 536774 h 589723"/>
                        <a:gd name="connsiteX1" fmla="*/ 272019 w 2327260"/>
                        <a:gd name="connsiteY1" fmla="*/ 296155 h 589723"/>
                        <a:gd name="connsiteX2" fmla="*/ 0 w 2327260"/>
                        <a:gd name="connsiteY2" fmla="*/ 35485 h 589723"/>
                        <a:gd name="connsiteX3" fmla="*/ 511931 w 2327260"/>
                        <a:gd name="connsiteY3" fmla="*/ 38548 h 589723"/>
                        <a:gd name="connsiteX4" fmla="*/ 1093672 w 2327260"/>
                        <a:gd name="connsiteY4" fmla="*/ 42029 h 589723"/>
                        <a:gd name="connsiteX5" fmla="*/ 1721951 w 2327260"/>
                        <a:gd name="connsiteY5" fmla="*/ 45789 h 589723"/>
                        <a:gd name="connsiteX6" fmla="*/ 2326961 w 2327260"/>
                        <a:gd name="connsiteY6" fmla="*/ 49409 h 589723"/>
                        <a:gd name="connsiteX7" fmla="*/ 2110499 w 2327260"/>
                        <a:gd name="connsiteY7" fmla="*/ 290029 h 589723"/>
                        <a:gd name="connsiteX8" fmla="*/ 2016675 w 2327260"/>
                        <a:gd name="connsiteY8" fmla="*/ 536633 h 589723"/>
                        <a:gd name="connsiteX9" fmla="*/ 1397979 w 2327260"/>
                        <a:gd name="connsiteY9" fmla="*/ 545779 h 589723"/>
                        <a:gd name="connsiteX10" fmla="*/ 974075 w 2327260"/>
                        <a:gd name="connsiteY10" fmla="*/ 541416 h 589723"/>
                        <a:gd name="connsiteX11" fmla="*/ 523114 w 2327260"/>
                        <a:gd name="connsiteY11" fmla="*/ 536774 h 589723"/>
                        <a:gd name="connsiteX0" fmla="*/ 523114 w 2326970"/>
                        <a:gd name="connsiteY0" fmla="*/ 536878 h 599707"/>
                        <a:gd name="connsiteX1" fmla="*/ 272019 w 2326970"/>
                        <a:gd name="connsiteY1" fmla="*/ 296259 h 599707"/>
                        <a:gd name="connsiteX2" fmla="*/ 0 w 2326970"/>
                        <a:gd name="connsiteY2" fmla="*/ 35589 h 599707"/>
                        <a:gd name="connsiteX3" fmla="*/ 511931 w 2326970"/>
                        <a:gd name="connsiteY3" fmla="*/ 38652 h 599707"/>
                        <a:gd name="connsiteX4" fmla="*/ 1093672 w 2326970"/>
                        <a:gd name="connsiteY4" fmla="*/ 42133 h 599707"/>
                        <a:gd name="connsiteX5" fmla="*/ 1721951 w 2326970"/>
                        <a:gd name="connsiteY5" fmla="*/ 45893 h 599707"/>
                        <a:gd name="connsiteX6" fmla="*/ 2326961 w 2326970"/>
                        <a:gd name="connsiteY6" fmla="*/ 49513 h 599707"/>
                        <a:gd name="connsiteX7" fmla="*/ 2110499 w 2326970"/>
                        <a:gd name="connsiteY7" fmla="*/ 290133 h 599707"/>
                        <a:gd name="connsiteX8" fmla="*/ 1875998 w 2326970"/>
                        <a:gd name="connsiteY8" fmla="*/ 550804 h 599707"/>
                        <a:gd name="connsiteX9" fmla="*/ 1397979 w 2326970"/>
                        <a:gd name="connsiteY9" fmla="*/ 545883 h 599707"/>
                        <a:gd name="connsiteX10" fmla="*/ 974075 w 2326970"/>
                        <a:gd name="connsiteY10" fmla="*/ 541520 h 599707"/>
                        <a:gd name="connsiteX11" fmla="*/ 523114 w 2326970"/>
                        <a:gd name="connsiteY11" fmla="*/ 536878 h 599707"/>
                        <a:gd name="connsiteX0" fmla="*/ 410572 w 2326970"/>
                        <a:gd name="connsiteY0" fmla="*/ 536878 h 599707"/>
                        <a:gd name="connsiteX1" fmla="*/ 256326 w 2326970"/>
                        <a:gd name="connsiteY1" fmla="*/ 281221 h 599707"/>
                        <a:gd name="connsiteX2" fmla="*/ 0 w 2326970"/>
                        <a:gd name="connsiteY2" fmla="*/ 35589 h 599707"/>
                        <a:gd name="connsiteX3" fmla="*/ 628279 w 2326970"/>
                        <a:gd name="connsiteY3" fmla="*/ 39348 h 599707"/>
                        <a:gd name="connsiteX4" fmla="*/ 1256559 w 2326970"/>
                        <a:gd name="connsiteY4" fmla="*/ 43108 h 599707"/>
                        <a:gd name="connsiteX5" fmla="*/ 1815030 w 2326970"/>
                        <a:gd name="connsiteY5" fmla="*/ 46450 h 599707"/>
                        <a:gd name="connsiteX6" fmla="*/ 2326961 w 2326970"/>
                        <a:gd name="connsiteY6" fmla="*/ 49513 h 599707"/>
                        <a:gd name="connsiteX7" fmla="*/ 2101480 w 2326970"/>
                        <a:gd name="connsiteY7" fmla="*/ 300159 h 599707"/>
                        <a:gd name="connsiteX8" fmla="*/ 1875998 w 2326970"/>
                        <a:gd name="connsiteY8" fmla="*/ 550804 h 599707"/>
                        <a:gd name="connsiteX9" fmla="*/ 1452094 w 2326970"/>
                        <a:gd name="connsiteY9" fmla="*/ 546441 h 599707"/>
                        <a:gd name="connsiteX10" fmla="*/ 1001133 w 2326970"/>
                        <a:gd name="connsiteY10" fmla="*/ 541799 h 599707"/>
                        <a:gd name="connsiteX11" fmla="*/ 410572 w 2326970"/>
                        <a:gd name="connsiteY11" fmla="*/ 536878 h 599707"/>
                        <a:gd name="connsiteX0" fmla="*/ 523114 w 2326970"/>
                        <a:gd name="connsiteY0" fmla="*/ 536878 h 599707"/>
                        <a:gd name="connsiteX1" fmla="*/ 215748 w 2326970"/>
                        <a:gd name="connsiteY1" fmla="*/ 310327 h 599707"/>
                        <a:gd name="connsiteX2" fmla="*/ 0 w 2326970"/>
                        <a:gd name="connsiteY2" fmla="*/ 35589 h 599707"/>
                        <a:gd name="connsiteX3" fmla="*/ 511931 w 2326970"/>
                        <a:gd name="connsiteY3" fmla="*/ 38652 h 599707"/>
                        <a:gd name="connsiteX4" fmla="*/ 1093672 w 2326970"/>
                        <a:gd name="connsiteY4" fmla="*/ 42133 h 599707"/>
                        <a:gd name="connsiteX5" fmla="*/ 1721951 w 2326970"/>
                        <a:gd name="connsiteY5" fmla="*/ 45893 h 599707"/>
                        <a:gd name="connsiteX6" fmla="*/ 2326961 w 2326970"/>
                        <a:gd name="connsiteY6" fmla="*/ 49513 h 599707"/>
                        <a:gd name="connsiteX7" fmla="*/ 2110499 w 2326970"/>
                        <a:gd name="connsiteY7" fmla="*/ 290133 h 599707"/>
                        <a:gd name="connsiteX8" fmla="*/ 1875998 w 2326970"/>
                        <a:gd name="connsiteY8" fmla="*/ 550804 h 599707"/>
                        <a:gd name="connsiteX9" fmla="*/ 1397979 w 2326970"/>
                        <a:gd name="connsiteY9" fmla="*/ 545883 h 599707"/>
                        <a:gd name="connsiteX10" fmla="*/ 974075 w 2326970"/>
                        <a:gd name="connsiteY10" fmla="*/ 541520 h 599707"/>
                        <a:gd name="connsiteX11" fmla="*/ 523114 w 2326970"/>
                        <a:gd name="connsiteY11" fmla="*/ 536878 h 599707"/>
                        <a:gd name="connsiteX0" fmla="*/ 523114 w 2326970"/>
                        <a:gd name="connsiteY0" fmla="*/ 536878 h 599707"/>
                        <a:gd name="connsiteX1" fmla="*/ 272019 w 2326970"/>
                        <a:gd name="connsiteY1" fmla="*/ 296259 h 599707"/>
                        <a:gd name="connsiteX2" fmla="*/ 0 w 2326970"/>
                        <a:gd name="connsiteY2" fmla="*/ 35589 h 599707"/>
                        <a:gd name="connsiteX3" fmla="*/ 511931 w 2326970"/>
                        <a:gd name="connsiteY3" fmla="*/ 38652 h 599707"/>
                        <a:gd name="connsiteX4" fmla="*/ 1093672 w 2326970"/>
                        <a:gd name="connsiteY4" fmla="*/ 42133 h 599707"/>
                        <a:gd name="connsiteX5" fmla="*/ 1721951 w 2326970"/>
                        <a:gd name="connsiteY5" fmla="*/ 45893 h 599707"/>
                        <a:gd name="connsiteX6" fmla="*/ 2326961 w 2326970"/>
                        <a:gd name="connsiteY6" fmla="*/ 49513 h 599707"/>
                        <a:gd name="connsiteX7" fmla="*/ 2110499 w 2326970"/>
                        <a:gd name="connsiteY7" fmla="*/ 290133 h 599707"/>
                        <a:gd name="connsiteX8" fmla="*/ 2016675 w 2326970"/>
                        <a:gd name="connsiteY8" fmla="*/ 536737 h 599707"/>
                        <a:gd name="connsiteX9" fmla="*/ 1397979 w 2326970"/>
                        <a:gd name="connsiteY9" fmla="*/ 545883 h 599707"/>
                        <a:gd name="connsiteX10" fmla="*/ 974075 w 2326970"/>
                        <a:gd name="connsiteY10" fmla="*/ 541520 h 599707"/>
                        <a:gd name="connsiteX11" fmla="*/ 523114 w 2326970"/>
                        <a:gd name="connsiteY11" fmla="*/ 536878 h 599707"/>
                        <a:gd name="connsiteX0" fmla="*/ 523114 w 2326970"/>
                        <a:gd name="connsiteY0" fmla="*/ 536878 h 599707"/>
                        <a:gd name="connsiteX1" fmla="*/ 272019 w 2326970"/>
                        <a:gd name="connsiteY1" fmla="*/ 296259 h 599707"/>
                        <a:gd name="connsiteX2" fmla="*/ 0 w 2326970"/>
                        <a:gd name="connsiteY2" fmla="*/ 35589 h 599707"/>
                        <a:gd name="connsiteX3" fmla="*/ 511931 w 2326970"/>
                        <a:gd name="connsiteY3" fmla="*/ 38652 h 599707"/>
                        <a:gd name="connsiteX4" fmla="*/ 1093672 w 2326970"/>
                        <a:gd name="connsiteY4" fmla="*/ 42133 h 599707"/>
                        <a:gd name="connsiteX5" fmla="*/ 1721951 w 2326970"/>
                        <a:gd name="connsiteY5" fmla="*/ 45893 h 599707"/>
                        <a:gd name="connsiteX6" fmla="*/ 2326961 w 2326970"/>
                        <a:gd name="connsiteY6" fmla="*/ 49513 h 599707"/>
                        <a:gd name="connsiteX7" fmla="*/ 2110499 w 2326970"/>
                        <a:gd name="connsiteY7" fmla="*/ 290133 h 599707"/>
                        <a:gd name="connsiteX8" fmla="*/ 1875998 w 2326970"/>
                        <a:gd name="connsiteY8" fmla="*/ 550804 h 599707"/>
                        <a:gd name="connsiteX9" fmla="*/ 1397979 w 2326970"/>
                        <a:gd name="connsiteY9" fmla="*/ 545883 h 599707"/>
                        <a:gd name="connsiteX10" fmla="*/ 974075 w 2326970"/>
                        <a:gd name="connsiteY10" fmla="*/ 541520 h 599707"/>
                        <a:gd name="connsiteX11" fmla="*/ 523114 w 2326970"/>
                        <a:gd name="connsiteY11" fmla="*/ 536878 h 59970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</a:cxnLst>
                      <a:rect l="l" t="t" r="r" b="b"/>
                      <a:pathLst>
                        <a:path w="2326970" h="599707" fill="none" extrusionOk="0">
                          <a:moveTo>
                            <a:pt x="523114" y="536878"/>
                          </a:moveTo>
                          <a:cubicBezTo>
                            <a:pt x="411954" y="494386"/>
                            <a:pt x="322510" y="341937"/>
                            <a:pt x="272019" y="296259"/>
                          </a:cubicBezTo>
                          <a:cubicBezTo>
                            <a:pt x="173759" y="221760"/>
                            <a:pt x="175900" y="58165"/>
                            <a:pt x="0" y="35589"/>
                          </a:cubicBezTo>
                          <a:cubicBezTo>
                            <a:pt x="154728" y="37420"/>
                            <a:pt x="262582" y="80396"/>
                            <a:pt x="511931" y="38652"/>
                          </a:cubicBezTo>
                          <a:cubicBezTo>
                            <a:pt x="717764" y="-47342"/>
                            <a:pt x="873120" y="116164"/>
                            <a:pt x="1093672" y="42133"/>
                          </a:cubicBezTo>
                          <a:cubicBezTo>
                            <a:pt x="1246821" y="48537"/>
                            <a:pt x="1424240" y="161019"/>
                            <a:pt x="1721951" y="45893"/>
                          </a:cubicBezTo>
                          <a:cubicBezTo>
                            <a:pt x="1968863" y="-62934"/>
                            <a:pt x="2049156" y="75269"/>
                            <a:pt x="2326961" y="49513"/>
                          </a:cubicBezTo>
                          <a:cubicBezTo>
                            <a:pt x="2229113" y="167112"/>
                            <a:pt x="2171764" y="198360"/>
                            <a:pt x="2110499" y="290133"/>
                          </a:cubicBezTo>
                          <a:cubicBezTo>
                            <a:pt x="2063021" y="346065"/>
                            <a:pt x="2008195" y="426781"/>
                            <a:pt x="1875998" y="550804"/>
                          </a:cubicBezTo>
                          <a:cubicBezTo>
                            <a:pt x="1666592" y="582226"/>
                            <a:pt x="1500038" y="507360"/>
                            <a:pt x="1397979" y="545883"/>
                          </a:cubicBezTo>
                          <a:cubicBezTo>
                            <a:pt x="1245928" y="611472"/>
                            <a:pt x="1094928" y="477080"/>
                            <a:pt x="974075" y="541520"/>
                          </a:cubicBezTo>
                          <a:cubicBezTo>
                            <a:pt x="920841" y="588453"/>
                            <a:pt x="677027" y="523240"/>
                            <a:pt x="523114" y="536878"/>
                          </a:cubicBezTo>
                          <a:close/>
                        </a:path>
                        <a:path w="2326970" h="599707" stroke="0" extrusionOk="0">
                          <a:moveTo>
                            <a:pt x="410572" y="536878"/>
                          </a:moveTo>
                          <a:cubicBezTo>
                            <a:pt x="321292" y="485695"/>
                            <a:pt x="336871" y="382218"/>
                            <a:pt x="256326" y="281221"/>
                          </a:cubicBezTo>
                          <a:cubicBezTo>
                            <a:pt x="198615" y="255896"/>
                            <a:pt x="82419" y="95926"/>
                            <a:pt x="0" y="35589"/>
                          </a:cubicBezTo>
                          <a:cubicBezTo>
                            <a:pt x="87570" y="-67833"/>
                            <a:pt x="191300" y="183420"/>
                            <a:pt x="628279" y="39348"/>
                          </a:cubicBezTo>
                          <a:cubicBezTo>
                            <a:pt x="914743" y="-41699"/>
                            <a:pt x="980014" y="24596"/>
                            <a:pt x="1256559" y="43108"/>
                          </a:cubicBezTo>
                          <a:cubicBezTo>
                            <a:pt x="1497773" y="67382"/>
                            <a:pt x="1619325" y="174235"/>
                            <a:pt x="1815030" y="46450"/>
                          </a:cubicBezTo>
                          <a:cubicBezTo>
                            <a:pt x="2024710" y="21236"/>
                            <a:pt x="2253282" y="116366"/>
                            <a:pt x="2326961" y="49513"/>
                          </a:cubicBezTo>
                          <a:cubicBezTo>
                            <a:pt x="2328459" y="86066"/>
                            <a:pt x="2155711" y="203313"/>
                            <a:pt x="2101480" y="300159"/>
                          </a:cubicBezTo>
                          <a:cubicBezTo>
                            <a:pt x="2054833" y="399011"/>
                            <a:pt x="1987022" y="459938"/>
                            <a:pt x="1875998" y="550804"/>
                          </a:cubicBezTo>
                          <a:cubicBezTo>
                            <a:pt x="1717839" y="634600"/>
                            <a:pt x="1587610" y="575210"/>
                            <a:pt x="1452094" y="546441"/>
                          </a:cubicBezTo>
                          <a:cubicBezTo>
                            <a:pt x="1305884" y="650514"/>
                            <a:pt x="1163776" y="575910"/>
                            <a:pt x="1001133" y="541799"/>
                          </a:cubicBezTo>
                          <a:cubicBezTo>
                            <a:pt x="795334" y="547606"/>
                            <a:pt x="585251" y="485203"/>
                            <a:pt x="410572" y="536878"/>
                          </a:cubicBezTo>
                          <a:close/>
                        </a:path>
                        <a:path w="2326970" h="599707" fill="none" stroke="0" extrusionOk="0">
                          <a:moveTo>
                            <a:pt x="523114" y="536878"/>
                          </a:moveTo>
                          <a:cubicBezTo>
                            <a:pt x="398457" y="478489"/>
                            <a:pt x="277778" y="360361"/>
                            <a:pt x="215748" y="310327"/>
                          </a:cubicBezTo>
                          <a:cubicBezTo>
                            <a:pt x="139919" y="315890"/>
                            <a:pt x="140764" y="165177"/>
                            <a:pt x="0" y="35589"/>
                          </a:cubicBezTo>
                          <a:cubicBezTo>
                            <a:pt x="171890" y="36818"/>
                            <a:pt x="287148" y="49465"/>
                            <a:pt x="511931" y="38652"/>
                          </a:cubicBezTo>
                          <a:cubicBezTo>
                            <a:pt x="741806" y="45820"/>
                            <a:pt x="868947" y="106388"/>
                            <a:pt x="1093672" y="42133"/>
                          </a:cubicBezTo>
                          <a:cubicBezTo>
                            <a:pt x="1247139" y="74389"/>
                            <a:pt x="1403274" y="133587"/>
                            <a:pt x="1721951" y="45893"/>
                          </a:cubicBezTo>
                          <a:cubicBezTo>
                            <a:pt x="1978088" y="-15644"/>
                            <a:pt x="2049229" y="92719"/>
                            <a:pt x="2326961" y="49513"/>
                          </a:cubicBezTo>
                          <a:cubicBezTo>
                            <a:pt x="2296048" y="189155"/>
                            <a:pt x="2169591" y="209017"/>
                            <a:pt x="2110499" y="290133"/>
                          </a:cubicBezTo>
                          <a:cubicBezTo>
                            <a:pt x="2062172" y="371275"/>
                            <a:pt x="2002307" y="414830"/>
                            <a:pt x="1875998" y="550804"/>
                          </a:cubicBezTo>
                          <a:cubicBezTo>
                            <a:pt x="1698447" y="559853"/>
                            <a:pt x="1547912" y="462474"/>
                            <a:pt x="1397979" y="545883"/>
                          </a:cubicBezTo>
                          <a:cubicBezTo>
                            <a:pt x="1223771" y="554286"/>
                            <a:pt x="1080109" y="486889"/>
                            <a:pt x="974075" y="541520"/>
                          </a:cubicBezTo>
                          <a:cubicBezTo>
                            <a:pt x="890539" y="607081"/>
                            <a:pt x="804497" y="485070"/>
                            <a:pt x="523114" y="536878"/>
                          </a:cubicBezTo>
                          <a:close/>
                        </a:path>
                        <a:path w="2326970" h="599707" fill="none" stroke="0" extrusionOk="0">
                          <a:moveTo>
                            <a:pt x="523114" y="536878"/>
                          </a:moveTo>
                          <a:cubicBezTo>
                            <a:pt x="410497" y="489370"/>
                            <a:pt x="327309" y="344255"/>
                            <a:pt x="272019" y="296259"/>
                          </a:cubicBezTo>
                          <a:cubicBezTo>
                            <a:pt x="210990" y="240147"/>
                            <a:pt x="165548" y="104828"/>
                            <a:pt x="0" y="35589"/>
                          </a:cubicBezTo>
                          <a:cubicBezTo>
                            <a:pt x="171121" y="25939"/>
                            <a:pt x="275030" y="72108"/>
                            <a:pt x="511931" y="38652"/>
                          </a:cubicBezTo>
                          <a:cubicBezTo>
                            <a:pt x="768714" y="16973"/>
                            <a:pt x="858632" y="81301"/>
                            <a:pt x="1093672" y="42133"/>
                          </a:cubicBezTo>
                          <a:cubicBezTo>
                            <a:pt x="1274750" y="43097"/>
                            <a:pt x="1446308" y="118389"/>
                            <a:pt x="1721951" y="45893"/>
                          </a:cubicBezTo>
                          <a:cubicBezTo>
                            <a:pt x="1997811" y="-11935"/>
                            <a:pt x="2051767" y="82497"/>
                            <a:pt x="2326961" y="49513"/>
                          </a:cubicBezTo>
                          <a:cubicBezTo>
                            <a:pt x="2237404" y="141305"/>
                            <a:pt x="2151002" y="218734"/>
                            <a:pt x="2110499" y="290133"/>
                          </a:cubicBezTo>
                          <a:cubicBezTo>
                            <a:pt x="2051151" y="351296"/>
                            <a:pt x="2118632" y="385253"/>
                            <a:pt x="2016675" y="536737"/>
                          </a:cubicBezTo>
                          <a:cubicBezTo>
                            <a:pt x="1828143" y="522569"/>
                            <a:pt x="1496582" y="497194"/>
                            <a:pt x="1397979" y="545883"/>
                          </a:cubicBezTo>
                          <a:cubicBezTo>
                            <a:pt x="1197837" y="616839"/>
                            <a:pt x="1089504" y="497685"/>
                            <a:pt x="974075" y="541520"/>
                          </a:cubicBezTo>
                          <a:cubicBezTo>
                            <a:pt x="878962" y="599352"/>
                            <a:pt x="720981" y="503472"/>
                            <a:pt x="523114" y="536878"/>
                          </a:cubicBezTo>
                          <a:close/>
                        </a:path>
                        <a:path w="2326970" h="599707" fill="none" stroke="0" extrusionOk="0">
                          <a:moveTo>
                            <a:pt x="523114" y="536878"/>
                          </a:moveTo>
                          <a:cubicBezTo>
                            <a:pt x="398937" y="501658"/>
                            <a:pt x="309155" y="349000"/>
                            <a:pt x="272019" y="296259"/>
                          </a:cubicBezTo>
                          <a:cubicBezTo>
                            <a:pt x="203173" y="212429"/>
                            <a:pt x="190341" y="99200"/>
                            <a:pt x="0" y="35589"/>
                          </a:cubicBezTo>
                          <a:cubicBezTo>
                            <a:pt x="148101" y="44300"/>
                            <a:pt x="281925" y="34161"/>
                            <a:pt x="511931" y="38652"/>
                          </a:cubicBezTo>
                          <a:cubicBezTo>
                            <a:pt x="722851" y="-46551"/>
                            <a:pt x="877800" y="131508"/>
                            <a:pt x="1093672" y="42133"/>
                          </a:cubicBezTo>
                          <a:cubicBezTo>
                            <a:pt x="1246658" y="102726"/>
                            <a:pt x="1424765" y="193509"/>
                            <a:pt x="1721951" y="45893"/>
                          </a:cubicBezTo>
                          <a:cubicBezTo>
                            <a:pt x="1970632" y="-45435"/>
                            <a:pt x="2058785" y="70429"/>
                            <a:pt x="2326961" y="49513"/>
                          </a:cubicBezTo>
                          <a:cubicBezTo>
                            <a:pt x="2237160" y="165547"/>
                            <a:pt x="2160063" y="186919"/>
                            <a:pt x="2110499" y="290133"/>
                          </a:cubicBezTo>
                          <a:cubicBezTo>
                            <a:pt x="2040618" y="350140"/>
                            <a:pt x="2002357" y="417907"/>
                            <a:pt x="1875998" y="550804"/>
                          </a:cubicBezTo>
                          <a:cubicBezTo>
                            <a:pt x="1755455" y="588070"/>
                            <a:pt x="1519001" y="532338"/>
                            <a:pt x="1397979" y="545883"/>
                          </a:cubicBezTo>
                          <a:cubicBezTo>
                            <a:pt x="1275599" y="609704"/>
                            <a:pt x="1067518" y="456243"/>
                            <a:pt x="974075" y="541520"/>
                          </a:cubicBezTo>
                          <a:cubicBezTo>
                            <a:pt x="929755" y="584916"/>
                            <a:pt x="683731" y="558398"/>
                            <a:pt x="523114" y="536878"/>
                          </a:cubicBez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TextBox 41">
              <a:extLst>
                <a:ext uri="{FF2B5EF4-FFF2-40B4-BE49-F238E27FC236}">
                  <a16:creationId xmlns:a16="http://schemas.microsoft.com/office/drawing/2014/main" id="{5A67E19F-467E-44F7-9645-B1591BF26058}"/>
                </a:ext>
              </a:extLst>
            </p:cNvPr>
            <p:cNvSpPr txBox="1"/>
            <p:nvPr/>
          </p:nvSpPr>
          <p:spPr>
            <a:xfrm>
              <a:off x="5212079" y="2756549"/>
              <a:ext cx="19905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000" b="1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201" name="Group 4">
            <a:extLst>
              <a:ext uri="{FF2B5EF4-FFF2-40B4-BE49-F238E27FC236}">
                <a16:creationId xmlns:a16="http://schemas.microsoft.com/office/drawing/2014/main" id="{BF60036F-0F9B-4B94-B7AF-BF0DC420440C}"/>
              </a:ext>
            </a:extLst>
          </p:cNvPr>
          <p:cNvGrpSpPr/>
          <p:nvPr/>
        </p:nvGrpSpPr>
        <p:grpSpPr>
          <a:xfrm>
            <a:off x="4546892" y="3036085"/>
            <a:ext cx="2312904" cy="2687020"/>
            <a:chOff x="5058567" y="2033712"/>
            <a:chExt cx="2312904" cy="2687020"/>
          </a:xfrm>
        </p:grpSpPr>
        <p:sp>
          <p:nvSpPr>
            <p:cNvPr id="202" name="Freeform: Shape 38">
              <a:extLst>
                <a:ext uri="{FF2B5EF4-FFF2-40B4-BE49-F238E27FC236}">
                  <a16:creationId xmlns:a16="http://schemas.microsoft.com/office/drawing/2014/main" id="{6E9FE888-05B2-4C0C-AB05-091C7CA5540E}"/>
                </a:ext>
              </a:extLst>
            </p:cNvPr>
            <p:cNvSpPr/>
            <p:nvPr/>
          </p:nvSpPr>
          <p:spPr>
            <a:xfrm>
              <a:off x="5058567" y="2033712"/>
              <a:ext cx="2312904" cy="599707"/>
            </a:xfrm>
            <a:custGeom>
              <a:avLst/>
              <a:gdLst>
                <a:gd name="connsiteX0" fmla="*/ 0 w 2312904"/>
                <a:gd name="connsiteY0" fmla="*/ 523148 h 599707"/>
                <a:gd name="connsiteX1" fmla="*/ 114926 w 2312904"/>
                <a:gd name="connsiteY1" fmla="*/ 0 h 599707"/>
                <a:gd name="connsiteX2" fmla="*/ 665713 w 2312904"/>
                <a:gd name="connsiteY2" fmla="*/ 17225 h 599707"/>
                <a:gd name="connsiteX3" fmla="*/ 1175702 w 2312904"/>
                <a:gd name="connsiteY3" fmla="*/ 33175 h 599707"/>
                <a:gd name="connsiteX4" fmla="*/ 1685690 w 2312904"/>
                <a:gd name="connsiteY4" fmla="*/ 49124 h 599707"/>
                <a:gd name="connsiteX5" fmla="*/ 2154879 w 2312904"/>
                <a:gd name="connsiteY5" fmla="*/ 63798 h 599707"/>
                <a:gd name="connsiteX6" fmla="*/ 2312904 w 2312904"/>
                <a:gd name="connsiteY6" fmla="*/ 599707 h 599707"/>
                <a:gd name="connsiteX7" fmla="*/ 1688420 w 2312904"/>
                <a:gd name="connsiteY7" fmla="*/ 579036 h 599707"/>
                <a:gd name="connsiteX8" fmla="*/ 1156452 w 2312904"/>
                <a:gd name="connsiteY8" fmla="*/ 561428 h 599707"/>
                <a:gd name="connsiteX9" fmla="*/ 624484 w 2312904"/>
                <a:gd name="connsiteY9" fmla="*/ 543819 h 599707"/>
                <a:gd name="connsiteX10" fmla="*/ 0 w 2312904"/>
                <a:gd name="connsiteY10" fmla="*/ 523148 h 599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12904" h="599707" fill="none" extrusionOk="0">
                  <a:moveTo>
                    <a:pt x="0" y="523148"/>
                  </a:moveTo>
                  <a:cubicBezTo>
                    <a:pt x="-3470" y="271623"/>
                    <a:pt x="70945" y="206804"/>
                    <a:pt x="114926" y="0"/>
                  </a:cubicBezTo>
                  <a:cubicBezTo>
                    <a:pt x="359528" y="-39215"/>
                    <a:pt x="521548" y="26795"/>
                    <a:pt x="665713" y="17225"/>
                  </a:cubicBezTo>
                  <a:cubicBezTo>
                    <a:pt x="809878" y="7655"/>
                    <a:pt x="970235" y="68152"/>
                    <a:pt x="1175702" y="33175"/>
                  </a:cubicBezTo>
                  <a:cubicBezTo>
                    <a:pt x="1381169" y="-1803"/>
                    <a:pt x="1544538" y="87549"/>
                    <a:pt x="1685690" y="49124"/>
                  </a:cubicBezTo>
                  <a:cubicBezTo>
                    <a:pt x="1826842" y="10700"/>
                    <a:pt x="2010623" y="92355"/>
                    <a:pt x="2154879" y="63798"/>
                  </a:cubicBezTo>
                  <a:cubicBezTo>
                    <a:pt x="2243045" y="310227"/>
                    <a:pt x="2176061" y="352545"/>
                    <a:pt x="2312904" y="599707"/>
                  </a:cubicBezTo>
                  <a:cubicBezTo>
                    <a:pt x="2026508" y="641530"/>
                    <a:pt x="1836061" y="514926"/>
                    <a:pt x="1688420" y="579036"/>
                  </a:cubicBezTo>
                  <a:cubicBezTo>
                    <a:pt x="1540779" y="643146"/>
                    <a:pt x="1420606" y="519417"/>
                    <a:pt x="1156452" y="561428"/>
                  </a:cubicBezTo>
                  <a:cubicBezTo>
                    <a:pt x="892298" y="603439"/>
                    <a:pt x="731682" y="529657"/>
                    <a:pt x="624484" y="543819"/>
                  </a:cubicBezTo>
                  <a:cubicBezTo>
                    <a:pt x="517286" y="557981"/>
                    <a:pt x="158375" y="475881"/>
                    <a:pt x="0" y="523148"/>
                  </a:cubicBezTo>
                  <a:close/>
                </a:path>
                <a:path w="2312904" h="599707" stroke="0" extrusionOk="0">
                  <a:moveTo>
                    <a:pt x="0" y="523148"/>
                  </a:moveTo>
                  <a:cubicBezTo>
                    <a:pt x="10576" y="286303"/>
                    <a:pt x="75192" y="202819"/>
                    <a:pt x="114926" y="0"/>
                  </a:cubicBezTo>
                  <a:cubicBezTo>
                    <a:pt x="288209" y="136"/>
                    <a:pt x="507656" y="44025"/>
                    <a:pt x="665713" y="17225"/>
                  </a:cubicBezTo>
                  <a:cubicBezTo>
                    <a:pt x="823770" y="-9575"/>
                    <a:pt x="1094353" y="45916"/>
                    <a:pt x="1216501" y="34451"/>
                  </a:cubicBezTo>
                  <a:cubicBezTo>
                    <a:pt x="1338649" y="22986"/>
                    <a:pt x="1795643" y="143604"/>
                    <a:pt x="2154879" y="63798"/>
                  </a:cubicBezTo>
                  <a:cubicBezTo>
                    <a:pt x="2249950" y="203494"/>
                    <a:pt x="2227353" y="483264"/>
                    <a:pt x="2312904" y="599707"/>
                  </a:cubicBezTo>
                  <a:cubicBezTo>
                    <a:pt x="2067612" y="606217"/>
                    <a:pt x="1973119" y="585867"/>
                    <a:pt x="1711549" y="579802"/>
                  </a:cubicBezTo>
                  <a:cubicBezTo>
                    <a:pt x="1449979" y="573737"/>
                    <a:pt x="1344418" y="539983"/>
                    <a:pt x="1156452" y="561428"/>
                  </a:cubicBezTo>
                  <a:cubicBezTo>
                    <a:pt x="968486" y="582873"/>
                    <a:pt x="883954" y="525375"/>
                    <a:pt x="647613" y="544585"/>
                  </a:cubicBezTo>
                  <a:cubicBezTo>
                    <a:pt x="411272" y="563795"/>
                    <a:pt x="258545" y="462914"/>
                    <a:pt x="0" y="523148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solidFill>
                <a:srgbClr val="00B050"/>
              </a:solidFill>
              <a:extLst>
                <a:ext uri="{C807C97D-BFC1-408E-A445-0C87EB9F89A2}">
                  <ask:lineSketchStyleProps xmlns:ask="http://schemas.microsoft.com/office/drawing/2018/sketchyshapes" sd="2134510484">
                    <a:custGeom>
                      <a:avLst/>
                      <a:gdLst>
                        <a:gd name="connsiteX0" fmla="*/ 0 w 2264898"/>
                        <a:gd name="connsiteY0" fmla="*/ 576775 h 661181"/>
                        <a:gd name="connsiteX1" fmla="*/ 112541 w 2264898"/>
                        <a:gd name="connsiteY1" fmla="*/ 0 h 661181"/>
                        <a:gd name="connsiteX2" fmla="*/ 2110153 w 2264898"/>
                        <a:gd name="connsiteY2" fmla="*/ 70338 h 661181"/>
                        <a:gd name="connsiteX3" fmla="*/ 2264898 w 2264898"/>
                        <a:gd name="connsiteY3" fmla="*/ 661181 h 661181"/>
                        <a:gd name="connsiteX4" fmla="*/ 0 w 2264898"/>
                        <a:gd name="connsiteY4" fmla="*/ 576775 h 66118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2264898" h="661181">
                          <a:moveTo>
                            <a:pt x="0" y="576775"/>
                          </a:moveTo>
                          <a:lnTo>
                            <a:pt x="112541" y="0"/>
                          </a:lnTo>
                          <a:lnTo>
                            <a:pt x="2110153" y="70338"/>
                          </a:lnTo>
                          <a:lnTo>
                            <a:pt x="2264898" y="661181"/>
                          </a:lnTo>
                          <a:lnTo>
                            <a:pt x="0" y="576775"/>
                          </a:ln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TextBox 42">
              <a:extLst>
                <a:ext uri="{FF2B5EF4-FFF2-40B4-BE49-F238E27FC236}">
                  <a16:creationId xmlns:a16="http://schemas.microsoft.com/office/drawing/2014/main" id="{7785A520-A1CF-49A3-B964-B06C142B0722}"/>
                </a:ext>
              </a:extLst>
            </p:cNvPr>
            <p:cNvSpPr txBox="1"/>
            <p:nvPr/>
          </p:nvSpPr>
          <p:spPr>
            <a:xfrm>
              <a:off x="5106573" y="4320622"/>
              <a:ext cx="202574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000" b="1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204" name="Group 10">
            <a:extLst>
              <a:ext uri="{FF2B5EF4-FFF2-40B4-BE49-F238E27FC236}">
                <a16:creationId xmlns:a16="http://schemas.microsoft.com/office/drawing/2014/main" id="{7C264C36-21E9-4ABC-BB54-9EAD4078A6BF}"/>
              </a:ext>
            </a:extLst>
          </p:cNvPr>
          <p:cNvGrpSpPr/>
          <p:nvPr/>
        </p:nvGrpSpPr>
        <p:grpSpPr>
          <a:xfrm>
            <a:off x="4700404" y="2395075"/>
            <a:ext cx="2025747" cy="604910"/>
            <a:chOff x="5212079" y="1392702"/>
            <a:chExt cx="2025747" cy="604910"/>
          </a:xfrm>
        </p:grpSpPr>
        <p:sp>
          <p:nvSpPr>
            <p:cNvPr id="205" name="Freeform: Shape 39">
              <a:extLst>
                <a:ext uri="{FF2B5EF4-FFF2-40B4-BE49-F238E27FC236}">
                  <a16:creationId xmlns:a16="http://schemas.microsoft.com/office/drawing/2014/main" id="{148F4266-CB00-4474-9739-6F6A2F0C2C31}"/>
                </a:ext>
              </a:extLst>
            </p:cNvPr>
            <p:cNvSpPr/>
            <p:nvPr/>
          </p:nvSpPr>
          <p:spPr>
            <a:xfrm>
              <a:off x="5247249" y="1392702"/>
              <a:ext cx="1885071" cy="604910"/>
            </a:xfrm>
            <a:custGeom>
              <a:avLst/>
              <a:gdLst>
                <a:gd name="connsiteX0" fmla="*/ 1885071 w 1885071"/>
                <a:gd name="connsiteY0" fmla="*/ 604910 h 604910"/>
                <a:gd name="connsiteX1" fmla="*/ 998806 w 1885071"/>
                <a:gd name="connsiteY1" fmla="*/ 562707 h 604910"/>
                <a:gd name="connsiteX2" fmla="*/ 0 w 1885071"/>
                <a:gd name="connsiteY2" fmla="*/ 590843 h 604910"/>
                <a:gd name="connsiteX3" fmla="*/ 351693 w 1885071"/>
                <a:gd name="connsiteY3" fmla="*/ 267286 h 604910"/>
                <a:gd name="connsiteX4" fmla="*/ 872197 w 1885071"/>
                <a:gd name="connsiteY4" fmla="*/ 0 h 604910"/>
                <a:gd name="connsiteX5" fmla="*/ 1336431 w 1885071"/>
                <a:gd name="connsiteY5" fmla="*/ 112541 h 604910"/>
                <a:gd name="connsiteX6" fmla="*/ 1575582 w 1885071"/>
                <a:gd name="connsiteY6" fmla="*/ 295421 h 604910"/>
                <a:gd name="connsiteX7" fmla="*/ 1842868 w 1885071"/>
                <a:gd name="connsiteY7" fmla="*/ 478301 h 604910"/>
                <a:gd name="connsiteX8" fmla="*/ 1885071 w 1885071"/>
                <a:gd name="connsiteY8" fmla="*/ 604910 h 6049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85071" h="604910">
                  <a:moveTo>
                    <a:pt x="1885071" y="604910"/>
                  </a:moveTo>
                  <a:lnTo>
                    <a:pt x="998806" y="562707"/>
                  </a:lnTo>
                  <a:lnTo>
                    <a:pt x="0" y="590843"/>
                  </a:lnTo>
                  <a:lnTo>
                    <a:pt x="351693" y="267286"/>
                  </a:lnTo>
                  <a:lnTo>
                    <a:pt x="872197" y="0"/>
                  </a:lnTo>
                  <a:lnTo>
                    <a:pt x="1336431" y="112541"/>
                  </a:lnTo>
                  <a:lnTo>
                    <a:pt x="1575582" y="295421"/>
                  </a:lnTo>
                  <a:lnTo>
                    <a:pt x="1842868" y="478301"/>
                  </a:lnTo>
                  <a:lnTo>
                    <a:pt x="1885071" y="604910"/>
                  </a:lnTo>
                  <a:close/>
                </a:path>
              </a:pathLst>
            </a:cu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TextBox 43">
              <a:extLst>
                <a:ext uri="{FF2B5EF4-FFF2-40B4-BE49-F238E27FC236}">
                  <a16:creationId xmlns:a16="http://schemas.microsoft.com/office/drawing/2014/main" id="{9A6DA411-3285-4D73-A659-8A2D281C2196}"/>
                </a:ext>
              </a:extLst>
            </p:cNvPr>
            <p:cNvSpPr txBox="1"/>
            <p:nvPr/>
          </p:nvSpPr>
          <p:spPr>
            <a:xfrm>
              <a:off x="5212079" y="1628280"/>
              <a:ext cx="20257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b="1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207" name="Group 49">
            <a:extLst>
              <a:ext uri="{FF2B5EF4-FFF2-40B4-BE49-F238E27FC236}">
                <a16:creationId xmlns:a16="http://schemas.microsoft.com/office/drawing/2014/main" id="{401B1230-FD83-40AB-A003-E5A7A34B4AF7}"/>
              </a:ext>
            </a:extLst>
          </p:cNvPr>
          <p:cNvGrpSpPr/>
          <p:nvPr/>
        </p:nvGrpSpPr>
        <p:grpSpPr>
          <a:xfrm>
            <a:off x="800100" y="1053529"/>
            <a:ext cx="2835829" cy="2247313"/>
            <a:chOff x="556389" y="-362161"/>
            <a:chExt cx="3171737" cy="2513511"/>
          </a:xfrm>
        </p:grpSpPr>
        <p:sp>
          <p:nvSpPr>
            <p:cNvPr id="208" name="Rectangle: Rounded Corners 44">
              <a:extLst>
                <a:ext uri="{FF2B5EF4-FFF2-40B4-BE49-F238E27FC236}">
                  <a16:creationId xmlns:a16="http://schemas.microsoft.com/office/drawing/2014/main" id="{F7E08271-8890-4973-8A44-A219466C1BA9}"/>
                </a:ext>
              </a:extLst>
            </p:cNvPr>
            <p:cNvSpPr/>
            <p:nvPr/>
          </p:nvSpPr>
          <p:spPr>
            <a:xfrm>
              <a:off x="709797" y="456329"/>
              <a:ext cx="2858648" cy="1408928"/>
            </a:xfrm>
            <a:custGeom>
              <a:avLst/>
              <a:gdLst>
                <a:gd name="connsiteX0" fmla="*/ 0 w 2858648"/>
                <a:gd name="connsiteY0" fmla="*/ 162107 h 1408928"/>
                <a:gd name="connsiteX1" fmla="*/ 476449 w 2858648"/>
                <a:gd name="connsiteY1" fmla="*/ 0 h 1408928"/>
                <a:gd name="connsiteX2" fmla="*/ 1467437 w 2858648"/>
                <a:gd name="connsiteY2" fmla="*/ 0 h 1408928"/>
                <a:gd name="connsiteX3" fmla="*/ 2382197 w 2858648"/>
                <a:gd name="connsiteY3" fmla="*/ 0 h 1408928"/>
                <a:gd name="connsiteX4" fmla="*/ 2858648 w 2858648"/>
                <a:gd name="connsiteY4" fmla="*/ 162107 h 1408928"/>
                <a:gd name="connsiteX5" fmla="*/ 2858648 w 2858648"/>
                <a:gd name="connsiteY5" fmla="*/ 411591 h 1408928"/>
                <a:gd name="connsiteX6" fmla="*/ 2858648 w 2858648"/>
                <a:gd name="connsiteY6" fmla="*/ 650227 h 1408928"/>
                <a:gd name="connsiteX7" fmla="*/ 2858648 w 2858648"/>
                <a:gd name="connsiteY7" fmla="*/ 943100 h 1408928"/>
                <a:gd name="connsiteX8" fmla="*/ 2858648 w 2858648"/>
                <a:gd name="connsiteY8" fmla="*/ 1246819 h 1408928"/>
                <a:gd name="connsiteX9" fmla="*/ 2382197 w 2858648"/>
                <a:gd name="connsiteY9" fmla="*/ 1408928 h 1408928"/>
                <a:gd name="connsiteX10" fmla="*/ 1429324 w 2858648"/>
                <a:gd name="connsiteY10" fmla="*/ 1408928 h 1408928"/>
                <a:gd name="connsiteX11" fmla="*/ 476449 w 2858648"/>
                <a:gd name="connsiteY11" fmla="*/ 1408928 h 1408928"/>
                <a:gd name="connsiteX12" fmla="*/ 0 w 2858648"/>
                <a:gd name="connsiteY12" fmla="*/ 1246819 h 1408928"/>
                <a:gd name="connsiteX13" fmla="*/ 0 w 2858648"/>
                <a:gd name="connsiteY13" fmla="*/ 953947 h 1408928"/>
                <a:gd name="connsiteX14" fmla="*/ 0 w 2858648"/>
                <a:gd name="connsiteY14" fmla="*/ 661074 h 1408928"/>
                <a:gd name="connsiteX15" fmla="*/ 0 w 2858648"/>
                <a:gd name="connsiteY15" fmla="*/ 422438 h 1408928"/>
                <a:gd name="connsiteX16" fmla="*/ 0 w 2858648"/>
                <a:gd name="connsiteY16" fmla="*/ 162107 h 1408928"/>
                <a:gd name="connsiteX0" fmla="*/ 0 w 2858648"/>
                <a:gd name="connsiteY0" fmla="*/ 162107 h 1408928"/>
                <a:gd name="connsiteX1" fmla="*/ 476449 w 2858648"/>
                <a:gd name="connsiteY1" fmla="*/ 0 h 1408928"/>
                <a:gd name="connsiteX2" fmla="*/ 1467437 w 2858648"/>
                <a:gd name="connsiteY2" fmla="*/ 0 h 1408928"/>
                <a:gd name="connsiteX3" fmla="*/ 2382197 w 2858648"/>
                <a:gd name="connsiteY3" fmla="*/ 0 h 1408928"/>
                <a:gd name="connsiteX4" fmla="*/ 2858648 w 2858648"/>
                <a:gd name="connsiteY4" fmla="*/ 162107 h 1408928"/>
                <a:gd name="connsiteX5" fmla="*/ 2858648 w 2858648"/>
                <a:gd name="connsiteY5" fmla="*/ 411591 h 1408928"/>
                <a:gd name="connsiteX6" fmla="*/ 2858648 w 2858648"/>
                <a:gd name="connsiteY6" fmla="*/ 650227 h 1408928"/>
                <a:gd name="connsiteX7" fmla="*/ 2858648 w 2858648"/>
                <a:gd name="connsiteY7" fmla="*/ 888864 h 1408928"/>
                <a:gd name="connsiteX8" fmla="*/ 2858648 w 2858648"/>
                <a:gd name="connsiteY8" fmla="*/ 1246819 h 1408928"/>
                <a:gd name="connsiteX9" fmla="*/ 2382197 w 2858648"/>
                <a:gd name="connsiteY9" fmla="*/ 1408928 h 1408928"/>
                <a:gd name="connsiteX10" fmla="*/ 1467437 w 2858648"/>
                <a:gd name="connsiteY10" fmla="*/ 1408928 h 1408928"/>
                <a:gd name="connsiteX11" fmla="*/ 476449 w 2858648"/>
                <a:gd name="connsiteY11" fmla="*/ 1408928 h 1408928"/>
                <a:gd name="connsiteX12" fmla="*/ 0 w 2858648"/>
                <a:gd name="connsiteY12" fmla="*/ 1246819 h 1408928"/>
                <a:gd name="connsiteX13" fmla="*/ 0 w 2858648"/>
                <a:gd name="connsiteY13" fmla="*/ 997335 h 1408928"/>
                <a:gd name="connsiteX14" fmla="*/ 0 w 2858648"/>
                <a:gd name="connsiteY14" fmla="*/ 715311 h 1408928"/>
                <a:gd name="connsiteX15" fmla="*/ 0 w 2858648"/>
                <a:gd name="connsiteY15" fmla="*/ 476673 h 1408928"/>
                <a:gd name="connsiteX16" fmla="*/ 0 w 2858648"/>
                <a:gd name="connsiteY16" fmla="*/ 162107 h 1408928"/>
                <a:gd name="connsiteX0" fmla="*/ 0 w 2858648"/>
                <a:gd name="connsiteY0" fmla="*/ 162107 h 1408928"/>
                <a:gd name="connsiteX1" fmla="*/ 476449 w 2858648"/>
                <a:gd name="connsiteY1" fmla="*/ 0 h 1408928"/>
                <a:gd name="connsiteX2" fmla="*/ 1467437 w 2858648"/>
                <a:gd name="connsiteY2" fmla="*/ 0 h 1408928"/>
                <a:gd name="connsiteX3" fmla="*/ 2382197 w 2858648"/>
                <a:gd name="connsiteY3" fmla="*/ 0 h 1408928"/>
                <a:gd name="connsiteX4" fmla="*/ 2858648 w 2858648"/>
                <a:gd name="connsiteY4" fmla="*/ 162107 h 1408928"/>
                <a:gd name="connsiteX5" fmla="*/ 2858648 w 2858648"/>
                <a:gd name="connsiteY5" fmla="*/ 411591 h 1408928"/>
                <a:gd name="connsiteX6" fmla="*/ 2858648 w 2858648"/>
                <a:gd name="connsiteY6" fmla="*/ 650227 h 1408928"/>
                <a:gd name="connsiteX7" fmla="*/ 2858648 w 2858648"/>
                <a:gd name="connsiteY7" fmla="*/ 943100 h 1408928"/>
                <a:gd name="connsiteX8" fmla="*/ 2858648 w 2858648"/>
                <a:gd name="connsiteY8" fmla="*/ 1246819 h 1408928"/>
                <a:gd name="connsiteX9" fmla="*/ 2382197 w 2858648"/>
                <a:gd name="connsiteY9" fmla="*/ 1408928 h 1408928"/>
                <a:gd name="connsiteX10" fmla="*/ 1429324 w 2858648"/>
                <a:gd name="connsiteY10" fmla="*/ 1408928 h 1408928"/>
                <a:gd name="connsiteX11" fmla="*/ 476449 w 2858648"/>
                <a:gd name="connsiteY11" fmla="*/ 1408928 h 1408928"/>
                <a:gd name="connsiteX12" fmla="*/ 0 w 2858648"/>
                <a:gd name="connsiteY12" fmla="*/ 1246819 h 1408928"/>
                <a:gd name="connsiteX13" fmla="*/ 0 w 2858648"/>
                <a:gd name="connsiteY13" fmla="*/ 953947 h 1408928"/>
                <a:gd name="connsiteX14" fmla="*/ 0 w 2858648"/>
                <a:gd name="connsiteY14" fmla="*/ 661074 h 1408928"/>
                <a:gd name="connsiteX15" fmla="*/ 0 w 2858648"/>
                <a:gd name="connsiteY15" fmla="*/ 422438 h 1408928"/>
                <a:gd name="connsiteX16" fmla="*/ 0 w 2858648"/>
                <a:gd name="connsiteY16" fmla="*/ 162107 h 14089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858648" h="1408928" fill="none" extrusionOk="0">
                  <a:moveTo>
                    <a:pt x="0" y="162107"/>
                  </a:moveTo>
                  <a:cubicBezTo>
                    <a:pt x="123041" y="112769"/>
                    <a:pt x="222022" y="4265"/>
                    <a:pt x="476449" y="0"/>
                  </a:cubicBezTo>
                  <a:cubicBezTo>
                    <a:pt x="809208" y="20530"/>
                    <a:pt x="1087833" y="-91511"/>
                    <a:pt x="1467437" y="0"/>
                  </a:cubicBezTo>
                  <a:cubicBezTo>
                    <a:pt x="1837188" y="-25961"/>
                    <a:pt x="1989035" y="80567"/>
                    <a:pt x="2382197" y="0"/>
                  </a:cubicBezTo>
                  <a:cubicBezTo>
                    <a:pt x="2700194" y="6430"/>
                    <a:pt x="2870083" y="66755"/>
                    <a:pt x="2858648" y="162107"/>
                  </a:cubicBezTo>
                  <a:cubicBezTo>
                    <a:pt x="2923378" y="185970"/>
                    <a:pt x="2858748" y="339896"/>
                    <a:pt x="2858648" y="411591"/>
                  </a:cubicBezTo>
                  <a:cubicBezTo>
                    <a:pt x="2911842" y="485637"/>
                    <a:pt x="2829572" y="508784"/>
                    <a:pt x="2858648" y="650227"/>
                  </a:cubicBezTo>
                  <a:cubicBezTo>
                    <a:pt x="2880395" y="778440"/>
                    <a:pt x="2841486" y="793982"/>
                    <a:pt x="2858648" y="943100"/>
                  </a:cubicBezTo>
                  <a:cubicBezTo>
                    <a:pt x="2831072" y="1060099"/>
                    <a:pt x="2777702" y="1177982"/>
                    <a:pt x="2858648" y="1246819"/>
                  </a:cubicBezTo>
                  <a:cubicBezTo>
                    <a:pt x="2750628" y="1314168"/>
                    <a:pt x="2516292" y="1384464"/>
                    <a:pt x="2382197" y="1408928"/>
                  </a:cubicBezTo>
                  <a:cubicBezTo>
                    <a:pt x="2149782" y="1400370"/>
                    <a:pt x="1667838" y="1326540"/>
                    <a:pt x="1429324" y="1408928"/>
                  </a:cubicBezTo>
                  <a:cubicBezTo>
                    <a:pt x="1046919" y="1430688"/>
                    <a:pt x="929251" y="1394151"/>
                    <a:pt x="476449" y="1408928"/>
                  </a:cubicBezTo>
                  <a:cubicBezTo>
                    <a:pt x="189056" y="1399890"/>
                    <a:pt x="9626" y="1355488"/>
                    <a:pt x="0" y="1246819"/>
                  </a:cubicBezTo>
                  <a:cubicBezTo>
                    <a:pt x="-126658" y="1221780"/>
                    <a:pt x="-13570" y="1096055"/>
                    <a:pt x="0" y="953947"/>
                  </a:cubicBezTo>
                  <a:cubicBezTo>
                    <a:pt x="17654" y="801021"/>
                    <a:pt x="96877" y="771819"/>
                    <a:pt x="0" y="661074"/>
                  </a:cubicBezTo>
                  <a:cubicBezTo>
                    <a:pt x="-77769" y="530976"/>
                    <a:pt x="36596" y="528896"/>
                    <a:pt x="0" y="422438"/>
                  </a:cubicBezTo>
                  <a:cubicBezTo>
                    <a:pt x="-76183" y="351717"/>
                    <a:pt x="74142" y="209800"/>
                    <a:pt x="0" y="162107"/>
                  </a:cubicBezTo>
                  <a:close/>
                </a:path>
                <a:path w="2858648" h="1408928" stroke="0" extrusionOk="0">
                  <a:moveTo>
                    <a:pt x="0" y="162107"/>
                  </a:moveTo>
                  <a:cubicBezTo>
                    <a:pt x="67275" y="160025"/>
                    <a:pt x="245582" y="57581"/>
                    <a:pt x="476449" y="0"/>
                  </a:cubicBezTo>
                  <a:cubicBezTo>
                    <a:pt x="832259" y="-129972"/>
                    <a:pt x="1120370" y="-18911"/>
                    <a:pt x="1467437" y="0"/>
                  </a:cubicBezTo>
                  <a:cubicBezTo>
                    <a:pt x="1632229" y="-76439"/>
                    <a:pt x="2187046" y="-39081"/>
                    <a:pt x="2382197" y="0"/>
                  </a:cubicBezTo>
                  <a:cubicBezTo>
                    <a:pt x="2635263" y="4582"/>
                    <a:pt x="2898571" y="88695"/>
                    <a:pt x="2858648" y="162107"/>
                  </a:cubicBezTo>
                  <a:cubicBezTo>
                    <a:pt x="2895082" y="243524"/>
                    <a:pt x="2805780" y="362062"/>
                    <a:pt x="2858648" y="411591"/>
                  </a:cubicBezTo>
                  <a:cubicBezTo>
                    <a:pt x="2920177" y="405306"/>
                    <a:pt x="2721404" y="578180"/>
                    <a:pt x="2858648" y="650227"/>
                  </a:cubicBezTo>
                  <a:cubicBezTo>
                    <a:pt x="2905032" y="738184"/>
                    <a:pt x="2773237" y="820838"/>
                    <a:pt x="2858648" y="888864"/>
                  </a:cubicBezTo>
                  <a:cubicBezTo>
                    <a:pt x="2897636" y="983961"/>
                    <a:pt x="2801814" y="1184270"/>
                    <a:pt x="2858648" y="1246819"/>
                  </a:cubicBezTo>
                  <a:cubicBezTo>
                    <a:pt x="2878510" y="1352438"/>
                    <a:pt x="2661341" y="1414390"/>
                    <a:pt x="2382197" y="1408928"/>
                  </a:cubicBezTo>
                  <a:cubicBezTo>
                    <a:pt x="1990210" y="1485116"/>
                    <a:pt x="1825389" y="1375863"/>
                    <a:pt x="1467437" y="1408928"/>
                  </a:cubicBezTo>
                  <a:cubicBezTo>
                    <a:pt x="1270506" y="1487576"/>
                    <a:pt x="1017607" y="1335899"/>
                    <a:pt x="476449" y="1408928"/>
                  </a:cubicBezTo>
                  <a:cubicBezTo>
                    <a:pt x="187430" y="1368792"/>
                    <a:pt x="7064" y="1350687"/>
                    <a:pt x="0" y="1246819"/>
                  </a:cubicBezTo>
                  <a:cubicBezTo>
                    <a:pt x="17211" y="1149558"/>
                    <a:pt x="30072" y="1063852"/>
                    <a:pt x="0" y="997335"/>
                  </a:cubicBezTo>
                  <a:cubicBezTo>
                    <a:pt x="-15879" y="889571"/>
                    <a:pt x="76772" y="867897"/>
                    <a:pt x="0" y="715311"/>
                  </a:cubicBezTo>
                  <a:cubicBezTo>
                    <a:pt x="-114186" y="581766"/>
                    <a:pt x="91665" y="554846"/>
                    <a:pt x="0" y="476673"/>
                  </a:cubicBezTo>
                  <a:cubicBezTo>
                    <a:pt x="-40364" y="390640"/>
                    <a:pt x="-16391" y="266463"/>
                    <a:pt x="0" y="162107"/>
                  </a:cubicBezTo>
                  <a:close/>
                </a:path>
                <a:path w="2858648" h="1408928" fill="none" stroke="0" extrusionOk="0">
                  <a:moveTo>
                    <a:pt x="0" y="162107"/>
                  </a:moveTo>
                  <a:cubicBezTo>
                    <a:pt x="95196" y="-15228"/>
                    <a:pt x="287971" y="-8321"/>
                    <a:pt x="476449" y="0"/>
                  </a:cubicBezTo>
                  <a:cubicBezTo>
                    <a:pt x="804859" y="-34763"/>
                    <a:pt x="1120862" y="61839"/>
                    <a:pt x="1467437" y="0"/>
                  </a:cubicBezTo>
                  <a:cubicBezTo>
                    <a:pt x="1760241" y="20236"/>
                    <a:pt x="2070158" y="18951"/>
                    <a:pt x="2382197" y="0"/>
                  </a:cubicBezTo>
                  <a:cubicBezTo>
                    <a:pt x="2665748" y="14445"/>
                    <a:pt x="2856927" y="95793"/>
                    <a:pt x="2858648" y="162107"/>
                  </a:cubicBezTo>
                  <a:cubicBezTo>
                    <a:pt x="2909149" y="257971"/>
                    <a:pt x="2825641" y="347365"/>
                    <a:pt x="2858648" y="411591"/>
                  </a:cubicBezTo>
                  <a:cubicBezTo>
                    <a:pt x="2892344" y="528237"/>
                    <a:pt x="2834838" y="536018"/>
                    <a:pt x="2858648" y="650227"/>
                  </a:cubicBezTo>
                  <a:cubicBezTo>
                    <a:pt x="2878905" y="758500"/>
                    <a:pt x="2840518" y="795640"/>
                    <a:pt x="2858648" y="943100"/>
                  </a:cubicBezTo>
                  <a:cubicBezTo>
                    <a:pt x="2865264" y="1072855"/>
                    <a:pt x="2806691" y="1150730"/>
                    <a:pt x="2858648" y="1246819"/>
                  </a:cubicBezTo>
                  <a:cubicBezTo>
                    <a:pt x="2800783" y="1322155"/>
                    <a:pt x="2630121" y="1311389"/>
                    <a:pt x="2382197" y="1408928"/>
                  </a:cubicBezTo>
                  <a:cubicBezTo>
                    <a:pt x="2090041" y="1408292"/>
                    <a:pt x="1879309" y="1346760"/>
                    <a:pt x="1429324" y="1408928"/>
                  </a:cubicBezTo>
                  <a:cubicBezTo>
                    <a:pt x="1029214" y="1381871"/>
                    <a:pt x="862407" y="1371757"/>
                    <a:pt x="476449" y="1408928"/>
                  </a:cubicBezTo>
                  <a:cubicBezTo>
                    <a:pt x="135388" y="1425975"/>
                    <a:pt x="16025" y="1343286"/>
                    <a:pt x="0" y="1246819"/>
                  </a:cubicBezTo>
                  <a:cubicBezTo>
                    <a:pt x="-61765" y="1136427"/>
                    <a:pt x="60303" y="1079272"/>
                    <a:pt x="0" y="953947"/>
                  </a:cubicBezTo>
                  <a:cubicBezTo>
                    <a:pt x="-15180" y="787131"/>
                    <a:pt x="83575" y="764936"/>
                    <a:pt x="0" y="661074"/>
                  </a:cubicBezTo>
                  <a:cubicBezTo>
                    <a:pt x="-83797" y="558519"/>
                    <a:pt x="45030" y="519922"/>
                    <a:pt x="0" y="422438"/>
                  </a:cubicBezTo>
                  <a:cubicBezTo>
                    <a:pt x="-10043" y="342209"/>
                    <a:pt x="67058" y="260173"/>
                    <a:pt x="0" y="162107"/>
                  </a:cubicBezTo>
                  <a:close/>
                </a:path>
                <a:path w="2858648" h="1408928" fill="none" stroke="0" extrusionOk="0">
                  <a:moveTo>
                    <a:pt x="0" y="162107"/>
                  </a:moveTo>
                  <a:cubicBezTo>
                    <a:pt x="116649" y="69559"/>
                    <a:pt x="252082" y="-19465"/>
                    <a:pt x="476449" y="0"/>
                  </a:cubicBezTo>
                  <a:cubicBezTo>
                    <a:pt x="810659" y="-20415"/>
                    <a:pt x="1070896" y="-5850"/>
                    <a:pt x="1467437" y="0"/>
                  </a:cubicBezTo>
                  <a:cubicBezTo>
                    <a:pt x="1825335" y="22722"/>
                    <a:pt x="2082016" y="-6496"/>
                    <a:pt x="2382197" y="0"/>
                  </a:cubicBezTo>
                  <a:cubicBezTo>
                    <a:pt x="2681237" y="12904"/>
                    <a:pt x="2862505" y="95396"/>
                    <a:pt x="2858648" y="162107"/>
                  </a:cubicBezTo>
                  <a:cubicBezTo>
                    <a:pt x="2915534" y="201530"/>
                    <a:pt x="2839284" y="342101"/>
                    <a:pt x="2858648" y="411591"/>
                  </a:cubicBezTo>
                  <a:cubicBezTo>
                    <a:pt x="2903937" y="514445"/>
                    <a:pt x="2841871" y="545048"/>
                    <a:pt x="2858648" y="650227"/>
                  </a:cubicBezTo>
                  <a:cubicBezTo>
                    <a:pt x="2883769" y="766925"/>
                    <a:pt x="2850722" y="801557"/>
                    <a:pt x="2858648" y="943100"/>
                  </a:cubicBezTo>
                  <a:cubicBezTo>
                    <a:pt x="2862857" y="1067198"/>
                    <a:pt x="2797058" y="1170439"/>
                    <a:pt x="2858648" y="1246819"/>
                  </a:cubicBezTo>
                  <a:cubicBezTo>
                    <a:pt x="2785103" y="1277680"/>
                    <a:pt x="2580154" y="1363447"/>
                    <a:pt x="2382197" y="1408928"/>
                  </a:cubicBezTo>
                  <a:cubicBezTo>
                    <a:pt x="2124667" y="1350451"/>
                    <a:pt x="1752113" y="1360894"/>
                    <a:pt x="1429324" y="1408928"/>
                  </a:cubicBezTo>
                  <a:cubicBezTo>
                    <a:pt x="1037006" y="1397651"/>
                    <a:pt x="868586" y="1375581"/>
                    <a:pt x="476449" y="1408928"/>
                  </a:cubicBezTo>
                  <a:cubicBezTo>
                    <a:pt x="150847" y="1420368"/>
                    <a:pt x="35840" y="1349141"/>
                    <a:pt x="0" y="1246819"/>
                  </a:cubicBezTo>
                  <a:cubicBezTo>
                    <a:pt x="-78219" y="1186250"/>
                    <a:pt x="28979" y="1078641"/>
                    <a:pt x="0" y="953947"/>
                  </a:cubicBezTo>
                  <a:cubicBezTo>
                    <a:pt x="-3879" y="802509"/>
                    <a:pt x="75578" y="770482"/>
                    <a:pt x="0" y="661074"/>
                  </a:cubicBezTo>
                  <a:cubicBezTo>
                    <a:pt x="-60583" y="544699"/>
                    <a:pt x="36981" y="517175"/>
                    <a:pt x="0" y="422438"/>
                  </a:cubicBezTo>
                  <a:cubicBezTo>
                    <a:pt x="-49359" y="342820"/>
                    <a:pt x="68390" y="224512"/>
                    <a:pt x="0" y="162107"/>
                  </a:cubicBezTo>
                  <a:close/>
                </a:path>
              </a:pathLst>
            </a:custGeom>
            <a:solidFill>
              <a:srgbClr val="FFC000"/>
            </a:solidFill>
            <a:ln>
              <a:solidFill>
                <a:schemeClr val="accent4">
                  <a:lumMod val="60000"/>
                  <a:lumOff val="40000"/>
                </a:schemeClr>
              </a:solidFill>
              <a:extLst>
                <a:ext uri="{C807C97D-BFC1-408E-A445-0C87EB9F89A2}">
                  <ask:lineSketchStyleProps xmlns:ask="http://schemas.microsoft.com/office/drawing/2018/sketchyshapes" sd="4034087894">
                    <a:custGeom>
                      <a:avLst/>
                      <a:gdLst>
                        <a:gd name="connsiteX0" fmla="*/ 0 w 2555898"/>
                        <a:gd name="connsiteY0" fmla="*/ 144939 h 1259713"/>
                        <a:gd name="connsiteX1" fmla="*/ 425990 w 2555898"/>
                        <a:gd name="connsiteY1" fmla="*/ 0 h 1259713"/>
                        <a:gd name="connsiteX2" fmla="*/ 1312026 w 2555898"/>
                        <a:gd name="connsiteY2" fmla="*/ 0 h 1259713"/>
                        <a:gd name="connsiteX3" fmla="*/ 2129907 w 2555898"/>
                        <a:gd name="connsiteY3" fmla="*/ 0 h 1259713"/>
                        <a:gd name="connsiteX4" fmla="*/ 2555898 w 2555898"/>
                        <a:gd name="connsiteY4" fmla="*/ 144939 h 1259713"/>
                        <a:gd name="connsiteX5" fmla="*/ 2555898 w 2555898"/>
                        <a:gd name="connsiteY5" fmla="*/ 368001 h 1259713"/>
                        <a:gd name="connsiteX6" fmla="*/ 2555898 w 2555898"/>
                        <a:gd name="connsiteY6" fmla="*/ 581364 h 1259713"/>
                        <a:gd name="connsiteX7" fmla="*/ 2555898 w 2555898"/>
                        <a:gd name="connsiteY7" fmla="*/ 843220 h 1259713"/>
                        <a:gd name="connsiteX8" fmla="*/ 2555898 w 2555898"/>
                        <a:gd name="connsiteY8" fmla="*/ 1114773 h 1259713"/>
                        <a:gd name="connsiteX9" fmla="*/ 2129907 w 2555898"/>
                        <a:gd name="connsiteY9" fmla="*/ 1259713 h 1259713"/>
                        <a:gd name="connsiteX10" fmla="*/ 1277949 w 2555898"/>
                        <a:gd name="connsiteY10" fmla="*/ 1259713 h 1259713"/>
                        <a:gd name="connsiteX11" fmla="*/ 425990 w 2555898"/>
                        <a:gd name="connsiteY11" fmla="*/ 1259713 h 1259713"/>
                        <a:gd name="connsiteX12" fmla="*/ 0 w 2555898"/>
                        <a:gd name="connsiteY12" fmla="*/ 1114773 h 1259713"/>
                        <a:gd name="connsiteX13" fmla="*/ 0 w 2555898"/>
                        <a:gd name="connsiteY13" fmla="*/ 852918 h 1259713"/>
                        <a:gd name="connsiteX14" fmla="*/ 0 w 2555898"/>
                        <a:gd name="connsiteY14" fmla="*/ 591062 h 1259713"/>
                        <a:gd name="connsiteX15" fmla="*/ 0 w 2555898"/>
                        <a:gd name="connsiteY15" fmla="*/ 377699 h 1259713"/>
                        <a:gd name="connsiteX16" fmla="*/ 0 w 2555898"/>
                        <a:gd name="connsiteY16" fmla="*/ 144939 h 1259713"/>
                        <a:gd name="connsiteX0" fmla="*/ 0 w 2555898"/>
                        <a:gd name="connsiteY0" fmla="*/ 144939 h 1259713"/>
                        <a:gd name="connsiteX1" fmla="*/ 425990 w 2555898"/>
                        <a:gd name="connsiteY1" fmla="*/ 0 h 1259713"/>
                        <a:gd name="connsiteX2" fmla="*/ 1312026 w 2555898"/>
                        <a:gd name="connsiteY2" fmla="*/ 0 h 1259713"/>
                        <a:gd name="connsiteX3" fmla="*/ 2129907 w 2555898"/>
                        <a:gd name="connsiteY3" fmla="*/ 0 h 1259713"/>
                        <a:gd name="connsiteX4" fmla="*/ 2555898 w 2555898"/>
                        <a:gd name="connsiteY4" fmla="*/ 144939 h 1259713"/>
                        <a:gd name="connsiteX5" fmla="*/ 2555898 w 2555898"/>
                        <a:gd name="connsiteY5" fmla="*/ 368001 h 1259713"/>
                        <a:gd name="connsiteX6" fmla="*/ 2555898 w 2555898"/>
                        <a:gd name="connsiteY6" fmla="*/ 581364 h 1259713"/>
                        <a:gd name="connsiteX7" fmla="*/ 2555898 w 2555898"/>
                        <a:gd name="connsiteY7" fmla="*/ 794728 h 1259713"/>
                        <a:gd name="connsiteX8" fmla="*/ 2555898 w 2555898"/>
                        <a:gd name="connsiteY8" fmla="*/ 1114773 h 1259713"/>
                        <a:gd name="connsiteX9" fmla="*/ 2129907 w 2555898"/>
                        <a:gd name="connsiteY9" fmla="*/ 1259713 h 1259713"/>
                        <a:gd name="connsiteX10" fmla="*/ 1312026 w 2555898"/>
                        <a:gd name="connsiteY10" fmla="*/ 1259713 h 1259713"/>
                        <a:gd name="connsiteX11" fmla="*/ 425990 w 2555898"/>
                        <a:gd name="connsiteY11" fmla="*/ 1259713 h 1259713"/>
                        <a:gd name="connsiteX12" fmla="*/ 0 w 2555898"/>
                        <a:gd name="connsiteY12" fmla="*/ 1114773 h 1259713"/>
                        <a:gd name="connsiteX13" fmla="*/ 0 w 2555898"/>
                        <a:gd name="connsiteY13" fmla="*/ 891711 h 1259713"/>
                        <a:gd name="connsiteX14" fmla="*/ 0 w 2555898"/>
                        <a:gd name="connsiteY14" fmla="*/ 639555 h 1259713"/>
                        <a:gd name="connsiteX15" fmla="*/ 0 w 2555898"/>
                        <a:gd name="connsiteY15" fmla="*/ 426191 h 1259713"/>
                        <a:gd name="connsiteX16" fmla="*/ 0 w 2555898"/>
                        <a:gd name="connsiteY16" fmla="*/ 144939 h 125971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</a:cxnLst>
                      <a:rect l="l" t="t" r="r" b="b"/>
                      <a:pathLst>
                        <a:path w="2555898" h="1259713" fill="none" extrusionOk="0">
                          <a:moveTo>
                            <a:pt x="0" y="144939"/>
                          </a:moveTo>
                          <a:cubicBezTo>
                            <a:pt x="75238" y="84418"/>
                            <a:pt x="205211" y="2556"/>
                            <a:pt x="425990" y="0"/>
                          </a:cubicBezTo>
                          <a:cubicBezTo>
                            <a:pt x="731692" y="-1663"/>
                            <a:pt x="1015382" y="-15073"/>
                            <a:pt x="1312026" y="0"/>
                          </a:cubicBezTo>
                          <a:cubicBezTo>
                            <a:pt x="1600657" y="-12680"/>
                            <a:pt x="1812928" y="36845"/>
                            <a:pt x="2129907" y="0"/>
                          </a:cubicBezTo>
                          <a:cubicBezTo>
                            <a:pt x="2410460" y="-224"/>
                            <a:pt x="2552575" y="65382"/>
                            <a:pt x="2555898" y="144939"/>
                          </a:cubicBezTo>
                          <a:cubicBezTo>
                            <a:pt x="2605898" y="178679"/>
                            <a:pt x="2536508" y="291600"/>
                            <a:pt x="2555898" y="368001"/>
                          </a:cubicBezTo>
                          <a:cubicBezTo>
                            <a:pt x="2600525" y="448636"/>
                            <a:pt x="2539979" y="470971"/>
                            <a:pt x="2555898" y="581364"/>
                          </a:cubicBezTo>
                          <a:cubicBezTo>
                            <a:pt x="2571204" y="690051"/>
                            <a:pt x="2543477" y="711295"/>
                            <a:pt x="2555898" y="843220"/>
                          </a:cubicBezTo>
                          <a:cubicBezTo>
                            <a:pt x="2540830" y="955331"/>
                            <a:pt x="2486805" y="1049291"/>
                            <a:pt x="2555898" y="1114773"/>
                          </a:cubicBezTo>
                          <a:cubicBezTo>
                            <a:pt x="2484115" y="1181428"/>
                            <a:pt x="2285982" y="1243374"/>
                            <a:pt x="2129907" y="1259713"/>
                          </a:cubicBezTo>
                          <a:cubicBezTo>
                            <a:pt x="1937571" y="1258679"/>
                            <a:pt x="1566247" y="1224179"/>
                            <a:pt x="1277949" y="1259713"/>
                          </a:cubicBezTo>
                          <a:cubicBezTo>
                            <a:pt x="930462" y="1271445"/>
                            <a:pt x="787838" y="1245954"/>
                            <a:pt x="425990" y="1259713"/>
                          </a:cubicBezTo>
                          <a:cubicBezTo>
                            <a:pt x="146469" y="1251073"/>
                            <a:pt x="7276" y="1202398"/>
                            <a:pt x="0" y="1114773"/>
                          </a:cubicBezTo>
                          <a:cubicBezTo>
                            <a:pt x="-103302" y="1075881"/>
                            <a:pt x="-4054" y="978438"/>
                            <a:pt x="0" y="852918"/>
                          </a:cubicBezTo>
                          <a:cubicBezTo>
                            <a:pt x="-4514" y="725556"/>
                            <a:pt x="65854" y="693761"/>
                            <a:pt x="0" y="591062"/>
                          </a:cubicBezTo>
                          <a:cubicBezTo>
                            <a:pt x="-63073" y="483847"/>
                            <a:pt x="43050" y="463037"/>
                            <a:pt x="0" y="377699"/>
                          </a:cubicBezTo>
                          <a:cubicBezTo>
                            <a:pt x="-61246" y="308466"/>
                            <a:pt x="58864" y="200884"/>
                            <a:pt x="0" y="144939"/>
                          </a:cubicBezTo>
                          <a:close/>
                        </a:path>
                        <a:path w="2555898" h="1259713" stroke="0" extrusionOk="0">
                          <a:moveTo>
                            <a:pt x="0" y="144939"/>
                          </a:moveTo>
                          <a:cubicBezTo>
                            <a:pt x="48992" y="102995"/>
                            <a:pt x="216320" y="42096"/>
                            <a:pt x="425990" y="0"/>
                          </a:cubicBezTo>
                          <a:cubicBezTo>
                            <a:pt x="774928" y="-66346"/>
                            <a:pt x="1027050" y="-8918"/>
                            <a:pt x="1312026" y="0"/>
                          </a:cubicBezTo>
                          <a:cubicBezTo>
                            <a:pt x="1505795" y="-38707"/>
                            <a:pt x="1939148" y="-24653"/>
                            <a:pt x="2129907" y="0"/>
                          </a:cubicBezTo>
                          <a:cubicBezTo>
                            <a:pt x="2341339" y="7532"/>
                            <a:pt x="2580146" y="75996"/>
                            <a:pt x="2555898" y="144939"/>
                          </a:cubicBezTo>
                          <a:cubicBezTo>
                            <a:pt x="2599913" y="227388"/>
                            <a:pt x="2510837" y="313002"/>
                            <a:pt x="2555898" y="368001"/>
                          </a:cubicBezTo>
                          <a:cubicBezTo>
                            <a:pt x="2604917" y="398136"/>
                            <a:pt x="2454060" y="503965"/>
                            <a:pt x="2555898" y="581364"/>
                          </a:cubicBezTo>
                          <a:cubicBezTo>
                            <a:pt x="2620963" y="672189"/>
                            <a:pt x="2481625" y="731037"/>
                            <a:pt x="2555898" y="794728"/>
                          </a:cubicBezTo>
                          <a:cubicBezTo>
                            <a:pt x="2600806" y="878254"/>
                            <a:pt x="2515351" y="1044229"/>
                            <a:pt x="2555898" y="1114773"/>
                          </a:cubicBezTo>
                          <a:cubicBezTo>
                            <a:pt x="2573858" y="1200891"/>
                            <a:pt x="2376382" y="1259617"/>
                            <a:pt x="2129907" y="1259713"/>
                          </a:cubicBezTo>
                          <a:cubicBezTo>
                            <a:pt x="1826937" y="1276897"/>
                            <a:pt x="1561549" y="1244901"/>
                            <a:pt x="1312026" y="1259713"/>
                          </a:cubicBezTo>
                          <a:cubicBezTo>
                            <a:pt x="1129399" y="1313573"/>
                            <a:pt x="884338" y="1214092"/>
                            <a:pt x="425990" y="1259713"/>
                          </a:cubicBezTo>
                          <a:cubicBezTo>
                            <a:pt x="165884" y="1227369"/>
                            <a:pt x="-4907" y="1208643"/>
                            <a:pt x="0" y="1114773"/>
                          </a:cubicBezTo>
                          <a:cubicBezTo>
                            <a:pt x="5706" y="1041018"/>
                            <a:pt x="28944" y="957015"/>
                            <a:pt x="0" y="891711"/>
                          </a:cubicBezTo>
                          <a:cubicBezTo>
                            <a:pt x="-15832" y="796609"/>
                            <a:pt x="68512" y="760054"/>
                            <a:pt x="0" y="639555"/>
                          </a:cubicBezTo>
                          <a:cubicBezTo>
                            <a:pt x="-75608" y="524938"/>
                            <a:pt x="76685" y="507113"/>
                            <a:pt x="0" y="426191"/>
                          </a:cubicBezTo>
                          <a:cubicBezTo>
                            <a:pt x="-56439" y="333493"/>
                            <a:pt x="-6237" y="239876"/>
                            <a:pt x="0" y="144939"/>
                          </a:cubicBezTo>
                          <a:close/>
                        </a:path>
                        <a:path w="2555898" h="1259713" fill="none" stroke="0" extrusionOk="0">
                          <a:moveTo>
                            <a:pt x="0" y="144939"/>
                          </a:moveTo>
                          <a:cubicBezTo>
                            <a:pt x="70493" y="33683"/>
                            <a:pt x="249581" y="-27388"/>
                            <a:pt x="425990" y="0"/>
                          </a:cubicBezTo>
                          <a:cubicBezTo>
                            <a:pt x="716145" y="-70752"/>
                            <a:pt x="967341" y="21527"/>
                            <a:pt x="1312026" y="0"/>
                          </a:cubicBezTo>
                          <a:cubicBezTo>
                            <a:pt x="1612448" y="10685"/>
                            <a:pt x="1832520" y="18485"/>
                            <a:pt x="2129907" y="0"/>
                          </a:cubicBezTo>
                          <a:cubicBezTo>
                            <a:pt x="2395494" y="7726"/>
                            <a:pt x="2551017" y="90830"/>
                            <a:pt x="2555898" y="144939"/>
                          </a:cubicBezTo>
                          <a:cubicBezTo>
                            <a:pt x="2609874" y="212397"/>
                            <a:pt x="2517168" y="303039"/>
                            <a:pt x="2555898" y="368001"/>
                          </a:cubicBezTo>
                          <a:cubicBezTo>
                            <a:pt x="2595875" y="465967"/>
                            <a:pt x="2545420" y="482513"/>
                            <a:pt x="2555898" y="581364"/>
                          </a:cubicBezTo>
                          <a:cubicBezTo>
                            <a:pt x="2571820" y="680163"/>
                            <a:pt x="2550718" y="715629"/>
                            <a:pt x="2555898" y="843220"/>
                          </a:cubicBezTo>
                          <a:cubicBezTo>
                            <a:pt x="2566450" y="972228"/>
                            <a:pt x="2521050" y="1032969"/>
                            <a:pt x="2555898" y="1114773"/>
                          </a:cubicBezTo>
                          <a:cubicBezTo>
                            <a:pt x="2507785" y="1145675"/>
                            <a:pt x="2359992" y="1212452"/>
                            <a:pt x="2129907" y="1259713"/>
                          </a:cubicBezTo>
                          <a:cubicBezTo>
                            <a:pt x="1921453" y="1218725"/>
                            <a:pt x="1633631" y="1232860"/>
                            <a:pt x="1277949" y="1259713"/>
                          </a:cubicBezTo>
                          <a:cubicBezTo>
                            <a:pt x="920104" y="1240278"/>
                            <a:pt x="769081" y="1229852"/>
                            <a:pt x="425990" y="1259713"/>
                          </a:cubicBezTo>
                          <a:cubicBezTo>
                            <a:pt x="134367" y="1259719"/>
                            <a:pt x="18566" y="1199811"/>
                            <a:pt x="0" y="1114773"/>
                          </a:cubicBezTo>
                          <a:cubicBezTo>
                            <a:pt x="-55123" y="1031507"/>
                            <a:pt x="44431" y="961673"/>
                            <a:pt x="0" y="852918"/>
                          </a:cubicBezTo>
                          <a:cubicBezTo>
                            <a:pt x="-15935" y="720844"/>
                            <a:pt x="63479" y="686359"/>
                            <a:pt x="0" y="591062"/>
                          </a:cubicBezTo>
                          <a:cubicBezTo>
                            <a:pt x="-56423" y="488883"/>
                            <a:pt x="24124" y="459210"/>
                            <a:pt x="0" y="377699"/>
                          </a:cubicBezTo>
                          <a:cubicBezTo>
                            <a:pt x="-19812" y="291876"/>
                            <a:pt x="59404" y="223918"/>
                            <a:pt x="0" y="144939"/>
                          </a:cubicBez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Rectangle: Rounded Corners 45">
              <a:extLst>
                <a:ext uri="{FF2B5EF4-FFF2-40B4-BE49-F238E27FC236}">
                  <a16:creationId xmlns:a16="http://schemas.microsoft.com/office/drawing/2014/main" id="{57ABFB61-073A-4FC6-A9DD-200DEC2F2E28}"/>
                </a:ext>
              </a:extLst>
            </p:cNvPr>
            <p:cNvSpPr/>
            <p:nvPr/>
          </p:nvSpPr>
          <p:spPr>
            <a:xfrm>
              <a:off x="556389" y="225019"/>
              <a:ext cx="3171737" cy="1926331"/>
            </a:xfrm>
            <a:custGeom>
              <a:avLst/>
              <a:gdLst>
                <a:gd name="connsiteX0" fmla="*/ 0 w 3171737"/>
                <a:gd name="connsiteY0" fmla="*/ 221638 h 1926331"/>
                <a:gd name="connsiteX1" fmla="*/ 528631 w 3171737"/>
                <a:gd name="connsiteY1" fmla="*/ 0 h 1926331"/>
                <a:gd name="connsiteX2" fmla="*/ 1275745 w 3171737"/>
                <a:gd name="connsiteY2" fmla="*/ 0 h 1926331"/>
                <a:gd name="connsiteX3" fmla="*/ 1938279 w 3171737"/>
                <a:gd name="connsiteY3" fmla="*/ 0 h 1926331"/>
                <a:gd name="connsiteX4" fmla="*/ 2643104 w 3171737"/>
                <a:gd name="connsiteY4" fmla="*/ 0 h 1926331"/>
                <a:gd name="connsiteX5" fmla="*/ 3171737 w 3171737"/>
                <a:gd name="connsiteY5" fmla="*/ 221638 h 1926331"/>
                <a:gd name="connsiteX6" fmla="*/ 3171737 w 3171737"/>
                <a:gd name="connsiteY6" fmla="*/ 607232 h 1926331"/>
                <a:gd name="connsiteX7" fmla="*/ 3171737 w 3171737"/>
                <a:gd name="connsiteY7" fmla="*/ 933503 h 1926331"/>
                <a:gd name="connsiteX8" fmla="*/ 3171737 w 3171737"/>
                <a:gd name="connsiteY8" fmla="*/ 1304267 h 1926331"/>
                <a:gd name="connsiteX9" fmla="*/ 3171737 w 3171737"/>
                <a:gd name="connsiteY9" fmla="*/ 1704691 h 1926331"/>
                <a:gd name="connsiteX10" fmla="*/ 2643104 w 3171737"/>
                <a:gd name="connsiteY10" fmla="*/ 1926331 h 1926331"/>
                <a:gd name="connsiteX11" fmla="*/ 2001713 w 3171737"/>
                <a:gd name="connsiteY11" fmla="*/ 1926331 h 1926331"/>
                <a:gd name="connsiteX12" fmla="*/ 1360324 w 3171737"/>
                <a:gd name="connsiteY12" fmla="*/ 1926331 h 1926331"/>
                <a:gd name="connsiteX13" fmla="*/ 528631 w 3171737"/>
                <a:gd name="connsiteY13" fmla="*/ 1926331 h 1926331"/>
                <a:gd name="connsiteX14" fmla="*/ 0 w 3171737"/>
                <a:gd name="connsiteY14" fmla="*/ 1704691 h 1926331"/>
                <a:gd name="connsiteX15" fmla="*/ 0 w 3171737"/>
                <a:gd name="connsiteY15" fmla="*/ 1378420 h 1926331"/>
                <a:gd name="connsiteX16" fmla="*/ 0 w 3171737"/>
                <a:gd name="connsiteY16" fmla="*/ 1022486 h 1926331"/>
                <a:gd name="connsiteX17" fmla="*/ 0 w 3171737"/>
                <a:gd name="connsiteY17" fmla="*/ 636893 h 1926331"/>
                <a:gd name="connsiteX18" fmla="*/ 0 w 3171737"/>
                <a:gd name="connsiteY18" fmla="*/ 221638 h 19263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171737" h="1926331" extrusionOk="0">
                  <a:moveTo>
                    <a:pt x="0" y="221638"/>
                  </a:moveTo>
                  <a:cubicBezTo>
                    <a:pt x="36972" y="75455"/>
                    <a:pt x="349223" y="-94370"/>
                    <a:pt x="528631" y="0"/>
                  </a:cubicBezTo>
                  <a:cubicBezTo>
                    <a:pt x="868850" y="-57889"/>
                    <a:pt x="961257" y="28343"/>
                    <a:pt x="1275745" y="0"/>
                  </a:cubicBezTo>
                  <a:cubicBezTo>
                    <a:pt x="1612100" y="26949"/>
                    <a:pt x="1809617" y="-33509"/>
                    <a:pt x="1938279" y="0"/>
                  </a:cubicBezTo>
                  <a:cubicBezTo>
                    <a:pt x="2056138" y="43985"/>
                    <a:pt x="2331834" y="65511"/>
                    <a:pt x="2643104" y="0"/>
                  </a:cubicBezTo>
                  <a:cubicBezTo>
                    <a:pt x="2959307" y="42031"/>
                    <a:pt x="3166997" y="114932"/>
                    <a:pt x="3171737" y="221638"/>
                  </a:cubicBezTo>
                  <a:cubicBezTo>
                    <a:pt x="3181811" y="439729"/>
                    <a:pt x="3070791" y="502246"/>
                    <a:pt x="3171737" y="607232"/>
                  </a:cubicBezTo>
                  <a:cubicBezTo>
                    <a:pt x="3300774" y="725890"/>
                    <a:pt x="3127300" y="876388"/>
                    <a:pt x="3171737" y="933503"/>
                  </a:cubicBezTo>
                  <a:cubicBezTo>
                    <a:pt x="3298540" y="996161"/>
                    <a:pt x="3171571" y="1133274"/>
                    <a:pt x="3171737" y="1304267"/>
                  </a:cubicBezTo>
                  <a:cubicBezTo>
                    <a:pt x="3205115" y="1428051"/>
                    <a:pt x="3170654" y="1554543"/>
                    <a:pt x="3171737" y="1704691"/>
                  </a:cubicBezTo>
                  <a:cubicBezTo>
                    <a:pt x="3237918" y="1827121"/>
                    <a:pt x="2852939" y="1883217"/>
                    <a:pt x="2643104" y="1926331"/>
                  </a:cubicBezTo>
                  <a:cubicBezTo>
                    <a:pt x="2456501" y="1902882"/>
                    <a:pt x="2135378" y="1898750"/>
                    <a:pt x="2001713" y="1926331"/>
                  </a:cubicBezTo>
                  <a:cubicBezTo>
                    <a:pt x="1811603" y="1994951"/>
                    <a:pt x="1708325" y="1904453"/>
                    <a:pt x="1360324" y="1926331"/>
                  </a:cubicBezTo>
                  <a:cubicBezTo>
                    <a:pt x="1160347" y="1911128"/>
                    <a:pt x="866947" y="1870585"/>
                    <a:pt x="528631" y="1926331"/>
                  </a:cubicBezTo>
                  <a:cubicBezTo>
                    <a:pt x="279625" y="1858860"/>
                    <a:pt x="33725" y="1790135"/>
                    <a:pt x="0" y="1704691"/>
                  </a:cubicBezTo>
                  <a:cubicBezTo>
                    <a:pt x="22882" y="1651137"/>
                    <a:pt x="18548" y="1495231"/>
                    <a:pt x="0" y="1378420"/>
                  </a:cubicBezTo>
                  <a:cubicBezTo>
                    <a:pt x="-25343" y="1254788"/>
                    <a:pt x="86521" y="1094606"/>
                    <a:pt x="0" y="1022486"/>
                  </a:cubicBezTo>
                  <a:cubicBezTo>
                    <a:pt x="-22236" y="967225"/>
                    <a:pt x="28848" y="772374"/>
                    <a:pt x="0" y="636893"/>
                  </a:cubicBezTo>
                  <a:cubicBezTo>
                    <a:pt x="-84361" y="538186"/>
                    <a:pt x="74460" y="299642"/>
                    <a:pt x="0" y="221638"/>
                  </a:cubicBez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4034087894">
                    <a:custGeom>
                      <a:avLst/>
                      <a:gdLst>
                        <a:gd name="connsiteX0" fmla="*/ 0 w 2835829"/>
                        <a:gd name="connsiteY0" fmla="*/ 198165 h 1722319"/>
                        <a:gd name="connsiteX1" fmla="*/ 472646 w 2835829"/>
                        <a:gd name="connsiteY1" fmla="*/ 0 h 1722319"/>
                        <a:gd name="connsiteX2" fmla="*/ 1140636 w 2835829"/>
                        <a:gd name="connsiteY2" fmla="*/ 0 h 1722319"/>
                        <a:gd name="connsiteX3" fmla="*/ 1733003 w 2835829"/>
                        <a:gd name="connsiteY3" fmla="*/ 0 h 1722319"/>
                        <a:gd name="connsiteX4" fmla="*/ 2363182 w 2835829"/>
                        <a:gd name="connsiteY4" fmla="*/ 0 h 1722319"/>
                        <a:gd name="connsiteX5" fmla="*/ 2835829 w 2835829"/>
                        <a:gd name="connsiteY5" fmla="*/ 198165 h 1722319"/>
                        <a:gd name="connsiteX6" fmla="*/ 2835829 w 2835829"/>
                        <a:gd name="connsiteY6" fmla="*/ 542922 h 1722319"/>
                        <a:gd name="connsiteX7" fmla="*/ 2835829 w 2835829"/>
                        <a:gd name="connsiteY7" fmla="*/ 834639 h 1722319"/>
                        <a:gd name="connsiteX8" fmla="*/ 2835829 w 2835829"/>
                        <a:gd name="connsiteY8" fmla="*/ 1166136 h 1722319"/>
                        <a:gd name="connsiteX9" fmla="*/ 2835829 w 2835829"/>
                        <a:gd name="connsiteY9" fmla="*/ 1524153 h 1722319"/>
                        <a:gd name="connsiteX10" fmla="*/ 2363182 w 2835829"/>
                        <a:gd name="connsiteY10" fmla="*/ 1722319 h 1722319"/>
                        <a:gd name="connsiteX11" fmla="*/ 1789719 w 2835829"/>
                        <a:gd name="connsiteY11" fmla="*/ 1722319 h 1722319"/>
                        <a:gd name="connsiteX12" fmla="*/ 1216257 w 2835829"/>
                        <a:gd name="connsiteY12" fmla="*/ 1722319 h 1722319"/>
                        <a:gd name="connsiteX13" fmla="*/ 472646 w 2835829"/>
                        <a:gd name="connsiteY13" fmla="*/ 1722319 h 1722319"/>
                        <a:gd name="connsiteX14" fmla="*/ 0 w 2835829"/>
                        <a:gd name="connsiteY14" fmla="*/ 1524153 h 1722319"/>
                        <a:gd name="connsiteX15" fmla="*/ 0 w 2835829"/>
                        <a:gd name="connsiteY15" fmla="*/ 1232436 h 1722319"/>
                        <a:gd name="connsiteX16" fmla="*/ 0 w 2835829"/>
                        <a:gd name="connsiteY16" fmla="*/ 914198 h 1722319"/>
                        <a:gd name="connsiteX17" fmla="*/ 0 w 2835829"/>
                        <a:gd name="connsiteY17" fmla="*/ 569442 h 1722319"/>
                        <a:gd name="connsiteX18" fmla="*/ 0 w 2835829"/>
                        <a:gd name="connsiteY18" fmla="*/ 198165 h 1722319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</a:cxnLst>
                      <a:rect l="l" t="t" r="r" b="b"/>
                      <a:pathLst>
                        <a:path w="2835829" h="1722319" extrusionOk="0">
                          <a:moveTo>
                            <a:pt x="0" y="198165"/>
                          </a:moveTo>
                          <a:cubicBezTo>
                            <a:pt x="18782" y="78383"/>
                            <a:pt x="285572" y="-57994"/>
                            <a:pt x="472646" y="0"/>
                          </a:cubicBezTo>
                          <a:cubicBezTo>
                            <a:pt x="783645" y="-35350"/>
                            <a:pt x="875092" y="22684"/>
                            <a:pt x="1140636" y="0"/>
                          </a:cubicBezTo>
                          <a:cubicBezTo>
                            <a:pt x="1422842" y="4604"/>
                            <a:pt x="1598084" y="-12505"/>
                            <a:pt x="1733003" y="0"/>
                          </a:cubicBezTo>
                          <a:cubicBezTo>
                            <a:pt x="1867774" y="13103"/>
                            <a:pt x="2082418" y="51342"/>
                            <a:pt x="2363182" y="0"/>
                          </a:cubicBezTo>
                          <a:cubicBezTo>
                            <a:pt x="2635259" y="18955"/>
                            <a:pt x="2830763" y="97064"/>
                            <a:pt x="2835829" y="198165"/>
                          </a:cubicBezTo>
                          <a:cubicBezTo>
                            <a:pt x="2852613" y="371855"/>
                            <a:pt x="2745339" y="444870"/>
                            <a:pt x="2835829" y="542922"/>
                          </a:cubicBezTo>
                          <a:cubicBezTo>
                            <a:pt x="2943892" y="653455"/>
                            <a:pt x="2793920" y="781379"/>
                            <a:pt x="2835829" y="834639"/>
                          </a:cubicBezTo>
                          <a:cubicBezTo>
                            <a:pt x="2919280" y="892498"/>
                            <a:pt x="2825352" y="1015322"/>
                            <a:pt x="2835829" y="1166136"/>
                          </a:cubicBezTo>
                          <a:cubicBezTo>
                            <a:pt x="2864183" y="1286468"/>
                            <a:pt x="2832255" y="1392937"/>
                            <a:pt x="2835829" y="1524153"/>
                          </a:cubicBezTo>
                          <a:cubicBezTo>
                            <a:pt x="2897368" y="1636815"/>
                            <a:pt x="2549844" y="1706795"/>
                            <a:pt x="2363182" y="1722319"/>
                          </a:cubicBezTo>
                          <a:cubicBezTo>
                            <a:pt x="2196847" y="1704715"/>
                            <a:pt x="1911209" y="1700490"/>
                            <a:pt x="1789719" y="1722319"/>
                          </a:cubicBezTo>
                          <a:cubicBezTo>
                            <a:pt x="1631558" y="1764448"/>
                            <a:pt x="1514013" y="1700672"/>
                            <a:pt x="1216257" y="1722319"/>
                          </a:cubicBezTo>
                          <a:cubicBezTo>
                            <a:pt x="1003531" y="1724244"/>
                            <a:pt x="719975" y="1698307"/>
                            <a:pt x="472646" y="1722319"/>
                          </a:cubicBezTo>
                          <a:cubicBezTo>
                            <a:pt x="246729" y="1687215"/>
                            <a:pt x="21073" y="1626304"/>
                            <a:pt x="0" y="1524153"/>
                          </a:cubicBezTo>
                          <a:cubicBezTo>
                            <a:pt x="10958" y="1472894"/>
                            <a:pt x="33278" y="1337936"/>
                            <a:pt x="0" y="1232436"/>
                          </a:cubicBezTo>
                          <a:cubicBezTo>
                            <a:pt x="-47986" y="1124787"/>
                            <a:pt x="65881" y="979429"/>
                            <a:pt x="0" y="914198"/>
                          </a:cubicBezTo>
                          <a:cubicBezTo>
                            <a:pt x="-50296" y="850437"/>
                            <a:pt x="34910" y="688864"/>
                            <a:pt x="0" y="569442"/>
                          </a:cubicBezTo>
                          <a:cubicBezTo>
                            <a:pt x="-68271" y="463687"/>
                            <a:pt x="81516" y="291232"/>
                            <a:pt x="0" y="198165"/>
                          </a:cubicBez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Oval 46">
              <a:extLst>
                <a:ext uri="{FF2B5EF4-FFF2-40B4-BE49-F238E27FC236}">
                  <a16:creationId xmlns:a16="http://schemas.microsoft.com/office/drawing/2014/main" id="{29F12F99-CE43-47D0-863D-37CB49900828}"/>
                </a:ext>
              </a:extLst>
            </p:cNvPr>
            <p:cNvSpPr/>
            <p:nvPr/>
          </p:nvSpPr>
          <p:spPr>
            <a:xfrm>
              <a:off x="1782533" y="-362161"/>
              <a:ext cx="998806" cy="1049801"/>
            </a:xfrm>
            <a:custGeom>
              <a:avLst/>
              <a:gdLst>
                <a:gd name="connsiteX0" fmla="*/ 0 w 998806"/>
                <a:gd name="connsiteY0" fmla="*/ 524900 h 1049801"/>
                <a:gd name="connsiteX1" fmla="*/ 499403 w 998806"/>
                <a:gd name="connsiteY1" fmla="*/ 0 h 1049801"/>
                <a:gd name="connsiteX2" fmla="*/ 998806 w 998806"/>
                <a:gd name="connsiteY2" fmla="*/ 524900 h 1049801"/>
                <a:gd name="connsiteX3" fmla="*/ 499403 w 998806"/>
                <a:gd name="connsiteY3" fmla="*/ 1049801 h 1049801"/>
                <a:gd name="connsiteX4" fmla="*/ 0 w 998806"/>
                <a:gd name="connsiteY4" fmla="*/ 524900 h 1049801"/>
                <a:gd name="connsiteX0" fmla="*/ 0 w 998806"/>
                <a:gd name="connsiteY0" fmla="*/ 524900 h 1049801"/>
                <a:gd name="connsiteX1" fmla="*/ 499403 w 998806"/>
                <a:gd name="connsiteY1" fmla="*/ 0 h 1049801"/>
                <a:gd name="connsiteX2" fmla="*/ 998806 w 998806"/>
                <a:gd name="connsiteY2" fmla="*/ 524900 h 1049801"/>
                <a:gd name="connsiteX3" fmla="*/ 499403 w 998806"/>
                <a:gd name="connsiteY3" fmla="*/ 1049801 h 1049801"/>
                <a:gd name="connsiteX4" fmla="*/ 0 w 998806"/>
                <a:gd name="connsiteY4" fmla="*/ 524900 h 1049801"/>
                <a:gd name="connsiteX0" fmla="*/ 0 w 998806"/>
                <a:gd name="connsiteY0" fmla="*/ 524900 h 1049801"/>
                <a:gd name="connsiteX1" fmla="*/ 499403 w 998806"/>
                <a:gd name="connsiteY1" fmla="*/ 0 h 1049801"/>
                <a:gd name="connsiteX2" fmla="*/ 998806 w 998806"/>
                <a:gd name="connsiteY2" fmla="*/ 524900 h 1049801"/>
                <a:gd name="connsiteX3" fmla="*/ 499403 w 998806"/>
                <a:gd name="connsiteY3" fmla="*/ 1049801 h 1049801"/>
                <a:gd name="connsiteX4" fmla="*/ 0 w 998806"/>
                <a:gd name="connsiteY4" fmla="*/ 524900 h 10498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98806" h="1049801" fill="none" extrusionOk="0">
                  <a:moveTo>
                    <a:pt x="0" y="524900"/>
                  </a:moveTo>
                  <a:cubicBezTo>
                    <a:pt x="-95279" y="248184"/>
                    <a:pt x="352321" y="-53116"/>
                    <a:pt x="499403" y="0"/>
                  </a:cubicBezTo>
                  <a:cubicBezTo>
                    <a:pt x="685567" y="68443"/>
                    <a:pt x="998125" y="384461"/>
                    <a:pt x="998806" y="524900"/>
                  </a:cubicBezTo>
                  <a:cubicBezTo>
                    <a:pt x="842543" y="684494"/>
                    <a:pt x="866186" y="1123702"/>
                    <a:pt x="499403" y="1049801"/>
                  </a:cubicBezTo>
                  <a:cubicBezTo>
                    <a:pt x="273611" y="1233151"/>
                    <a:pt x="119833" y="820526"/>
                    <a:pt x="0" y="524900"/>
                  </a:cubicBezTo>
                  <a:close/>
                </a:path>
                <a:path w="998806" h="1049801" stroke="0" extrusionOk="0">
                  <a:moveTo>
                    <a:pt x="0" y="524900"/>
                  </a:moveTo>
                  <a:cubicBezTo>
                    <a:pt x="75660" y="209264"/>
                    <a:pt x="262276" y="-11974"/>
                    <a:pt x="499403" y="0"/>
                  </a:cubicBezTo>
                  <a:cubicBezTo>
                    <a:pt x="756389" y="-89616"/>
                    <a:pt x="878887" y="156810"/>
                    <a:pt x="998806" y="524900"/>
                  </a:cubicBezTo>
                  <a:cubicBezTo>
                    <a:pt x="983197" y="815701"/>
                    <a:pt x="778029" y="1085748"/>
                    <a:pt x="499403" y="1049801"/>
                  </a:cubicBezTo>
                  <a:cubicBezTo>
                    <a:pt x="207650" y="977149"/>
                    <a:pt x="34788" y="845243"/>
                    <a:pt x="0" y="524900"/>
                  </a:cubicBezTo>
                  <a:close/>
                </a:path>
                <a:path w="998806" h="1049801" fill="none" stroke="0" extrusionOk="0">
                  <a:moveTo>
                    <a:pt x="0" y="524900"/>
                  </a:moveTo>
                  <a:cubicBezTo>
                    <a:pt x="-24916" y="236605"/>
                    <a:pt x="296303" y="1149"/>
                    <a:pt x="499403" y="0"/>
                  </a:cubicBezTo>
                  <a:cubicBezTo>
                    <a:pt x="695156" y="65139"/>
                    <a:pt x="974615" y="235710"/>
                    <a:pt x="998806" y="524900"/>
                  </a:cubicBezTo>
                  <a:cubicBezTo>
                    <a:pt x="1028707" y="810067"/>
                    <a:pt x="760141" y="1130782"/>
                    <a:pt x="499403" y="1049801"/>
                  </a:cubicBezTo>
                  <a:cubicBezTo>
                    <a:pt x="294775" y="1126364"/>
                    <a:pt x="121216" y="758618"/>
                    <a:pt x="0" y="524900"/>
                  </a:cubicBezTo>
                  <a:close/>
                </a:path>
                <a:path w="998806" h="1049801" fill="none" stroke="0" extrusionOk="0">
                  <a:moveTo>
                    <a:pt x="0" y="524900"/>
                  </a:moveTo>
                  <a:cubicBezTo>
                    <a:pt x="-98809" y="203262"/>
                    <a:pt x="332153" y="-40322"/>
                    <a:pt x="499403" y="0"/>
                  </a:cubicBezTo>
                  <a:cubicBezTo>
                    <a:pt x="708216" y="54685"/>
                    <a:pt x="992425" y="339004"/>
                    <a:pt x="998806" y="524900"/>
                  </a:cubicBezTo>
                  <a:cubicBezTo>
                    <a:pt x="967046" y="779202"/>
                    <a:pt x="808516" y="1159503"/>
                    <a:pt x="499403" y="1049801"/>
                  </a:cubicBezTo>
                  <a:cubicBezTo>
                    <a:pt x="289188" y="1194400"/>
                    <a:pt x="74088" y="805714"/>
                    <a:pt x="0" y="524900"/>
                  </a:cubicBezTo>
                  <a:close/>
                </a:path>
              </a:pathLst>
            </a:custGeom>
            <a:solidFill>
              <a:srgbClr val="00B0F0"/>
            </a:solidFill>
            <a:ln>
              <a:extLst>
                <a:ext uri="{C807C97D-BFC1-408E-A445-0C87EB9F89A2}">
                  <ask:lineSketchStyleProps xmlns:ask="http://schemas.microsoft.com/office/drawing/2018/sketchyshapes" sd="2444552323">
                    <a:custGeom>
                      <a:avLst/>
                      <a:gdLst>
                        <a:gd name="connsiteX0" fmla="*/ 0 w 893026"/>
                        <a:gd name="connsiteY0" fmla="*/ 469310 h 938620"/>
                        <a:gd name="connsiteX1" fmla="*/ 446513 w 893026"/>
                        <a:gd name="connsiteY1" fmla="*/ 0 h 938620"/>
                        <a:gd name="connsiteX2" fmla="*/ 893026 w 893026"/>
                        <a:gd name="connsiteY2" fmla="*/ 469310 h 938620"/>
                        <a:gd name="connsiteX3" fmla="*/ 446513 w 893026"/>
                        <a:gd name="connsiteY3" fmla="*/ 938620 h 938620"/>
                        <a:gd name="connsiteX4" fmla="*/ 0 w 893026"/>
                        <a:gd name="connsiteY4" fmla="*/ 469310 h 938620"/>
                        <a:gd name="connsiteX0" fmla="*/ 0 w 893026"/>
                        <a:gd name="connsiteY0" fmla="*/ 469310 h 938620"/>
                        <a:gd name="connsiteX1" fmla="*/ 446513 w 893026"/>
                        <a:gd name="connsiteY1" fmla="*/ 0 h 938620"/>
                        <a:gd name="connsiteX2" fmla="*/ 893026 w 893026"/>
                        <a:gd name="connsiteY2" fmla="*/ 469310 h 938620"/>
                        <a:gd name="connsiteX3" fmla="*/ 446513 w 893026"/>
                        <a:gd name="connsiteY3" fmla="*/ 938620 h 938620"/>
                        <a:gd name="connsiteX4" fmla="*/ 0 w 893026"/>
                        <a:gd name="connsiteY4" fmla="*/ 469310 h 93862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893026" h="938620" fill="none" extrusionOk="0">
                          <a:moveTo>
                            <a:pt x="0" y="469310"/>
                          </a:moveTo>
                          <a:cubicBezTo>
                            <a:pt x="-79344" y="221092"/>
                            <a:pt x="298074" y="-40503"/>
                            <a:pt x="446513" y="0"/>
                          </a:cubicBezTo>
                          <a:cubicBezTo>
                            <a:pt x="640771" y="39963"/>
                            <a:pt x="892552" y="314298"/>
                            <a:pt x="893026" y="469310"/>
                          </a:cubicBezTo>
                          <a:cubicBezTo>
                            <a:pt x="817088" y="665182"/>
                            <a:pt x="759681" y="992696"/>
                            <a:pt x="446513" y="938620"/>
                          </a:cubicBezTo>
                          <a:cubicBezTo>
                            <a:pt x="234683" y="1066076"/>
                            <a:pt x="62894" y="731511"/>
                            <a:pt x="0" y="469310"/>
                          </a:cubicBezTo>
                          <a:close/>
                        </a:path>
                        <a:path w="893026" h="938620" stroke="0" extrusionOk="0">
                          <a:moveTo>
                            <a:pt x="0" y="469310"/>
                          </a:moveTo>
                          <a:cubicBezTo>
                            <a:pt x="32610" y="193799"/>
                            <a:pt x="200951" y="17688"/>
                            <a:pt x="446513" y="0"/>
                          </a:cubicBezTo>
                          <a:cubicBezTo>
                            <a:pt x="677474" y="-9893"/>
                            <a:pt x="839915" y="170018"/>
                            <a:pt x="893026" y="469310"/>
                          </a:cubicBezTo>
                          <a:cubicBezTo>
                            <a:pt x="904150" y="740256"/>
                            <a:pt x="652153" y="990612"/>
                            <a:pt x="446513" y="938620"/>
                          </a:cubicBezTo>
                          <a:cubicBezTo>
                            <a:pt x="209150" y="906329"/>
                            <a:pt x="20338" y="706289"/>
                            <a:pt x="0" y="469310"/>
                          </a:cubicBezTo>
                          <a:close/>
                        </a:path>
                        <a:path w="893026" h="938620" fill="none" stroke="0" extrusionOk="0">
                          <a:moveTo>
                            <a:pt x="0" y="469310"/>
                          </a:moveTo>
                          <a:cubicBezTo>
                            <a:pt x="-62948" y="179782"/>
                            <a:pt x="256434" y="-3458"/>
                            <a:pt x="446513" y="0"/>
                          </a:cubicBezTo>
                          <a:cubicBezTo>
                            <a:pt x="627265" y="66669"/>
                            <a:pt x="876722" y="223678"/>
                            <a:pt x="893026" y="469310"/>
                          </a:cubicBezTo>
                          <a:cubicBezTo>
                            <a:pt x="911282" y="734521"/>
                            <a:pt x="685896" y="1004691"/>
                            <a:pt x="446513" y="938620"/>
                          </a:cubicBezTo>
                          <a:cubicBezTo>
                            <a:pt x="231742" y="994483"/>
                            <a:pt x="48543" y="702343"/>
                            <a:pt x="0" y="469310"/>
                          </a:cubicBez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TextBox 47">
              <a:extLst>
                <a:ext uri="{FF2B5EF4-FFF2-40B4-BE49-F238E27FC236}">
                  <a16:creationId xmlns:a16="http://schemas.microsoft.com/office/drawing/2014/main" id="{1908CF50-D4F9-4EAD-BDE9-F4A61A0BF03D}"/>
                </a:ext>
              </a:extLst>
            </p:cNvPr>
            <p:cNvSpPr txBox="1"/>
            <p:nvPr/>
          </p:nvSpPr>
          <p:spPr>
            <a:xfrm>
              <a:off x="1734079" y="-66891"/>
              <a:ext cx="998806" cy="5851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solidFill>
                    <a:schemeClr val="bg1"/>
                  </a:solidFill>
                  <a:latin typeface="Hand Of Sean" panose="02000500000000000000" pitchFamily="2" charset="-128"/>
                  <a:ea typeface="Hand Of Sean" panose="02000500000000000000" pitchFamily="2" charset="-128"/>
                </a:rPr>
                <a:t>1</a:t>
              </a:r>
            </a:p>
          </p:txBody>
        </p:sp>
        <p:sp>
          <p:nvSpPr>
            <p:cNvPr id="212" name="TextBox 48">
              <a:extLst>
                <a:ext uri="{FF2B5EF4-FFF2-40B4-BE49-F238E27FC236}">
                  <a16:creationId xmlns:a16="http://schemas.microsoft.com/office/drawing/2014/main" id="{D52F1A5B-BD7C-49B2-9CE0-71C2AFDA6A9A}"/>
                </a:ext>
              </a:extLst>
            </p:cNvPr>
            <p:cNvSpPr txBox="1"/>
            <p:nvPr/>
          </p:nvSpPr>
          <p:spPr>
            <a:xfrm>
              <a:off x="633645" y="879855"/>
              <a:ext cx="2915142" cy="7917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>
                  <a:latin typeface="Hand Of Sean" panose="02000500000000000000" pitchFamily="2" charset="-128"/>
                  <a:ea typeface="Hand Of Sean" panose="02000500000000000000" pitchFamily="2" charset="-128"/>
                </a:rPr>
                <a:t>تتبعي مع والدتك مراحل طهي البقول و دونيها</a:t>
              </a:r>
              <a:endParaRPr lang="en-US" sz="2400" b="1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220" name="Group 59">
            <a:extLst>
              <a:ext uri="{FF2B5EF4-FFF2-40B4-BE49-F238E27FC236}">
                <a16:creationId xmlns:a16="http://schemas.microsoft.com/office/drawing/2014/main" id="{64399850-2F9E-4A61-B07F-4E274490E065}"/>
              </a:ext>
            </a:extLst>
          </p:cNvPr>
          <p:cNvGrpSpPr/>
          <p:nvPr/>
        </p:nvGrpSpPr>
        <p:grpSpPr>
          <a:xfrm>
            <a:off x="7494104" y="935227"/>
            <a:ext cx="4408335" cy="2854320"/>
            <a:chOff x="1734079" y="-362160"/>
            <a:chExt cx="2683463" cy="2752894"/>
          </a:xfrm>
        </p:grpSpPr>
        <p:sp>
          <p:nvSpPr>
            <p:cNvPr id="221" name="Rectangle: Rounded Corners 60">
              <a:extLst>
                <a:ext uri="{FF2B5EF4-FFF2-40B4-BE49-F238E27FC236}">
                  <a16:creationId xmlns:a16="http://schemas.microsoft.com/office/drawing/2014/main" id="{A0EEC150-7BD1-4780-9D93-5427BD618DC1}"/>
                </a:ext>
              </a:extLst>
            </p:cNvPr>
            <p:cNvSpPr/>
            <p:nvPr/>
          </p:nvSpPr>
          <p:spPr>
            <a:xfrm>
              <a:off x="1782533" y="-248062"/>
              <a:ext cx="2635009" cy="2452648"/>
            </a:xfrm>
            <a:custGeom>
              <a:avLst/>
              <a:gdLst>
                <a:gd name="connsiteX0" fmla="*/ 0 w 2635009"/>
                <a:gd name="connsiteY0" fmla="*/ 408783 h 2452648"/>
                <a:gd name="connsiteX1" fmla="*/ 258004 w 2635009"/>
                <a:gd name="connsiteY1" fmla="*/ 0 h 2452648"/>
                <a:gd name="connsiteX2" fmla="*/ 589980 w 2635009"/>
                <a:gd name="connsiteY2" fmla="*/ 0 h 2452648"/>
                <a:gd name="connsiteX3" fmla="*/ 879577 w 2635009"/>
                <a:gd name="connsiteY3" fmla="*/ 0 h 2452648"/>
                <a:gd name="connsiteX4" fmla="*/ 1211554 w 2635009"/>
                <a:gd name="connsiteY4" fmla="*/ 0 h 2452648"/>
                <a:gd name="connsiteX5" fmla="*/ 1607101 w 2635009"/>
                <a:gd name="connsiteY5" fmla="*/ 0 h 2452648"/>
                <a:gd name="connsiteX6" fmla="*/ 2002648 w 2635009"/>
                <a:gd name="connsiteY6" fmla="*/ 0 h 2452648"/>
                <a:gd name="connsiteX7" fmla="*/ 2377004 w 2635009"/>
                <a:gd name="connsiteY7" fmla="*/ 0 h 2452648"/>
                <a:gd name="connsiteX8" fmla="*/ 2635009 w 2635009"/>
                <a:gd name="connsiteY8" fmla="*/ 408783 h 2452648"/>
                <a:gd name="connsiteX9" fmla="*/ 2635009 w 2635009"/>
                <a:gd name="connsiteY9" fmla="*/ 986511 h 2452648"/>
                <a:gd name="connsiteX10" fmla="*/ 2635009 w 2635009"/>
                <a:gd name="connsiteY10" fmla="*/ 1564240 h 2452648"/>
                <a:gd name="connsiteX11" fmla="*/ 2635009 w 2635009"/>
                <a:gd name="connsiteY11" fmla="*/ 2043864 h 2452648"/>
                <a:gd name="connsiteX12" fmla="*/ 2377004 w 2635009"/>
                <a:gd name="connsiteY12" fmla="*/ 2452648 h 2452648"/>
                <a:gd name="connsiteX13" fmla="*/ 2087408 w 2635009"/>
                <a:gd name="connsiteY13" fmla="*/ 2452648 h 2452648"/>
                <a:gd name="connsiteX14" fmla="*/ 1734241 w 2635009"/>
                <a:gd name="connsiteY14" fmla="*/ 2452648 h 2452648"/>
                <a:gd name="connsiteX15" fmla="*/ 1381074 w 2635009"/>
                <a:gd name="connsiteY15" fmla="*/ 2452648 h 2452648"/>
                <a:gd name="connsiteX16" fmla="*/ 1006717 w 2635009"/>
                <a:gd name="connsiteY16" fmla="*/ 2452648 h 2452648"/>
                <a:gd name="connsiteX17" fmla="*/ 653551 w 2635009"/>
                <a:gd name="connsiteY17" fmla="*/ 2452648 h 2452648"/>
                <a:gd name="connsiteX18" fmla="*/ 258004 w 2635009"/>
                <a:gd name="connsiteY18" fmla="*/ 2452648 h 2452648"/>
                <a:gd name="connsiteX19" fmla="*/ 0 w 2635009"/>
                <a:gd name="connsiteY19" fmla="*/ 2043864 h 2452648"/>
                <a:gd name="connsiteX20" fmla="*/ 0 w 2635009"/>
                <a:gd name="connsiteY20" fmla="*/ 1498837 h 2452648"/>
                <a:gd name="connsiteX21" fmla="*/ 0 w 2635009"/>
                <a:gd name="connsiteY21" fmla="*/ 921109 h 2452648"/>
                <a:gd name="connsiteX22" fmla="*/ 0 w 2635009"/>
                <a:gd name="connsiteY22" fmla="*/ 408783 h 2452648"/>
                <a:gd name="connsiteX0" fmla="*/ 0 w 2635009"/>
                <a:gd name="connsiteY0" fmla="*/ 408783 h 2452648"/>
                <a:gd name="connsiteX1" fmla="*/ 258004 w 2635009"/>
                <a:gd name="connsiteY1" fmla="*/ 0 h 2452648"/>
                <a:gd name="connsiteX2" fmla="*/ 653551 w 2635009"/>
                <a:gd name="connsiteY2" fmla="*/ 0 h 2452648"/>
                <a:gd name="connsiteX3" fmla="*/ 964337 w 2635009"/>
                <a:gd name="connsiteY3" fmla="*/ 0 h 2452648"/>
                <a:gd name="connsiteX4" fmla="*/ 1296314 w 2635009"/>
                <a:gd name="connsiteY4" fmla="*/ 0 h 2452648"/>
                <a:gd name="connsiteX5" fmla="*/ 1628291 w 2635009"/>
                <a:gd name="connsiteY5" fmla="*/ 0 h 2452648"/>
                <a:gd name="connsiteX6" fmla="*/ 2002648 w 2635009"/>
                <a:gd name="connsiteY6" fmla="*/ 0 h 2452648"/>
                <a:gd name="connsiteX7" fmla="*/ 2377004 w 2635009"/>
                <a:gd name="connsiteY7" fmla="*/ 0 h 2452648"/>
                <a:gd name="connsiteX8" fmla="*/ 2635009 w 2635009"/>
                <a:gd name="connsiteY8" fmla="*/ 408783 h 2452648"/>
                <a:gd name="connsiteX9" fmla="*/ 2635009 w 2635009"/>
                <a:gd name="connsiteY9" fmla="*/ 921109 h 2452648"/>
                <a:gd name="connsiteX10" fmla="*/ 2635009 w 2635009"/>
                <a:gd name="connsiteY10" fmla="*/ 1417083 h 2452648"/>
                <a:gd name="connsiteX11" fmla="*/ 2635009 w 2635009"/>
                <a:gd name="connsiteY11" fmla="*/ 2043864 h 2452648"/>
                <a:gd name="connsiteX12" fmla="*/ 2377004 w 2635009"/>
                <a:gd name="connsiteY12" fmla="*/ 2452648 h 2452648"/>
                <a:gd name="connsiteX13" fmla="*/ 2087408 w 2635009"/>
                <a:gd name="connsiteY13" fmla="*/ 2452648 h 2452648"/>
                <a:gd name="connsiteX14" fmla="*/ 1691861 w 2635009"/>
                <a:gd name="connsiteY14" fmla="*/ 2452648 h 2452648"/>
                <a:gd name="connsiteX15" fmla="*/ 1317504 w 2635009"/>
                <a:gd name="connsiteY15" fmla="*/ 2452648 h 2452648"/>
                <a:gd name="connsiteX16" fmla="*/ 1027907 w 2635009"/>
                <a:gd name="connsiteY16" fmla="*/ 2452648 h 2452648"/>
                <a:gd name="connsiteX17" fmla="*/ 695931 w 2635009"/>
                <a:gd name="connsiteY17" fmla="*/ 2452648 h 2452648"/>
                <a:gd name="connsiteX18" fmla="*/ 258004 w 2635009"/>
                <a:gd name="connsiteY18" fmla="*/ 2452648 h 2452648"/>
                <a:gd name="connsiteX19" fmla="*/ 0 w 2635009"/>
                <a:gd name="connsiteY19" fmla="*/ 2043864 h 2452648"/>
                <a:gd name="connsiteX20" fmla="*/ 0 w 2635009"/>
                <a:gd name="connsiteY20" fmla="*/ 1547890 h 2452648"/>
                <a:gd name="connsiteX21" fmla="*/ 0 w 2635009"/>
                <a:gd name="connsiteY21" fmla="*/ 1051914 h 2452648"/>
                <a:gd name="connsiteX22" fmla="*/ 0 w 2635009"/>
                <a:gd name="connsiteY22" fmla="*/ 408783 h 24526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2635009" h="2452648" fill="none" extrusionOk="0">
                  <a:moveTo>
                    <a:pt x="0" y="408783"/>
                  </a:moveTo>
                  <a:cubicBezTo>
                    <a:pt x="40618" y="200224"/>
                    <a:pt x="111428" y="-18042"/>
                    <a:pt x="258004" y="0"/>
                  </a:cubicBezTo>
                  <a:cubicBezTo>
                    <a:pt x="339652" y="-59583"/>
                    <a:pt x="448710" y="53700"/>
                    <a:pt x="589980" y="0"/>
                  </a:cubicBezTo>
                  <a:cubicBezTo>
                    <a:pt x="706052" y="-30184"/>
                    <a:pt x="748134" y="19130"/>
                    <a:pt x="879577" y="0"/>
                  </a:cubicBezTo>
                  <a:cubicBezTo>
                    <a:pt x="984176" y="-27400"/>
                    <a:pt x="1041027" y="11759"/>
                    <a:pt x="1211554" y="0"/>
                  </a:cubicBezTo>
                  <a:cubicBezTo>
                    <a:pt x="1384760" y="7984"/>
                    <a:pt x="1465797" y="65653"/>
                    <a:pt x="1607101" y="0"/>
                  </a:cubicBezTo>
                  <a:cubicBezTo>
                    <a:pt x="1791311" y="-64763"/>
                    <a:pt x="1916337" y="72306"/>
                    <a:pt x="2002648" y="0"/>
                  </a:cubicBezTo>
                  <a:cubicBezTo>
                    <a:pt x="2075761" y="-39269"/>
                    <a:pt x="2273825" y="39139"/>
                    <a:pt x="2377004" y="0"/>
                  </a:cubicBezTo>
                  <a:cubicBezTo>
                    <a:pt x="2513842" y="-42369"/>
                    <a:pt x="2709110" y="224108"/>
                    <a:pt x="2635009" y="408783"/>
                  </a:cubicBezTo>
                  <a:cubicBezTo>
                    <a:pt x="2658762" y="578256"/>
                    <a:pt x="2597649" y="739728"/>
                    <a:pt x="2635009" y="986511"/>
                  </a:cubicBezTo>
                  <a:cubicBezTo>
                    <a:pt x="2628260" y="1273255"/>
                    <a:pt x="2633493" y="1427644"/>
                    <a:pt x="2635009" y="1564240"/>
                  </a:cubicBezTo>
                  <a:cubicBezTo>
                    <a:pt x="2647883" y="1698815"/>
                    <a:pt x="2631256" y="1931341"/>
                    <a:pt x="2635009" y="2043864"/>
                  </a:cubicBezTo>
                  <a:cubicBezTo>
                    <a:pt x="2613121" y="2239025"/>
                    <a:pt x="2508113" y="2459341"/>
                    <a:pt x="2377004" y="2452648"/>
                  </a:cubicBezTo>
                  <a:cubicBezTo>
                    <a:pt x="2233433" y="2453812"/>
                    <a:pt x="2160635" y="2418148"/>
                    <a:pt x="2087408" y="2452648"/>
                  </a:cubicBezTo>
                  <a:cubicBezTo>
                    <a:pt x="2043849" y="2477398"/>
                    <a:pt x="1829107" y="2433450"/>
                    <a:pt x="1734241" y="2452648"/>
                  </a:cubicBezTo>
                  <a:cubicBezTo>
                    <a:pt x="1636866" y="2460864"/>
                    <a:pt x="1542968" y="2429565"/>
                    <a:pt x="1381074" y="2452648"/>
                  </a:cubicBezTo>
                  <a:cubicBezTo>
                    <a:pt x="1213735" y="2499130"/>
                    <a:pt x="1169097" y="2427276"/>
                    <a:pt x="1006717" y="2452648"/>
                  </a:cubicBezTo>
                  <a:cubicBezTo>
                    <a:pt x="810792" y="2480651"/>
                    <a:pt x="800592" y="2422704"/>
                    <a:pt x="653551" y="2452648"/>
                  </a:cubicBezTo>
                  <a:cubicBezTo>
                    <a:pt x="467471" y="2493594"/>
                    <a:pt x="417870" y="2406742"/>
                    <a:pt x="258004" y="2452648"/>
                  </a:cubicBezTo>
                  <a:cubicBezTo>
                    <a:pt x="117422" y="2403919"/>
                    <a:pt x="18942" y="2276949"/>
                    <a:pt x="0" y="2043864"/>
                  </a:cubicBezTo>
                  <a:cubicBezTo>
                    <a:pt x="-36730" y="1867970"/>
                    <a:pt x="16638" y="1644612"/>
                    <a:pt x="0" y="1498837"/>
                  </a:cubicBezTo>
                  <a:cubicBezTo>
                    <a:pt x="5630" y="1377623"/>
                    <a:pt x="48646" y="1046888"/>
                    <a:pt x="0" y="921109"/>
                  </a:cubicBezTo>
                  <a:cubicBezTo>
                    <a:pt x="-22145" y="769579"/>
                    <a:pt x="31903" y="542980"/>
                    <a:pt x="0" y="408783"/>
                  </a:cubicBezTo>
                  <a:close/>
                </a:path>
                <a:path w="2635009" h="2452648" stroke="0" extrusionOk="0">
                  <a:moveTo>
                    <a:pt x="0" y="408783"/>
                  </a:moveTo>
                  <a:cubicBezTo>
                    <a:pt x="27096" y="148068"/>
                    <a:pt x="126045" y="-68878"/>
                    <a:pt x="258004" y="0"/>
                  </a:cubicBezTo>
                  <a:cubicBezTo>
                    <a:pt x="434675" y="-25783"/>
                    <a:pt x="563237" y="34047"/>
                    <a:pt x="653551" y="0"/>
                  </a:cubicBezTo>
                  <a:cubicBezTo>
                    <a:pt x="737573" y="-27074"/>
                    <a:pt x="903909" y="28665"/>
                    <a:pt x="964337" y="0"/>
                  </a:cubicBezTo>
                  <a:cubicBezTo>
                    <a:pt x="1056945" y="-32054"/>
                    <a:pt x="1148953" y="9635"/>
                    <a:pt x="1296314" y="0"/>
                  </a:cubicBezTo>
                  <a:cubicBezTo>
                    <a:pt x="1425140" y="-33517"/>
                    <a:pt x="1566482" y="33185"/>
                    <a:pt x="1628291" y="0"/>
                  </a:cubicBezTo>
                  <a:cubicBezTo>
                    <a:pt x="1697652" y="-8130"/>
                    <a:pt x="1899290" y="23534"/>
                    <a:pt x="2002648" y="0"/>
                  </a:cubicBezTo>
                  <a:cubicBezTo>
                    <a:pt x="2086784" y="-2759"/>
                    <a:pt x="2239909" y="68611"/>
                    <a:pt x="2377004" y="0"/>
                  </a:cubicBezTo>
                  <a:cubicBezTo>
                    <a:pt x="2530974" y="-15566"/>
                    <a:pt x="2683930" y="194776"/>
                    <a:pt x="2635009" y="408783"/>
                  </a:cubicBezTo>
                  <a:cubicBezTo>
                    <a:pt x="2654775" y="604829"/>
                    <a:pt x="2604694" y="760650"/>
                    <a:pt x="2635009" y="921109"/>
                  </a:cubicBezTo>
                  <a:cubicBezTo>
                    <a:pt x="2657748" y="1091239"/>
                    <a:pt x="2602404" y="1273904"/>
                    <a:pt x="2635009" y="1417083"/>
                  </a:cubicBezTo>
                  <a:cubicBezTo>
                    <a:pt x="2664924" y="1540136"/>
                    <a:pt x="2605364" y="1904200"/>
                    <a:pt x="2635009" y="2043864"/>
                  </a:cubicBezTo>
                  <a:cubicBezTo>
                    <a:pt x="2612027" y="2282003"/>
                    <a:pt x="2487934" y="2469961"/>
                    <a:pt x="2377004" y="2452648"/>
                  </a:cubicBezTo>
                  <a:cubicBezTo>
                    <a:pt x="2298682" y="2474320"/>
                    <a:pt x="2186862" y="2440971"/>
                    <a:pt x="2087408" y="2452648"/>
                  </a:cubicBezTo>
                  <a:cubicBezTo>
                    <a:pt x="1973786" y="2466270"/>
                    <a:pt x="1785206" y="2440740"/>
                    <a:pt x="1691861" y="2452648"/>
                  </a:cubicBezTo>
                  <a:cubicBezTo>
                    <a:pt x="1603597" y="2439107"/>
                    <a:pt x="1424808" y="2402082"/>
                    <a:pt x="1317504" y="2452648"/>
                  </a:cubicBezTo>
                  <a:cubicBezTo>
                    <a:pt x="1210162" y="2496493"/>
                    <a:pt x="1095024" y="2448285"/>
                    <a:pt x="1027907" y="2452648"/>
                  </a:cubicBezTo>
                  <a:cubicBezTo>
                    <a:pt x="952954" y="2445897"/>
                    <a:pt x="848071" y="2408343"/>
                    <a:pt x="695931" y="2452648"/>
                  </a:cubicBezTo>
                  <a:cubicBezTo>
                    <a:pt x="558333" y="2489467"/>
                    <a:pt x="413197" y="2425919"/>
                    <a:pt x="258004" y="2452648"/>
                  </a:cubicBezTo>
                  <a:cubicBezTo>
                    <a:pt x="85837" y="2505637"/>
                    <a:pt x="-1209" y="2301289"/>
                    <a:pt x="0" y="2043864"/>
                  </a:cubicBezTo>
                  <a:cubicBezTo>
                    <a:pt x="-7576" y="1840953"/>
                    <a:pt x="18470" y="1756819"/>
                    <a:pt x="0" y="1547890"/>
                  </a:cubicBezTo>
                  <a:cubicBezTo>
                    <a:pt x="-26812" y="1360771"/>
                    <a:pt x="32417" y="1234131"/>
                    <a:pt x="0" y="1051914"/>
                  </a:cubicBezTo>
                  <a:cubicBezTo>
                    <a:pt x="-31844" y="901550"/>
                    <a:pt x="12929" y="580788"/>
                    <a:pt x="0" y="408783"/>
                  </a:cubicBezTo>
                  <a:close/>
                </a:path>
                <a:path w="2635009" h="2452648" fill="none" stroke="0" extrusionOk="0">
                  <a:moveTo>
                    <a:pt x="0" y="408783"/>
                  </a:moveTo>
                  <a:cubicBezTo>
                    <a:pt x="31678" y="160718"/>
                    <a:pt x="138347" y="-30735"/>
                    <a:pt x="258004" y="0"/>
                  </a:cubicBezTo>
                  <a:cubicBezTo>
                    <a:pt x="360958" y="-54139"/>
                    <a:pt x="439108" y="34120"/>
                    <a:pt x="589980" y="0"/>
                  </a:cubicBezTo>
                  <a:cubicBezTo>
                    <a:pt x="715062" y="-24353"/>
                    <a:pt x="765830" y="15653"/>
                    <a:pt x="879577" y="0"/>
                  </a:cubicBezTo>
                  <a:cubicBezTo>
                    <a:pt x="983046" y="-6398"/>
                    <a:pt x="1062585" y="30601"/>
                    <a:pt x="1211554" y="0"/>
                  </a:cubicBezTo>
                  <a:cubicBezTo>
                    <a:pt x="1375131" y="-1170"/>
                    <a:pt x="1453266" y="77768"/>
                    <a:pt x="1607101" y="0"/>
                  </a:cubicBezTo>
                  <a:cubicBezTo>
                    <a:pt x="1759418" y="-56410"/>
                    <a:pt x="1916823" y="94344"/>
                    <a:pt x="2002648" y="0"/>
                  </a:cubicBezTo>
                  <a:cubicBezTo>
                    <a:pt x="2092377" y="-64584"/>
                    <a:pt x="2300314" y="52963"/>
                    <a:pt x="2377004" y="0"/>
                  </a:cubicBezTo>
                  <a:cubicBezTo>
                    <a:pt x="2504634" y="-29856"/>
                    <a:pt x="2676794" y="229407"/>
                    <a:pt x="2635009" y="408783"/>
                  </a:cubicBezTo>
                  <a:cubicBezTo>
                    <a:pt x="2679825" y="563255"/>
                    <a:pt x="2618594" y="719117"/>
                    <a:pt x="2635009" y="986511"/>
                  </a:cubicBezTo>
                  <a:cubicBezTo>
                    <a:pt x="2651909" y="1246812"/>
                    <a:pt x="2626216" y="1425472"/>
                    <a:pt x="2635009" y="1564240"/>
                  </a:cubicBezTo>
                  <a:cubicBezTo>
                    <a:pt x="2642542" y="1673708"/>
                    <a:pt x="2608269" y="1884975"/>
                    <a:pt x="2635009" y="2043864"/>
                  </a:cubicBezTo>
                  <a:cubicBezTo>
                    <a:pt x="2618346" y="2284562"/>
                    <a:pt x="2559283" y="2473605"/>
                    <a:pt x="2377004" y="2452648"/>
                  </a:cubicBezTo>
                  <a:cubicBezTo>
                    <a:pt x="2250771" y="2454087"/>
                    <a:pt x="2169614" y="2415120"/>
                    <a:pt x="2087408" y="2452648"/>
                  </a:cubicBezTo>
                  <a:cubicBezTo>
                    <a:pt x="2023231" y="2468248"/>
                    <a:pt x="1818130" y="2414682"/>
                    <a:pt x="1734241" y="2452648"/>
                  </a:cubicBezTo>
                  <a:cubicBezTo>
                    <a:pt x="1661889" y="2478783"/>
                    <a:pt x="1522256" y="2388006"/>
                    <a:pt x="1381074" y="2452648"/>
                  </a:cubicBezTo>
                  <a:cubicBezTo>
                    <a:pt x="1215528" y="2514937"/>
                    <a:pt x="1192905" y="2415963"/>
                    <a:pt x="1006717" y="2452648"/>
                  </a:cubicBezTo>
                  <a:cubicBezTo>
                    <a:pt x="828821" y="2489871"/>
                    <a:pt x="785348" y="2420548"/>
                    <a:pt x="653551" y="2452648"/>
                  </a:cubicBezTo>
                  <a:cubicBezTo>
                    <a:pt x="500483" y="2492784"/>
                    <a:pt x="421956" y="2386681"/>
                    <a:pt x="258004" y="2452648"/>
                  </a:cubicBezTo>
                  <a:cubicBezTo>
                    <a:pt x="157202" y="2381033"/>
                    <a:pt x="6116" y="2269868"/>
                    <a:pt x="0" y="2043864"/>
                  </a:cubicBezTo>
                  <a:cubicBezTo>
                    <a:pt x="-2167" y="1877066"/>
                    <a:pt x="17785" y="1641693"/>
                    <a:pt x="0" y="1498837"/>
                  </a:cubicBezTo>
                  <a:cubicBezTo>
                    <a:pt x="14242" y="1320173"/>
                    <a:pt x="43915" y="1075430"/>
                    <a:pt x="0" y="921109"/>
                  </a:cubicBezTo>
                  <a:cubicBezTo>
                    <a:pt x="-23190" y="763310"/>
                    <a:pt x="5211" y="508889"/>
                    <a:pt x="0" y="408783"/>
                  </a:cubicBezTo>
                  <a:close/>
                </a:path>
              </a:pathLst>
            </a:custGeom>
            <a:solidFill>
              <a:srgbClr val="0070C0"/>
            </a:solidFill>
            <a:ln>
              <a:solidFill>
                <a:srgbClr val="0070C0"/>
              </a:solidFill>
              <a:extLst>
                <a:ext uri="{C807C97D-BFC1-408E-A445-0C87EB9F89A2}">
                  <ask:lineSketchStyleProps xmlns:ask="http://schemas.microsoft.com/office/drawing/2018/sketchyshapes" sd="4034087894">
                    <a:custGeom>
                      <a:avLst/>
                      <a:gdLst>
                        <a:gd name="connsiteX0" fmla="*/ 0 w 4328736"/>
                        <a:gd name="connsiteY0" fmla="*/ 423844 h 2543012"/>
                        <a:gd name="connsiteX1" fmla="*/ 423844 w 4328736"/>
                        <a:gd name="connsiteY1" fmla="*/ 0 h 2543012"/>
                        <a:gd name="connsiteX2" fmla="*/ 969208 w 4328736"/>
                        <a:gd name="connsiteY2" fmla="*/ 0 h 2543012"/>
                        <a:gd name="connsiteX3" fmla="*/ 1444951 w 4328736"/>
                        <a:gd name="connsiteY3" fmla="*/ 0 h 2543012"/>
                        <a:gd name="connsiteX4" fmla="*/ 1990316 w 4328736"/>
                        <a:gd name="connsiteY4" fmla="*/ 0 h 2543012"/>
                        <a:gd name="connsiteX5" fmla="*/ 2640111 w 4328736"/>
                        <a:gd name="connsiteY5" fmla="*/ 0 h 2543012"/>
                        <a:gd name="connsiteX6" fmla="*/ 3289907 w 4328736"/>
                        <a:gd name="connsiteY6" fmla="*/ 0 h 2543012"/>
                        <a:gd name="connsiteX7" fmla="*/ 3904892 w 4328736"/>
                        <a:gd name="connsiteY7" fmla="*/ 0 h 2543012"/>
                        <a:gd name="connsiteX8" fmla="*/ 4328736 w 4328736"/>
                        <a:gd name="connsiteY8" fmla="*/ 423844 h 2543012"/>
                        <a:gd name="connsiteX9" fmla="*/ 4328736 w 4328736"/>
                        <a:gd name="connsiteY9" fmla="*/ 1022858 h 2543012"/>
                        <a:gd name="connsiteX10" fmla="*/ 4328736 w 4328736"/>
                        <a:gd name="connsiteY10" fmla="*/ 1621873 h 2543012"/>
                        <a:gd name="connsiteX11" fmla="*/ 4328736 w 4328736"/>
                        <a:gd name="connsiteY11" fmla="*/ 2119168 h 2543012"/>
                        <a:gd name="connsiteX12" fmla="*/ 3904892 w 4328736"/>
                        <a:gd name="connsiteY12" fmla="*/ 2543012 h 2543012"/>
                        <a:gd name="connsiteX13" fmla="*/ 3429149 w 4328736"/>
                        <a:gd name="connsiteY13" fmla="*/ 2543012 h 2543012"/>
                        <a:gd name="connsiteX14" fmla="*/ 2848974 w 4328736"/>
                        <a:gd name="connsiteY14" fmla="*/ 2543012 h 2543012"/>
                        <a:gd name="connsiteX15" fmla="*/ 2268799 w 4328736"/>
                        <a:gd name="connsiteY15" fmla="*/ 2543012 h 2543012"/>
                        <a:gd name="connsiteX16" fmla="*/ 1653814 w 4328736"/>
                        <a:gd name="connsiteY16" fmla="*/ 2543012 h 2543012"/>
                        <a:gd name="connsiteX17" fmla="*/ 1073640 w 4328736"/>
                        <a:gd name="connsiteY17" fmla="*/ 2543012 h 2543012"/>
                        <a:gd name="connsiteX18" fmla="*/ 423844 w 4328736"/>
                        <a:gd name="connsiteY18" fmla="*/ 2543012 h 2543012"/>
                        <a:gd name="connsiteX19" fmla="*/ 0 w 4328736"/>
                        <a:gd name="connsiteY19" fmla="*/ 2119168 h 2543012"/>
                        <a:gd name="connsiteX20" fmla="*/ 0 w 4328736"/>
                        <a:gd name="connsiteY20" fmla="*/ 1554060 h 2543012"/>
                        <a:gd name="connsiteX21" fmla="*/ 0 w 4328736"/>
                        <a:gd name="connsiteY21" fmla="*/ 955046 h 2543012"/>
                        <a:gd name="connsiteX22" fmla="*/ 0 w 4328736"/>
                        <a:gd name="connsiteY22" fmla="*/ 423844 h 254301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  <a:cxn ang="0">
                          <a:pos x="connsiteX19" y="connsiteY19"/>
                        </a:cxn>
                        <a:cxn ang="0">
                          <a:pos x="connsiteX20" y="connsiteY20"/>
                        </a:cxn>
                        <a:cxn ang="0">
                          <a:pos x="connsiteX21" y="connsiteY21"/>
                        </a:cxn>
                        <a:cxn ang="0">
                          <a:pos x="connsiteX22" y="connsiteY22"/>
                        </a:cxn>
                      </a:cxnLst>
                      <a:rect l="l" t="t" r="r" b="b"/>
                      <a:pathLst>
                        <a:path w="4328736" h="2543012" fill="none" extrusionOk="0">
                          <a:moveTo>
                            <a:pt x="0" y="423844"/>
                          </a:moveTo>
                          <a:cubicBezTo>
                            <a:pt x="32157" y="176239"/>
                            <a:pt x="198643" y="-13989"/>
                            <a:pt x="423844" y="0"/>
                          </a:cubicBezTo>
                          <a:cubicBezTo>
                            <a:pt x="604320" y="-38884"/>
                            <a:pt x="770963" y="30056"/>
                            <a:pt x="969208" y="0"/>
                          </a:cubicBezTo>
                          <a:cubicBezTo>
                            <a:pt x="1167453" y="-30056"/>
                            <a:pt x="1248235" y="21690"/>
                            <a:pt x="1444951" y="0"/>
                          </a:cubicBezTo>
                          <a:cubicBezTo>
                            <a:pt x="1641667" y="-21690"/>
                            <a:pt x="1740263" y="21841"/>
                            <a:pt x="1990316" y="0"/>
                          </a:cubicBezTo>
                          <a:cubicBezTo>
                            <a:pt x="2240370" y="-21841"/>
                            <a:pt x="2384454" y="67884"/>
                            <a:pt x="2640111" y="0"/>
                          </a:cubicBezTo>
                          <a:cubicBezTo>
                            <a:pt x="2895769" y="-67884"/>
                            <a:pt x="3146046" y="65603"/>
                            <a:pt x="3289907" y="0"/>
                          </a:cubicBezTo>
                          <a:cubicBezTo>
                            <a:pt x="3433768" y="-65603"/>
                            <a:pt x="3753020" y="38464"/>
                            <a:pt x="3904892" y="0"/>
                          </a:cubicBezTo>
                          <a:cubicBezTo>
                            <a:pt x="4080635" y="-29641"/>
                            <a:pt x="4366330" y="241785"/>
                            <a:pt x="4328736" y="423844"/>
                          </a:cubicBezTo>
                          <a:cubicBezTo>
                            <a:pt x="4393055" y="622068"/>
                            <a:pt x="4296707" y="749329"/>
                            <a:pt x="4328736" y="1022858"/>
                          </a:cubicBezTo>
                          <a:cubicBezTo>
                            <a:pt x="4360765" y="1296387"/>
                            <a:pt x="4313178" y="1495019"/>
                            <a:pt x="4328736" y="1621873"/>
                          </a:cubicBezTo>
                          <a:cubicBezTo>
                            <a:pt x="4344294" y="1748728"/>
                            <a:pt x="4307315" y="1974715"/>
                            <a:pt x="4328736" y="2119168"/>
                          </a:cubicBezTo>
                          <a:cubicBezTo>
                            <a:pt x="4320133" y="2349459"/>
                            <a:pt x="4185042" y="2562844"/>
                            <a:pt x="3904892" y="2543012"/>
                          </a:cubicBezTo>
                          <a:cubicBezTo>
                            <a:pt x="3681338" y="2549176"/>
                            <a:pt x="3537645" y="2511950"/>
                            <a:pt x="3429149" y="2543012"/>
                          </a:cubicBezTo>
                          <a:cubicBezTo>
                            <a:pt x="3320653" y="2574074"/>
                            <a:pt x="2978587" y="2518325"/>
                            <a:pt x="2848974" y="2543012"/>
                          </a:cubicBezTo>
                          <a:cubicBezTo>
                            <a:pt x="2719361" y="2567699"/>
                            <a:pt x="2548197" y="2477891"/>
                            <a:pt x="2268799" y="2543012"/>
                          </a:cubicBezTo>
                          <a:cubicBezTo>
                            <a:pt x="1989402" y="2608133"/>
                            <a:pt x="1949362" y="2505401"/>
                            <a:pt x="1653814" y="2543012"/>
                          </a:cubicBezTo>
                          <a:cubicBezTo>
                            <a:pt x="1358267" y="2580623"/>
                            <a:pt x="1322155" y="2505940"/>
                            <a:pt x="1073640" y="2543012"/>
                          </a:cubicBezTo>
                          <a:cubicBezTo>
                            <a:pt x="825125" y="2580084"/>
                            <a:pt x="701021" y="2482339"/>
                            <a:pt x="423844" y="2543012"/>
                          </a:cubicBezTo>
                          <a:cubicBezTo>
                            <a:pt x="193414" y="2479029"/>
                            <a:pt x="18499" y="2348065"/>
                            <a:pt x="0" y="2119168"/>
                          </a:cubicBezTo>
                          <a:cubicBezTo>
                            <a:pt x="-32083" y="1917671"/>
                            <a:pt x="8390" y="1707707"/>
                            <a:pt x="0" y="1554060"/>
                          </a:cubicBezTo>
                          <a:cubicBezTo>
                            <a:pt x="-8390" y="1400413"/>
                            <a:pt x="42998" y="1103438"/>
                            <a:pt x="0" y="955046"/>
                          </a:cubicBezTo>
                          <a:cubicBezTo>
                            <a:pt x="-42998" y="806654"/>
                            <a:pt x="44142" y="563451"/>
                            <a:pt x="0" y="423844"/>
                          </a:cubicBezTo>
                          <a:close/>
                        </a:path>
                        <a:path w="4328736" h="2543012" stroke="0" extrusionOk="0">
                          <a:moveTo>
                            <a:pt x="0" y="423844"/>
                          </a:moveTo>
                          <a:cubicBezTo>
                            <a:pt x="21678" y="173180"/>
                            <a:pt x="226602" y="-36447"/>
                            <a:pt x="423844" y="0"/>
                          </a:cubicBezTo>
                          <a:cubicBezTo>
                            <a:pt x="687969" y="-14152"/>
                            <a:pt x="925166" y="26880"/>
                            <a:pt x="1073640" y="0"/>
                          </a:cubicBezTo>
                          <a:cubicBezTo>
                            <a:pt x="1222114" y="-26880"/>
                            <a:pt x="1468688" y="51156"/>
                            <a:pt x="1584193" y="0"/>
                          </a:cubicBezTo>
                          <a:cubicBezTo>
                            <a:pt x="1699698" y="-51156"/>
                            <a:pt x="1927646" y="14907"/>
                            <a:pt x="2129558" y="0"/>
                          </a:cubicBezTo>
                          <a:cubicBezTo>
                            <a:pt x="2331471" y="-14907"/>
                            <a:pt x="2562080" y="16373"/>
                            <a:pt x="2674922" y="0"/>
                          </a:cubicBezTo>
                          <a:cubicBezTo>
                            <a:pt x="2787764" y="-16373"/>
                            <a:pt x="3095944" y="9608"/>
                            <a:pt x="3289907" y="0"/>
                          </a:cubicBezTo>
                          <a:cubicBezTo>
                            <a:pt x="3483870" y="-9608"/>
                            <a:pt x="3649811" y="72718"/>
                            <a:pt x="3904892" y="0"/>
                          </a:cubicBezTo>
                          <a:cubicBezTo>
                            <a:pt x="4171748" y="-19917"/>
                            <a:pt x="4374482" y="235821"/>
                            <a:pt x="4328736" y="423844"/>
                          </a:cubicBezTo>
                          <a:cubicBezTo>
                            <a:pt x="4380423" y="602023"/>
                            <a:pt x="4273529" y="785885"/>
                            <a:pt x="4328736" y="955046"/>
                          </a:cubicBezTo>
                          <a:cubicBezTo>
                            <a:pt x="4383943" y="1124207"/>
                            <a:pt x="4305778" y="1326669"/>
                            <a:pt x="4328736" y="1469294"/>
                          </a:cubicBezTo>
                          <a:cubicBezTo>
                            <a:pt x="4351694" y="1611919"/>
                            <a:pt x="4301102" y="1979483"/>
                            <a:pt x="4328736" y="2119168"/>
                          </a:cubicBezTo>
                          <a:cubicBezTo>
                            <a:pt x="4310323" y="2400299"/>
                            <a:pt x="4128589" y="2570225"/>
                            <a:pt x="3904892" y="2543012"/>
                          </a:cubicBezTo>
                          <a:cubicBezTo>
                            <a:pt x="3779321" y="2545830"/>
                            <a:pt x="3595186" y="2538857"/>
                            <a:pt x="3429149" y="2543012"/>
                          </a:cubicBezTo>
                          <a:cubicBezTo>
                            <a:pt x="3263112" y="2547167"/>
                            <a:pt x="2925213" y="2533576"/>
                            <a:pt x="2779353" y="2543012"/>
                          </a:cubicBezTo>
                          <a:cubicBezTo>
                            <a:pt x="2633493" y="2552448"/>
                            <a:pt x="2320389" y="2512224"/>
                            <a:pt x="2164368" y="2543012"/>
                          </a:cubicBezTo>
                          <a:cubicBezTo>
                            <a:pt x="2008347" y="2573800"/>
                            <a:pt x="1811614" y="2536190"/>
                            <a:pt x="1688625" y="2543012"/>
                          </a:cubicBezTo>
                          <a:cubicBezTo>
                            <a:pt x="1565636" y="2549834"/>
                            <a:pt x="1372025" y="2492431"/>
                            <a:pt x="1143261" y="2543012"/>
                          </a:cubicBezTo>
                          <a:cubicBezTo>
                            <a:pt x="914497" y="2593593"/>
                            <a:pt x="633281" y="2521517"/>
                            <a:pt x="423844" y="2543012"/>
                          </a:cubicBezTo>
                          <a:cubicBezTo>
                            <a:pt x="150409" y="2594592"/>
                            <a:pt x="-60268" y="2373200"/>
                            <a:pt x="0" y="2119168"/>
                          </a:cubicBezTo>
                          <a:cubicBezTo>
                            <a:pt x="-16600" y="1905370"/>
                            <a:pt x="28110" y="1799352"/>
                            <a:pt x="0" y="1604920"/>
                          </a:cubicBezTo>
                          <a:cubicBezTo>
                            <a:pt x="-28110" y="1410488"/>
                            <a:pt x="7136" y="1265612"/>
                            <a:pt x="0" y="1090671"/>
                          </a:cubicBezTo>
                          <a:cubicBezTo>
                            <a:pt x="-7136" y="915730"/>
                            <a:pt x="32541" y="600377"/>
                            <a:pt x="0" y="423844"/>
                          </a:cubicBez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Rectangle: Rounded Corners 61">
              <a:extLst>
                <a:ext uri="{FF2B5EF4-FFF2-40B4-BE49-F238E27FC236}">
                  <a16:creationId xmlns:a16="http://schemas.microsoft.com/office/drawing/2014/main" id="{B4F485AC-B4DF-4A06-9BDF-5B8F24E91126}"/>
                </a:ext>
              </a:extLst>
            </p:cNvPr>
            <p:cNvSpPr/>
            <p:nvPr/>
          </p:nvSpPr>
          <p:spPr>
            <a:xfrm>
              <a:off x="1744580" y="-362160"/>
              <a:ext cx="2672962" cy="2752894"/>
            </a:xfrm>
            <a:custGeom>
              <a:avLst/>
              <a:gdLst>
                <a:gd name="connsiteX0" fmla="*/ 0 w 2672962"/>
                <a:gd name="connsiteY0" fmla="*/ 458825 h 2752894"/>
                <a:gd name="connsiteX1" fmla="*/ 289588 w 2672962"/>
                <a:gd name="connsiteY1" fmla="*/ 0 h 2752894"/>
                <a:gd name="connsiteX2" fmla="*/ 680428 w 2672962"/>
                <a:gd name="connsiteY2" fmla="*/ 0 h 2752894"/>
                <a:gd name="connsiteX3" fmla="*/ 987516 w 2672962"/>
                <a:gd name="connsiteY3" fmla="*/ 0 h 2752894"/>
                <a:gd name="connsiteX4" fmla="*/ 1315543 w 2672962"/>
                <a:gd name="connsiteY4" fmla="*/ 0 h 2752894"/>
                <a:gd name="connsiteX5" fmla="*/ 1643569 w 2672962"/>
                <a:gd name="connsiteY5" fmla="*/ 0 h 2752894"/>
                <a:gd name="connsiteX6" fmla="*/ 2013471 w 2672962"/>
                <a:gd name="connsiteY6" fmla="*/ 0 h 2752894"/>
                <a:gd name="connsiteX7" fmla="*/ 2383373 w 2672962"/>
                <a:gd name="connsiteY7" fmla="*/ 0 h 2752894"/>
                <a:gd name="connsiteX8" fmla="*/ 2672962 w 2672962"/>
                <a:gd name="connsiteY8" fmla="*/ 458825 h 2752894"/>
                <a:gd name="connsiteX9" fmla="*/ 2672962 w 2672962"/>
                <a:gd name="connsiteY9" fmla="*/ 880931 h 2752894"/>
                <a:gd name="connsiteX10" fmla="*/ 2672962 w 2672962"/>
                <a:gd name="connsiteY10" fmla="*/ 1284684 h 2752894"/>
                <a:gd name="connsiteX11" fmla="*/ 2672962 w 2672962"/>
                <a:gd name="connsiteY11" fmla="*/ 1743495 h 2752894"/>
                <a:gd name="connsiteX12" fmla="*/ 2672962 w 2672962"/>
                <a:gd name="connsiteY12" fmla="*/ 2294068 h 2752894"/>
                <a:gd name="connsiteX13" fmla="*/ 2383373 w 2672962"/>
                <a:gd name="connsiteY13" fmla="*/ 2752894 h 2752894"/>
                <a:gd name="connsiteX14" fmla="*/ 2076285 w 2672962"/>
                <a:gd name="connsiteY14" fmla="*/ 2752894 h 2752894"/>
                <a:gd name="connsiteX15" fmla="*/ 1706383 w 2672962"/>
                <a:gd name="connsiteY15" fmla="*/ 2752894 h 2752894"/>
                <a:gd name="connsiteX16" fmla="*/ 1420232 w 2672962"/>
                <a:gd name="connsiteY16" fmla="*/ 2752894 h 2752894"/>
                <a:gd name="connsiteX17" fmla="*/ 1092206 w 2672962"/>
                <a:gd name="connsiteY17" fmla="*/ 2752894 h 2752894"/>
                <a:gd name="connsiteX18" fmla="*/ 722304 w 2672962"/>
                <a:gd name="connsiteY18" fmla="*/ 2752894 h 2752894"/>
                <a:gd name="connsiteX19" fmla="*/ 289588 w 2672962"/>
                <a:gd name="connsiteY19" fmla="*/ 2752894 h 2752894"/>
                <a:gd name="connsiteX20" fmla="*/ 0 w 2672962"/>
                <a:gd name="connsiteY20" fmla="*/ 2294068 h 2752894"/>
                <a:gd name="connsiteX21" fmla="*/ 0 w 2672962"/>
                <a:gd name="connsiteY21" fmla="*/ 1871962 h 2752894"/>
                <a:gd name="connsiteX22" fmla="*/ 0 w 2672962"/>
                <a:gd name="connsiteY22" fmla="*/ 1394799 h 2752894"/>
                <a:gd name="connsiteX23" fmla="*/ 0 w 2672962"/>
                <a:gd name="connsiteY23" fmla="*/ 899283 h 2752894"/>
                <a:gd name="connsiteX24" fmla="*/ 0 w 2672962"/>
                <a:gd name="connsiteY24" fmla="*/ 458825 h 27528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2672962" h="2752894" extrusionOk="0">
                  <a:moveTo>
                    <a:pt x="0" y="458825"/>
                  </a:moveTo>
                  <a:cubicBezTo>
                    <a:pt x="54374" y="154046"/>
                    <a:pt x="152027" y="-32162"/>
                    <a:pt x="289588" y="0"/>
                  </a:cubicBezTo>
                  <a:cubicBezTo>
                    <a:pt x="443856" y="-36228"/>
                    <a:pt x="543286" y="40885"/>
                    <a:pt x="680428" y="0"/>
                  </a:cubicBezTo>
                  <a:cubicBezTo>
                    <a:pt x="804601" y="-34653"/>
                    <a:pt x="921003" y="-4181"/>
                    <a:pt x="987516" y="0"/>
                  </a:cubicBezTo>
                  <a:cubicBezTo>
                    <a:pt x="1047770" y="9962"/>
                    <a:pt x="1175097" y="64783"/>
                    <a:pt x="1315543" y="0"/>
                  </a:cubicBezTo>
                  <a:cubicBezTo>
                    <a:pt x="1474142" y="-26692"/>
                    <a:pt x="1532145" y="37196"/>
                    <a:pt x="1643569" y="0"/>
                  </a:cubicBezTo>
                  <a:cubicBezTo>
                    <a:pt x="1754880" y="-26932"/>
                    <a:pt x="1877440" y="48184"/>
                    <a:pt x="2013471" y="0"/>
                  </a:cubicBezTo>
                  <a:cubicBezTo>
                    <a:pt x="2164729" y="-39549"/>
                    <a:pt x="2254653" y="28332"/>
                    <a:pt x="2383373" y="0"/>
                  </a:cubicBezTo>
                  <a:cubicBezTo>
                    <a:pt x="2561186" y="-5091"/>
                    <a:pt x="2706885" y="233298"/>
                    <a:pt x="2672962" y="458825"/>
                  </a:cubicBezTo>
                  <a:cubicBezTo>
                    <a:pt x="2687984" y="584969"/>
                    <a:pt x="2660180" y="744696"/>
                    <a:pt x="2672962" y="880931"/>
                  </a:cubicBezTo>
                  <a:cubicBezTo>
                    <a:pt x="2682916" y="1003307"/>
                    <a:pt x="2667209" y="1146156"/>
                    <a:pt x="2672962" y="1284684"/>
                  </a:cubicBezTo>
                  <a:cubicBezTo>
                    <a:pt x="2674990" y="1373579"/>
                    <a:pt x="2642347" y="1569268"/>
                    <a:pt x="2672962" y="1743495"/>
                  </a:cubicBezTo>
                  <a:cubicBezTo>
                    <a:pt x="2669342" y="1911334"/>
                    <a:pt x="2702023" y="2077232"/>
                    <a:pt x="2672962" y="2294068"/>
                  </a:cubicBezTo>
                  <a:cubicBezTo>
                    <a:pt x="2678840" y="2501048"/>
                    <a:pt x="2569899" y="2756447"/>
                    <a:pt x="2383373" y="2752894"/>
                  </a:cubicBezTo>
                  <a:cubicBezTo>
                    <a:pt x="2291283" y="2768918"/>
                    <a:pt x="2197470" y="2699503"/>
                    <a:pt x="2076285" y="2752894"/>
                  </a:cubicBezTo>
                  <a:cubicBezTo>
                    <a:pt x="1971611" y="2798241"/>
                    <a:pt x="1792852" y="2747021"/>
                    <a:pt x="1706383" y="2752894"/>
                  </a:cubicBezTo>
                  <a:cubicBezTo>
                    <a:pt x="1612212" y="2757373"/>
                    <a:pt x="1542081" y="2747982"/>
                    <a:pt x="1420232" y="2752894"/>
                  </a:cubicBezTo>
                  <a:cubicBezTo>
                    <a:pt x="1334750" y="2767432"/>
                    <a:pt x="1166219" y="2711679"/>
                    <a:pt x="1092206" y="2752894"/>
                  </a:cubicBezTo>
                  <a:cubicBezTo>
                    <a:pt x="1006827" y="2814587"/>
                    <a:pt x="856043" y="2683756"/>
                    <a:pt x="722304" y="2752894"/>
                  </a:cubicBezTo>
                  <a:cubicBezTo>
                    <a:pt x="574090" y="2781358"/>
                    <a:pt x="436319" y="2750158"/>
                    <a:pt x="289588" y="2752894"/>
                  </a:cubicBezTo>
                  <a:cubicBezTo>
                    <a:pt x="102916" y="2792355"/>
                    <a:pt x="19189" y="2594974"/>
                    <a:pt x="0" y="2294068"/>
                  </a:cubicBezTo>
                  <a:cubicBezTo>
                    <a:pt x="-27529" y="2172145"/>
                    <a:pt x="42813" y="1970360"/>
                    <a:pt x="0" y="1871962"/>
                  </a:cubicBezTo>
                  <a:cubicBezTo>
                    <a:pt x="-19436" y="1767349"/>
                    <a:pt x="3319" y="1533558"/>
                    <a:pt x="0" y="1394799"/>
                  </a:cubicBezTo>
                  <a:cubicBezTo>
                    <a:pt x="-4138" y="1251194"/>
                    <a:pt x="-6325" y="1080335"/>
                    <a:pt x="0" y="899283"/>
                  </a:cubicBezTo>
                  <a:cubicBezTo>
                    <a:pt x="-27584" y="696452"/>
                    <a:pt x="16279" y="599149"/>
                    <a:pt x="0" y="458825"/>
                  </a:cubicBez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4034087894">
                    <a:custGeom>
                      <a:avLst/>
                      <a:gdLst>
                        <a:gd name="connsiteX0" fmla="*/ 0 w 4391084"/>
                        <a:gd name="connsiteY0" fmla="*/ 475730 h 2854320"/>
                        <a:gd name="connsiteX1" fmla="*/ 475730 w 4391084"/>
                        <a:gd name="connsiteY1" fmla="*/ 0 h 2854320"/>
                        <a:gd name="connsiteX2" fmla="*/ 1117793 w 4391084"/>
                        <a:gd name="connsiteY2" fmla="*/ 0 h 2854320"/>
                        <a:gd name="connsiteX3" fmla="*/ 1622271 w 4391084"/>
                        <a:gd name="connsiteY3" fmla="*/ 0 h 2854320"/>
                        <a:gd name="connsiteX4" fmla="*/ 2161146 w 4391084"/>
                        <a:gd name="connsiteY4" fmla="*/ 0 h 2854320"/>
                        <a:gd name="connsiteX5" fmla="*/ 2700020 w 4391084"/>
                        <a:gd name="connsiteY5" fmla="*/ 0 h 2854320"/>
                        <a:gd name="connsiteX6" fmla="*/ 3307687 w 4391084"/>
                        <a:gd name="connsiteY6" fmla="*/ 0 h 2854320"/>
                        <a:gd name="connsiteX7" fmla="*/ 3915354 w 4391084"/>
                        <a:gd name="connsiteY7" fmla="*/ 0 h 2854320"/>
                        <a:gd name="connsiteX8" fmla="*/ 4391084 w 4391084"/>
                        <a:gd name="connsiteY8" fmla="*/ 475730 h 2854320"/>
                        <a:gd name="connsiteX9" fmla="*/ 4391084 w 4391084"/>
                        <a:gd name="connsiteY9" fmla="*/ 913388 h 2854320"/>
                        <a:gd name="connsiteX10" fmla="*/ 4391084 w 4391084"/>
                        <a:gd name="connsiteY10" fmla="*/ 1332017 h 2854320"/>
                        <a:gd name="connsiteX11" fmla="*/ 4391084 w 4391084"/>
                        <a:gd name="connsiteY11" fmla="*/ 1807732 h 2854320"/>
                        <a:gd name="connsiteX12" fmla="*/ 4391084 w 4391084"/>
                        <a:gd name="connsiteY12" fmla="*/ 2378590 h 2854320"/>
                        <a:gd name="connsiteX13" fmla="*/ 3915354 w 4391084"/>
                        <a:gd name="connsiteY13" fmla="*/ 2854320 h 2854320"/>
                        <a:gd name="connsiteX14" fmla="*/ 3410876 w 4391084"/>
                        <a:gd name="connsiteY14" fmla="*/ 2854320 h 2854320"/>
                        <a:gd name="connsiteX15" fmla="*/ 2803209 w 4391084"/>
                        <a:gd name="connsiteY15" fmla="*/ 2854320 h 2854320"/>
                        <a:gd name="connsiteX16" fmla="*/ 2333127 w 4391084"/>
                        <a:gd name="connsiteY16" fmla="*/ 2854320 h 2854320"/>
                        <a:gd name="connsiteX17" fmla="*/ 1794253 w 4391084"/>
                        <a:gd name="connsiteY17" fmla="*/ 2854320 h 2854320"/>
                        <a:gd name="connsiteX18" fmla="*/ 1186586 w 4391084"/>
                        <a:gd name="connsiteY18" fmla="*/ 2854320 h 2854320"/>
                        <a:gd name="connsiteX19" fmla="*/ 475730 w 4391084"/>
                        <a:gd name="connsiteY19" fmla="*/ 2854320 h 2854320"/>
                        <a:gd name="connsiteX20" fmla="*/ 0 w 4391084"/>
                        <a:gd name="connsiteY20" fmla="*/ 2378590 h 2854320"/>
                        <a:gd name="connsiteX21" fmla="*/ 0 w 4391084"/>
                        <a:gd name="connsiteY21" fmla="*/ 1940932 h 2854320"/>
                        <a:gd name="connsiteX22" fmla="*/ 0 w 4391084"/>
                        <a:gd name="connsiteY22" fmla="*/ 1446189 h 2854320"/>
                        <a:gd name="connsiteX23" fmla="*/ 0 w 4391084"/>
                        <a:gd name="connsiteY23" fmla="*/ 932416 h 2854320"/>
                        <a:gd name="connsiteX24" fmla="*/ 0 w 4391084"/>
                        <a:gd name="connsiteY24" fmla="*/ 475730 h 285432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  <a:cxn ang="0">
                          <a:pos x="connsiteX19" y="connsiteY19"/>
                        </a:cxn>
                        <a:cxn ang="0">
                          <a:pos x="connsiteX20" y="connsiteY20"/>
                        </a:cxn>
                        <a:cxn ang="0">
                          <a:pos x="connsiteX21" y="connsiteY21"/>
                        </a:cxn>
                        <a:cxn ang="0">
                          <a:pos x="connsiteX22" y="connsiteY22"/>
                        </a:cxn>
                        <a:cxn ang="0">
                          <a:pos x="connsiteX23" y="connsiteY23"/>
                        </a:cxn>
                        <a:cxn ang="0">
                          <a:pos x="connsiteX24" y="connsiteY24"/>
                        </a:cxn>
                      </a:cxnLst>
                      <a:rect l="l" t="t" r="r" b="b"/>
                      <a:pathLst>
                        <a:path w="4391084" h="2854320" extrusionOk="0">
                          <a:moveTo>
                            <a:pt x="0" y="475730"/>
                          </a:moveTo>
                          <a:cubicBezTo>
                            <a:pt x="35962" y="185485"/>
                            <a:pt x="241478" y="-28182"/>
                            <a:pt x="475730" y="0"/>
                          </a:cubicBezTo>
                          <a:cubicBezTo>
                            <a:pt x="732786" y="-32044"/>
                            <a:pt x="919219" y="39525"/>
                            <a:pt x="1117793" y="0"/>
                          </a:cubicBezTo>
                          <a:cubicBezTo>
                            <a:pt x="1316367" y="-39525"/>
                            <a:pt x="1490402" y="8188"/>
                            <a:pt x="1622271" y="0"/>
                          </a:cubicBezTo>
                          <a:cubicBezTo>
                            <a:pt x="1754140" y="-8188"/>
                            <a:pt x="1921711" y="51001"/>
                            <a:pt x="2161146" y="0"/>
                          </a:cubicBezTo>
                          <a:cubicBezTo>
                            <a:pt x="2400581" y="-51001"/>
                            <a:pt x="2515274" y="31186"/>
                            <a:pt x="2700020" y="0"/>
                          </a:cubicBezTo>
                          <a:cubicBezTo>
                            <a:pt x="2884766" y="-31186"/>
                            <a:pt x="3082622" y="32022"/>
                            <a:pt x="3307687" y="0"/>
                          </a:cubicBezTo>
                          <a:cubicBezTo>
                            <a:pt x="3532752" y="-32022"/>
                            <a:pt x="3698509" y="25954"/>
                            <a:pt x="3915354" y="0"/>
                          </a:cubicBezTo>
                          <a:cubicBezTo>
                            <a:pt x="4185368" y="-4422"/>
                            <a:pt x="4422803" y="244929"/>
                            <a:pt x="4391084" y="475730"/>
                          </a:cubicBezTo>
                          <a:cubicBezTo>
                            <a:pt x="4414431" y="611975"/>
                            <a:pt x="4363529" y="776948"/>
                            <a:pt x="4391084" y="913388"/>
                          </a:cubicBezTo>
                          <a:cubicBezTo>
                            <a:pt x="4418639" y="1049828"/>
                            <a:pt x="4380312" y="1208624"/>
                            <a:pt x="4391084" y="1332017"/>
                          </a:cubicBezTo>
                          <a:cubicBezTo>
                            <a:pt x="4401856" y="1455410"/>
                            <a:pt x="4374173" y="1657181"/>
                            <a:pt x="4391084" y="1807732"/>
                          </a:cubicBezTo>
                          <a:cubicBezTo>
                            <a:pt x="4407995" y="1958283"/>
                            <a:pt x="4358760" y="2145889"/>
                            <a:pt x="4391084" y="2378590"/>
                          </a:cubicBezTo>
                          <a:cubicBezTo>
                            <a:pt x="4364677" y="2603607"/>
                            <a:pt x="4165627" y="2874600"/>
                            <a:pt x="3915354" y="2854320"/>
                          </a:cubicBezTo>
                          <a:cubicBezTo>
                            <a:pt x="3756277" y="2908735"/>
                            <a:pt x="3602798" y="2811779"/>
                            <a:pt x="3410876" y="2854320"/>
                          </a:cubicBezTo>
                          <a:cubicBezTo>
                            <a:pt x="3218954" y="2896861"/>
                            <a:pt x="2966271" y="2849073"/>
                            <a:pt x="2803209" y="2854320"/>
                          </a:cubicBezTo>
                          <a:cubicBezTo>
                            <a:pt x="2640147" y="2859567"/>
                            <a:pt x="2510258" y="2850177"/>
                            <a:pt x="2333127" y="2854320"/>
                          </a:cubicBezTo>
                          <a:cubicBezTo>
                            <a:pt x="2155996" y="2858463"/>
                            <a:pt x="1921165" y="2810957"/>
                            <a:pt x="1794253" y="2854320"/>
                          </a:cubicBezTo>
                          <a:cubicBezTo>
                            <a:pt x="1667341" y="2897683"/>
                            <a:pt x="1446457" y="2822211"/>
                            <a:pt x="1186586" y="2854320"/>
                          </a:cubicBezTo>
                          <a:cubicBezTo>
                            <a:pt x="926715" y="2886429"/>
                            <a:pt x="751463" y="2829182"/>
                            <a:pt x="475730" y="2854320"/>
                          </a:cubicBezTo>
                          <a:cubicBezTo>
                            <a:pt x="141582" y="2867720"/>
                            <a:pt x="-26424" y="2705962"/>
                            <a:pt x="0" y="2378590"/>
                          </a:cubicBezTo>
                          <a:cubicBezTo>
                            <a:pt x="-50151" y="2257074"/>
                            <a:pt x="38137" y="2030125"/>
                            <a:pt x="0" y="1940932"/>
                          </a:cubicBezTo>
                          <a:cubicBezTo>
                            <a:pt x="-38137" y="1851739"/>
                            <a:pt x="43794" y="1628649"/>
                            <a:pt x="0" y="1446189"/>
                          </a:cubicBezTo>
                          <a:cubicBezTo>
                            <a:pt x="-43794" y="1263729"/>
                            <a:pt x="15393" y="1127940"/>
                            <a:pt x="0" y="932416"/>
                          </a:cubicBezTo>
                          <a:cubicBezTo>
                            <a:pt x="-15393" y="736892"/>
                            <a:pt x="51168" y="602725"/>
                            <a:pt x="0" y="475730"/>
                          </a:cubicBez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TextBox 63">
              <a:extLst>
                <a:ext uri="{FF2B5EF4-FFF2-40B4-BE49-F238E27FC236}">
                  <a16:creationId xmlns:a16="http://schemas.microsoft.com/office/drawing/2014/main" id="{0B3B1DE3-5806-4889-BA88-724D6B8922E4}"/>
                </a:ext>
              </a:extLst>
            </p:cNvPr>
            <p:cNvSpPr txBox="1"/>
            <p:nvPr/>
          </p:nvSpPr>
          <p:spPr>
            <a:xfrm>
              <a:off x="1734079" y="-66891"/>
              <a:ext cx="998806" cy="504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800" dirty="0">
                <a:solidFill>
                  <a:schemeClr val="bg1"/>
                </a:solidFill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  <p:sp>
          <p:nvSpPr>
            <p:cNvPr id="225" name="TextBox 64">
              <a:extLst>
                <a:ext uri="{FF2B5EF4-FFF2-40B4-BE49-F238E27FC236}">
                  <a16:creationId xmlns:a16="http://schemas.microsoft.com/office/drawing/2014/main" id="{92AC5195-109E-4399-B96D-ED879F2F197A}"/>
                </a:ext>
              </a:extLst>
            </p:cNvPr>
            <p:cNvSpPr txBox="1"/>
            <p:nvPr/>
          </p:nvSpPr>
          <p:spPr>
            <a:xfrm>
              <a:off x="1998588" y="-240862"/>
              <a:ext cx="2202899" cy="22263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solidFill>
                    <a:srgbClr val="FF0000"/>
                  </a:solidFill>
                  <a:latin typeface="Hand Of Sean" panose="02000500000000000000" pitchFamily="2" charset="-128"/>
                  <a:ea typeface="Hand Of Sean" panose="02000500000000000000" pitchFamily="2" charset="-128"/>
                </a:rPr>
                <a:t>الجواب</a:t>
              </a:r>
            </a:p>
            <a:p>
              <a:pPr algn="r"/>
              <a:r>
                <a:rPr lang="ar-SY" sz="2000" b="1" dirty="0">
                  <a:solidFill>
                    <a:srgbClr val="FF0000"/>
                  </a:solidFill>
                  <a:latin typeface="Hand Of Sean" panose="02000500000000000000" pitchFamily="2" charset="-128"/>
                  <a:ea typeface="Hand Of Sean" panose="02000500000000000000" pitchFamily="2" charset="-128"/>
                </a:rPr>
                <a:t>الطريقة: </a:t>
              </a:r>
              <a:r>
                <a:rPr lang="ar-SY" sz="2000" b="1" dirty="0">
                  <a:solidFill>
                    <a:schemeClr val="bg1"/>
                  </a:solidFill>
                  <a:latin typeface="Hand Of Sean" panose="02000500000000000000" pitchFamily="2" charset="-128"/>
                  <a:ea typeface="Hand Of Sean" panose="02000500000000000000" pitchFamily="2" charset="-128"/>
                </a:rPr>
                <a:t>تنقح من الشوائب جيدا ، ثم يضاف إليها الماء لكي تغسل جيدا و تصفى ثم يضاف لها ماء مغلي و تترك لفترة من الوقت تصل إلى ست ساعات قبل إعداد الوجبة ثم تصفى مرة أخرى لإعداد الوجبة بها</a:t>
              </a:r>
              <a:endParaRPr lang="en-US" sz="2400" b="1" dirty="0">
                <a:solidFill>
                  <a:schemeClr val="bg1"/>
                </a:solidFill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sp>
        <p:nvSpPr>
          <p:cNvPr id="226" name="Freeform: Shape 65">
            <a:extLst>
              <a:ext uri="{FF2B5EF4-FFF2-40B4-BE49-F238E27FC236}">
                <a16:creationId xmlns:a16="http://schemas.microsoft.com/office/drawing/2014/main" id="{731F2793-9671-400C-8D5A-AE008F2B49FC}"/>
              </a:ext>
            </a:extLst>
          </p:cNvPr>
          <p:cNvSpPr/>
          <p:nvPr/>
        </p:nvSpPr>
        <p:spPr>
          <a:xfrm>
            <a:off x="6367427" y="2127788"/>
            <a:ext cx="1703147" cy="717453"/>
          </a:xfrm>
          <a:custGeom>
            <a:avLst/>
            <a:gdLst>
              <a:gd name="connsiteX0" fmla="*/ 0 w 3052689"/>
              <a:gd name="connsiteY0" fmla="*/ 717453 h 717453"/>
              <a:gd name="connsiteX1" fmla="*/ 759655 w 3052689"/>
              <a:gd name="connsiteY1" fmla="*/ 225083 h 717453"/>
              <a:gd name="connsiteX2" fmla="*/ 1350498 w 3052689"/>
              <a:gd name="connsiteY2" fmla="*/ 647114 h 717453"/>
              <a:gd name="connsiteX3" fmla="*/ 2124221 w 3052689"/>
              <a:gd name="connsiteY3" fmla="*/ 182880 h 717453"/>
              <a:gd name="connsiteX4" fmla="*/ 2658793 w 3052689"/>
              <a:gd name="connsiteY4" fmla="*/ 393896 h 717453"/>
              <a:gd name="connsiteX5" fmla="*/ 3052689 w 3052689"/>
              <a:gd name="connsiteY5" fmla="*/ 0 h 717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52689" h="717453">
                <a:moveTo>
                  <a:pt x="0" y="717453"/>
                </a:moveTo>
                <a:cubicBezTo>
                  <a:pt x="267286" y="477129"/>
                  <a:pt x="534572" y="236806"/>
                  <a:pt x="759655" y="225083"/>
                </a:cubicBezTo>
                <a:cubicBezTo>
                  <a:pt x="984738" y="213360"/>
                  <a:pt x="1123070" y="654148"/>
                  <a:pt x="1350498" y="647114"/>
                </a:cubicBezTo>
                <a:cubicBezTo>
                  <a:pt x="1577926" y="640080"/>
                  <a:pt x="1906172" y="225083"/>
                  <a:pt x="2124221" y="182880"/>
                </a:cubicBezTo>
                <a:cubicBezTo>
                  <a:pt x="2342270" y="140677"/>
                  <a:pt x="2504048" y="424376"/>
                  <a:pt x="2658793" y="393896"/>
                </a:cubicBezTo>
                <a:cubicBezTo>
                  <a:pt x="2813538" y="363416"/>
                  <a:pt x="2933113" y="181708"/>
                  <a:pt x="3052689" y="0"/>
                </a:cubicBezTo>
              </a:path>
            </a:pathLst>
          </a:custGeom>
          <a:noFill/>
          <a:ln w="38100">
            <a:solidFill>
              <a:schemeClr val="tx1"/>
            </a:solidFill>
            <a:tailEnd type="arrow"/>
            <a:extLst>
              <a:ext uri="{C807C97D-BFC1-408E-A445-0C87EB9F89A2}">
                <ask:lineSketchStyleProps xmlns:ask="http://schemas.microsoft.com/office/drawing/2018/sketchyshapes" sd="1307957695"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27" name="Freeform: Shape 66">
            <a:extLst>
              <a:ext uri="{FF2B5EF4-FFF2-40B4-BE49-F238E27FC236}">
                <a16:creationId xmlns:a16="http://schemas.microsoft.com/office/drawing/2014/main" id="{36F26B8B-AFAE-465B-AB3E-27A1239CF058}"/>
              </a:ext>
            </a:extLst>
          </p:cNvPr>
          <p:cNvSpPr/>
          <p:nvPr/>
        </p:nvSpPr>
        <p:spPr>
          <a:xfrm>
            <a:off x="3349125" y="3413695"/>
            <a:ext cx="1509486" cy="545309"/>
          </a:xfrm>
          <a:custGeom>
            <a:avLst/>
            <a:gdLst>
              <a:gd name="connsiteX0" fmla="*/ 1509486 w 1509486"/>
              <a:gd name="connsiteY0" fmla="*/ 433478 h 545309"/>
              <a:gd name="connsiteX1" fmla="*/ 827314 w 1509486"/>
              <a:gd name="connsiteY1" fmla="*/ 520564 h 545309"/>
              <a:gd name="connsiteX2" fmla="*/ 464457 w 1509486"/>
              <a:gd name="connsiteY2" fmla="*/ 41592 h 545309"/>
              <a:gd name="connsiteX3" fmla="*/ 0 w 1509486"/>
              <a:gd name="connsiteY3" fmla="*/ 56107 h 545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09486" h="545309">
                <a:moveTo>
                  <a:pt x="1509486" y="433478"/>
                </a:moveTo>
                <a:cubicBezTo>
                  <a:pt x="1255485" y="509678"/>
                  <a:pt x="1001485" y="585878"/>
                  <a:pt x="827314" y="520564"/>
                </a:cubicBezTo>
                <a:cubicBezTo>
                  <a:pt x="653143" y="455250"/>
                  <a:pt x="602343" y="119001"/>
                  <a:pt x="464457" y="41592"/>
                </a:cubicBezTo>
                <a:cubicBezTo>
                  <a:pt x="326571" y="-35817"/>
                  <a:pt x="163285" y="10145"/>
                  <a:pt x="0" y="56107"/>
                </a:cubicBezTo>
              </a:path>
            </a:pathLst>
          </a:custGeom>
          <a:noFill/>
          <a:ln w="38100">
            <a:solidFill>
              <a:schemeClr val="tx1"/>
            </a:solidFill>
            <a:tailEnd type="arrow"/>
            <a:extLst>
              <a:ext uri="{C807C97D-BFC1-408E-A445-0C87EB9F89A2}">
                <ask:lineSketchStyleProps xmlns:ask="http://schemas.microsoft.com/office/drawing/2018/sketchyshapes" sd="3948674015"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229" name="Group 1">
            <a:extLst>
              <a:ext uri="{FF2B5EF4-FFF2-40B4-BE49-F238E27FC236}">
                <a16:creationId xmlns:a16="http://schemas.microsoft.com/office/drawing/2014/main" id="{0F83C00B-5201-408E-A9B1-050D511DA312}"/>
              </a:ext>
            </a:extLst>
          </p:cNvPr>
          <p:cNvGrpSpPr/>
          <p:nvPr/>
        </p:nvGrpSpPr>
        <p:grpSpPr>
          <a:xfrm>
            <a:off x="3900668" y="1618096"/>
            <a:ext cx="3375616" cy="1213077"/>
            <a:chOff x="4412343" y="615723"/>
            <a:chExt cx="3375616" cy="1213077"/>
          </a:xfrm>
        </p:grpSpPr>
        <p:sp>
          <p:nvSpPr>
            <p:cNvPr id="230" name="Freeform: Shape 70">
              <a:extLst>
                <a:ext uri="{FF2B5EF4-FFF2-40B4-BE49-F238E27FC236}">
                  <a16:creationId xmlns:a16="http://schemas.microsoft.com/office/drawing/2014/main" id="{D2C15C80-3FB9-4C65-BE1B-72024C482AD9}"/>
                </a:ext>
              </a:extLst>
            </p:cNvPr>
            <p:cNvSpPr/>
            <p:nvPr/>
          </p:nvSpPr>
          <p:spPr>
            <a:xfrm>
              <a:off x="4412343" y="1712686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Freeform: Shape 71">
              <a:extLst>
                <a:ext uri="{FF2B5EF4-FFF2-40B4-BE49-F238E27FC236}">
                  <a16:creationId xmlns:a16="http://schemas.microsoft.com/office/drawing/2014/main" id="{6C668E18-5745-481B-82C4-59BBC2EDA18C}"/>
                </a:ext>
              </a:extLst>
            </p:cNvPr>
            <p:cNvSpPr/>
            <p:nvPr/>
          </p:nvSpPr>
          <p:spPr>
            <a:xfrm rot="788280">
              <a:off x="4625066" y="1298680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Freeform: Shape 72">
              <a:extLst>
                <a:ext uri="{FF2B5EF4-FFF2-40B4-BE49-F238E27FC236}">
                  <a16:creationId xmlns:a16="http://schemas.microsoft.com/office/drawing/2014/main" id="{CAF63E96-F76C-48E0-BE52-F6EB71ACA986}"/>
                </a:ext>
              </a:extLst>
            </p:cNvPr>
            <p:cNvSpPr/>
            <p:nvPr/>
          </p:nvSpPr>
          <p:spPr>
            <a:xfrm rot="1744404">
              <a:off x="5099047" y="928216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Freeform: Shape 73">
              <a:extLst>
                <a:ext uri="{FF2B5EF4-FFF2-40B4-BE49-F238E27FC236}">
                  <a16:creationId xmlns:a16="http://schemas.microsoft.com/office/drawing/2014/main" id="{69830268-F37C-4BC8-88BC-C394C51827A6}"/>
                </a:ext>
              </a:extLst>
            </p:cNvPr>
            <p:cNvSpPr/>
            <p:nvPr/>
          </p:nvSpPr>
          <p:spPr>
            <a:xfrm rot="3333878">
              <a:off x="5784178" y="702809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Freeform: Shape 74">
              <a:extLst>
                <a:ext uri="{FF2B5EF4-FFF2-40B4-BE49-F238E27FC236}">
                  <a16:creationId xmlns:a16="http://schemas.microsoft.com/office/drawing/2014/main" id="{5E30E4AC-37BE-4CF3-B7BD-545A223509F5}"/>
                </a:ext>
              </a:extLst>
            </p:cNvPr>
            <p:cNvSpPr/>
            <p:nvPr/>
          </p:nvSpPr>
          <p:spPr>
            <a:xfrm rot="5400000">
              <a:off x="6620322" y="810829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Freeform: Shape 75">
              <a:extLst>
                <a:ext uri="{FF2B5EF4-FFF2-40B4-BE49-F238E27FC236}">
                  <a16:creationId xmlns:a16="http://schemas.microsoft.com/office/drawing/2014/main" id="{C2B11130-4716-4E7C-99A6-FCB3CA1B2615}"/>
                </a:ext>
              </a:extLst>
            </p:cNvPr>
            <p:cNvSpPr/>
            <p:nvPr/>
          </p:nvSpPr>
          <p:spPr>
            <a:xfrm rot="6984667">
              <a:off x="7174072" y="1094199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Freeform: Shape 76">
              <a:extLst>
                <a:ext uri="{FF2B5EF4-FFF2-40B4-BE49-F238E27FC236}">
                  <a16:creationId xmlns:a16="http://schemas.microsoft.com/office/drawing/2014/main" id="{B20B7274-28AD-4F16-854F-1B745747752C}"/>
                </a:ext>
              </a:extLst>
            </p:cNvPr>
            <p:cNvSpPr/>
            <p:nvPr/>
          </p:nvSpPr>
          <p:spPr>
            <a:xfrm rot="7528401">
              <a:off x="7584759" y="1618849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514366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" grpId="0" animBg="1"/>
      <p:bldP spid="22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5CE2DF91-E697-4FF5-908C-018C3029BB9E}"/>
              </a:ext>
            </a:extLst>
          </p:cNvPr>
          <p:cNvSpPr/>
          <p:nvPr/>
        </p:nvSpPr>
        <p:spPr>
          <a:xfrm>
            <a:off x="2609849" y="828211"/>
            <a:ext cx="1987551" cy="1286835"/>
          </a:xfrm>
          <a:custGeom>
            <a:avLst/>
            <a:gdLst>
              <a:gd name="connsiteX0" fmla="*/ 0 w 2939144"/>
              <a:gd name="connsiteY0" fmla="*/ 1574162 h 1902942"/>
              <a:gd name="connsiteX1" fmla="*/ 0 w 2939144"/>
              <a:gd name="connsiteY1" fmla="*/ 1574163 h 1902942"/>
              <a:gd name="connsiteX2" fmla="*/ 0 w 2939144"/>
              <a:gd name="connsiteY2" fmla="*/ 1574163 h 1902942"/>
              <a:gd name="connsiteX3" fmla="*/ 1553283 w 2939144"/>
              <a:gd name="connsiteY3" fmla="*/ 0 h 1902942"/>
              <a:gd name="connsiteX4" fmla="*/ 1998596 w 2939144"/>
              <a:gd name="connsiteY4" fmla="*/ 229118 h 1902942"/>
              <a:gd name="connsiteX5" fmla="*/ 2039430 w 2939144"/>
              <a:gd name="connsiteY5" fmla="*/ 301917 h 1902942"/>
              <a:gd name="connsiteX6" fmla="*/ 2051692 w 2939144"/>
              <a:gd name="connsiteY6" fmla="*/ 295476 h 1902942"/>
              <a:gd name="connsiteX7" fmla="*/ 2260728 w 2939144"/>
              <a:gd name="connsiteY7" fmla="*/ 254638 h 1902942"/>
              <a:gd name="connsiteX8" fmla="*/ 2797757 w 2939144"/>
              <a:gd name="connsiteY8" fmla="*/ 774309 h 1902942"/>
              <a:gd name="connsiteX9" fmla="*/ 2780850 w 2939144"/>
              <a:gd name="connsiteY9" fmla="*/ 904183 h 1902942"/>
              <a:gd name="connsiteX10" fmla="*/ 2745274 w 2939144"/>
              <a:gd name="connsiteY10" fmla="*/ 991682 h 1902942"/>
              <a:gd name="connsiteX11" fmla="*/ 2798362 w 2939144"/>
              <a:gd name="connsiteY11" fmla="*/ 1021351 h 1902942"/>
              <a:gd name="connsiteX12" fmla="*/ 2939144 w 2939144"/>
              <a:gd name="connsiteY12" fmla="*/ 1293980 h 1902942"/>
              <a:gd name="connsiteX13" fmla="*/ 2845619 w 2939144"/>
              <a:gd name="connsiteY13" fmla="*/ 1526462 h 1902942"/>
              <a:gd name="connsiteX14" fmla="*/ 2813697 w 2939144"/>
              <a:gd name="connsiteY14" fmla="*/ 1553581 h 1902942"/>
              <a:gd name="connsiteX15" fmla="*/ 2815772 w 2939144"/>
              <a:gd name="connsiteY15" fmla="*/ 1574163 h 1902942"/>
              <a:gd name="connsiteX16" fmla="*/ 2815771 w 2939144"/>
              <a:gd name="connsiteY16" fmla="*/ 1574163 h 1902942"/>
              <a:gd name="connsiteX17" fmla="*/ 2486992 w 2939144"/>
              <a:gd name="connsiteY17" fmla="*/ 1902942 h 1902942"/>
              <a:gd name="connsiteX18" fmla="*/ 328779 w 2939144"/>
              <a:gd name="connsiteY18" fmla="*/ 1902941 h 1902942"/>
              <a:gd name="connsiteX19" fmla="*/ 25837 w 2939144"/>
              <a:gd name="connsiteY19" fmla="*/ 1702138 h 1902942"/>
              <a:gd name="connsiteX20" fmla="*/ 0 w 2939144"/>
              <a:gd name="connsiteY20" fmla="*/ 1574163 h 1902942"/>
              <a:gd name="connsiteX21" fmla="*/ 21683 w 2939144"/>
              <a:gd name="connsiteY21" fmla="*/ 1466763 h 1902942"/>
              <a:gd name="connsiteX22" fmla="*/ 10911 w 2939144"/>
              <a:gd name="connsiteY22" fmla="*/ 1433182 h 1902942"/>
              <a:gd name="connsiteX23" fmla="*/ 0 w 2939144"/>
              <a:gd name="connsiteY23" fmla="*/ 1328450 h 1902942"/>
              <a:gd name="connsiteX24" fmla="*/ 537029 w 2939144"/>
              <a:gd name="connsiteY24" fmla="*/ 808779 h 1902942"/>
              <a:gd name="connsiteX25" fmla="*/ 569957 w 2939144"/>
              <a:gd name="connsiteY25" fmla="*/ 811590 h 1902942"/>
              <a:gd name="connsiteX26" fmla="*/ 571984 w 2939144"/>
              <a:gd name="connsiteY26" fmla="*/ 791920 h 1902942"/>
              <a:gd name="connsiteX27" fmla="*/ 1002122 w 2939144"/>
              <a:gd name="connsiteY27" fmla="*/ 449061 h 1902942"/>
              <a:gd name="connsiteX28" fmla="*/ 1023392 w 2939144"/>
              <a:gd name="connsiteY28" fmla="*/ 451158 h 1902942"/>
              <a:gd name="connsiteX29" fmla="*/ 1027165 w 2939144"/>
              <a:gd name="connsiteY29" fmla="*/ 414939 h 1902942"/>
              <a:gd name="connsiteX30" fmla="*/ 1553283 w 2939144"/>
              <a:gd name="connsiteY30" fmla="*/ 0 h 1902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939144" h="1902942">
                <a:moveTo>
                  <a:pt x="0" y="1574162"/>
                </a:moveTo>
                <a:lnTo>
                  <a:pt x="0" y="1574163"/>
                </a:lnTo>
                <a:lnTo>
                  <a:pt x="0" y="1574163"/>
                </a:lnTo>
                <a:close/>
                <a:moveTo>
                  <a:pt x="1553283" y="0"/>
                </a:moveTo>
                <a:cubicBezTo>
                  <a:pt x="1738654" y="0"/>
                  <a:pt x="1902088" y="90885"/>
                  <a:pt x="1998596" y="229118"/>
                </a:cubicBezTo>
                <a:lnTo>
                  <a:pt x="2039430" y="301917"/>
                </a:lnTo>
                <a:lnTo>
                  <a:pt x="2051692" y="295476"/>
                </a:lnTo>
                <a:cubicBezTo>
                  <a:pt x="2115942" y="269180"/>
                  <a:pt x="2186580" y="254638"/>
                  <a:pt x="2260728" y="254638"/>
                </a:cubicBezTo>
                <a:cubicBezTo>
                  <a:pt x="2557321" y="254638"/>
                  <a:pt x="2797757" y="487303"/>
                  <a:pt x="2797757" y="774309"/>
                </a:cubicBezTo>
                <a:cubicBezTo>
                  <a:pt x="2797757" y="819154"/>
                  <a:pt x="2791887" y="862672"/>
                  <a:pt x="2780850" y="904183"/>
                </a:cubicBezTo>
                <a:lnTo>
                  <a:pt x="2745274" y="991682"/>
                </a:lnTo>
                <a:lnTo>
                  <a:pt x="2798362" y="1021351"/>
                </a:lnTo>
                <a:cubicBezTo>
                  <a:pt x="2883300" y="1080435"/>
                  <a:pt x="2939144" y="1180492"/>
                  <a:pt x="2939144" y="1293980"/>
                </a:cubicBezTo>
                <a:cubicBezTo>
                  <a:pt x="2939144" y="1384770"/>
                  <a:pt x="2903404" y="1466965"/>
                  <a:pt x="2845619" y="1526462"/>
                </a:cubicBezTo>
                <a:lnTo>
                  <a:pt x="2813697" y="1553581"/>
                </a:lnTo>
                <a:lnTo>
                  <a:pt x="2815772" y="1574163"/>
                </a:lnTo>
                <a:lnTo>
                  <a:pt x="2815771" y="1574163"/>
                </a:lnTo>
                <a:cubicBezTo>
                  <a:pt x="2815771" y="1755743"/>
                  <a:pt x="2668572" y="1902942"/>
                  <a:pt x="2486992" y="1902942"/>
                </a:cubicBezTo>
                <a:lnTo>
                  <a:pt x="328779" y="1902941"/>
                </a:lnTo>
                <a:cubicBezTo>
                  <a:pt x="192594" y="1902941"/>
                  <a:pt x="75748" y="1820142"/>
                  <a:pt x="25837" y="1702138"/>
                </a:cubicBezTo>
                <a:lnTo>
                  <a:pt x="0" y="1574163"/>
                </a:lnTo>
                <a:lnTo>
                  <a:pt x="21683" y="1466763"/>
                </a:lnTo>
                <a:lnTo>
                  <a:pt x="10911" y="1433182"/>
                </a:lnTo>
                <a:cubicBezTo>
                  <a:pt x="3757" y="1399353"/>
                  <a:pt x="0" y="1364326"/>
                  <a:pt x="0" y="1328450"/>
                </a:cubicBezTo>
                <a:cubicBezTo>
                  <a:pt x="0" y="1041444"/>
                  <a:pt x="240436" y="808779"/>
                  <a:pt x="537029" y="808779"/>
                </a:cubicBezTo>
                <a:lnTo>
                  <a:pt x="569957" y="811590"/>
                </a:lnTo>
                <a:lnTo>
                  <a:pt x="571984" y="791920"/>
                </a:lnTo>
                <a:cubicBezTo>
                  <a:pt x="612925" y="596251"/>
                  <a:pt x="789948" y="449061"/>
                  <a:pt x="1002122" y="449061"/>
                </a:cubicBezTo>
                <a:lnTo>
                  <a:pt x="1023392" y="451158"/>
                </a:lnTo>
                <a:lnTo>
                  <a:pt x="1027165" y="414939"/>
                </a:lnTo>
                <a:cubicBezTo>
                  <a:pt x="1077241" y="178134"/>
                  <a:pt x="1293764" y="0"/>
                  <a:pt x="155328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innerShdw blurRad="482600">
              <a:prstClr val="black">
                <a:alpha val="32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5465809-8E1D-47F5-AED0-D223A0BEEBFC}"/>
              </a:ext>
            </a:extLst>
          </p:cNvPr>
          <p:cNvSpPr txBox="1"/>
          <p:nvPr/>
        </p:nvSpPr>
        <p:spPr>
          <a:xfrm>
            <a:off x="6640386" y="2997479"/>
            <a:ext cx="57041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4800" b="1" dirty="0">
                <a:latin typeface="Oswald" panose="02000503000000000000" pitchFamily="2" charset="0"/>
              </a:rPr>
              <a:t>انتهى الدرس</a:t>
            </a: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BB54C2F6-58DD-47C6-A986-E7C46732739F}"/>
              </a:ext>
            </a:extLst>
          </p:cNvPr>
          <p:cNvSpPr/>
          <p:nvPr/>
        </p:nvSpPr>
        <p:spPr>
          <a:xfrm flipH="1">
            <a:off x="-1268360" y="0"/>
            <a:ext cx="17443331" cy="6858000"/>
          </a:xfrm>
          <a:custGeom>
            <a:avLst/>
            <a:gdLst>
              <a:gd name="connsiteX0" fmla="*/ 38190 w 18731066"/>
              <a:gd name="connsiteY0" fmla="*/ 0 h 6858000"/>
              <a:gd name="connsiteX1" fmla="*/ 18731066 w 18731066"/>
              <a:gd name="connsiteY1" fmla="*/ 0 h 6858000"/>
              <a:gd name="connsiteX2" fmla="*/ 18731066 w 18731066"/>
              <a:gd name="connsiteY2" fmla="*/ 6858000 h 6858000"/>
              <a:gd name="connsiteX3" fmla="*/ 0 w 18731066"/>
              <a:gd name="connsiteY3" fmla="*/ 6858000 h 6858000"/>
              <a:gd name="connsiteX4" fmla="*/ 1264651 w 18731066"/>
              <a:gd name="connsiteY4" fmla="*/ 3429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731066" h="6858000">
                <a:moveTo>
                  <a:pt x="38190" y="0"/>
                </a:moveTo>
                <a:lnTo>
                  <a:pt x="18731066" y="0"/>
                </a:lnTo>
                <a:lnTo>
                  <a:pt x="18731066" y="6858000"/>
                </a:lnTo>
                <a:lnTo>
                  <a:pt x="0" y="6858000"/>
                </a:lnTo>
                <a:lnTo>
                  <a:pt x="1264651" y="3429000"/>
                </a:lnTo>
                <a:close/>
              </a:path>
            </a:pathLst>
          </a:custGeom>
          <a:solidFill>
            <a:srgbClr val="B51E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 descr="A picture containing airplane, plane&#10;&#10;Description automatically generated">
            <a:extLst>
              <a:ext uri="{FF2B5EF4-FFF2-40B4-BE49-F238E27FC236}">
                <a16:creationId xmlns:a16="http://schemas.microsoft.com/office/drawing/2014/main" id="{F7CC3B0F-DFEA-48A2-8212-17A44182058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71" t="21375" r="6873" b="22751"/>
          <a:stretch/>
        </p:blipFill>
        <p:spPr>
          <a:xfrm rot="16200000" flipH="1">
            <a:off x="13651808" y="1834275"/>
            <a:ext cx="3914741" cy="3189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9249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211 0 L -0.80938 0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081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75E-6 0 L -0.79896 0 " pathEditMode="relative" rAng="0" ptsTypes="AA">
                                      <p:cBhvr>
                                        <p:cTn id="8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94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2174</TotalTime>
  <Words>247</Words>
  <Application>Microsoft Office PowerPoint</Application>
  <PresentationFormat>شاشة عريضة</PresentationFormat>
  <Paragraphs>61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7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6" baseType="lpstr">
      <vt:lpstr>Arial</vt:lpstr>
      <vt:lpstr>Calibri</vt:lpstr>
      <vt:lpstr>Calibri Light</vt:lpstr>
      <vt:lpstr>Century Gothic</vt:lpstr>
      <vt:lpstr>Hand Of Sean</vt:lpstr>
      <vt:lpstr>Open Sans</vt:lpstr>
      <vt:lpstr>Oswald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duha omar</dc:creator>
  <cp:lastModifiedBy>حمود حاتم الناصر</cp:lastModifiedBy>
  <cp:revision>599</cp:revision>
  <dcterms:created xsi:type="dcterms:W3CDTF">2020-10-10T04:32:51Z</dcterms:created>
  <dcterms:modified xsi:type="dcterms:W3CDTF">2021-01-23T12:25:35Z</dcterms:modified>
</cp:coreProperties>
</file>