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0" r:id="rId3"/>
    <p:sldId id="281" r:id="rId4"/>
    <p:sldId id="335" r:id="rId5"/>
    <p:sldId id="283" r:id="rId6"/>
    <p:sldId id="282" r:id="rId7"/>
    <p:sldId id="286" r:id="rId8"/>
    <p:sldId id="285" r:id="rId9"/>
    <p:sldId id="319" r:id="rId10"/>
    <p:sldId id="334" r:id="rId11"/>
  </p:sldIdLst>
  <p:sldSz cx="12192000" cy="6858000"/>
  <p:notesSz cx="6858000" cy="9144000"/>
  <p:defaultTextStyle>
    <a:defPPr>
      <a:defRPr lang="ar-S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1" autoAdjust="0"/>
  </p:normalViewPr>
  <p:slideViewPr>
    <p:cSldViewPr snapToGrid="0">
      <p:cViewPr varScale="1">
        <p:scale>
          <a:sx n="56" d="100"/>
          <a:sy n="56" d="100"/>
        </p:scale>
        <p:origin x="102" y="1368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C03F6-6E51-47EF-9883-4461AA83C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4F17AA-117A-473A-80B8-2404F5E1D9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A5AB3-6A67-48DA-8CF5-FD60C83A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08CF3-3C73-4A95-A4CF-47C3873B1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51C3C-51CC-4F9B-A9E7-623B6210B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329082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6BA75-5DCE-41B4-9A02-CB0F185C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D115F-E385-4E20-A9CE-661AADF8D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F48E5-592D-4D67-8AB0-42500FFA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969AA-B6D6-487A-BAD5-0F6E8BF1B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B5271-C154-497D-847F-9BD02458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35651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1B88D-2290-4AEB-8566-4266114E4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D31C6-F5CE-4EFA-AD4A-9ADE32581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D4AE8-7C9A-400B-B71D-A70411799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5F634-1760-4C3F-B02F-5FEDC6B12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76A05-4BEC-4858-943E-17479D19D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575308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469B4-353E-497A-BA87-61B2CE6EF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9610D-0B0E-47DF-9247-967B2DE2C5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B98E4-023F-4CF2-8193-C2638161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B5D12-4740-44EE-BE4B-1BF94799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639E4-B113-41CC-BFA8-938FE9FCC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18920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E1CDB-2325-4700-A4B6-DD525741F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96163-25D7-42AA-9157-0E6773B94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FD66B-0C6D-49A1-92F6-48AA663DA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E7BDD-6C53-4936-8515-25781E45F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B41AB-BD14-43ED-A7F6-D673E5C0C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3806679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9CF44-E709-4790-923E-78329931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FDE7C-9ABB-43AE-BAE3-6B10E8F4F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89AE0-85DC-4929-9271-434F023DB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F430F-A047-4470-92D2-7F6CD9942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BAF6-FB63-402C-BD90-5679D4B72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D49C7-EF7C-4E67-AE92-72C73980C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26808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6B10-4CC1-4B04-ADEA-286932998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1BB16-EAEF-4CF6-9717-ACA31EEED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C1050-1BB8-47BD-A7EC-A05C3F583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330B9B-7296-4CA0-B63C-CF07B731B2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F9277-FF9C-4FF4-B295-42F681A3B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624BFB-247E-4078-A808-A3502734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7348DD-72F6-48AA-88D8-B4C93F1EA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507DD1-A233-456A-9D4B-8AE3C41F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89981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8D502-D68F-4637-B654-6E0719991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1FC443-9800-42FC-AB0E-5D5EE5A9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34BF9D-8415-485C-86A4-3072567C2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A98D9-378B-4633-B124-E1498A370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89165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FA4331-AF49-4B67-B963-178BBAFA3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AB54D6-821C-4E5D-8CA3-049566EAC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75FD0-101B-4D77-A283-8F0F4896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9820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4C2A7-A5E5-4F8B-8FBA-CCDE5CB57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0909E-1690-431E-A970-DFFC0F309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FF684D-073F-465C-9DB7-A52ACB3B56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4C6D6B-6CAB-4C7E-914D-04F5CA574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588C7-DA99-4194-8D0F-D9020CA0C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9B81F-3236-4E0B-9F70-B0E9C142C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421239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CB3B4-E777-4E1B-B2C2-9356D3A4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F7CCA2-CD35-462A-95FD-31CCBD1FDD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E7E9F-D422-4FB4-86E2-3F57B3ACD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CE811A-37D0-4CD7-B7EF-064EBE26D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BC91-E7A0-4710-A4B6-8522148D6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3909C-605B-405C-BEF6-A0F677CF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1897196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BB9B05-ABCD-4E31-9987-0032A2010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157C8-7CC1-4478-9C25-1B322403C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E2E0F-5DA8-40F4-B789-15C8D2C144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6D39C-A4CF-4F9D-958C-C9434D4F934C}" type="datetimeFigureOut">
              <a:rPr lang="ar-SY" smtClean="0"/>
              <a:t>30/05/1442</a:t>
            </a:fld>
            <a:endParaRPr lang="ar-S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A8FCA-EE64-430F-B77B-9D8CE8D477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10981-8BFD-4958-A738-FA75F83A0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003DF-001B-41E3-BB8A-C91C46B395BB}" type="slidenum">
              <a:rPr lang="ar-SY" smtClean="0"/>
              <a:t>‹#›</a:t>
            </a:fld>
            <a:endParaRPr lang="ar-SY"/>
          </a:p>
        </p:txBody>
      </p:sp>
    </p:spTree>
    <p:extLst>
      <p:ext uri="{BB962C8B-B14F-4D97-AF65-F5344CB8AC3E}">
        <p14:creationId xmlns:p14="http://schemas.microsoft.com/office/powerpoint/2010/main" val="27151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sv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4.svg"/><Relationship Id="rId7" Type="http://schemas.openxmlformats.org/officeDocument/2006/relationships/image" Target="../media/image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4.svg"/><Relationship Id="rId7" Type="http://schemas.openxmlformats.org/officeDocument/2006/relationships/image" Target="../media/image1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6.gif"/><Relationship Id="rId4" Type="http://schemas.openxmlformats.org/officeDocument/2006/relationships/image" Target="../media/image5.png"/><Relationship Id="rId9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fif"/><Relationship Id="rId3" Type="http://schemas.openxmlformats.org/officeDocument/2006/relationships/image" Target="../media/image4.svg"/><Relationship Id="rId7" Type="http://schemas.openxmlformats.org/officeDocument/2006/relationships/image" Target="../media/image2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4.svg"/><Relationship Id="rId7" Type="http://schemas.openxmlformats.org/officeDocument/2006/relationships/image" Target="../media/image1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5.gif"/><Relationship Id="rId4" Type="http://schemas.openxmlformats.org/officeDocument/2006/relationships/image" Target="../media/image5.png"/><Relationship Id="rId9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5465809-8E1D-47F5-AED0-D223A0BEEBFC}"/>
              </a:ext>
            </a:extLst>
          </p:cNvPr>
          <p:cNvSpPr txBox="1"/>
          <p:nvPr/>
        </p:nvSpPr>
        <p:spPr>
          <a:xfrm>
            <a:off x="1332387" y="3013501"/>
            <a:ext cx="5704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4800" b="1" dirty="0">
                <a:solidFill>
                  <a:schemeClr val="bg1"/>
                </a:solidFill>
                <a:latin typeface="Oswald" panose="02000503000000000000" pitchFamily="2" charset="0"/>
              </a:rPr>
              <a:t>دوران الأرض </a:t>
            </a:r>
            <a:endParaRPr lang="en-US" sz="4800" b="1" dirty="0">
              <a:solidFill>
                <a:schemeClr val="bg1"/>
              </a:solidFill>
              <a:latin typeface="Oswald" panose="02000503000000000000" pitchFamily="2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B54C2F6-58DD-47C6-A986-E7C46732739F}"/>
              </a:ext>
            </a:extLst>
          </p:cNvPr>
          <p:cNvSpPr/>
          <p:nvPr/>
        </p:nvSpPr>
        <p:spPr>
          <a:xfrm>
            <a:off x="-2712489" y="36513"/>
            <a:ext cx="18731066" cy="6858000"/>
          </a:xfrm>
          <a:custGeom>
            <a:avLst/>
            <a:gdLst>
              <a:gd name="connsiteX0" fmla="*/ 38190 w 18731066"/>
              <a:gd name="connsiteY0" fmla="*/ 0 h 6858000"/>
              <a:gd name="connsiteX1" fmla="*/ 18731066 w 18731066"/>
              <a:gd name="connsiteY1" fmla="*/ 0 h 6858000"/>
              <a:gd name="connsiteX2" fmla="*/ 18731066 w 18731066"/>
              <a:gd name="connsiteY2" fmla="*/ 6858000 h 6858000"/>
              <a:gd name="connsiteX3" fmla="*/ 0 w 18731066"/>
              <a:gd name="connsiteY3" fmla="*/ 6858000 h 6858000"/>
              <a:gd name="connsiteX4" fmla="*/ 1264651 w 18731066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1066" h="6858000">
                <a:moveTo>
                  <a:pt x="38190" y="0"/>
                </a:moveTo>
                <a:lnTo>
                  <a:pt x="18731066" y="0"/>
                </a:lnTo>
                <a:lnTo>
                  <a:pt x="18731066" y="6858000"/>
                </a:lnTo>
                <a:lnTo>
                  <a:pt x="0" y="6858000"/>
                </a:lnTo>
                <a:lnTo>
                  <a:pt x="1264651" y="3429000"/>
                </a:lnTo>
                <a:close/>
              </a:path>
            </a:pathLst>
          </a:custGeom>
          <a:solidFill>
            <a:srgbClr val="B5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airplane, plane&#10;&#10;Description automatically generated">
            <a:extLst>
              <a:ext uri="{FF2B5EF4-FFF2-40B4-BE49-F238E27FC236}">
                <a16:creationId xmlns:a16="http://schemas.microsoft.com/office/drawing/2014/main" id="{F7CC3B0F-DFEA-48A2-8212-17A441820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21375" r="6873" b="22751"/>
          <a:stretch/>
        </p:blipFill>
        <p:spPr>
          <a:xfrm rot="5400000">
            <a:off x="-3607742" y="1658710"/>
            <a:ext cx="3914741" cy="361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87253 -4.07407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87253 -4.07407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عنوان 1">
            <a:extLst>
              <a:ext uri="{FF2B5EF4-FFF2-40B4-BE49-F238E27FC236}">
                <a16:creationId xmlns:a16="http://schemas.microsoft.com/office/drawing/2014/main" id="{F4B92814-232C-4124-B708-AF52D74C33E1}"/>
              </a:ext>
            </a:extLst>
          </p:cNvPr>
          <p:cNvSpPr txBox="1">
            <a:spLocks/>
          </p:cNvSpPr>
          <p:nvPr/>
        </p:nvSpPr>
        <p:spPr>
          <a:xfrm>
            <a:off x="598239" y="3001110"/>
            <a:ext cx="109955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ar-SA" sz="5400" b="1" dirty="0">
                <a:solidFill>
                  <a:srgbClr val="FF0000"/>
                </a:solidFill>
              </a:rPr>
              <a:t>جميع الحقوق محفوظة لموقع </a:t>
            </a:r>
            <a:r>
              <a:rPr lang="ar-SA" sz="5400" b="1" dirty="0"/>
              <a:t>حلول اون لاين </a:t>
            </a:r>
            <a:r>
              <a:rPr lang="ar-SA" sz="5400" b="1" dirty="0">
                <a:solidFill>
                  <a:srgbClr val="FF0000"/>
                </a:solidFill>
              </a:rPr>
              <a:t>يحق لك الاستخدام والتعديل عليها كما تشاء</a:t>
            </a:r>
            <a:br>
              <a:rPr lang="ar-SA" sz="5400" b="1" dirty="0">
                <a:solidFill>
                  <a:srgbClr val="FF0000"/>
                </a:solidFill>
              </a:rPr>
            </a:br>
            <a:r>
              <a:rPr lang="ar-SA" sz="5400" b="1" dirty="0">
                <a:solidFill>
                  <a:srgbClr val="FF0000"/>
                </a:solidFill>
              </a:rPr>
              <a:t>لكن </a:t>
            </a:r>
            <a:r>
              <a:rPr lang="ar-SA" sz="9600" b="1" dirty="0"/>
              <a:t>يحرم بيعها </a:t>
            </a:r>
            <a:br>
              <a:rPr lang="ar-SA" sz="5400" b="1" dirty="0"/>
            </a:br>
            <a:r>
              <a:rPr lang="ar-SA" sz="5400" b="1" dirty="0">
                <a:solidFill>
                  <a:srgbClr val="FF0000"/>
                </a:solidFill>
              </a:rPr>
              <a:t>او نشرها في المواقع الاخرى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983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4416804" y="854858"/>
            <a:ext cx="5348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دوران الأرض :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6921622" y="2407988"/>
            <a:ext cx="2844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: </a:t>
            </a:r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للأرض حركتان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2824442" y="4228040"/>
            <a:ext cx="7738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الأولى : </a:t>
            </a:r>
            <a:r>
              <a:rPr lang="ar-SY" sz="2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حول محورها </a:t>
            </a:r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وينتج عنها تعاقب الليل والنهار 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6" y="113186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3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3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197527" y="5746059"/>
            <a:ext cx="10630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الثانية : </a:t>
            </a:r>
            <a:r>
              <a:rPr lang="ar-SY" sz="2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حول الشمس , </a:t>
            </a:r>
            <a:r>
              <a:rPr lang="ar-SY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وذلك في مدة تستغرق 365 يوم و6 ساعات وينتج عنها الفصول الأربعة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CEC6CB7-08EE-4167-B7D7-33F2A0A1DFB4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64B502A-497C-41DF-B8B0-AA555B235BE1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0C25959-FBEF-46C2-9FBE-592C7B6D7A36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 descr="Deciduous tree">
            <a:extLst>
              <a:ext uri="{FF2B5EF4-FFF2-40B4-BE49-F238E27FC236}">
                <a16:creationId xmlns:a16="http://schemas.microsoft.com/office/drawing/2014/main" id="{4567D3B4-BEE0-4BBD-AF6E-17AD4F7006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8766" y="677527"/>
            <a:ext cx="649193" cy="649193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41C78627-A040-45C9-B7B3-EF7907F5F1E0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56CD10D-A70E-4EBF-953B-C4DBAA19E605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Graphic 107">
            <a:extLst>
              <a:ext uri="{FF2B5EF4-FFF2-40B4-BE49-F238E27FC236}">
                <a16:creationId xmlns:a16="http://schemas.microsoft.com/office/drawing/2014/main" id="{2138BD39-09A9-4C5B-A1D6-95CE45B409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A7C07C4C-C32C-4987-AA1E-A92510D57D4B}"/>
              </a:ext>
            </a:extLst>
          </p:cNvPr>
          <p:cNvSpPr/>
          <p:nvPr/>
        </p:nvSpPr>
        <p:spPr>
          <a:xfrm>
            <a:off x="10650262" y="3857989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E570A84-B9E9-46D7-A6FF-6B7142E43AF2}"/>
              </a:ext>
            </a:extLst>
          </p:cNvPr>
          <p:cNvSpPr/>
          <p:nvPr/>
        </p:nvSpPr>
        <p:spPr>
          <a:xfrm>
            <a:off x="10828382" y="4019887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110">
            <a:extLst>
              <a:ext uri="{FF2B5EF4-FFF2-40B4-BE49-F238E27FC236}">
                <a16:creationId xmlns:a16="http://schemas.microsoft.com/office/drawing/2014/main" id="{FDAF03AE-9AAB-4845-919F-FA67F5DBF2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9971" y="4047717"/>
            <a:ext cx="552538" cy="649193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8D77861E-8469-4DC0-9EB7-ABB60060DECD}"/>
              </a:ext>
            </a:extLst>
          </p:cNvPr>
          <p:cNvSpPr/>
          <p:nvPr/>
        </p:nvSpPr>
        <p:spPr>
          <a:xfrm>
            <a:off x="10802240" y="545171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16FD772-6FA6-42C7-9C40-C20F9D3CBC22}"/>
              </a:ext>
            </a:extLst>
          </p:cNvPr>
          <p:cNvSpPr/>
          <p:nvPr/>
        </p:nvSpPr>
        <p:spPr>
          <a:xfrm>
            <a:off x="10980360" y="561361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Graphic 113">
            <a:extLst>
              <a:ext uri="{FF2B5EF4-FFF2-40B4-BE49-F238E27FC236}">
                <a16:creationId xmlns:a16="http://schemas.microsoft.com/office/drawing/2014/main" id="{D2D37894-6900-44B1-B142-32C11FC80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4768" y="5761159"/>
            <a:ext cx="452714" cy="531906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E5B8CF7-AEEE-43C9-9DDC-0AADBE87A8B4}"/>
              </a:ext>
            </a:extLst>
          </p:cNvPr>
          <p:cNvSpPr/>
          <p:nvPr/>
        </p:nvSpPr>
        <p:spPr>
          <a:xfrm rot="5400000">
            <a:off x="3295421" y="322250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5076" t="7121" r="3268" b="7121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2E271A6-3062-419E-ADD4-859D40E5B5E4}"/>
              </a:ext>
            </a:extLst>
          </p:cNvPr>
          <p:cNvGrpSpPr/>
          <p:nvPr/>
        </p:nvGrpSpPr>
        <p:grpSpPr>
          <a:xfrm>
            <a:off x="4336167" y="361908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5B78DA6-5C9B-4E2D-98C2-55EB7E031577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rapezoid 10">
              <a:extLst>
                <a:ext uri="{FF2B5EF4-FFF2-40B4-BE49-F238E27FC236}">
                  <a16:creationId xmlns:a16="http://schemas.microsoft.com/office/drawing/2014/main" id="{5CACBE03-165A-46CF-8108-F706580811B7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AEDD493-F1DC-4B1E-ADBE-77C9815979CE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B1CD6F3-7775-4959-9CF9-5BC6779850DD}"/>
              </a:ext>
            </a:extLst>
          </p:cNvPr>
          <p:cNvSpPr/>
          <p:nvPr/>
        </p:nvSpPr>
        <p:spPr>
          <a:xfrm rot="5400000">
            <a:off x="1751208" y="2509286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8"/>
            <a:srcRect/>
            <a:stretch>
              <a:fillRect l="6296" t="8720" r="6296" b="8720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16468C5-1BC3-4149-9F5D-17BDC3205261}"/>
              </a:ext>
            </a:extLst>
          </p:cNvPr>
          <p:cNvGrpSpPr/>
          <p:nvPr/>
        </p:nvGrpSpPr>
        <p:grpSpPr>
          <a:xfrm>
            <a:off x="2791954" y="2548944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A21F68F-2B60-4C1F-8B94-F90C3969F730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rapezoid 10">
              <a:extLst>
                <a:ext uri="{FF2B5EF4-FFF2-40B4-BE49-F238E27FC236}">
                  <a16:creationId xmlns:a16="http://schemas.microsoft.com/office/drawing/2014/main" id="{C787D266-EBA7-47F4-911A-E03B4A0D41F7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4F5F7EC-CC40-4DC2-BCFA-D6AA679CBDEF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072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01" dur="200" fill="hold"/>
                                        <p:tgtEl>
                                          <p:spTgt spid="4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14" dur="200" fill="hold"/>
                                        <p:tgtEl>
                                          <p:spTgt spid="5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  <p:bldP spid="117" grpId="0"/>
      <p:bldP spid="33" grpId="0"/>
      <p:bldP spid="35" grpId="0" animBg="1"/>
      <p:bldP spid="36" grpId="0" animBg="1"/>
      <p:bldP spid="38" grpId="0" animBg="1"/>
      <p:bldP spid="39" grpId="0" animBg="1"/>
      <p:bldP spid="41" grpId="0" animBg="1"/>
      <p:bldP spid="42" grpId="0" animBg="1"/>
      <p:bldP spid="44" grpId="0" animBg="1"/>
      <p:bldP spid="45" grpId="0" animBg="1"/>
      <p:bldP spid="47" grpId="0" animBg="1"/>
      <p:bldP spid="47" grpId="1" animBg="1"/>
      <p:bldP spid="52" grpId="0" animBg="1"/>
      <p:bldP spid="5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4416804" y="854858"/>
            <a:ext cx="5348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&lt; دوران الأرض &gt;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2209152" y="4263303"/>
            <a:ext cx="7709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 جعل الله سبحانه وتعالى </a:t>
            </a:r>
            <a:r>
              <a:rPr lang="ar-SY" sz="2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النهار</a:t>
            </a:r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ar-SY" sz="2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للعمل والجد والسعي .</a:t>
            </a:r>
            <a:endParaRPr lang="en-US" sz="28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6" y="113186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3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4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2725482" y="2403505"/>
            <a:ext cx="71927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ينتج عن حركة الأرض حول محورها </a:t>
            </a:r>
            <a:r>
              <a:rPr lang="ar-SY" sz="2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تعاقب الليل والنهار  :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2511232" y="5748423"/>
            <a:ext cx="7719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 - جعل الله تعالى </a:t>
            </a:r>
            <a:r>
              <a:rPr lang="ar-SY" sz="2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الليل للراحة والسكينة والنوم .</a:t>
            </a:r>
            <a:endParaRPr lang="en-US" sz="28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C0B61CD-E78E-437B-8BE9-B998F12936BD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36EC4DF-A903-4F47-8833-F8656E3D79FD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75A4670-31B9-41A7-8DDD-8721998C673A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 descr="Deciduous tree">
            <a:extLst>
              <a:ext uri="{FF2B5EF4-FFF2-40B4-BE49-F238E27FC236}">
                <a16:creationId xmlns:a16="http://schemas.microsoft.com/office/drawing/2014/main" id="{F43E814A-C95C-4FCE-BCD1-D268284C48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8766" y="677527"/>
            <a:ext cx="649193" cy="649193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F5E8B32F-1731-426C-9E23-9F52B55CDC68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CCCB9AF-911B-4D5D-AEF1-F8540D570EFB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107">
            <a:extLst>
              <a:ext uri="{FF2B5EF4-FFF2-40B4-BE49-F238E27FC236}">
                <a16:creationId xmlns:a16="http://schemas.microsoft.com/office/drawing/2014/main" id="{96AD6670-C600-4295-8658-9EDC98051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4B80FF04-7EFA-4C6D-9B6E-5BCB8D3DD96E}"/>
              </a:ext>
            </a:extLst>
          </p:cNvPr>
          <p:cNvSpPr/>
          <p:nvPr/>
        </p:nvSpPr>
        <p:spPr>
          <a:xfrm>
            <a:off x="10650262" y="3857989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9A79D93-C4C7-4316-A317-DD06FC93F755}"/>
              </a:ext>
            </a:extLst>
          </p:cNvPr>
          <p:cNvSpPr/>
          <p:nvPr/>
        </p:nvSpPr>
        <p:spPr>
          <a:xfrm>
            <a:off x="10828382" y="4019887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110">
            <a:extLst>
              <a:ext uri="{FF2B5EF4-FFF2-40B4-BE49-F238E27FC236}">
                <a16:creationId xmlns:a16="http://schemas.microsoft.com/office/drawing/2014/main" id="{21CFF0D0-685C-406B-A1D9-F85855642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9971" y="4047717"/>
            <a:ext cx="552538" cy="649193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id="{8C1D8F40-C521-4456-8925-DA4F64EF79C0}"/>
              </a:ext>
            </a:extLst>
          </p:cNvPr>
          <p:cNvSpPr/>
          <p:nvPr/>
        </p:nvSpPr>
        <p:spPr>
          <a:xfrm>
            <a:off x="10802240" y="545171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A390E78-959B-49ED-86E8-837CE9F5A1FA}"/>
              </a:ext>
            </a:extLst>
          </p:cNvPr>
          <p:cNvSpPr/>
          <p:nvPr/>
        </p:nvSpPr>
        <p:spPr>
          <a:xfrm>
            <a:off x="10980360" y="561361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Graphic 113">
            <a:extLst>
              <a:ext uri="{FF2B5EF4-FFF2-40B4-BE49-F238E27FC236}">
                <a16:creationId xmlns:a16="http://schemas.microsoft.com/office/drawing/2014/main" id="{8347C70C-9A18-4A56-9D3D-71DF3524C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4768" y="5761159"/>
            <a:ext cx="452714" cy="531906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1D5ED47-6172-4E96-87C8-9A033D760D4D}"/>
              </a:ext>
            </a:extLst>
          </p:cNvPr>
          <p:cNvSpPr/>
          <p:nvPr/>
        </p:nvSpPr>
        <p:spPr>
          <a:xfrm rot="5400000">
            <a:off x="3367429" y="200048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174" t="5604" r="2174" b="5604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02C5C3A-076D-4D91-8AD4-71F947C845BA}"/>
              </a:ext>
            </a:extLst>
          </p:cNvPr>
          <p:cNvGrpSpPr/>
          <p:nvPr/>
        </p:nvGrpSpPr>
        <p:grpSpPr>
          <a:xfrm>
            <a:off x="4408175" y="239706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3858810-57E4-4796-91A0-09AA4B0514F8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rapezoid 10">
              <a:extLst>
                <a:ext uri="{FF2B5EF4-FFF2-40B4-BE49-F238E27FC236}">
                  <a16:creationId xmlns:a16="http://schemas.microsoft.com/office/drawing/2014/main" id="{FC479723-9507-483F-B9A6-819D7FFEE9A2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16B4D62-1464-4874-B165-F9849CBEC39B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FF79FF4F-3265-4709-82A9-C2455AE86313}"/>
              </a:ext>
            </a:extLst>
          </p:cNvPr>
          <p:cNvSpPr/>
          <p:nvPr/>
        </p:nvSpPr>
        <p:spPr>
          <a:xfrm rot="5400000">
            <a:off x="1873834" y="4417036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8"/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295E042-C8ED-42A1-AE5C-3D6C89A64028}"/>
              </a:ext>
            </a:extLst>
          </p:cNvPr>
          <p:cNvGrpSpPr/>
          <p:nvPr/>
        </p:nvGrpSpPr>
        <p:grpSpPr>
          <a:xfrm>
            <a:off x="2914580" y="4456693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8EF090F-B98B-4474-8AF8-E5567927963F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apezoid 10">
              <a:extLst>
                <a:ext uri="{FF2B5EF4-FFF2-40B4-BE49-F238E27FC236}">
                  <a16:creationId xmlns:a16="http://schemas.microsoft.com/office/drawing/2014/main" id="{EC819833-5461-485E-B4B7-D41BFD0D41DD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90A3AEA-A0A3-4596-BE33-FBD7927DC8EA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269A4070-6616-43DF-924A-849B64BF8866}"/>
              </a:ext>
            </a:extLst>
          </p:cNvPr>
          <p:cNvSpPr/>
          <p:nvPr/>
        </p:nvSpPr>
        <p:spPr>
          <a:xfrm rot="5400000">
            <a:off x="806880" y="2390206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9"/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DAB93F3-76E2-47E3-B5D5-5FE6CF91253F}"/>
              </a:ext>
            </a:extLst>
          </p:cNvPr>
          <p:cNvGrpSpPr/>
          <p:nvPr/>
        </p:nvGrpSpPr>
        <p:grpSpPr>
          <a:xfrm>
            <a:off x="1847626" y="2429864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BBCA34F-1A36-46F3-B9A6-227E7D65F22E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apezoid 10">
              <a:extLst>
                <a:ext uri="{FF2B5EF4-FFF2-40B4-BE49-F238E27FC236}">
                  <a16:creationId xmlns:a16="http://schemas.microsoft.com/office/drawing/2014/main" id="{6A952D4A-2961-4851-A36C-267F78C44DC8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37E8908-DFC7-49E5-BB68-78538184E608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095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61" dur="200" fill="hold"/>
                                        <p:tgtEl>
                                          <p:spTgt spid="4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94" dur="200" fill="hold"/>
                                        <p:tgtEl>
                                          <p:spTgt spid="5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27" dur="200" fill="hold"/>
                                        <p:tgtEl>
                                          <p:spTgt spid="5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7" grpId="0"/>
      <p:bldP spid="34" grpId="0"/>
      <p:bldP spid="35" grpId="0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  <p:bldP spid="45" grpId="0" animBg="1"/>
      <p:bldP spid="46" grpId="0" animBg="1"/>
      <p:bldP spid="48" grpId="0" animBg="1"/>
      <p:bldP spid="48" grpId="1" animBg="1"/>
      <p:bldP spid="53" grpId="0" animBg="1"/>
      <p:bldP spid="53" grpId="1" animBg="1"/>
      <p:bldP spid="58" grpId="0" animBg="1"/>
      <p:bldP spid="5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8C89443-501A-45F0-8C9A-A90710457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676" y="1326777"/>
            <a:ext cx="10118953" cy="5414963"/>
          </a:xfrm>
        </p:spPr>
      </p:pic>
      <p:sp>
        <p:nvSpPr>
          <p:cNvPr id="6" name="عنوان 1">
            <a:extLst>
              <a:ext uri="{FF2B5EF4-FFF2-40B4-BE49-F238E27FC236}">
                <a16:creationId xmlns:a16="http://schemas.microsoft.com/office/drawing/2014/main" id="{3B4624C5-3D51-4B81-BFD5-9D4BB29DEE6A}"/>
              </a:ext>
            </a:extLst>
          </p:cNvPr>
          <p:cNvSpPr txBox="1">
            <a:spLocks/>
          </p:cNvSpPr>
          <p:nvPr/>
        </p:nvSpPr>
        <p:spPr>
          <a:xfrm>
            <a:off x="5827060" y="9898"/>
            <a:ext cx="71472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ar-SA" sz="7200" b="1" dirty="0">
                <a:solidFill>
                  <a:schemeClr val="bg1"/>
                </a:solidFill>
              </a:rPr>
              <a:t>تجدنا  في جوجل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14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4416804" y="854858"/>
            <a:ext cx="5348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دوران الأرض :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6" y="113186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3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4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1718122" y="2403505"/>
            <a:ext cx="85320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ينتج عن حركة الأرض حول الشمس </a:t>
            </a:r>
            <a:r>
              <a:rPr lang="ar-SY" sz="2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أربعة فصول </a:t>
            </a:r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تتعاقب</a:t>
            </a:r>
          </a:p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في الحدوث في السنة هي : </a:t>
            </a:r>
            <a:r>
              <a:rPr lang="ar-SY" sz="2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الشتاء و الربيع والصيف والخريف</a:t>
            </a:r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301D31E-8FD9-4B2F-A8C1-176BF64123A0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16F35A1-3F07-4085-B97E-4C50032CC566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37A1B5-3626-41D2-B86B-21D67CEFEEA0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 descr="Deciduous tree">
            <a:extLst>
              <a:ext uri="{FF2B5EF4-FFF2-40B4-BE49-F238E27FC236}">
                <a16:creationId xmlns:a16="http://schemas.microsoft.com/office/drawing/2014/main" id="{8D9D7434-5EAD-49A0-BCE3-692E66E28E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8766" y="677527"/>
            <a:ext cx="649193" cy="649193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32FEAEDA-0EDB-4A36-9241-7E80690AE56E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21F2CE6-56B8-43F5-BE2F-78C669AB3B6A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107">
            <a:extLst>
              <a:ext uri="{FF2B5EF4-FFF2-40B4-BE49-F238E27FC236}">
                <a16:creationId xmlns:a16="http://schemas.microsoft.com/office/drawing/2014/main" id="{57AC6EF9-C96F-4FEC-B46C-A0BD3855C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F8820D00-C57D-4C9B-9642-3EC95B6A13F6}"/>
              </a:ext>
            </a:extLst>
          </p:cNvPr>
          <p:cNvSpPr/>
          <p:nvPr/>
        </p:nvSpPr>
        <p:spPr>
          <a:xfrm rot="5400000">
            <a:off x="6355651" y="4385562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7"/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7A10B1E-A407-490E-8853-01FFE4EF60C0}"/>
              </a:ext>
            </a:extLst>
          </p:cNvPr>
          <p:cNvGrpSpPr/>
          <p:nvPr/>
        </p:nvGrpSpPr>
        <p:grpSpPr>
          <a:xfrm>
            <a:off x="7396397" y="4425220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605E676-15EF-4BF1-9CCA-2C05CC26CD06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rapezoid 10">
              <a:extLst>
                <a:ext uri="{FF2B5EF4-FFF2-40B4-BE49-F238E27FC236}">
                  <a16:creationId xmlns:a16="http://schemas.microsoft.com/office/drawing/2014/main" id="{9E351A9F-ABB0-4D94-9735-7ECFC4D52745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442682A-AE3F-4585-AC1D-4CBEEA27EF62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4474ACF-B76A-4353-ABF6-68F6B0126219}"/>
              </a:ext>
            </a:extLst>
          </p:cNvPr>
          <p:cNvSpPr/>
          <p:nvPr/>
        </p:nvSpPr>
        <p:spPr>
          <a:xfrm rot="5400000">
            <a:off x="3839540" y="4349016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8"/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65D467A-0A96-42DB-B794-532E7619DCF0}"/>
              </a:ext>
            </a:extLst>
          </p:cNvPr>
          <p:cNvGrpSpPr/>
          <p:nvPr/>
        </p:nvGrpSpPr>
        <p:grpSpPr>
          <a:xfrm>
            <a:off x="4880286" y="4388673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D0A8C90-86DD-47A6-B0C7-E97712D22C63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apezoid 10">
              <a:extLst>
                <a:ext uri="{FF2B5EF4-FFF2-40B4-BE49-F238E27FC236}">
                  <a16:creationId xmlns:a16="http://schemas.microsoft.com/office/drawing/2014/main" id="{1C8E25B4-DA6B-437D-A6F6-9EA2EEA2E0B2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0AC1571-DF39-401E-93AB-C5E017DE477F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36AC92E9-3EEC-48FD-8D8A-B609E80D96BA}"/>
              </a:ext>
            </a:extLst>
          </p:cNvPr>
          <p:cNvSpPr/>
          <p:nvPr/>
        </p:nvSpPr>
        <p:spPr>
          <a:xfrm rot="5400000">
            <a:off x="1285048" y="4349016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9"/>
            <a:srcRect/>
            <a:stretch>
              <a:fillRect l="6296" t="8720" r="6296" b="8720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E4998D2-F6F3-4BC8-A4D6-3860772553BA}"/>
              </a:ext>
            </a:extLst>
          </p:cNvPr>
          <p:cNvGrpSpPr/>
          <p:nvPr/>
        </p:nvGrpSpPr>
        <p:grpSpPr>
          <a:xfrm>
            <a:off x="2325794" y="4388674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31A7FB9-5F51-46B5-AA30-54CB3C770FD5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apezoid 10">
              <a:extLst>
                <a:ext uri="{FF2B5EF4-FFF2-40B4-BE49-F238E27FC236}">
                  <a16:creationId xmlns:a16="http://schemas.microsoft.com/office/drawing/2014/main" id="{1441C9AC-58CD-4482-99DE-9561E1ACC583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CE26279-9EE0-4044-AC38-660A721C2696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9E4EE935-40AD-4314-AEC7-00E417829E8F}"/>
              </a:ext>
            </a:extLst>
          </p:cNvPr>
          <p:cNvSpPr/>
          <p:nvPr/>
        </p:nvSpPr>
        <p:spPr>
          <a:xfrm rot="5400000">
            <a:off x="8858249" y="4406548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10"/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C73BDDD-A669-46C3-A02C-85BA135D2A49}"/>
              </a:ext>
            </a:extLst>
          </p:cNvPr>
          <p:cNvGrpSpPr/>
          <p:nvPr/>
        </p:nvGrpSpPr>
        <p:grpSpPr>
          <a:xfrm>
            <a:off x="9898995" y="4446206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EA685E0-5CED-4CFA-9C25-C078CB98B440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rapezoid 10">
              <a:extLst>
                <a:ext uri="{FF2B5EF4-FFF2-40B4-BE49-F238E27FC236}">
                  <a16:creationId xmlns:a16="http://schemas.microsoft.com/office/drawing/2014/main" id="{9FACD9B5-25CA-48BA-BF94-7F2BC939752A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D9A7B18-94D9-4E1D-813B-769382A6F1AF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017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61" dur="200" fill="hold"/>
                                        <p:tgtEl>
                                          <p:spTgt spid="6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74" dur="200" fill="hold"/>
                                        <p:tgtEl>
                                          <p:spTgt spid="4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87" dur="200" fill="hold"/>
                                        <p:tgtEl>
                                          <p:spTgt spid="5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00" dur="200" fill="hold"/>
                                        <p:tgtEl>
                                          <p:spTgt spid="5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34" grpId="0"/>
      <p:bldP spid="36" grpId="0" animBg="1"/>
      <p:bldP spid="37" grpId="0" animBg="1"/>
      <p:bldP spid="39" grpId="0" animBg="1"/>
      <p:bldP spid="40" grpId="0" animBg="1"/>
      <p:bldP spid="48" grpId="0" animBg="1"/>
      <p:bldP spid="48" grpId="1" animBg="1"/>
      <p:bldP spid="53" grpId="0" animBg="1"/>
      <p:bldP spid="53" grpId="1" animBg="1"/>
      <p:bldP spid="58" grpId="0" animBg="1"/>
      <p:bldP spid="58" grpId="1" animBg="1"/>
      <p:bldP spid="63" grpId="0" animBg="1"/>
      <p:bldP spid="6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3662854" y="2530442"/>
            <a:ext cx="6568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فصل الربيع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3516353" y="4252602"/>
            <a:ext cx="6892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فصل الصيف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5" y="113185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4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4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3840975" y="5761159"/>
            <a:ext cx="6562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فصل الخريف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3510906" y="906581"/>
            <a:ext cx="6568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فصل الشتاء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D6E6CE2-A1B2-4029-A10F-C092ED105022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7B75F3C-EAE5-43C9-9609-AD284A2ADAF2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46A7DF2-69B0-481E-B200-FA895B9DAB03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Graphic 39" descr="Deciduous tree">
            <a:extLst>
              <a:ext uri="{FF2B5EF4-FFF2-40B4-BE49-F238E27FC236}">
                <a16:creationId xmlns:a16="http://schemas.microsoft.com/office/drawing/2014/main" id="{22EC9501-0F1D-4082-9923-F2BBCB8F4A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8766" y="677527"/>
            <a:ext cx="649193" cy="649193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D7D46DFB-B9AE-46B9-9501-E7C69018E571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225484C-E55A-4DA1-A44C-DB8F4B638F2D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107">
            <a:extLst>
              <a:ext uri="{FF2B5EF4-FFF2-40B4-BE49-F238E27FC236}">
                <a16:creationId xmlns:a16="http://schemas.microsoft.com/office/drawing/2014/main" id="{8EED4507-F6A2-477B-A8B8-0234191D96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13117A54-B61F-4E03-9EDA-9B659C47ABE1}"/>
              </a:ext>
            </a:extLst>
          </p:cNvPr>
          <p:cNvSpPr/>
          <p:nvPr/>
        </p:nvSpPr>
        <p:spPr>
          <a:xfrm>
            <a:off x="10650262" y="3857989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1C3E777-8A7A-45DB-B481-F0CF5B790633}"/>
              </a:ext>
            </a:extLst>
          </p:cNvPr>
          <p:cNvSpPr/>
          <p:nvPr/>
        </p:nvSpPr>
        <p:spPr>
          <a:xfrm>
            <a:off x="10828382" y="4019887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Graphic 110">
            <a:extLst>
              <a:ext uri="{FF2B5EF4-FFF2-40B4-BE49-F238E27FC236}">
                <a16:creationId xmlns:a16="http://schemas.microsoft.com/office/drawing/2014/main" id="{A2581FD2-343B-4241-8177-3345B699C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9971" y="4047717"/>
            <a:ext cx="552538" cy="649193"/>
          </a:xfrm>
          <a:prstGeom prst="rect">
            <a:avLst/>
          </a:prstGeo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4408A3AB-BF9C-493F-AE4B-55500C4FB1E0}"/>
              </a:ext>
            </a:extLst>
          </p:cNvPr>
          <p:cNvSpPr/>
          <p:nvPr/>
        </p:nvSpPr>
        <p:spPr>
          <a:xfrm>
            <a:off x="10802240" y="545171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0AEF6E0A-3FF8-4948-B925-384606D92F64}"/>
              </a:ext>
            </a:extLst>
          </p:cNvPr>
          <p:cNvSpPr/>
          <p:nvPr/>
        </p:nvSpPr>
        <p:spPr>
          <a:xfrm>
            <a:off x="10980360" y="561361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Graphic 113">
            <a:extLst>
              <a:ext uri="{FF2B5EF4-FFF2-40B4-BE49-F238E27FC236}">
                <a16:creationId xmlns:a16="http://schemas.microsoft.com/office/drawing/2014/main" id="{8347433D-C1EE-4C60-AF4C-47316B1EF0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4768" y="5761159"/>
            <a:ext cx="452714" cy="531906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21A1E15-EA40-4AFC-AF49-6F561A766CBD}"/>
              </a:ext>
            </a:extLst>
          </p:cNvPr>
          <p:cNvSpPr/>
          <p:nvPr/>
        </p:nvSpPr>
        <p:spPr>
          <a:xfrm rot="5400000">
            <a:off x="3295421" y="322250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A690F7A-858D-4719-9192-A9730227F8DB}"/>
              </a:ext>
            </a:extLst>
          </p:cNvPr>
          <p:cNvGrpSpPr/>
          <p:nvPr/>
        </p:nvGrpSpPr>
        <p:grpSpPr>
          <a:xfrm>
            <a:off x="4336167" y="361908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D1C192A-A80C-4636-9C9B-7A9C4925043C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rapezoid 10">
              <a:extLst>
                <a:ext uri="{FF2B5EF4-FFF2-40B4-BE49-F238E27FC236}">
                  <a16:creationId xmlns:a16="http://schemas.microsoft.com/office/drawing/2014/main" id="{DABA2BA1-0C8E-4AF3-AC1D-901E35CD6C34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164E3CE-33E0-4727-B9CC-D1243BBE51E5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DDEB3C55-4520-4C9E-9C12-67A298DAD73D}"/>
              </a:ext>
            </a:extLst>
          </p:cNvPr>
          <p:cNvSpPr/>
          <p:nvPr/>
        </p:nvSpPr>
        <p:spPr>
          <a:xfrm rot="5400000">
            <a:off x="3111326" y="4573365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8"/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86332E4-6490-40FD-94BA-B5FC8A4A721B}"/>
              </a:ext>
            </a:extLst>
          </p:cNvPr>
          <p:cNvGrpSpPr/>
          <p:nvPr/>
        </p:nvGrpSpPr>
        <p:grpSpPr>
          <a:xfrm>
            <a:off x="4152072" y="4613022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4B16960-6896-422D-ADAF-4380DDC967EE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10">
              <a:extLst>
                <a:ext uri="{FF2B5EF4-FFF2-40B4-BE49-F238E27FC236}">
                  <a16:creationId xmlns:a16="http://schemas.microsoft.com/office/drawing/2014/main" id="{DE8A2D0E-A74A-4549-91F1-EA8725913C0E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E91265E3-E496-43F8-AF40-112CC87E0A88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F1387E53-1ECA-446C-BDD0-60E2C59669F3}"/>
              </a:ext>
            </a:extLst>
          </p:cNvPr>
          <p:cNvSpPr/>
          <p:nvPr/>
        </p:nvSpPr>
        <p:spPr>
          <a:xfrm rot="5400000">
            <a:off x="4402009" y="2510660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DB6C089-757D-4520-B2E6-FCE1DD138301}"/>
              </a:ext>
            </a:extLst>
          </p:cNvPr>
          <p:cNvGrpSpPr/>
          <p:nvPr/>
        </p:nvGrpSpPr>
        <p:grpSpPr>
          <a:xfrm>
            <a:off x="5442755" y="2550318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6AECC73-63D2-4C1A-872A-6E24A87CC2AD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apezoid 10">
              <a:extLst>
                <a:ext uri="{FF2B5EF4-FFF2-40B4-BE49-F238E27FC236}">
                  <a16:creationId xmlns:a16="http://schemas.microsoft.com/office/drawing/2014/main" id="{601291C6-B9B1-4624-AEDE-00A5015A7400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A6D251D-E15B-4F87-8C19-407126F16607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E510A0B0-AA5E-46A2-ADB1-32EE7CAA50B5}"/>
              </a:ext>
            </a:extLst>
          </p:cNvPr>
          <p:cNvSpPr/>
          <p:nvPr/>
        </p:nvSpPr>
        <p:spPr>
          <a:xfrm rot="5400000">
            <a:off x="1751208" y="2509286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14CBFD6-3011-481A-BF7C-1A00E213E385}"/>
              </a:ext>
            </a:extLst>
          </p:cNvPr>
          <p:cNvGrpSpPr/>
          <p:nvPr/>
        </p:nvGrpSpPr>
        <p:grpSpPr>
          <a:xfrm>
            <a:off x="2791954" y="2548944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836C4C5-CDA2-473A-A4C7-57467DD35C36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rapezoid 10">
              <a:extLst>
                <a:ext uri="{FF2B5EF4-FFF2-40B4-BE49-F238E27FC236}">
                  <a16:creationId xmlns:a16="http://schemas.microsoft.com/office/drawing/2014/main" id="{45FC0CC3-9620-4114-9541-C487FEC70453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5D9AFA4-63CA-4EE3-B83A-42F7A190B418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813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41" dur="200" fill="hold"/>
                                        <p:tgtEl>
                                          <p:spTgt spid="5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74" dur="200" fill="hold"/>
                                        <p:tgtEl>
                                          <p:spTgt spid="5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07" dur="200" fill="hold"/>
                                        <p:tgtEl>
                                          <p:spTgt spid="6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40" dur="200" fill="hold"/>
                                        <p:tgtEl>
                                          <p:spTgt spid="6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34" grpId="0"/>
      <p:bldP spid="36" grpId="0"/>
      <p:bldP spid="38" grpId="0" animBg="1"/>
      <p:bldP spid="39" grpId="0" animBg="1"/>
      <p:bldP spid="41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50" grpId="0" animBg="1"/>
      <p:bldP spid="50" grpId="1" animBg="1"/>
      <p:bldP spid="55" grpId="0" animBg="1"/>
      <p:bldP spid="55" grpId="1" animBg="1"/>
      <p:bldP spid="60" grpId="0" animBg="1"/>
      <p:bldP spid="60" grpId="1" animBg="1"/>
      <p:bldP spid="65" grpId="0" animBg="1"/>
      <p:bldP spid="6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CE0FC8E5-B434-4913-A690-8B332D316155}"/>
              </a:ext>
            </a:extLst>
          </p:cNvPr>
          <p:cNvSpPr/>
          <p:nvPr/>
        </p:nvSpPr>
        <p:spPr>
          <a:xfrm>
            <a:off x="4416804" y="854858"/>
            <a:ext cx="5348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دوران الأرض :</a:t>
            </a:r>
            <a:endParaRPr lang="en-US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2492188" y="2575776"/>
            <a:ext cx="7738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ونتيجة لحركة الأرض حول الشمس وجدت مناطق حارة </a:t>
            </a:r>
          </a:p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و باردة و معتدلة .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6" y="113186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3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301D31E-8FD9-4B2F-A8C1-176BF64123A0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16F35A1-3F07-4085-B97E-4C50032CC566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37A1B5-3626-41D2-B86B-21D67CEFEEA0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Graphic 37" descr="Deciduous tree">
            <a:extLst>
              <a:ext uri="{FF2B5EF4-FFF2-40B4-BE49-F238E27FC236}">
                <a16:creationId xmlns:a16="http://schemas.microsoft.com/office/drawing/2014/main" id="{8D9D7434-5EAD-49A0-BCE3-692E66E28E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8766" y="677527"/>
            <a:ext cx="649193" cy="649193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32FEAEDA-0EDB-4A36-9241-7E80690AE56E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21F2CE6-56B8-43F5-BE2F-78C669AB3B6A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Graphic 107">
            <a:extLst>
              <a:ext uri="{FF2B5EF4-FFF2-40B4-BE49-F238E27FC236}">
                <a16:creationId xmlns:a16="http://schemas.microsoft.com/office/drawing/2014/main" id="{57AC6EF9-C96F-4FEC-B46C-A0BD3855C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F8820D00-C57D-4C9B-9642-3EC95B6A13F6}"/>
              </a:ext>
            </a:extLst>
          </p:cNvPr>
          <p:cNvSpPr/>
          <p:nvPr/>
        </p:nvSpPr>
        <p:spPr>
          <a:xfrm rot="5400000">
            <a:off x="3761530" y="3080154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7A10B1E-A407-490E-8853-01FFE4EF60C0}"/>
              </a:ext>
            </a:extLst>
          </p:cNvPr>
          <p:cNvGrpSpPr/>
          <p:nvPr/>
        </p:nvGrpSpPr>
        <p:grpSpPr>
          <a:xfrm>
            <a:off x="4802276" y="3119812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605E676-15EF-4BF1-9CCA-2C05CC26CD06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rapezoid 10">
              <a:extLst>
                <a:ext uri="{FF2B5EF4-FFF2-40B4-BE49-F238E27FC236}">
                  <a16:creationId xmlns:a16="http://schemas.microsoft.com/office/drawing/2014/main" id="{9E351A9F-ABB0-4D94-9735-7ECFC4D52745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442682A-AE3F-4585-AC1D-4CBEEA27EF62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B4474ACF-B76A-4353-ABF6-68F6B0126219}"/>
              </a:ext>
            </a:extLst>
          </p:cNvPr>
          <p:cNvSpPr/>
          <p:nvPr/>
        </p:nvSpPr>
        <p:spPr>
          <a:xfrm rot="5400000">
            <a:off x="1693420" y="4608076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8"/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65D467A-0A96-42DB-B794-532E7619DCF0}"/>
              </a:ext>
            </a:extLst>
          </p:cNvPr>
          <p:cNvGrpSpPr/>
          <p:nvPr/>
        </p:nvGrpSpPr>
        <p:grpSpPr>
          <a:xfrm>
            <a:off x="2734166" y="4647733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5D0A8C90-86DD-47A6-B0C7-E97712D22C63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rapezoid 10">
              <a:extLst>
                <a:ext uri="{FF2B5EF4-FFF2-40B4-BE49-F238E27FC236}">
                  <a16:creationId xmlns:a16="http://schemas.microsoft.com/office/drawing/2014/main" id="{1C8E25B4-DA6B-437D-A6F6-9EA2EEA2E0B2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0AC1571-DF39-401E-93AB-C5E017DE477F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36AC92E9-3EEC-48FD-8D8A-B609E80D96BA}"/>
              </a:ext>
            </a:extLst>
          </p:cNvPr>
          <p:cNvSpPr/>
          <p:nvPr/>
        </p:nvSpPr>
        <p:spPr>
          <a:xfrm rot="5400000">
            <a:off x="626466" y="2581246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E4998D2-F6F3-4BC8-A4D6-3860772553BA}"/>
              </a:ext>
            </a:extLst>
          </p:cNvPr>
          <p:cNvGrpSpPr/>
          <p:nvPr/>
        </p:nvGrpSpPr>
        <p:grpSpPr>
          <a:xfrm>
            <a:off x="1667212" y="2620904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31A7FB9-5F51-46B5-AA30-54CB3C770FD5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apezoid 10">
              <a:extLst>
                <a:ext uri="{FF2B5EF4-FFF2-40B4-BE49-F238E27FC236}">
                  <a16:creationId xmlns:a16="http://schemas.microsoft.com/office/drawing/2014/main" id="{1441C9AC-58CD-4482-99DE-9561E1ACC583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CE26279-9EE0-4044-AC38-660A721C2696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499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61" dur="200" fill="hold"/>
                                        <p:tgtEl>
                                          <p:spTgt spid="4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74" dur="200" fill="hold"/>
                                        <p:tgtEl>
                                          <p:spTgt spid="5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87" dur="200" fill="hold"/>
                                        <p:tgtEl>
                                          <p:spTgt spid="5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7" grpId="0"/>
      <p:bldP spid="36" grpId="0" animBg="1"/>
      <p:bldP spid="37" grpId="0" animBg="1"/>
      <p:bldP spid="39" grpId="0" animBg="1"/>
      <p:bldP spid="40" grpId="0" animBg="1"/>
      <p:bldP spid="48" grpId="0" animBg="1"/>
      <p:bldP spid="48" grpId="1" animBg="1"/>
      <p:bldP spid="53" grpId="0" animBg="1"/>
      <p:bldP spid="53" grpId="1" animBg="1"/>
      <p:bldP spid="58" grpId="0" animBg="1"/>
      <p:bldP spid="5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627209" y="2239241"/>
            <a:ext cx="96038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املأ الفراغات بالكلمات المناسبة مما يلي :</a:t>
            </a:r>
          </a:p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( </a:t>
            </a:r>
            <a:r>
              <a:rPr lang="ar-SY" sz="2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مرتفعة – منخفضة – معتدلة</a:t>
            </a:r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)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2D8D9CAD-37A5-401A-B7B5-5198996722A5}"/>
              </a:ext>
            </a:extLst>
          </p:cNvPr>
          <p:cNvSpPr/>
          <p:nvPr/>
        </p:nvSpPr>
        <p:spPr>
          <a:xfrm rot="16200000">
            <a:off x="-5692756" y="1423842"/>
            <a:ext cx="12220013" cy="434418"/>
          </a:xfrm>
          <a:prstGeom prst="roundRect">
            <a:avLst>
              <a:gd name="adj" fmla="val 50000"/>
            </a:avLst>
          </a:prstGeom>
          <a:solidFill>
            <a:schemeClr val="bg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879526D-9295-493F-8F85-9F4B609FDB51}"/>
              </a:ext>
            </a:extLst>
          </p:cNvPr>
          <p:cNvGrpSpPr/>
          <p:nvPr/>
        </p:nvGrpSpPr>
        <p:grpSpPr>
          <a:xfrm rot="16200000">
            <a:off x="732375" y="113185"/>
            <a:ext cx="1477108" cy="2953531"/>
            <a:chOff x="9283211" y="666793"/>
            <a:chExt cx="1477108" cy="2953531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26263-3EB1-41CB-81C9-93D6AF31BE3E}"/>
                </a:ext>
              </a:extLst>
            </p:cNvPr>
            <p:cNvSpPr/>
            <p:nvPr/>
          </p:nvSpPr>
          <p:spPr>
            <a:xfrm>
              <a:off x="9993778" y="1299839"/>
              <a:ext cx="45719" cy="914400"/>
            </a:xfrm>
            <a:prstGeom prst="rect">
              <a:avLst/>
            </a:prstGeom>
            <a:solidFill>
              <a:srgbClr val="F216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B4305DE-9E23-47B2-A0A4-7F04E3FB5A5E}"/>
                </a:ext>
              </a:extLst>
            </p:cNvPr>
            <p:cNvGrpSpPr/>
            <p:nvPr/>
          </p:nvGrpSpPr>
          <p:grpSpPr>
            <a:xfrm>
              <a:off x="9562071" y="666793"/>
              <a:ext cx="919389" cy="675249"/>
              <a:chOff x="2874348" y="858810"/>
              <a:chExt cx="919389" cy="675249"/>
            </a:xfrm>
          </p:grpSpPr>
          <p:sp>
            <p:nvSpPr>
              <p:cNvPr id="134" name="Rectangle: Top Corners Rounded 133">
                <a:extLst>
                  <a:ext uri="{FF2B5EF4-FFF2-40B4-BE49-F238E27FC236}">
                    <a16:creationId xmlns:a16="http://schemas.microsoft.com/office/drawing/2014/main" id="{63A625DE-30CB-4C29-A4E9-67E04D1AD55D}"/>
                  </a:ext>
                </a:extLst>
              </p:cNvPr>
              <p:cNvSpPr/>
              <p:nvPr/>
            </p:nvSpPr>
            <p:spPr>
              <a:xfrm>
                <a:off x="2968283" y="858810"/>
                <a:ext cx="731520" cy="675249"/>
              </a:xfrm>
              <a:prstGeom prst="round2SameRect">
                <a:avLst>
                  <a:gd name="adj1" fmla="val 0"/>
                  <a:gd name="adj2" fmla="val 50000"/>
                </a:avLst>
              </a:prstGeom>
              <a:solidFill>
                <a:srgbClr val="F2163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ight Triangle 134">
                <a:extLst>
                  <a:ext uri="{FF2B5EF4-FFF2-40B4-BE49-F238E27FC236}">
                    <a16:creationId xmlns:a16="http://schemas.microsoft.com/office/drawing/2014/main" id="{3480AAD9-F2FA-41C4-89EF-B6C58D995907}"/>
                  </a:ext>
                </a:extLst>
              </p:cNvPr>
              <p:cNvSpPr/>
              <p:nvPr/>
            </p:nvSpPr>
            <p:spPr>
              <a:xfrm flipH="1">
                <a:off x="2874348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ight Triangle 135">
                <a:extLst>
                  <a:ext uri="{FF2B5EF4-FFF2-40B4-BE49-F238E27FC236}">
                    <a16:creationId xmlns:a16="http://schemas.microsoft.com/office/drawing/2014/main" id="{64E8D421-0017-4819-85CF-C9E2CC427AA9}"/>
                  </a:ext>
                </a:extLst>
              </p:cNvPr>
              <p:cNvSpPr/>
              <p:nvPr/>
            </p:nvSpPr>
            <p:spPr>
              <a:xfrm>
                <a:off x="3699803" y="858810"/>
                <a:ext cx="93934" cy="210334"/>
              </a:xfrm>
              <a:prstGeom prst="rtTriangl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C602730-1D12-45DB-91B0-B37DA557B847}"/>
                </a:ext>
              </a:extLst>
            </p:cNvPr>
            <p:cNvGrpSpPr/>
            <p:nvPr/>
          </p:nvGrpSpPr>
          <p:grpSpPr>
            <a:xfrm>
              <a:off x="9283211" y="2058810"/>
              <a:ext cx="1477108" cy="1561514"/>
              <a:chOff x="3786850" y="3446587"/>
              <a:chExt cx="1477108" cy="1561514"/>
            </a:xfrm>
            <a:solidFill>
              <a:srgbClr val="F2163A"/>
            </a:solidFill>
            <a:effectLst>
              <a:reflection blurRad="6350" stA="50000" endA="300" endPos="38500" dist="50800" dir="5400000" sy="-100000" algn="bl" rotWithShape="0"/>
            </a:effectLst>
          </p:grpSpPr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91B06D3-0EC6-4BCA-B2A8-2F278C9A70C4}"/>
                  </a:ext>
                </a:extLst>
              </p:cNvPr>
              <p:cNvSpPr/>
              <p:nvPr/>
            </p:nvSpPr>
            <p:spPr>
              <a:xfrm>
                <a:off x="3786850" y="3530993"/>
                <a:ext cx="1477108" cy="147710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EC30B617-0D02-4DF6-8C88-D37970EA3C4F}"/>
                  </a:ext>
                </a:extLst>
              </p:cNvPr>
              <p:cNvSpPr/>
              <p:nvPr/>
            </p:nvSpPr>
            <p:spPr>
              <a:xfrm>
                <a:off x="4384728" y="3446587"/>
                <a:ext cx="281354" cy="168812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8" name="Graphic 127" descr="Trophy">
              <a:extLst>
                <a:ext uri="{FF2B5EF4-FFF2-40B4-BE49-F238E27FC236}">
                  <a16:creationId xmlns:a16="http://schemas.microsoft.com/office/drawing/2014/main" id="{2249F8C1-B463-4E35-B975-92A690F45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863373" y="806289"/>
              <a:ext cx="365760" cy="365760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8A0BDAB4-01BF-40D3-A21A-8233BA95D21F}"/>
                </a:ext>
              </a:extLst>
            </p:cNvPr>
            <p:cNvGrpSpPr/>
            <p:nvPr/>
          </p:nvGrpSpPr>
          <p:grpSpPr>
            <a:xfrm>
              <a:off x="9609038" y="2204805"/>
              <a:ext cx="863506" cy="1353950"/>
              <a:chOff x="2870233" y="3627110"/>
              <a:chExt cx="863506" cy="1353950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F2403FF-2D97-4086-921E-25D4E3C377D5}"/>
                  </a:ext>
                </a:extLst>
              </p:cNvPr>
              <p:cNvSpPr txBox="1"/>
              <p:nvPr/>
            </p:nvSpPr>
            <p:spPr>
              <a:xfrm rot="5400000">
                <a:off x="2959867" y="4046544"/>
                <a:ext cx="10860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4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الجغرافيا</a:t>
                </a:r>
                <a:r>
                  <a:rPr lang="ar-SY" sz="800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 </a:t>
                </a:r>
                <a:endParaRPr lang="en-US" sz="8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D104198-B6B1-45C5-8297-8C4CC5B2F46B}"/>
                  </a:ext>
                </a:extLst>
              </p:cNvPr>
              <p:cNvSpPr txBox="1"/>
              <p:nvPr/>
            </p:nvSpPr>
            <p:spPr>
              <a:xfrm rot="5400000">
                <a:off x="2393313" y="4104030"/>
                <a:ext cx="13539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SY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الأرض </a:t>
                </a:r>
                <a:endPara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34" name="Rectangle 116">
            <a:extLst>
              <a:ext uri="{FF2B5EF4-FFF2-40B4-BE49-F238E27FC236}">
                <a16:creationId xmlns:a16="http://schemas.microsoft.com/office/drawing/2014/main" id="{0B41C826-9B3B-4827-8CA7-9030BA1EE4CB}"/>
              </a:ext>
            </a:extLst>
          </p:cNvPr>
          <p:cNvSpPr/>
          <p:nvPr/>
        </p:nvSpPr>
        <p:spPr>
          <a:xfrm>
            <a:off x="836375" y="3857989"/>
            <a:ext cx="97853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تكون درجة الحرارة في فصلي الخريف والربيع (          )</a:t>
            </a:r>
          </a:p>
          <a:p>
            <a:pPr algn="r"/>
            <a:endParaRPr lang="ar-SY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تكون درجة الحرارة في فصل الصيف       (           ) </a:t>
            </a:r>
          </a:p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r"/>
            <a:r>
              <a:rPr lang="ar-SY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تكون درجة الحرارة في فصل الشتاء        (           )  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Rectangle 115">
            <a:extLst>
              <a:ext uri="{FF2B5EF4-FFF2-40B4-BE49-F238E27FC236}">
                <a16:creationId xmlns:a16="http://schemas.microsoft.com/office/drawing/2014/main" id="{AACCCA2E-DB5D-4C69-AC4E-CE257E264AC8}"/>
              </a:ext>
            </a:extLst>
          </p:cNvPr>
          <p:cNvSpPr/>
          <p:nvPr/>
        </p:nvSpPr>
        <p:spPr>
          <a:xfrm>
            <a:off x="4303059" y="906581"/>
            <a:ext cx="5776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Y" sz="36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نشاط</a:t>
            </a:r>
            <a:r>
              <a:rPr lang="ar-SY" sz="2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 </a:t>
            </a:r>
            <a:endParaRPr lang="en-US" sz="28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8608C5B-B819-4510-BF48-C8DAE5633C30}"/>
              </a:ext>
            </a:extLst>
          </p:cNvPr>
          <p:cNvSpPr/>
          <p:nvPr/>
        </p:nvSpPr>
        <p:spPr>
          <a:xfrm flipH="1">
            <a:off x="11136308" y="1"/>
            <a:ext cx="925063" cy="6858000"/>
          </a:xfrm>
          <a:custGeom>
            <a:avLst/>
            <a:gdLst>
              <a:gd name="connsiteX0" fmla="*/ 284555 w 925063"/>
              <a:gd name="connsiteY0" fmla="*/ 0 h 6858000"/>
              <a:gd name="connsiteX1" fmla="*/ 601415 w 925063"/>
              <a:gd name="connsiteY1" fmla="*/ 0 h 6858000"/>
              <a:gd name="connsiteX2" fmla="*/ 601415 w 925063"/>
              <a:gd name="connsiteY2" fmla="*/ 6858000 h 6858000"/>
              <a:gd name="connsiteX3" fmla="*/ 284555 w 925063"/>
              <a:gd name="connsiteY3" fmla="*/ 6858000 h 6858000"/>
              <a:gd name="connsiteX4" fmla="*/ 284555 w 92506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063" h="6858000">
                <a:moveTo>
                  <a:pt x="284555" y="0"/>
                </a:moveTo>
                <a:lnTo>
                  <a:pt x="601415" y="0"/>
                </a:lnTo>
                <a:cubicBezTo>
                  <a:pt x="1707193" y="2314135"/>
                  <a:pt x="-462898" y="4515730"/>
                  <a:pt x="601415" y="6858000"/>
                </a:cubicBezTo>
                <a:lnTo>
                  <a:pt x="284555" y="6858000"/>
                </a:lnTo>
                <a:cubicBezTo>
                  <a:pt x="-715240" y="4515730"/>
                  <a:pt x="1323304" y="2314135"/>
                  <a:pt x="284555" y="0"/>
                </a:cubicBezTo>
                <a:close/>
              </a:path>
            </a:pathLst>
          </a:custGeom>
          <a:solidFill>
            <a:srgbClr val="D23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302594F-F55C-4AB1-BE7C-EBA57F6C8F27}"/>
              </a:ext>
            </a:extLst>
          </p:cNvPr>
          <p:cNvSpPr/>
          <p:nvPr/>
        </p:nvSpPr>
        <p:spPr>
          <a:xfrm>
            <a:off x="10231084" y="436067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81DD173-B843-4D48-99DA-ED2DA24385CD}"/>
              </a:ext>
            </a:extLst>
          </p:cNvPr>
          <p:cNvSpPr/>
          <p:nvPr/>
        </p:nvSpPr>
        <p:spPr>
          <a:xfrm>
            <a:off x="10409204" y="597965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 descr="Deciduous tree">
            <a:extLst>
              <a:ext uri="{FF2B5EF4-FFF2-40B4-BE49-F238E27FC236}">
                <a16:creationId xmlns:a16="http://schemas.microsoft.com/office/drawing/2014/main" id="{6C4D8D7E-B82F-4421-A182-82C4D175C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8766" y="677527"/>
            <a:ext cx="649193" cy="649193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955A0389-67F2-453F-A1F4-3FF2D17EFF2B}"/>
              </a:ext>
            </a:extLst>
          </p:cNvPr>
          <p:cNvSpPr/>
          <p:nvPr/>
        </p:nvSpPr>
        <p:spPr>
          <a:xfrm>
            <a:off x="10291728" y="2164231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C7AFC55-F063-4993-9A9D-605E6466230B}"/>
              </a:ext>
            </a:extLst>
          </p:cNvPr>
          <p:cNvSpPr/>
          <p:nvPr/>
        </p:nvSpPr>
        <p:spPr>
          <a:xfrm>
            <a:off x="10469848" y="2326129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Graphic 107">
            <a:extLst>
              <a:ext uri="{FF2B5EF4-FFF2-40B4-BE49-F238E27FC236}">
                <a16:creationId xmlns:a16="http://schemas.microsoft.com/office/drawing/2014/main" id="{D795005E-F64E-4F1F-9D4E-20B1DD29D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11665" y="2403505"/>
            <a:ext cx="552538" cy="649193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6E83E2EF-FA7E-4BFA-96C0-17CC85DB7510}"/>
              </a:ext>
            </a:extLst>
          </p:cNvPr>
          <p:cNvSpPr/>
          <p:nvPr/>
        </p:nvSpPr>
        <p:spPr>
          <a:xfrm>
            <a:off x="10650262" y="3857989"/>
            <a:ext cx="1132114" cy="1132114"/>
          </a:xfrm>
          <a:prstGeom prst="ellipse">
            <a:avLst/>
          </a:prstGeom>
          <a:solidFill>
            <a:srgbClr val="D23525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33BAAA8-901F-44C6-9E45-8E8BED14EF52}"/>
              </a:ext>
            </a:extLst>
          </p:cNvPr>
          <p:cNvSpPr/>
          <p:nvPr/>
        </p:nvSpPr>
        <p:spPr>
          <a:xfrm>
            <a:off x="10828382" y="4019887"/>
            <a:ext cx="808318" cy="8083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Graphic 110">
            <a:extLst>
              <a:ext uri="{FF2B5EF4-FFF2-40B4-BE49-F238E27FC236}">
                <a16:creationId xmlns:a16="http://schemas.microsoft.com/office/drawing/2014/main" id="{D5F97027-D3D9-4EE0-8F12-9607D9534B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9971" y="4047717"/>
            <a:ext cx="552538" cy="64919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4784DFF-DE13-4D87-9F05-74AFBE3CAA11}"/>
              </a:ext>
            </a:extLst>
          </p:cNvPr>
          <p:cNvSpPr txBox="1"/>
          <p:nvPr/>
        </p:nvSpPr>
        <p:spPr>
          <a:xfrm>
            <a:off x="3904115" y="3900826"/>
            <a:ext cx="1132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Y" sz="2800" dirty="0">
                <a:solidFill>
                  <a:srgbClr val="FF0000"/>
                </a:solidFill>
              </a:rPr>
              <a:t>معتدلة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8E0C42-44F7-46CB-8BC1-D56CE0749728}"/>
              </a:ext>
            </a:extLst>
          </p:cNvPr>
          <p:cNvSpPr txBox="1"/>
          <p:nvPr/>
        </p:nvSpPr>
        <p:spPr>
          <a:xfrm>
            <a:off x="4368943" y="4771643"/>
            <a:ext cx="1132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Y" sz="2800" dirty="0">
                <a:solidFill>
                  <a:srgbClr val="FF0000"/>
                </a:solidFill>
              </a:rPr>
              <a:t>مرتفعة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8DAC34-2B08-4136-83D5-770319011141}"/>
              </a:ext>
            </a:extLst>
          </p:cNvPr>
          <p:cNvSpPr txBox="1"/>
          <p:nvPr/>
        </p:nvSpPr>
        <p:spPr>
          <a:xfrm>
            <a:off x="4361650" y="5594897"/>
            <a:ext cx="1132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Y" sz="2800" dirty="0">
                <a:solidFill>
                  <a:srgbClr val="FF0000"/>
                </a:solidFill>
              </a:rPr>
              <a:t>منخفضة</a:t>
            </a:r>
            <a:endParaRPr lang="ar-SY" dirty="0">
              <a:solidFill>
                <a:srgbClr val="FF0000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3042B93-4D85-492A-BFA5-AD7D1B329010}"/>
              </a:ext>
            </a:extLst>
          </p:cNvPr>
          <p:cNvSpPr/>
          <p:nvPr/>
        </p:nvSpPr>
        <p:spPr>
          <a:xfrm rot="5400000">
            <a:off x="3583922" y="235280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7"/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FE4ABD1-EB85-42EF-AD86-20A0679326FD}"/>
              </a:ext>
            </a:extLst>
          </p:cNvPr>
          <p:cNvGrpSpPr/>
          <p:nvPr/>
        </p:nvGrpSpPr>
        <p:grpSpPr>
          <a:xfrm>
            <a:off x="4624668" y="274938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EB9C3C1-F6E1-40D7-89EC-5F9AB0A239E1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rapezoid 10">
              <a:extLst>
                <a:ext uri="{FF2B5EF4-FFF2-40B4-BE49-F238E27FC236}">
                  <a16:creationId xmlns:a16="http://schemas.microsoft.com/office/drawing/2014/main" id="{B6AF494E-61C7-41D5-B39E-0E0F801E933F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F8BDBDC-602D-49F9-9845-A21198A4AE11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97B8882F-71CF-4E50-A0D2-EFE30CFB7EDB}"/>
              </a:ext>
            </a:extLst>
          </p:cNvPr>
          <p:cNvSpPr/>
          <p:nvPr/>
        </p:nvSpPr>
        <p:spPr>
          <a:xfrm rot="5400000">
            <a:off x="731878" y="2515528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8"/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47FBB7D-F8B9-40F1-9AAE-36044EBAA91D}"/>
              </a:ext>
            </a:extLst>
          </p:cNvPr>
          <p:cNvGrpSpPr/>
          <p:nvPr/>
        </p:nvGrpSpPr>
        <p:grpSpPr>
          <a:xfrm>
            <a:off x="1772624" y="2555186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DAF073F-2227-4440-9F83-C5BA593A39EB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10">
              <a:extLst>
                <a:ext uri="{FF2B5EF4-FFF2-40B4-BE49-F238E27FC236}">
                  <a16:creationId xmlns:a16="http://schemas.microsoft.com/office/drawing/2014/main" id="{9440E30E-AF44-4878-8966-57B0BF3FCB19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A955058-62E5-4307-B445-E97061EE1456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EA6A531-1D83-4480-AC5E-BEA597A82292}"/>
              </a:ext>
            </a:extLst>
          </p:cNvPr>
          <p:cNvSpPr/>
          <p:nvPr/>
        </p:nvSpPr>
        <p:spPr>
          <a:xfrm rot="5400000">
            <a:off x="6083700" y="123193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9"/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A7B05CD-D5E6-45C4-B229-C60202A1C707}"/>
              </a:ext>
            </a:extLst>
          </p:cNvPr>
          <p:cNvGrpSpPr/>
          <p:nvPr/>
        </p:nvGrpSpPr>
        <p:grpSpPr>
          <a:xfrm>
            <a:off x="7124446" y="162850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441075E-39FF-4C46-B208-DE16A4683C27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rapezoid 10">
              <a:extLst>
                <a:ext uri="{FF2B5EF4-FFF2-40B4-BE49-F238E27FC236}">
                  <a16:creationId xmlns:a16="http://schemas.microsoft.com/office/drawing/2014/main" id="{F96D0FA7-708F-4241-B6F7-608BCE02836C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70257B1-0E80-490C-B353-DF9E74272465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B6F6E9B8-D1EC-4140-A59A-543F481FA5F3}"/>
              </a:ext>
            </a:extLst>
          </p:cNvPr>
          <p:cNvSpPr/>
          <p:nvPr/>
        </p:nvSpPr>
        <p:spPr>
          <a:xfrm rot="5400000">
            <a:off x="1761717" y="4514479"/>
            <a:ext cx="2311036" cy="2182881"/>
          </a:xfrm>
          <a:custGeom>
            <a:avLst/>
            <a:gdLst>
              <a:gd name="connsiteX0" fmla="*/ 152484 w 2311036"/>
              <a:gd name="connsiteY0" fmla="*/ 1091439 h 2182881"/>
              <a:gd name="connsiteX1" fmla="*/ 339228 w 2311036"/>
              <a:gd name="connsiteY1" fmla="*/ 1278183 h 2182881"/>
              <a:gd name="connsiteX2" fmla="*/ 525972 w 2311036"/>
              <a:gd name="connsiteY2" fmla="*/ 1091439 h 2182881"/>
              <a:gd name="connsiteX3" fmla="*/ 339228 w 2311036"/>
              <a:gd name="connsiteY3" fmla="*/ 904695 h 2182881"/>
              <a:gd name="connsiteX4" fmla="*/ 152484 w 2311036"/>
              <a:gd name="connsiteY4" fmla="*/ 1091439 h 2182881"/>
              <a:gd name="connsiteX5" fmla="*/ 0 w 2311036"/>
              <a:gd name="connsiteY5" fmla="*/ 1091441 h 2182881"/>
              <a:gd name="connsiteX6" fmla="*/ 545721 w 2311036"/>
              <a:gd name="connsiteY6" fmla="*/ 0 h 2182881"/>
              <a:gd name="connsiteX7" fmla="*/ 1765315 w 2311036"/>
              <a:gd name="connsiteY7" fmla="*/ 0 h 2182881"/>
              <a:gd name="connsiteX8" fmla="*/ 2311036 w 2311036"/>
              <a:gd name="connsiteY8" fmla="*/ 1091441 h 2182881"/>
              <a:gd name="connsiteX9" fmla="*/ 1765315 w 2311036"/>
              <a:gd name="connsiteY9" fmla="*/ 2182881 h 2182881"/>
              <a:gd name="connsiteX10" fmla="*/ 545721 w 2311036"/>
              <a:gd name="connsiteY10" fmla="*/ 2182881 h 218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11036" h="2182881">
                <a:moveTo>
                  <a:pt x="152484" y="1091439"/>
                </a:moveTo>
                <a:cubicBezTo>
                  <a:pt x="152484" y="1194575"/>
                  <a:pt x="236092" y="1278183"/>
                  <a:pt x="339228" y="1278183"/>
                </a:cubicBezTo>
                <a:cubicBezTo>
                  <a:pt x="442364" y="1278183"/>
                  <a:pt x="525972" y="1194575"/>
                  <a:pt x="525972" y="1091439"/>
                </a:cubicBezTo>
                <a:cubicBezTo>
                  <a:pt x="525972" y="988303"/>
                  <a:pt x="442364" y="904695"/>
                  <a:pt x="339228" y="904695"/>
                </a:cubicBezTo>
                <a:cubicBezTo>
                  <a:pt x="236092" y="904695"/>
                  <a:pt x="152484" y="988303"/>
                  <a:pt x="152484" y="1091439"/>
                </a:cubicBezTo>
                <a:close/>
                <a:moveTo>
                  <a:pt x="0" y="1091441"/>
                </a:moveTo>
                <a:lnTo>
                  <a:pt x="545721" y="0"/>
                </a:lnTo>
                <a:lnTo>
                  <a:pt x="1765315" y="0"/>
                </a:lnTo>
                <a:lnTo>
                  <a:pt x="2311036" y="1091441"/>
                </a:lnTo>
                <a:lnTo>
                  <a:pt x="1765315" y="2182881"/>
                </a:lnTo>
                <a:lnTo>
                  <a:pt x="545721" y="2182881"/>
                </a:lnTo>
                <a:close/>
              </a:path>
            </a:pathLst>
          </a:custGeom>
          <a:blipFill dpi="0" rotWithShape="0">
            <a:blip r:embed="rId10"/>
            <a:srcRect/>
            <a:stretch>
              <a:fillRect l="6296" t="8720" r="6296" b="8720"/>
            </a:stretch>
          </a:blipFill>
          <a:ln w="38100">
            <a:solidFill>
              <a:schemeClr val="bg1"/>
            </a:solidFill>
          </a:ln>
          <a:effectLst>
            <a:outerShdw blurRad="152400" dist="63500" dir="27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0130A01-0309-422D-AFCB-406451A444E3}"/>
              </a:ext>
            </a:extLst>
          </p:cNvPr>
          <p:cNvGrpSpPr/>
          <p:nvPr/>
        </p:nvGrpSpPr>
        <p:grpSpPr>
          <a:xfrm>
            <a:off x="2802463" y="4554137"/>
            <a:ext cx="229544" cy="346651"/>
            <a:chOff x="3976914" y="1402541"/>
            <a:chExt cx="421209" cy="565307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99444AB-ABC8-4492-941D-A98854BFD5D8}"/>
                </a:ext>
              </a:extLst>
            </p:cNvPr>
            <p:cNvSpPr/>
            <p:nvPr/>
          </p:nvSpPr>
          <p:spPr>
            <a:xfrm>
              <a:off x="3976914" y="1546639"/>
              <a:ext cx="421209" cy="421209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3048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rapezoid 10">
              <a:extLst>
                <a:ext uri="{FF2B5EF4-FFF2-40B4-BE49-F238E27FC236}">
                  <a16:creationId xmlns:a16="http://schemas.microsoft.com/office/drawing/2014/main" id="{475CBB93-F3D2-4F67-912B-4FC3BCECFE05}"/>
                </a:ext>
              </a:extLst>
            </p:cNvPr>
            <p:cNvSpPr/>
            <p:nvPr/>
          </p:nvSpPr>
          <p:spPr>
            <a:xfrm rot="1060331">
              <a:off x="4130543" y="1496993"/>
              <a:ext cx="197638" cy="310350"/>
            </a:xfrm>
            <a:custGeom>
              <a:avLst/>
              <a:gdLst>
                <a:gd name="connsiteX0" fmla="*/ 0 w 1129849"/>
                <a:gd name="connsiteY0" fmla="*/ 1197614 h 1197614"/>
                <a:gd name="connsiteX1" fmla="*/ 282462 w 1129849"/>
                <a:gd name="connsiteY1" fmla="*/ 0 h 1197614"/>
                <a:gd name="connsiteX2" fmla="*/ 847387 w 1129849"/>
                <a:gd name="connsiteY2" fmla="*/ 0 h 1197614"/>
                <a:gd name="connsiteX3" fmla="*/ 1129849 w 1129849"/>
                <a:gd name="connsiteY3" fmla="*/ 1197614 h 1197614"/>
                <a:gd name="connsiteX4" fmla="*/ 0 w 1129849"/>
                <a:gd name="connsiteY4" fmla="*/ 1197614 h 1197614"/>
                <a:gd name="connsiteX0" fmla="*/ 0 w 1129849"/>
                <a:gd name="connsiteY0" fmla="*/ 1197614 h 1310535"/>
                <a:gd name="connsiteX1" fmla="*/ 282462 w 1129849"/>
                <a:gd name="connsiteY1" fmla="*/ 0 h 1310535"/>
                <a:gd name="connsiteX2" fmla="*/ 847387 w 1129849"/>
                <a:gd name="connsiteY2" fmla="*/ 0 h 1310535"/>
                <a:gd name="connsiteX3" fmla="*/ 1129849 w 1129849"/>
                <a:gd name="connsiteY3" fmla="*/ 1197614 h 1310535"/>
                <a:gd name="connsiteX4" fmla="*/ 0 w 1129849"/>
                <a:gd name="connsiteY4" fmla="*/ 1197614 h 1310535"/>
                <a:gd name="connsiteX0" fmla="*/ 0 w 1129849"/>
                <a:gd name="connsiteY0" fmla="*/ 1197614 h 1358294"/>
                <a:gd name="connsiteX1" fmla="*/ 282462 w 1129849"/>
                <a:gd name="connsiteY1" fmla="*/ 0 h 1358294"/>
                <a:gd name="connsiteX2" fmla="*/ 847387 w 1129849"/>
                <a:gd name="connsiteY2" fmla="*/ 0 h 1358294"/>
                <a:gd name="connsiteX3" fmla="*/ 1129849 w 1129849"/>
                <a:gd name="connsiteY3" fmla="*/ 1197614 h 1358294"/>
                <a:gd name="connsiteX4" fmla="*/ 0 w 1129849"/>
                <a:gd name="connsiteY4" fmla="*/ 1197614 h 135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9849" h="1358294">
                  <a:moveTo>
                    <a:pt x="0" y="1197614"/>
                  </a:moveTo>
                  <a:lnTo>
                    <a:pt x="282462" y="0"/>
                  </a:lnTo>
                  <a:lnTo>
                    <a:pt x="847387" y="0"/>
                  </a:lnTo>
                  <a:lnTo>
                    <a:pt x="1129849" y="1197614"/>
                  </a:lnTo>
                  <a:cubicBezTo>
                    <a:pt x="529520" y="1451687"/>
                    <a:pt x="415659" y="1367972"/>
                    <a:pt x="0" y="1197614"/>
                  </a:cubicBezTo>
                  <a:close/>
                </a:path>
              </a:pathLst>
            </a:custGeom>
            <a:solidFill>
              <a:srgbClr val="D236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8702370-C53E-4595-88CC-A14D444C5B6D}"/>
                </a:ext>
              </a:extLst>
            </p:cNvPr>
            <p:cNvSpPr/>
            <p:nvPr/>
          </p:nvSpPr>
          <p:spPr>
            <a:xfrm>
              <a:off x="4142587" y="1402541"/>
              <a:ext cx="255535" cy="255535"/>
            </a:xfrm>
            <a:prstGeom prst="ellipse">
              <a:avLst/>
            </a:prstGeom>
            <a:solidFill>
              <a:srgbClr val="D236A5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7978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81" dur="200" fill="hold"/>
                                        <p:tgtEl>
                                          <p:spTgt spid="5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94" dur="200" fill="hold"/>
                                        <p:tgtEl>
                                          <p:spTgt spid="5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07" dur="200" fill="hold"/>
                                        <p:tgtEl>
                                          <p:spTgt spid="6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6" presetClass="emph" presetSubtype="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20" dur="200" fill="hold"/>
                                        <p:tgtEl>
                                          <p:spTgt spid="6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34" grpId="0"/>
      <p:bldP spid="36" grpId="0"/>
      <p:bldP spid="33" grpId="0" animBg="1"/>
      <p:bldP spid="35" grpId="0" animBg="1"/>
      <p:bldP spid="38" grpId="0" animBg="1"/>
      <p:bldP spid="39" grpId="0" animBg="1"/>
      <p:bldP spid="41" grpId="0" animBg="1"/>
      <p:bldP spid="42" grpId="0" animBg="1"/>
      <p:bldP spid="47" grpId="0"/>
      <p:bldP spid="48" grpId="0"/>
      <p:bldP spid="49" grpId="0"/>
      <p:bldP spid="50" grpId="0" animBg="1"/>
      <p:bldP spid="50" grpId="1" animBg="1"/>
      <p:bldP spid="55" grpId="0" animBg="1"/>
      <p:bldP spid="55" grpId="1" animBg="1"/>
      <p:bldP spid="60" grpId="0" animBg="1"/>
      <p:bldP spid="60" grpId="1" animBg="1"/>
      <p:bldP spid="65" grpId="0" animBg="1"/>
      <p:bldP spid="6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5465809-8E1D-47F5-AED0-D223A0BEEBFC}"/>
              </a:ext>
            </a:extLst>
          </p:cNvPr>
          <p:cNvSpPr txBox="1"/>
          <p:nvPr/>
        </p:nvSpPr>
        <p:spPr>
          <a:xfrm>
            <a:off x="6640386" y="2997479"/>
            <a:ext cx="5704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Y" sz="4800" b="1" dirty="0">
                <a:solidFill>
                  <a:schemeClr val="bg1"/>
                </a:solidFill>
                <a:latin typeface="Oswald" panose="02000503000000000000" pitchFamily="2" charset="0"/>
              </a:rPr>
              <a:t>انتهى الدرس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B54C2F6-58DD-47C6-A986-E7C46732739F}"/>
              </a:ext>
            </a:extLst>
          </p:cNvPr>
          <p:cNvSpPr/>
          <p:nvPr/>
        </p:nvSpPr>
        <p:spPr>
          <a:xfrm flipH="1">
            <a:off x="-2625666" y="0"/>
            <a:ext cx="17443331" cy="6858000"/>
          </a:xfrm>
          <a:custGeom>
            <a:avLst/>
            <a:gdLst>
              <a:gd name="connsiteX0" fmla="*/ 38190 w 18731066"/>
              <a:gd name="connsiteY0" fmla="*/ 0 h 6858000"/>
              <a:gd name="connsiteX1" fmla="*/ 18731066 w 18731066"/>
              <a:gd name="connsiteY1" fmla="*/ 0 h 6858000"/>
              <a:gd name="connsiteX2" fmla="*/ 18731066 w 18731066"/>
              <a:gd name="connsiteY2" fmla="*/ 6858000 h 6858000"/>
              <a:gd name="connsiteX3" fmla="*/ 0 w 18731066"/>
              <a:gd name="connsiteY3" fmla="*/ 6858000 h 6858000"/>
              <a:gd name="connsiteX4" fmla="*/ 1264651 w 18731066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31066" h="6858000">
                <a:moveTo>
                  <a:pt x="38190" y="0"/>
                </a:moveTo>
                <a:lnTo>
                  <a:pt x="18731066" y="0"/>
                </a:lnTo>
                <a:lnTo>
                  <a:pt x="18731066" y="6858000"/>
                </a:lnTo>
                <a:lnTo>
                  <a:pt x="0" y="6858000"/>
                </a:lnTo>
                <a:lnTo>
                  <a:pt x="1264651" y="3429000"/>
                </a:lnTo>
                <a:close/>
              </a:path>
            </a:pathLst>
          </a:custGeom>
          <a:solidFill>
            <a:srgbClr val="B51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airplane, plane&#10;&#10;Description automatically generated">
            <a:extLst>
              <a:ext uri="{FF2B5EF4-FFF2-40B4-BE49-F238E27FC236}">
                <a16:creationId xmlns:a16="http://schemas.microsoft.com/office/drawing/2014/main" id="{F7CC3B0F-DFEA-48A2-8212-17A4418205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1" t="21375" r="6873" b="22751"/>
          <a:stretch/>
        </p:blipFill>
        <p:spPr>
          <a:xfrm rot="16200000" flipH="1">
            <a:off x="12294502" y="1834275"/>
            <a:ext cx="3914741" cy="31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4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0 L -0.80938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 L -0.79896 0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4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1204</TotalTime>
  <Words>207</Words>
  <Application>Microsoft Office PowerPoint</Application>
  <PresentationFormat>شاشة عريضة</PresentationFormat>
  <Paragraphs>45</Paragraphs>
  <Slides>10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Oswald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duha omar</dc:creator>
  <cp:lastModifiedBy>حمود حاتم الناصر</cp:lastModifiedBy>
  <cp:revision>117</cp:revision>
  <dcterms:created xsi:type="dcterms:W3CDTF">2020-10-15T20:27:42Z</dcterms:created>
  <dcterms:modified xsi:type="dcterms:W3CDTF">2021-01-13T14:15:23Z</dcterms:modified>
</cp:coreProperties>
</file>