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714E"/>
    <a:srgbClr val="CAC7B7"/>
    <a:srgbClr val="8C6B47"/>
    <a:srgbClr val="DAC89D"/>
    <a:srgbClr val="9CC90B"/>
    <a:srgbClr val="256856"/>
    <a:srgbClr val="A0754B"/>
    <a:srgbClr val="A13F62"/>
    <a:srgbClr val="AAB2C2"/>
    <a:srgbClr val="92C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636" autoAdjust="0"/>
    <p:restoredTop sz="94660"/>
  </p:normalViewPr>
  <p:slideViewPr>
    <p:cSldViewPr snapToGrid="0">
      <p:cViewPr>
        <p:scale>
          <a:sx n="50" d="100"/>
          <a:sy n="50" d="100"/>
        </p:scale>
        <p:origin x="65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7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7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5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0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1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1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8698C-BE90-430D-949E-4AC5B0F90F4A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78D9E-EBCB-4B28-87A3-CDCCA078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>
          <a:xfrm>
            <a:off x="3286912" y="2345635"/>
            <a:ext cx="5318975" cy="2302705"/>
          </a:xfrm>
          <a:prstGeom prst="snip2DiagRect">
            <a:avLst/>
          </a:prstGeom>
          <a:solidFill>
            <a:srgbClr val="99BBBB"/>
          </a:solidFill>
          <a:ln w="76200">
            <a:solidFill>
              <a:srgbClr val="235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/>
              <a:t>الرخويات والديدان الحلقية والمفصليات وشوكيات الجلد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91507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564914" y="275770"/>
            <a:ext cx="2133601" cy="682172"/>
          </a:xfrm>
          <a:prstGeom prst="rect">
            <a:avLst/>
          </a:prstGeom>
          <a:solidFill>
            <a:srgbClr val="92C10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>
                <a:solidFill>
                  <a:sysClr val="windowText" lastClr="000000"/>
                </a:solidFill>
              </a:rPr>
              <a:t>الحشرات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1331" t="19989" r="37952" b="59574"/>
          <a:stretch/>
        </p:blipFill>
        <p:spPr>
          <a:xfrm>
            <a:off x="6741885" y="1262743"/>
            <a:ext cx="5297714" cy="1494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0438" t="40031" r="37506" b="13541"/>
          <a:stretch/>
        </p:blipFill>
        <p:spPr>
          <a:xfrm>
            <a:off x="6654799" y="2902858"/>
            <a:ext cx="5471885" cy="33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26352" t="23760" r="40629" b="7193"/>
          <a:stretch/>
        </p:blipFill>
        <p:spPr>
          <a:xfrm>
            <a:off x="812800" y="0"/>
            <a:ext cx="5573486" cy="3744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3744687"/>
            <a:ext cx="5109029" cy="2877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932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6948" t="19990" r="38622" b="18304"/>
          <a:stretch/>
        </p:blipFill>
        <p:spPr>
          <a:xfrm>
            <a:off x="6259648" y="0"/>
            <a:ext cx="5032465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6948" t="19990" r="37395" b="17708"/>
          <a:stretch/>
        </p:blipFill>
        <p:spPr>
          <a:xfrm>
            <a:off x="1236276" y="0"/>
            <a:ext cx="5023374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4" y="2552701"/>
            <a:ext cx="185891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53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960" t="62252" r="29363" b="9375"/>
          <a:stretch/>
        </p:blipFill>
        <p:spPr>
          <a:xfrm>
            <a:off x="6280475" y="420913"/>
            <a:ext cx="5505126" cy="277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0518" t="30705" r="29474" b="49454"/>
          <a:stretch/>
        </p:blipFill>
        <p:spPr>
          <a:xfrm>
            <a:off x="6411104" y="3483428"/>
            <a:ext cx="5505126" cy="2525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3746500"/>
            <a:ext cx="3294742" cy="2565908"/>
          </a:xfrm>
          <a:prstGeom prst="rect">
            <a:avLst/>
          </a:prstGeom>
          <a:ln w="76200">
            <a:solidFill>
              <a:srgbClr val="9CC90B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/>
          <a:srcRect l="56470" t="43800" r="25570" b="29414"/>
          <a:stretch/>
        </p:blipFill>
        <p:spPr>
          <a:xfrm>
            <a:off x="4074304" y="466018"/>
            <a:ext cx="2336800" cy="1959428"/>
          </a:xfrm>
          <a:prstGeom prst="rect">
            <a:avLst/>
          </a:prstGeom>
          <a:ln w="76200">
            <a:solidFill>
              <a:srgbClr val="9CC90B"/>
            </a:solidFill>
          </a:ln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943" b="76823" l="20278" r="56076">
                        <a14:foregroundMark x1="23426" y1="52083" x2="54173" y2="47656"/>
                        <a14:foregroundMark x1="53148" y1="50651" x2="28551" y2="69141"/>
                        <a14:foregroundMark x1="28551" y1="69141" x2="28551" y2="69141"/>
                        <a14:foregroundMark x1="27745" y1="40495" x2="34114" y2="51042"/>
                        <a14:foregroundMark x1="34114" y1="51042" x2="34114" y2="51042"/>
                        <a14:foregroundMark x1="36969" y1="40495" x2="25037" y2="52865"/>
                        <a14:foregroundMark x1="54978" y1="55208" x2="44583" y2="59635"/>
                      </a14:backgroundRemoval>
                    </a14:imgEffect>
                  </a14:imgLayer>
                </a14:imgProps>
              </a:ext>
            </a:extLst>
          </a:blip>
          <a:srcRect l="20438" t="31895" r="44032" b="23462"/>
          <a:stretch/>
        </p:blipFill>
        <p:spPr>
          <a:xfrm>
            <a:off x="0" y="269820"/>
            <a:ext cx="3740049" cy="2642108"/>
          </a:xfrm>
          <a:prstGeom prst="rect">
            <a:avLst/>
          </a:prstGeom>
          <a:ln w="76200">
            <a:solidFill>
              <a:srgbClr val="9CC90B"/>
            </a:solidFill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306" l="0" r="33906">
                        <a14:foregroundMark x1="23750" y1="14028" x2="14063" y2="93889"/>
                        <a14:foregroundMark x1="9688" y1="40694" x2="30234" y2="99583"/>
                        <a14:foregroundMark x1="30234" y1="2083" x2="9375" y2="20833"/>
                        <a14:foregroundMark x1="9375" y1="20833" x2="10547" y2="21389"/>
                        <a14:foregroundMark x1="15547" y1="7778" x2="25781" y2="34861"/>
                        <a14:foregroundMark x1="26094" y1="13611" x2="16719" y2="34861"/>
                        <a14:foregroundMark x1="15234" y1="50556" x2="6172" y2="78194"/>
                        <a14:foregroundMark x1="23750" y1="32361" x2="32813" y2="91250"/>
                        <a14:foregroundMark x1="20234" y1="3611" x2="27578" y2="26111"/>
                        <a14:foregroundMark x1="27891" y1="4167" x2="14688" y2="4167"/>
                        <a14:foregroundMark x1="13750" y1="12083" x2="29063" y2="34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103"/>
          <a:stretch/>
        </p:blipFill>
        <p:spPr>
          <a:xfrm>
            <a:off x="-355595" y="3530286"/>
            <a:ext cx="2883639" cy="33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86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562" t="24355" r="39737" b="21677"/>
          <a:stretch/>
        </p:blipFill>
        <p:spPr>
          <a:xfrm>
            <a:off x="6457457" y="595085"/>
            <a:ext cx="5153971" cy="5529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77" y="3618951"/>
            <a:ext cx="3325132" cy="2192660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0" y="595085"/>
            <a:ext cx="3491139" cy="221600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2628901"/>
            <a:ext cx="248937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3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7452" t="19270" r="41362" b="50521"/>
          <a:stretch/>
        </p:blipFill>
        <p:spPr>
          <a:xfrm>
            <a:off x="4337815" y="1257300"/>
            <a:ext cx="7625586" cy="415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A13F6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مستدير الزوايا 2"/>
          <p:cNvSpPr/>
          <p:nvPr/>
        </p:nvSpPr>
        <p:spPr>
          <a:xfrm>
            <a:off x="9100457" y="319313"/>
            <a:ext cx="2699656" cy="69668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شوكيات الجلد</a:t>
            </a:r>
            <a:endParaRPr lang="en-US" sz="4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948" b="82813" l="28331" r="70937"/>
                    </a14:imgEffect>
                  </a14:imgLayer>
                </a14:imgProps>
              </a:ext>
            </a:extLst>
          </a:blip>
          <a:srcRect l="28770" t="54688" r="28916" b="17708"/>
          <a:stretch/>
        </p:blipFill>
        <p:spPr>
          <a:xfrm>
            <a:off x="1257299" y="4838700"/>
            <a:ext cx="5505451" cy="20193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7151"/>
            <a:ext cx="3807618" cy="2140297"/>
          </a:xfrm>
          <a:prstGeom prst="rect">
            <a:avLst/>
          </a:prstGeom>
          <a:ln w="76200">
            <a:solidFill>
              <a:srgbClr val="A13F62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495550"/>
            <a:ext cx="3807619" cy="2343150"/>
          </a:xfrm>
          <a:prstGeom prst="rect">
            <a:avLst/>
          </a:prstGeom>
          <a:ln w="76200">
            <a:solidFill>
              <a:srgbClr val="A13F62"/>
            </a:solidFill>
          </a:ln>
        </p:spPr>
      </p:pic>
    </p:spTree>
    <p:extLst>
      <p:ext uri="{BB962C8B-B14F-4D97-AF65-F5344CB8AC3E}">
        <p14:creationId xmlns:p14="http://schemas.microsoft.com/office/powerpoint/2010/main" val="56328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الخلاصة</a:t>
            </a:r>
            <a:endParaRPr lang="en-US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48390" t="37500" r="26280" b="6771"/>
          <a:stretch/>
        </p:blipFill>
        <p:spPr>
          <a:xfrm>
            <a:off x="7311054" y="1276349"/>
            <a:ext cx="4363167" cy="539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78891"/>
            <a:ext cx="3562350" cy="199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2590800"/>
            <a:ext cx="3562351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5" y="4305663"/>
            <a:ext cx="3423558" cy="1929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5" y="1466924"/>
            <a:ext cx="3267925" cy="174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CC90B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00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اختبر نفسي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534150" y="2597602"/>
            <a:ext cx="4953000" cy="9314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مزايا :الهيكل الخارجي يوفر الحماية و الدعم للجسم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534150" y="3895724"/>
            <a:ext cx="49530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مضار :وزن الهيكل الخارجي ثقيل فلا يصلح للأجسام الضخمة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33400" y="2581275"/>
            <a:ext cx="5269710" cy="8953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تقوم الخياشيم بتبادل غاز ثاني أكسيد الكربون و الاكسجين في الماء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6743700" y="1657350"/>
            <a:ext cx="5022060" cy="685800"/>
            <a:chOff x="6743700" y="1657350"/>
            <a:chExt cx="5022060" cy="6858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43700" y="1657350"/>
              <a:ext cx="4533900" cy="685800"/>
            </a:xfrm>
            <a:prstGeom prst="roundRect">
              <a:avLst/>
            </a:prstGeom>
            <a:solidFill>
              <a:srgbClr val="DAC8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عدد مزايا و مضار وجود هيكل خارجي لأي مخلوق حي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060910" y="1657350"/>
              <a:ext cx="704850" cy="685800"/>
            </a:xfrm>
            <a:prstGeom prst="ellipse">
              <a:avLst/>
            </a:prstGeom>
            <a:solidFill>
              <a:srgbClr val="8C6B4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901305" y="1562100"/>
            <a:ext cx="4811318" cy="685800"/>
            <a:chOff x="901305" y="1562100"/>
            <a:chExt cx="4811318" cy="685800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901305" y="1581150"/>
              <a:ext cx="4533900" cy="647700"/>
            </a:xfrm>
            <a:prstGeom prst="roundRect">
              <a:avLst/>
            </a:prstGeom>
            <a:solidFill>
              <a:srgbClr val="DAC8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اشرح وظيفة الخياشيم</a:t>
              </a:r>
              <a:endPara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5007773" y="1562100"/>
              <a:ext cx="704850" cy="685800"/>
            </a:xfrm>
            <a:prstGeom prst="ellipse">
              <a:avLst/>
            </a:prstGeom>
            <a:solidFill>
              <a:srgbClr val="8C6B4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90000" l="10000" r="90000">
                        <a14:foregroundMark x1="43333" y1="12333" x2="38000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95" y="-155122"/>
            <a:ext cx="2708010" cy="19431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0" y="3091880"/>
            <a:ext cx="3290623" cy="37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61231" t="25919" r="23577" b="18382"/>
          <a:stretch/>
        </p:blipFill>
        <p:spPr>
          <a:xfrm>
            <a:off x="6502400" y="1667435"/>
            <a:ext cx="3031565" cy="4074458"/>
          </a:xfrm>
          <a:prstGeom prst="rect">
            <a:avLst/>
          </a:prstGeom>
          <a:ln w="76200">
            <a:solidFill>
              <a:srgbClr val="235A47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61044" t="37649" r="25012" b="14732"/>
          <a:stretch/>
        </p:blipFill>
        <p:spPr>
          <a:xfrm>
            <a:off x="2931886" y="1667435"/>
            <a:ext cx="2873829" cy="4152242"/>
          </a:xfrm>
          <a:prstGeom prst="rect">
            <a:avLst/>
          </a:prstGeom>
          <a:ln w="76200">
            <a:solidFill>
              <a:srgbClr val="235A47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" y="1994253"/>
            <a:ext cx="2862942" cy="48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550399" y="290285"/>
            <a:ext cx="2249714" cy="69668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الرخويات</a:t>
            </a:r>
            <a:endParaRPr lang="en-US" sz="40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19881" t="25348" r="38287" b="40922"/>
          <a:stretch/>
        </p:blipFill>
        <p:spPr>
          <a:xfrm>
            <a:off x="6357256" y="1277256"/>
            <a:ext cx="5442857" cy="2467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A0754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0104" t="58482" r="38064" b="13542"/>
          <a:stretch/>
        </p:blipFill>
        <p:spPr>
          <a:xfrm>
            <a:off x="6545942" y="4034971"/>
            <a:ext cx="5442858" cy="2046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A0754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3" y="742042"/>
            <a:ext cx="3562350" cy="1994916"/>
          </a:xfrm>
          <a:prstGeom prst="rect">
            <a:avLst/>
          </a:prstGeom>
          <a:ln w="76200">
            <a:solidFill>
              <a:srgbClr val="A0754B"/>
            </a:solidFill>
          </a:ln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9" r="996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5" y="3033486"/>
            <a:ext cx="5623727" cy="31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177" t="42807" r="24676" b="25844"/>
          <a:stretch/>
        </p:blipFill>
        <p:spPr>
          <a:xfrm>
            <a:off x="6080549" y="1218164"/>
            <a:ext cx="5586128" cy="3648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25685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4" y="201890"/>
            <a:ext cx="3876339" cy="2840676"/>
          </a:xfrm>
          <a:prstGeom prst="rect">
            <a:avLst/>
          </a:prstGeom>
          <a:ln w="76200">
            <a:solidFill>
              <a:srgbClr val="256856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6" y="3512456"/>
            <a:ext cx="3890147" cy="3075215"/>
          </a:xfrm>
          <a:prstGeom prst="rect">
            <a:avLst/>
          </a:prstGeom>
          <a:ln w="76200">
            <a:solidFill>
              <a:srgbClr val="256856"/>
            </a:solidFill>
          </a:ln>
        </p:spPr>
      </p:pic>
    </p:spTree>
    <p:extLst>
      <p:ext uri="{BB962C8B-B14F-4D97-AF65-F5344CB8AC3E}">
        <p14:creationId xmlns:p14="http://schemas.microsoft.com/office/powerpoint/2010/main" val="154583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100457" y="290285"/>
            <a:ext cx="2699656" cy="69668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الديدان الحلقية</a:t>
            </a:r>
            <a:endParaRPr lang="en-US" sz="40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8287" t="31498" r="25124" b="48462"/>
          <a:stretch/>
        </p:blipFill>
        <p:spPr>
          <a:xfrm>
            <a:off x="6238128" y="1248228"/>
            <a:ext cx="5561985" cy="1712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D4B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8510" t="50446" r="24901" b="18502"/>
          <a:stretch/>
        </p:blipFill>
        <p:spPr>
          <a:xfrm>
            <a:off x="6357258" y="3468913"/>
            <a:ext cx="5442856" cy="2596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D4B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26" y="449939"/>
            <a:ext cx="3686402" cy="276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D4B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/>
          <a:srcRect l="18876" t="32689" r="38956" b="30406"/>
          <a:stretch/>
        </p:blipFill>
        <p:spPr>
          <a:xfrm>
            <a:off x="348343" y="3875315"/>
            <a:ext cx="5486400" cy="2699658"/>
          </a:xfrm>
          <a:prstGeom prst="rect">
            <a:avLst/>
          </a:prstGeom>
          <a:ln w="76200">
            <a:solidFill>
              <a:srgbClr val="7D4B3E"/>
            </a:solidFill>
          </a:ln>
        </p:spPr>
      </p:pic>
    </p:spTree>
    <p:extLst>
      <p:ext uri="{BB962C8B-B14F-4D97-AF65-F5344CB8AC3E}">
        <p14:creationId xmlns:p14="http://schemas.microsoft.com/office/powerpoint/2010/main" val="18603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96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4972" t="32093" r="34829" b="30605"/>
          <a:stretch/>
        </p:blipFill>
        <p:spPr>
          <a:xfrm>
            <a:off x="5181599" y="1016000"/>
            <a:ext cx="6531430" cy="2728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D4B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66956" t="24553" r="8725" b="22073"/>
          <a:stretch/>
        </p:blipFill>
        <p:spPr>
          <a:xfrm>
            <a:off x="422596" y="171450"/>
            <a:ext cx="3164115" cy="306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D4B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4" y="4106635"/>
            <a:ext cx="3176945" cy="245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D4B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5" y="3106545"/>
            <a:ext cx="2259475" cy="38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139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0234" l="24817" r="78697"/>
                    </a14:imgEffect>
                  </a14:imgLayer>
                </a14:imgProps>
              </a:ext>
            </a:extLst>
          </a:blip>
          <a:srcRect l="25124" t="42609" r="21083" b="9127"/>
          <a:stretch/>
        </p:blipFill>
        <p:spPr>
          <a:xfrm>
            <a:off x="1963764" y="182335"/>
            <a:ext cx="10041817" cy="506548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211415" y="1847850"/>
            <a:ext cx="2353860" cy="50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7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100457" y="319313"/>
            <a:ext cx="2699656" cy="69668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المفصليات</a:t>
            </a:r>
            <a:endParaRPr lang="en-US" sz="40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8400" t="21379" r="24900" b="51637"/>
          <a:stretch/>
        </p:blipFill>
        <p:spPr>
          <a:xfrm>
            <a:off x="6533347" y="1248228"/>
            <a:ext cx="5266766" cy="217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8287" t="54911" r="25012" b="11160"/>
          <a:stretch/>
        </p:blipFill>
        <p:spPr>
          <a:xfrm>
            <a:off x="6434418" y="3657601"/>
            <a:ext cx="5332078" cy="2771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9" y="1130073"/>
            <a:ext cx="4672097" cy="252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/>
          <a:srcRect l="37841" t="29712" r="26016" b="27828"/>
          <a:stretch/>
        </p:blipFill>
        <p:spPr>
          <a:xfrm>
            <a:off x="1135484" y="3941957"/>
            <a:ext cx="4868790" cy="2487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399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64</Words>
  <Application>Microsoft Office PowerPoint</Application>
  <PresentationFormat>شاشة عريضة</PresentationFormat>
  <Paragraphs>16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13</cp:revision>
  <dcterms:created xsi:type="dcterms:W3CDTF">2021-01-22T21:07:58Z</dcterms:created>
  <dcterms:modified xsi:type="dcterms:W3CDTF">2021-01-22T22:52:42Z</dcterms:modified>
</cp:coreProperties>
</file>