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6" roundtripDataSignature="AMtx7mjvfOURe6LLM7pvekj9WpzQJIlt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شريحة عنوان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3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3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r">
              <a:spcBef>
                <a:spcPts val="0"/>
              </a:spcBef>
              <a:buNone/>
              <a:defRPr/>
            </a:lvl1pPr>
            <a:lvl2pPr indent="0" lvl="1" marL="0" rtl="1" algn="r">
              <a:spcBef>
                <a:spcPts val="0"/>
              </a:spcBef>
              <a:buNone/>
              <a:defRPr/>
            </a:lvl2pPr>
            <a:lvl3pPr indent="0" lvl="2" marL="0" rtl="1" algn="r">
              <a:spcBef>
                <a:spcPts val="0"/>
              </a:spcBef>
              <a:buNone/>
              <a:defRPr/>
            </a:lvl3pPr>
            <a:lvl4pPr indent="0" lvl="3" marL="0" rtl="1" algn="r">
              <a:spcBef>
                <a:spcPts val="0"/>
              </a:spcBef>
              <a:buNone/>
              <a:defRPr/>
            </a:lvl4pPr>
            <a:lvl5pPr indent="0" lvl="4" marL="0" rtl="1" algn="r">
              <a:spcBef>
                <a:spcPts val="0"/>
              </a:spcBef>
              <a:buNone/>
              <a:defRPr/>
            </a:lvl5pPr>
            <a:lvl6pPr indent="0" lvl="5" marL="0" rtl="1" algn="r">
              <a:spcBef>
                <a:spcPts val="0"/>
              </a:spcBef>
              <a:buNone/>
              <a:defRPr/>
            </a:lvl6pPr>
            <a:lvl7pPr indent="0" lvl="6" marL="0" rtl="1" algn="r">
              <a:spcBef>
                <a:spcPts val="0"/>
              </a:spcBef>
              <a:buNone/>
              <a:defRPr/>
            </a:lvl7pPr>
            <a:lvl8pPr indent="0" lvl="7" marL="0" rtl="1" algn="r">
              <a:spcBef>
                <a:spcPts val="0"/>
              </a:spcBef>
              <a:buNone/>
              <a:defRPr/>
            </a:lvl8pPr>
            <a:lvl9pPr indent="0" lvl="8" marL="0" rtl="1" algn="r">
              <a:spcBef>
                <a:spcPts val="0"/>
              </a:spcBef>
              <a:buNone/>
              <a:defRPr/>
            </a:lvl9pPr>
          </a:lstStyle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نص عمودي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2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r">
              <a:spcBef>
                <a:spcPts val="0"/>
              </a:spcBef>
              <a:buNone/>
              <a:defRPr/>
            </a:lvl1pPr>
            <a:lvl2pPr indent="0" lvl="1" marL="0" rtl="1" algn="r">
              <a:spcBef>
                <a:spcPts val="0"/>
              </a:spcBef>
              <a:buNone/>
              <a:defRPr/>
            </a:lvl2pPr>
            <a:lvl3pPr indent="0" lvl="2" marL="0" rtl="1" algn="r">
              <a:spcBef>
                <a:spcPts val="0"/>
              </a:spcBef>
              <a:buNone/>
              <a:defRPr/>
            </a:lvl3pPr>
            <a:lvl4pPr indent="0" lvl="3" marL="0" rtl="1" algn="r">
              <a:spcBef>
                <a:spcPts val="0"/>
              </a:spcBef>
              <a:buNone/>
              <a:defRPr/>
            </a:lvl4pPr>
            <a:lvl5pPr indent="0" lvl="4" marL="0" rtl="1" algn="r">
              <a:spcBef>
                <a:spcPts val="0"/>
              </a:spcBef>
              <a:buNone/>
              <a:defRPr/>
            </a:lvl5pPr>
            <a:lvl6pPr indent="0" lvl="5" marL="0" rtl="1" algn="r">
              <a:spcBef>
                <a:spcPts val="0"/>
              </a:spcBef>
              <a:buNone/>
              <a:defRPr/>
            </a:lvl6pPr>
            <a:lvl7pPr indent="0" lvl="6" marL="0" rtl="1" algn="r">
              <a:spcBef>
                <a:spcPts val="0"/>
              </a:spcBef>
              <a:buNone/>
              <a:defRPr/>
            </a:lvl7pPr>
            <a:lvl8pPr indent="0" lvl="7" marL="0" rtl="1" algn="r">
              <a:spcBef>
                <a:spcPts val="0"/>
              </a:spcBef>
              <a:buNone/>
              <a:defRPr/>
            </a:lvl8pPr>
            <a:lvl9pPr indent="0" lvl="8" marL="0" rtl="1" algn="r">
              <a:spcBef>
                <a:spcPts val="0"/>
              </a:spcBef>
              <a:buNone/>
              <a:defRPr/>
            </a:lvl9pPr>
          </a:lstStyle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نص عموديان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3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r">
              <a:spcBef>
                <a:spcPts val="0"/>
              </a:spcBef>
              <a:buNone/>
              <a:defRPr/>
            </a:lvl1pPr>
            <a:lvl2pPr indent="0" lvl="1" marL="0" rtl="1" algn="r">
              <a:spcBef>
                <a:spcPts val="0"/>
              </a:spcBef>
              <a:buNone/>
              <a:defRPr/>
            </a:lvl2pPr>
            <a:lvl3pPr indent="0" lvl="2" marL="0" rtl="1" algn="r">
              <a:spcBef>
                <a:spcPts val="0"/>
              </a:spcBef>
              <a:buNone/>
              <a:defRPr/>
            </a:lvl3pPr>
            <a:lvl4pPr indent="0" lvl="3" marL="0" rtl="1" algn="r">
              <a:spcBef>
                <a:spcPts val="0"/>
              </a:spcBef>
              <a:buNone/>
              <a:defRPr/>
            </a:lvl4pPr>
            <a:lvl5pPr indent="0" lvl="4" marL="0" rtl="1" algn="r">
              <a:spcBef>
                <a:spcPts val="0"/>
              </a:spcBef>
              <a:buNone/>
              <a:defRPr/>
            </a:lvl5pPr>
            <a:lvl6pPr indent="0" lvl="5" marL="0" rtl="1" algn="r">
              <a:spcBef>
                <a:spcPts val="0"/>
              </a:spcBef>
              <a:buNone/>
              <a:defRPr/>
            </a:lvl6pPr>
            <a:lvl7pPr indent="0" lvl="6" marL="0" rtl="1" algn="r">
              <a:spcBef>
                <a:spcPts val="0"/>
              </a:spcBef>
              <a:buNone/>
              <a:defRPr/>
            </a:lvl7pPr>
            <a:lvl8pPr indent="0" lvl="7" marL="0" rtl="1" algn="r">
              <a:spcBef>
                <a:spcPts val="0"/>
              </a:spcBef>
              <a:buNone/>
              <a:defRPr/>
            </a:lvl8pPr>
            <a:lvl9pPr indent="0" lvl="8" marL="0" rtl="1" algn="r">
              <a:spcBef>
                <a:spcPts val="0"/>
              </a:spcBef>
              <a:buNone/>
              <a:defRPr/>
            </a:lvl9pPr>
          </a:lstStyle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فارغ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4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r">
              <a:spcBef>
                <a:spcPts val="0"/>
              </a:spcBef>
              <a:buNone/>
              <a:defRPr/>
            </a:lvl1pPr>
            <a:lvl2pPr indent="0" lvl="1" marL="0" rtl="1" algn="r">
              <a:spcBef>
                <a:spcPts val="0"/>
              </a:spcBef>
              <a:buNone/>
              <a:defRPr/>
            </a:lvl2pPr>
            <a:lvl3pPr indent="0" lvl="2" marL="0" rtl="1" algn="r">
              <a:spcBef>
                <a:spcPts val="0"/>
              </a:spcBef>
              <a:buNone/>
              <a:defRPr/>
            </a:lvl3pPr>
            <a:lvl4pPr indent="0" lvl="3" marL="0" rtl="1" algn="r">
              <a:spcBef>
                <a:spcPts val="0"/>
              </a:spcBef>
              <a:buNone/>
              <a:defRPr/>
            </a:lvl4pPr>
            <a:lvl5pPr indent="0" lvl="4" marL="0" rtl="1" algn="r">
              <a:spcBef>
                <a:spcPts val="0"/>
              </a:spcBef>
              <a:buNone/>
              <a:defRPr/>
            </a:lvl5pPr>
            <a:lvl6pPr indent="0" lvl="5" marL="0" rtl="1" algn="r">
              <a:spcBef>
                <a:spcPts val="0"/>
              </a:spcBef>
              <a:buNone/>
              <a:defRPr/>
            </a:lvl6pPr>
            <a:lvl7pPr indent="0" lvl="6" marL="0" rtl="1" algn="r">
              <a:spcBef>
                <a:spcPts val="0"/>
              </a:spcBef>
              <a:buNone/>
              <a:defRPr/>
            </a:lvl7pPr>
            <a:lvl8pPr indent="0" lvl="7" marL="0" rtl="1" algn="r">
              <a:spcBef>
                <a:spcPts val="0"/>
              </a:spcBef>
              <a:buNone/>
              <a:defRPr/>
            </a:lvl8pPr>
            <a:lvl9pPr indent="0" lvl="8" marL="0" rtl="1" algn="r">
              <a:spcBef>
                <a:spcPts val="0"/>
              </a:spcBef>
              <a:buNone/>
              <a:defRPr/>
            </a:lvl9pPr>
          </a:lstStyle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محتوى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5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5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r">
              <a:spcBef>
                <a:spcPts val="0"/>
              </a:spcBef>
              <a:buNone/>
              <a:defRPr/>
            </a:lvl1pPr>
            <a:lvl2pPr indent="0" lvl="1" marL="0" rtl="1" algn="r">
              <a:spcBef>
                <a:spcPts val="0"/>
              </a:spcBef>
              <a:buNone/>
              <a:defRPr/>
            </a:lvl2pPr>
            <a:lvl3pPr indent="0" lvl="2" marL="0" rtl="1" algn="r">
              <a:spcBef>
                <a:spcPts val="0"/>
              </a:spcBef>
              <a:buNone/>
              <a:defRPr/>
            </a:lvl3pPr>
            <a:lvl4pPr indent="0" lvl="3" marL="0" rtl="1" algn="r">
              <a:spcBef>
                <a:spcPts val="0"/>
              </a:spcBef>
              <a:buNone/>
              <a:defRPr/>
            </a:lvl4pPr>
            <a:lvl5pPr indent="0" lvl="4" marL="0" rtl="1" algn="r">
              <a:spcBef>
                <a:spcPts val="0"/>
              </a:spcBef>
              <a:buNone/>
              <a:defRPr/>
            </a:lvl5pPr>
            <a:lvl6pPr indent="0" lvl="5" marL="0" rtl="1" algn="r">
              <a:spcBef>
                <a:spcPts val="0"/>
              </a:spcBef>
              <a:buNone/>
              <a:defRPr/>
            </a:lvl6pPr>
            <a:lvl7pPr indent="0" lvl="6" marL="0" rtl="1" algn="r">
              <a:spcBef>
                <a:spcPts val="0"/>
              </a:spcBef>
              <a:buNone/>
              <a:defRPr/>
            </a:lvl7pPr>
            <a:lvl8pPr indent="0" lvl="7" marL="0" rtl="1" algn="r">
              <a:spcBef>
                <a:spcPts val="0"/>
              </a:spcBef>
              <a:buNone/>
              <a:defRPr/>
            </a:lvl8pPr>
            <a:lvl9pPr indent="0" lvl="8" marL="0" rtl="1" algn="r">
              <a:spcBef>
                <a:spcPts val="0"/>
              </a:spcBef>
              <a:buNone/>
              <a:defRPr/>
            </a:lvl9pPr>
          </a:lstStyle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المقطع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6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6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r">
              <a:spcBef>
                <a:spcPts val="0"/>
              </a:spcBef>
              <a:buNone/>
              <a:defRPr/>
            </a:lvl1pPr>
            <a:lvl2pPr indent="0" lvl="1" marL="0" rtl="1" algn="r">
              <a:spcBef>
                <a:spcPts val="0"/>
              </a:spcBef>
              <a:buNone/>
              <a:defRPr/>
            </a:lvl2pPr>
            <a:lvl3pPr indent="0" lvl="2" marL="0" rtl="1" algn="r">
              <a:spcBef>
                <a:spcPts val="0"/>
              </a:spcBef>
              <a:buNone/>
              <a:defRPr/>
            </a:lvl3pPr>
            <a:lvl4pPr indent="0" lvl="3" marL="0" rtl="1" algn="r">
              <a:spcBef>
                <a:spcPts val="0"/>
              </a:spcBef>
              <a:buNone/>
              <a:defRPr/>
            </a:lvl4pPr>
            <a:lvl5pPr indent="0" lvl="4" marL="0" rtl="1" algn="r">
              <a:spcBef>
                <a:spcPts val="0"/>
              </a:spcBef>
              <a:buNone/>
              <a:defRPr/>
            </a:lvl5pPr>
            <a:lvl6pPr indent="0" lvl="5" marL="0" rtl="1" algn="r">
              <a:spcBef>
                <a:spcPts val="0"/>
              </a:spcBef>
              <a:buNone/>
              <a:defRPr/>
            </a:lvl6pPr>
            <a:lvl7pPr indent="0" lvl="6" marL="0" rtl="1" algn="r">
              <a:spcBef>
                <a:spcPts val="0"/>
              </a:spcBef>
              <a:buNone/>
              <a:defRPr/>
            </a:lvl7pPr>
            <a:lvl8pPr indent="0" lvl="7" marL="0" rtl="1" algn="r">
              <a:spcBef>
                <a:spcPts val="0"/>
              </a:spcBef>
              <a:buNone/>
              <a:defRPr/>
            </a:lvl8pPr>
            <a:lvl9pPr indent="0" lvl="8" marL="0" rtl="1" algn="r">
              <a:spcBef>
                <a:spcPts val="0"/>
              </a:spcBef>
              <a:buNone/>
              <a:defRPr/>
            </a:lvl9pPr>
          </a:lstStyle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حتويين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7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r">
              <a:spcBef>
                <a:spcPts val="0"/>
              </a:spcBef>
              <a:buNone/>
              <a:defRPr/>
            </a:lvl1pPr>
            <a:lvl2pPr indent="0" lvl="1" marL="0" rtl="1" algn="r">
              <a:spcBef>
                <a:spcPts val="0"/>
              </a:spcBef>
              <a:buNone/>
              <a:defRPr/>
            </a:lvl2pPr>
            <a:lvl3pPr indent="0" lvl="2" marL="0" rtl="1" algn="r">
              <a:spcBef>
                <a:spcPts val="0"/>
              </a:spcBef>
              <a:buNone/>
              <a:defRPr/>
            </a:lvl3pPr>
            <a:lvl4pPr indent="0" lvl="3" marL="0" rtl="1" algn="r">
              <a:spcBef>
                <a:spcPts val="0"/>
              </a:spcBef>
              <a:buNone/>
              <a:defRPr/>
            </a:lvl4pPr>
            <a:lvl5pPr indent="0" lvl="4" marL="0" rtl="1" algn="r">
              <a:spcBef>
                <a:spcPts val="0"/>
              </a:spcBef>
              <a:buNone/>
              <a:defRPr/>
            </a:lvl5pPr>
            <a:lvl6pPr indent="0" lvl="5" marL="0" rtl="1" algn="r">
              <a:spcBef>
                <a:spcPts val="0"/>
              </a:spcBef>
              <a:buNone/>
              <a:defRPr/>
            </a:lvl6pPr>
            <a:lvl7pPr indent="0" lvl="6" marL="0" rtl="1" algn="r">
              <a:spcBef>
                <a:spcPts val="0"/>
              </a:spcBef>
              <a:buNone/>
              <a:defRPr/>
            </a:lvl7pPr>
            <a:lvl8pPr indent="0" lvl="7" marL="0" rtl="1" algn="r">
              <a:spcBef>
                <a:spcPts val="0"/>
              </a:spcBef>
              <a:buNone/>
              <a:defRPr/>
            </a:lvl8pPr>
            <a:lvl9pPr indent="0" lvl="8" marL="0" rtl="1" algn="r">
              <a:spcBef>
                <a:spcPts val="0"/>
              </a:spcBef>
              <a:buNone/>
              <a:defRPr/>
            </a:lvl9pPr>
          </a:lstStyle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قارنة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8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8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r">
              <a:spcBef>
                <a:spcPts val="0"/>
              </a:spcBef>
              <a:buNone/>
              <a:defRPr/>
            </a:lvl1pPr>
            <a:lvl2pPr indent="0" lvl="1" marL="0" rtl="1" algn="r">
              <a:spcBef>
                <a:spcPts val="0"/>
              </a:spcBef>
              <a:buNone/>
              <a:defRPr/>
            </a:lvl2pPr>
            <a:lvl3pPr indent="0" lvl="2" marL="0" rtl="1" algn="r">
              <a:spcBef>
                <a:spcPts val="0"/>
              </a:spcBef>
              <a:buNone/>
              <a:defRPr/>
            </a:lvl3pPr>
            <a:lvl4pPr indent="0" lvl="3" marL="0" rtl="1" algn="r">
              <a:spcBef>
                <a:spcPts val="0"/>
              </a:spcBef>
              <a:buNone/>
              <a:defRPr/>
            </a:lvl4pPr>
            <a:lvl5pPr indent="0" lvl="4" marL="0" rtl="1" algn="r">
              <a:spcBef>
                <a:spcPts val="0"/>
              </a:spcBef>
              <a:buNone/>
              <a:defRPr/>
            </a:lvl5pPr>
            <a:lvl6pPr indent="0" lvl="5" marL="0" rtl="1" algn="r">
              <a:spcBef>
                <a:spcPts val="0"/>
              </a:spcBef>
              <a:buNone/>
              <a:defRPr/>
            </a:lvl6pPr>
            <a:lvl7pPr indent="0" lvl="6" marL="0" rtl="1" algn="r">
              <a:spcBef>
                <a:spcPts val="0"/>
              </a:spcBef>
              <a:buNone/>
              <a:defRPr/>
            </a:lvl7pPr>
            <a:lvl8pPr indent="0" lvl="7" marL="0" rtl="1" algn="r">
              <a:spcBef>
                <a:spcPts val="0"/>
              </a:spcBef>
              <a:buNone/>
              <a:defRPr/>
            </a:lvl8pPr>
            <a:lvl9pPr indent="0" lvl="8" marL="0" rtl="1" algn="r">
              <a:spcBef>
                <a:spcPts val="0"/>
              </a:spcBef>
              <a:buNone/>
              <a:defRPr/>
            </a:lvl9pPr>
          </a:lstStyle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فقط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9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r">
              <a:spcBef>
                <a:spcPts val="0"/>
              </a:spcBef>
              <a:buNone/>
              <a:defRPr/>
            </a:lvl1pPr>
            <a:lvl2pPr indent="0" lvl="1" marL="0" rtl="1" algn="r">
              <a:spcBef>
                <a:spcPts val="0"/>
              </a:spcBef>
              <a:buNone/>
              <a:defRPr/>
            </a:lvl2pPr>
            <a:lvl3pPr indent="0" lvl="2" marL="0" rtl="1" algn="r">
              <a:spcBef>
                <a:spcPts val="0"/>
              </a:spcBef>
              <a:buNone/>
              <a:defRPr/>
            </a:lvl3pPr>
            <a:lvl4pPr indent="0" lvl="3" marL="0" rtl="1" algn="r">
              <a:spcBef>
                <a:spcPts val="0"/>
              </a:spcBef>
              <a:buNone/>
              <a:defRPr/>
            </a:lvl4pPr>
            <a:lvl5pPr indent="0" lvl="4" marL="0" rtl="1" algn="r">
              <a:spcBef>
                <a:spcPts val="0"/>
              </a:spcBef>
              <a:buNone/>
              <a:defRPr/>
            </a:lvl5pPr>
            <a:lvl6pPr indent="0" lvl="5" marL="0" rtl="1" algn="r">
              <a:spcBef>
                <a:spcPts val="0"/>
              </a:spcBef>
              <a:buNone/>
              <a:defRPr/>
            </a:lvl6pPr>
            <a:lvl7pPr indent="0" lvl="6" marL="0" rtl="1" algn="r">
              <a:spcBef>
                <a:spcPts val="0"/>
              </a:spcBef>
              <a:buNone/>
              <a:defRPr/>
            </a:lvl7pPr>
            <a:lvl8pPr indent="0" lvl="7" marL="0" rtl="1" algn="r">
              <a:spcBef>
                <a:spcPts val="0"/>
              </a:spcBef>
              <a:buNone/>
              <a:defRPr/>
            </a:lvl8pPr>
            <a:lvl9pPr indent="0" lvl="8" marL="0" rtl="1" algn="r">
              <a:spcBef>
                <a:spcPts val="0"/>
              </a:spcBef>
              <a:buNone/>
              <a:defRPr/>
            </a:lvl9pPr>
          </a:lstStyle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حتوى ذو تسمية توضيحية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0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r">
              <a:spcBef>
                <a:spcPts val="0"/>
              </a:spcBef>
              <a:buNone/>
              <a:defRPr/>
            </a:lvl1pPr>
            <a:lvl2pPr indent="0" lvl="1" marL="0" rtl="1" algn="r">
              <a:spcBef>
                <a:spcPts val="0"/>
              </a:spcBef>
              <a:buNone/>
              <a:defRPr/>
            </a:lvl2pPr>
            <a:lvl3pPr indent="0" lvl="2" marL="0" rtl="1" algn="r">
              <a:spcBef>
                <a:spcPts val="0"/>
              </a:spcBef>
              <a:buNone/>
              <a:defRPr/>
            </a:lvl3pPr>
            <a:lvl4pPr indent="0" lvl="3" marL="0" rtl="1" algn="r">
              <a:spcBef>
                <a:spcPts val="0"/>
              </a:spcBef>
              <a:buNone/>
              <a:defRPr/>
            </a:lvl4pPr>
            <a:lvl5pPr indent="0" lvl="4" marL="0" rtl="1" algn="r">
              <a:spcBef>
                <a:spcPts val="0"/>
              </a:spcBef>
              <a:buNone/>
              <a:defRPr/>
            </a:lvl5pPr>
            <a:lvl6pPr indent="0" lvl="5" marL="0" rtl="1" algn="r">
              <a:spcBef>
                <a:spcPts val="0"/>
              </a:spcBef>
              <a:buNone/>
              <a:defRPr/>
            </a:lvl6pPr>
            <a:lvl7pPr indent="0" lvl="6" marL="0" rtl="1" algn="r">
              <a:spcBef>
                <a:spcPts val="0"/>
              </a:spcBef>
              <a:buNone/>
              <a:defRPr/>
            </a:lvl7pPr>
            <a:lvl8pPr indent="0" lvl="7" marL="0" rtl="1" algn="r">
              <a:spcBef>
                <a:spcPts val="0"/>
              </a:spcBef>
              <a:buNone/>
              <a:defRPr/>
            </a:lvl8pPr>
            <a:lvl9pPr indent="0" lvl="8" marL="0" rtl="1" algn="r">
              <a:spcBef>
                <a:spcPts val="0"/>
              </a:spcBef>
              <a:buNone/>
              <a:defRPr/>
            </a:lvl9pPr>
          </a:lstStyle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صورة مع تسمية توضيحية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1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1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r">
              <a:spcBef>
                <a:spcPts val="0"/>
              </a:spcBef>
              <a:buNone/>
              <a:defRPr/>
            </a:lvl1pPr>
            <a:lvl2pPr indent="0" lvl="1" marL="0" rtl="1" algn="r">
              <a:spcBef>
                <a:spcPts val="0"/>
              </a:spcBef>
              <a:buNone/>
              <a:defRPr/>
            </a:lvl2pPr>
            <a:lvl3pPr indent="0" lvl="2" marL="0" rtl="1" algn="r">
              <a:spcBef>
                <a:spcPts val="0"/>
              </a:spcBef>
              <a:buNone/>
              <a:defRPr/>
            </a:lvl3pPr>
            <a:lvl4pPr indent="0" lvl="3" marL="0" rtl="1" algn="r">
              <a:spcBef>
                <a:spcPts val="0"/>
              </a:spcBef>
              <a:buNone/>
              <a:defRPr/>
            </a:lvl4pPr>
            <a:lvl5pPr indent="0" lvl="4" marL="0" rtl="1" algn="r">
              <a:spcBef>
                <a:spcPts val="0"/>
              </a:spcBef>
              <a:buNone/>
              <a:defRPr/>
            </a:lvl5pPr>
            <a:lvl6pPr indent="0" lvl="5" marL="0" rtl="1" algn="r">
              <a:spcBef>
                <a:spcPts val="0"/>
              </a:spcBef>
              <a:buNone/>
              <a:defRPr/>
            </a:lvl6pPr>
            <a:lvl7pPr indent="0" lvl="6" marL="0" rtl="1" algn="r">
              <a:spcBef>
                <a:spcPts val="0"/>
              </a:spcBef>
              <a:buNone/>
              <a:defRPr/>
            </a:lvl7pPr>
            <a:lvl8pPr indent="0" lvl="7" marL="0" rtl="1" algn="r">
              <a:spcBef>
                <a:spcPts val="0"/>
              </a:spcBef>
              <a:buNone/>
              <a:defRPr/>
            </a:lvl8pPr>
            <a:lvl9pPr indent="0" lvl="8" marL="0" rtl="1" algn="r">
              <a:spcBef>
                <a:spcPts val="0"/>
              </a:spcBef>
              <a:buNone/>
              <a:defRPr/>
            </a:lvl9pPr>
          </a:lstStyle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2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2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1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1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1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1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1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1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1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1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1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19.jpg"/><Relationship Id="rId5" Type="http://schemas.openxmlformats.org/officeDocument/2006/relationships/image" Target="../media/image24.jpg"/><Relationship Id="rId6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image" Target="../media/image21.png"/><Relationship Id="rId5" Type="http://schemas.openxmlformats.org/officeDocument/2006/relationships/image" Target="../media/image36.png"/><Relationship Id="rId6" Type="http://schemas.openxmlformats.org/officeDocument/2006/relationships/image" Target="../media/image44.jpg"/><Relationship Id="rId7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23.png"/><Relationship Id="rId5" Type="http://schemas.openxmlformats.org/officeDocument/2006/relationships/image" Target="../media/image28.jpg"/><Relationship Id="rId6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Relationship Id="rId4" Type="http://schemas.openxmlformats.org/officeDocument/2006/relationships/image" Target="../media/image49.png"/><Relationship Id="rId5" Type="http://schemas.openxmlformats.org/officeDocument/2006/relationships/image" Target="../media/image29.png"/><Relationship Id="rId6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35.png"/><Relationship Id="rId5" Type="http://schemas.openxmlformats.org/officeDocument/2006/relationships/image" Target="../media/image30.jpg"/><Relationship Id="rId6" Type="http://schemas.openxmlformats.org/officeDocument/2006/relationships/image" Target="../media/image37.jpg"/><Relationship Id="rId7" Type="http://schemas.openxmlformats.org/officeDocument/2006/relationships/image" Target="../media/image45.png"/><Relationship Id="rId8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46.jpg"/><Relationship Id="rId5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Relationship Id="rId4" Type="http://schemas.openxmlformats.org/officeDocument/2006/relationships/image" Target="../media/image38.png"/><Relationship Id="rId5" Type="http://schemas.openxmlformats.org/officeDocument/2006/relationships/image" Target="../media/image39.jpg"/><Relationship Id="rId6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Relationship Id="rId4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47.png"/><Relationship Id="rId7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2.png"/><Relationship Id="rId5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4974" l="35120" r="36274" t="22139"/>
          <a:stretch/>
        </p:blipFill>
        <p:spPr>
          <a:xfrm>
            <a:off x="6426558" y="154545"/>
            <a:ext cx="4481848" cy="642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16944" l="34723" r="36075" t="15625"/>
          <a:stretch/>
        </p:blipFill>
        <p:spPr>
          <a:xfrm>
            <a:off x="1506829" y="154544"/>
            <a:ext cx="4919730" cy="6387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 b="24115" l="44286" r="36470" t="48128"/>
          <a:stretch/>
        </p:blipFill>
        <p:spPr>
          <a:xfrm>
            <a:off x="6035040" y="870211"/>
            <a:ext cx="6039038" cy="489754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144" name="Google Shape;14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306" y="1477107"/>
            <a:ext cx="5435925" cy="388268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  <mc:AlternateContent>
    <mc:Choice Requires="p14">
      <p:transition spd="slow" p14:dur="3900">
        <p14:glitter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1"/>
          <p:cNvPicPr preferRelativeResize="0"/>
          <p:nvPr/>
        </p:nvPicPr>
        <p:blipFill rotWithShape="1">
          <a:blip r:embed="rId3">
            <a:alphaModFix/>
          </a:blip>
          <a:srcRect b="40336" l="37314" r="45170" t="25048"/>
          <a:stretch/>
        </p:blipFill>
        <p:spPr>
          <a:xfrm>
            <a:off x="368851" y="295419"/>
            <a:ext cx="4926083" cy="5964703"/>
          </a:xfrm>
          <a:prstGeom prst="rect">
            <a:avLst/>
          </a:prstGeom>
          <a:noFill/>
          <a:ln cap="flat" cmpd="sng" w="762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11"/>
          <p:cNvPicPr preferRelativeResize="0"/>
          <p:nvPr/>
        </p:nvPicPr>
        <p:blipFill rotWithShape="1">
          <a:blip r:embed="rId3">
            <a:alphaModFix/>
          </a:blip>
          <a:srcRect b="14534" l="36359" r="39097" t="58927"/>
          <a:stretch/>
        </p:blipFill>
        <p:spPr>
          <a:xfrm>
            <a:off x="5294934" y="387364"/>
            <a:ext cx="5299135" cy="3221501"/>
          </a:xfrm>
          <a:prstGeom prst="rect">
            <a:avLst/>
          </a:prstGeom>
          <a:noFill/>
          <a:ln cap="flat" cmpd="sng" w="762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" name="Google Shape;151;p11"/>
          <p:cNvPicPr preferRelativeResize="0"/>
          <p:nvPr/>
        </p:nvPicPr>
        <p:blipFill rotWithShape="1">
          <a:blip r:embed="rId4">
            <a:alphaModFix/>
          </a:blip>
          <a:srcRect b="5618" l="0" r="0" t="11766"/>
          <a:stretch/>
        </p:blipFill>
        <p:spPr>
          <a:xfrm>
            <a:off x="5056812" y="4306582"/>
            <a:ext cx="3883054" cy="2402922"/>
          </a:xfrm>
          <a:prstGeom prst="rect">
            <a:avLst/>
          </a:prstGeom>
          <a:noFill/>
          <a:ln cap="flat" cmpd="sng" w="762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2" name="Google Shape;15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81029" y="1737902"/>
            <a:ext cx="1317674" cy="52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3892" y="3757078"/>
            <a:ext cx="3400425" cy="1343025"/>
          </a:xfrm>
          <a:prstGeom prst="rect">
            <a:avLst/>
          </a:prstGeom>
          <a:noFill/>
          <a:ln cap="flat" cmpd="sng" w="762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4" name="Google Shape;15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65764" y="4657473"/>
            <a:ext cx="2403651" cy="2749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000">
        <p14:vortex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2"/>
          <p:cNvPicPr preferRelativeResize="0"/>
          <p:nvPr/>
        </p:nvPicPr>
        <p:blipFill rotWithShape="1">
          <a:blip r:embed="rId4">
            <a:alphaModFix/>
          </a:blip>
          <a:srcRect b="19586" l="40860" r="23802" t="25836"/>
          <a:stretch/>
        </p:blipFill>
        <p:spPr>
          <a:xfrm>
            <a:off x="220725" y="223697"/>
            <a:ext cx="4597757" cy="3992451"/>
          </a:xfrm>
          <a:prstGeom prst="rect">
            <a:avLst/>
          </a:prstGeom>
          <a:noFill/>
          <a:ln cap="flat" cmpd="sng" w="76200">
            <a:solidFill>
              <a:srgbClr val="F7CAA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0" name="Google Shape;160;p12"/>
          <p:cNvPicPr preferRelativeResize="0"/>
          <p:nvPr/>
        </p:nvPicPr>
        <p:blipFill rotWithShape="1">
          <a:blip r:embed="rId5">
            <a:alphaModFix/>
          </a:blip>
          <a:srcRect b="15008" l="39376" r="24593" t="30835"/>
          <a:stretch/>
        </p:blipFill>
        <p:spPr>
          <a:xfrm>
            <a:off x="6078234" y="1871003"/>
            <a:ext cx="5768088" cy="4874454"/>
          </a:xfrm>
          <a:prstGeom prst="rect">
            <a:avLst/>
          </a:prstGeom>
          <a:noFill/>
          <a:ln cap="flat" cmpd="sng" w="76200">
            <a:solidFill>
              <a:srgbClr val="F7CAA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1" name="Google Shape;16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9179" y="4414103"/>
            <a:ext cx="4903364" cy="2331354"/>
          </a:xfrm>
          <a:prstGeom prst="rect">
            <a:avLst/>
          </a:prstGeom>
          <a:noFill/>
          <a:ln cap="flat" cmpd="sng" w="76200">
            <a:solidFill>
              <a:srgbClr val="F7CAA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" name="Google Shape;162;p12"/>
          <p:cNvPicPr preferRelativeResize="0"/>
          <p:nvPr/>
        </p:nvPicPr>
        <p:blipFill rotWithShape="1">
          <a:blip r:embed="rId7">
            <a:alphaModFix/>
          </a:blip>
          <a:srcRect b="0" l="0" r="65102" t="0"/>
          <a:stretch/>
        </p:blipFill>
        <p:spPr>
          <a:xfrm>
            <a:off x="10373528" y="111156"/>
            <a:ext cx="1683476" cy="194272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2"/>
          <p:cNvSpPr/>
          <p:nvPr/>
        </p:nvSpPr>
        <p:spPr>
          <a:xfrm>
            <a:off x="5234173" y="351692"/>
            <a:ext cx="4767957" cy="1519311"/>
          </a:xfrm>
          <a:prstGeom prst="flowChartDecision">
            <a:avLst/>
          </a:prstGeom>
          <a:solidFill>
            <a:srgbClr val="F7CAAC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النقل النشط</a:t>
            </a:r>
            <a:endParaRPr b="1" i="0" sz="4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3"/>
          <p:cNvPicPr preferRelativeResize="0"/>
          <p:nvPr/>
        </p:nvPicPr>
        <p:blipFill rotWithShape="1">
          <a:blip r:embed="rId3">
            <a:alphaModFix/>
          </a:blip>
          <a:srcRect b="35816" l="26003" r="23712" t="17648"/>
          <a:stretch/>
        </p:blipFill>
        <p:spPr>
          <a:xfrm>
            <a:off x="154744" y="3263704"/>
            <a:ext cx="6542666" cy="3404184"/>
          </a:xfrm>
          <a:prstGeom prst="rect">
            <a:avLst/>
          </a:prstGeom>
          <a:noFill/>
          <a:ln cap="flat" cmpd="sng" w="76200">
            <a:solidFill>
              <a:srgbClr val="F7CAA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13"/>
          <p:cNvPicPr preferRelativeResize="0"/>
          <p:nvPr/>
        </p:nvPicPr>
        <p:blipFill rotWithShape="1">
          <a:blip r:embed="rId4">
            <a:alphaModFix/>
          </a:blip>
          <a:srcRect b="21875" l="25121" r="40332" t="29064"/>
          <a:stretch/>
        </p:blipFill>
        <p:spPr>
          <a:xfrm>
            <a:off x="6797366" y="2641600"/>
            <a:ext cx="5163542" cy="4122950"/>
          </a:xfrm>
          <a:prstGeom prst="rect">
            <a:avLst/>
          </a:prstGeom>
          <a:noFill/>
          <a:ln cap="flat" cmpd="sng" w="76200">
            <a:solidFill>
              <a:srgbClr val="F7CAA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3671" y="111156"/>
            <a:ext cx="5495918" cy="2899141"/>
          </a:xfrm>
          <a:prstGeom prst="rect">
            <a:avLst/>
          </a:prstGeom>
          <a:noFill/>
          <a:ln cap="flat" cmpd="sng" w="76200">
            <a:solidFill>
              <a:srgbClr val="F7CAA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1" name="Google Shape;171;p13"/>
          <p:cNvPicPr preferRelativeResize="0"/>
          <p:nvPr/>
        </p:nvPicPr>
        <p:blipFill rotWithShape="1">
          <a:blip r:embed="rId6">
            <a:alphaModFix/>
          </a:blip>
          <a:srcRect b="0" l="0" r="65102" t="0"/>
          <a:stretch/>
        </p:blipFill>
        <p:spPr>
          <a:xfrm>
            <a:off x="10373528" y="111156"/>
            <a:ext cx="1683476" cy="194272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3"/>
          <p:cNvSpPr/>
          <p:nvPr/>
        </p:nvSpPr>
        <p:spPr>
          <a:xfrm>
            <a:off x="5879545" y="593975"/>
            <a:ext cx="5153100" cy="2047625"/>
          </a:xfrm>
          <a:prstGeom prst="flowChartDecision">
            <a:avLst/>
          </a:prstGeom>
          <a:solidFill>
            <a:srgbClr val="F7CAAC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البلعمة والإخراج الخلوي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4"/>
          <p:cNvPicPr preferRelativeResize="0"/>
          <p:nvPr/>
        </p:nvPicPr>
        <p:blipFill rotWithShape="1">
          <a:blip r:embed="rId4">
            <a:alphaModFix/>
          </a:blip>
          <a:srcRect b="15748" l="37117" r="38166" t="23025"/>
          <a:stretch/>
        </p:blipFill>
        <p:spPr>
          <a:xfrm>
            <a:off x="2554515" y="72571"/>
            <a:ext cx="5471886" cy="6720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400">
        <p14:reveal dir="r" thruBlk="1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5"/>
          <p:cNvPicPr preferRelativeResize="0"/>
          <p:nvPr/>
        </p:nvPicPr>
        <p:blipFill rotWithShape="1">
          <a:blip r:embed="rId4">
            <a:alphaModFix/>
          </a:blip>
          <a:srcRect b="18705" l="31555" r="42906" t="41980"/>
          <a:stretch/>
        </p:blipFill>
        <p:spPr>
          <a:xfrm>
            <a:off x="6414868" y="1969477"/>
            <a:ext cx="5326374" cy="4609982"/>
          </a:xfrm>
          <a:prstGeom prst="rect">
            <a:avLst/>
          </a:prstGeom>
          <a:noFill/>
          <a:ln cap="flat" cmpd="sng" w="76200">
            <a:solidFill>
              <a:srgbClr val="BBD6E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3" name="Google Shape;183;p15"/>
          <p:cNvPicPr preferRelativeResize="0"/>
          <p:nvPr/>
        </p:nvPicPr>
        <p:blipFill rotWithShape="1">
          <a:blip r:embed="rId5">
            <a:alphaModFix/>
          </a:blip>
          <a:srcRect b="18759" l="31001" r="31303" t="49167"/>
          <a:stretch/>
        </p:blipFill>
        <p:spPr>
          <a:xfrm>
            <a:off x="239150" y="675249"/>
            <a:ext cx="6175717" cy="2954216"/>
          </a:xfrm>
          <a:prstGeom prst="rect">
            <a:avLst/>
          </a:prstGeom>
          <a:noFill/>
          <a:ln cap="flat" cmpd="sng" w="76200">
            <a:solidFill>
              <a:srgbClr val="BBD6E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4" name="Google Shape;184;p15"/>
          <p:cNvSpPr/>
          <p:nvPr/>
        </p:nvSpPr>
        <p:spPr>
          <a:xfrm>
            <a:off x="7070766" y="365760"/>
            <a:ext cx="4698610" cy="130443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الحصول على الطاقة و استخدامها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15"/>
          <p:cNvPicPr preferRelativeResize="0"/>
          <p:nvPr/>
        </p:nvPicPr>
        <p:blipFill rotWithShape="1">
          <a:blip r:embed="rId6">
            <a:alphaModFix/>
          </a:blip>
          <a:srcRect b="33185" l="39067" r="35832" t="29712"/>
          <a:stretch/>
        </p:blipFill>
        <p:spPr>
          <a:xfrm>
            <a:off x="239149" y="3747375"/>
            <a:ext cx="5581079" cy="2947046"/>
          </a:xfrm>
          <a:prstGeom prst="rect">
            <a:avLst/>
          </a:prstGeom>
          <a:noFill/>
          <a:ln cap="flat" cmpd="sng" w="76200">
            <a:solidFill>
              <a:srgbClr val="BBD6E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6"/>
          <p:cNvPicPr preferRelativeResize="0"/>
          <p:nvPr/>
        </p:nvPicPr>
        <p:blipFill rotWithShape="1">
          <a:blip r:embed="rId4">
            <a:alphaModFix/>
          </a:blip>
          <a:srcRect b="8847" l="24924" r="27563" t="22667"/>
          <a:stretch/>
        </p:blipFill>
        <p:spPr>
          <a:xfrm>
            <a:off x="4673600" y="125947"/>
            <a:ext cx="7349419" cy="4787139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1" name="Google Shape;19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7721" y="2623629"/>
            <a:ext cx="3967372" cy="2139269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3653" y="0"/>
            <a:ext cx="3895509" cy="2389188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3" name="Google Shape;193;p16"/>
          <p:cNvPicPr preferRelativeResize="0"/>
          <p:nvPr/>
        </p:nvPicPr>
        <p:blipFill rotWithShape="1">
          <a:blip r:embed="rId7">
            <a:alphaModFix/>
          </a:blip>
          <a:srcRect b="14135" l="40407" r="29585" t="59276"/>
          <a:stretch/>
        </p:blipFill>
        <p:spPr>
          <a:xfrm>
            <a:off x="5805714" y="4913086"/>
            <a:ext cx="6217305" cy="1944914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4" name="Google Shape;194;p16"/>
          <p:cNvPicPr preferRelativeResize="0"/>
          <p:nvPr/>
        </p:nvPicPr>
        <p:blipFill rotWithShape="1">
          <a:blip r:embed="rId8">
            <a:alphaModFix/>
          </a:blip>
          <a:srcRect b="6264" l="12085" r="11172" t="23341"/>
          <a:stretch/>
        </p:blipFill>
        <p:spPr>
          <a:xfrm>
            <a:off x="298835" y="4506281"/>
            <a:ext cx="3422796" cy="2351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7"/>
          <p:cNvPicPr preferRelativeResize="0"/>
          <p:nvPr/>
        </p:nvPicPr>
        <p:blipFill rotWithShape="1">
          <a:blip r:embed="rId3">
            <a:alphaModFix/>
          </a:blip>
          <a:srcRect b="33495" l="22054" r="39045" t="23195"/>
          <a:stretch/>
        </p:blipFill>
        <p:spPr>
          <a:xfrm>
            <a:off x="4986447" y="640878"/>
            <a:ext cx="6743958" cy="4221408"/>
          </a:xfrm>
          <a:prstGeom prst="rect">
            <a:avLst/>
          </a:prstGeom>
          <a:noFill/>
          <a:ln cap="flat" cmpd="sng" w="76200">
            <a:solidFill>
              <a:srgbClr val="38562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0" name="Google Shape;20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021" y="3676867"/>
            <a:ext cx="4916002" cy="2752961"/>
          </a:xfrm>
          <a:prstGeom prst="rect">
            <a:avLst/>
          </a:prstGeom>
          <a:noFill/>
          <a:ln cap="flat" cmpd="sng" w="76200">
            <a:solidFill>
              <a:srgbClr val="38562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1" name="Google Shape;201;p17"/>
          <p:cNvPicPr preferRelativeResize="0"/>
          <p:nvPr/>
        </p:nvPicPr>
        <p:blipFill rotWithShape="1">
          <a:blip r:embed="rId5">
            <a:alphaModFix/>
          </a:blip>
          <a:srcRect b="0" l="65689" r="0" t="1563"/>
          <a:stretch/>
        </p:blipFill>
        <p:spPr>
          <a:xfrm>
            <a:off x="371021" y="0"/>
            <a:ext cx="2353860" cy="3798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8"/>
          <p:cNvPicPr preferRelativeResize="0"/>
          <p:nvPr/>
        </p:nvPicPr>
        <p:blipFill rotWithShape="1">
          <a:blip r:embed="rId4">
            <a:alphaModFix/>
          </a:blip>
          <a:srcRect b="14731" l="26210" r="25979" t="17385"/>
          <a:stretch/>
        </p:blipFill>
        <p:spPr>
          <a:xfrm>
            <a:off x="4467737" y="535187"/>
            <a:ext cx="7438679" cy="5938184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7" name="Google Shape;20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614" y="839987"/>
            <a:ext cx="4177250" cy="196127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8" name="Google Shape;208;p18"/>
          <p:cNvPicPr preferRelativeResize="0"/>
          <p:nvPr/>
        </p:nvPicPr>
        <p:blipFill rotWithShape="1">
          <a:blip r:embed="rId6">
            <a:alphaModFix/>
          </a:blip>
          <a:srcRect b="0" l="65689" r="0" t="1563"/>
          <a:stretch/>
        </p:blipFill>
        <p:spPr>
          <a:xfrm>
            <a:off x="712158" y="2674754"/>
            <a:ext cx="2353860" cy="3798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14:ferris dir="r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9"/>
          <p:cNvPicPr preferRelativeResize="0"/>
          <p:nvPr/>
        </p:nvPicPr>
        <p:blipFill rotWithShape="1">
          <a:blip r:embed="rId3">
            <a:alphaModFix/>
          </a:blip>
          <a:srcRect b="5501" l="24528" r="26475" t="15097"/>
          <a:stretch/>
        </p:blipFill>
        <p:spPr>
          <a:xfrm>
            <a:off x="4864266" y="208105"/>
            <a:ext cx="7035813" cy="6410409"/>
          </a:xfrm>
          <a:prstGeom prst="rect">
            <a:avLst/>
          </a:prstGeom>
          <a:noFill/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4" name="Google Shape;214;p19"/>
          <p:cNvPicPr preferRelativeResize="0"/>
          <p:nvPr/>
        </p:nvPicPr>
        <p:blipFill rotWithShape="1">
          <a:blip r:embed="rId4">
            <a:alphaModFix/>
          </a:blip>
          <a:srcRect b="0" l="65689" r="0" t="1563"/>
          <a:stretch/>
        </p:blipFill>
        <p:spPr>
          <a:xfrm>
            <a:off x="1349829" y="1843464"/>
            <a:ext cx="2587046" cy="494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12192" l="34823" r="36472" t="20378"/>
          <a:stretch/>
        </p:blipFill>
        <p:spPr>
          <a:xfrm>
            <a:off x="6725530" y="468792"/>
            <a:ext cx="4530606" cy="598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4">
            <a:alphaModFix/>
          </a:blip>
          <a:srcRect b="7790" l="34921" r="36175" t="24604"/>
          <a:stretch/>
        </p:blipFill>
        <p:spPr>
          <a:xfrm>
            <a:off x="2279560" y="468791"/>
            <a:ext cx="4726547" cy="5983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400">
        <p14:reveal dir="r" thruBlk="1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0"/>
          <p:cNvPicPr preferRelativeResize="0"/>
          <p:nvPr/>
        </p:nvPicPr>
        <p:blipFill rotWithShape="1">
          <a:blip r:embed="rId4">
            <a:alphaModFix/>
          </a:blip>
          <a:srcRect b="15008" l="38955" r="28470" t="43964"/>
          <a:stretch/>
        </p:blipFill>
        <p:spPr>
          <a:xfrm>
            <a:off x="5747657" y="150433"/>
            <a:ext cx="5239657" cy="371036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762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220" name="Google Shape;220;p20"/>
          <p:cNvPicPr preferRelativeResize="0"/>
          <p:nvPr/>
        </p:nvPicPr>
        <p:blipFill rotWithShape="1">
          <a:blip r:embed="rId5">
            <a:alphaModFix/>
          </a:blip>
          <a:srcRect b="5150" l="28024" r="39960" t="71577"/>
          <a:stretch/>
        </p:blipFill>
        <p:spPr>
          <a:xfrm>
            <a:off x="5516360" y="4020457"/>
            <a:ext cx="5717697" cy="23368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762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9035" y="1273628"/>
            <a:ext cx="5077325" cy="258717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762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7">
            <a:alphaModFix/>
          </a:blip>
          <a:srcRect b="6264" l="12085" r="11172" t="23341"/>
          <a:stretch/>
        </p:blipFill>
        <p:spPr>
          <a:xfrm>
            <a:off x="-325281" y="3965638"/>
            <a:ext cx="3910309" cy="2686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 txBox="1"/>
          <p:nvPr/>
        </p:nvSpPr>
        <p:spPr>
          <a:xfrm>
            <a:off x="598488" y="3000375"/>
            <a:ext cx="109950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b="1" i="0" lang="ar-SA" sz="5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جميع الحقوق محفوظة لموقع حلول اون لاين يحق لك الاستخدام والتعديل عليها كما تشاء</a:t>
            </a:r>
            <a:br>
              <a:rPr b="1" i="0" lang="ar-SA" sz="5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ar-SA" sz="5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لكن </a:t>
            </a:r>
            <a:r>
              <a:rPr b="1" i="0" lang="ar-SA" sz="9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يحرم بيعها </a:t>
            </a:r>
            <a:br>
              <a:rPr b="1" i="0" lang="ar-SA" sz="5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ar-SA" sz="5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او نشرها في المواقع الاخرى</a:t>
            </a:r>
            <a:endParaRPr b="1" i="0" sz="5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1"/>
          <p:cNvSpPr/>
          <p:nvPr/>
        </p:nvSpPr>
        <p:spPr>
          <a:xfrm>
            <a:off x="4521200" y="620713"/>
            <a:ext cx="3149600" cy="858837"/>
          </a:xfrm>
          <a:prstGeom prst="rect">
            <a:avLst/>
          </a:prstGeom>
          <a:solidFill>
            <a:srgbClr val="05633B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صورة تحتوي على نص, قصاصة فنية&#10;&#10;تم إنشاء الوصف تلقائياً" id="229" name="Google Shape;22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0738" y="652463"/>
            <a:ext cx="2930525" cy="795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/>
          <p:cNvPicPr preferRelativeResize="0"/>
          <p:nvPr/>
        </p:nvPicPr>
        <p:blipFill rotWithShape="1">
          <a:blip r:embed="rId4">
            <a:alphaModFix/>
          </a:blip>
          <a:srcRect b="6558" l="34426" r="36176" t="24779"/>
          <a:stretch/>
        </p:blipFill>
        <p:spPr>
          <a:xfrm>
            <a:off x="5756856" y="270456"/>
            <a:ext cx="5177307" cy="6435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/>
          <p:cNvPicPr preferRelativeResize="0"/>
          <p:nvPr/>
        </p:nvPicPr>
        <p:blipFill rotWithShape="1">
          <a:blip r:embed="rId5">
            <a:alphaModFix/>
          </a:blip>
          <a:srcRect b="10608" l="34625" r="36175" t="20555"/>
          <a:stretch/>
        </p:blipFill>
        <p:spPr>
          <a:xfrm>
            <a:off x="991673" y="270456"/>
            <a:ext cx="4855336" cy="6435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000">
        <p14:vortex dir="l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"/>
          <p:cNvPicPr preferRelativeResize="0"/>
          <p:nvPr/>
        </p:nvPicPr>
        <p:blipFill rotWithShape="1">
          <a:blip r:embed="rId4">
            <a:alphaModFix/>
          </a:blip>
          <a:srcRect b="14655" l="34327" r="35779" t="15803"/>
          <a:stretch/>
        </p:blipFill>
        <p:spPr>
          <a:xfrm>
            <a:off x="6323527" y="309093"/>
            <a:ext cx="5048518" cy="660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/>
          <p:cNvPicPr preferRelativeResize="0"/>
          <p:nvPr/>
        </p:nvPicPr>
        <p:blipFill rotWithShape="1">
          <a:blip r:embed="rId5">
            <a:alphaModFix/>
          </a:blip>
          <a:srcRect b="6910" l="34526" r="35879" t="23372"/>
          <a:stretch/>
        </p:blipFill>
        <p:spPr>
          <a:xfrm>
            <a:off x="1313646" y="347730"/>
            <a:ext cx="5009882" cy="6635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 b="11487" l="34723" r="36175" t="18442"/>
          <a:stretch/>
        </p:blipFill>
        <p:spPr>
          <a:xfrm>
            <a:off x="6168980" y="618186"/>
            <a:ext cx="4211392" cy="570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5"/>
          <p:cNvPicPr preferRelativeResize="0"/>
          <p:nvPr/>
        </p:nvPicPr>
        <p:blipFill rotWithShape="1">
          <a:blip r:embed="rId4">
            <a:alphaModFix/>
          </a:blip>
          <a:srcRect b="6029" l="34624" r="36472" t="25660"/>
          <a:stretch/>
        </p:blipFill>
        <p:spPr>
          <a:xfrm>
            <a:off x="2175203" y="643944"/>
            <a:ext cx="4148325" cy="5512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/>
          <p:nvPr/>
        </p:nvSpPr>
        <p:spPr>
          <a:xfrm>
            <a:off x="5293218" y="450760"/>
            <a:ext cx="4842456" cy="2897746"/>
          </a:xfrm>
          <a:prstGeom prst="wedgeRoundRectCallout">
            <a:avLst>
              <a:gd fmla="val -67110" name="adj1"/>
              <a:gd fmla="val 70500" name="adj2"/>
              <a:gd fmla="val 16667" name="adj3"/>
            </a:avLst>
          </a:prstGeom>
          <a:solidFill>
            <a:schemeClr val="accen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أنشطة في الخلية</a:t>
            </a:r>
            <a:endParaRPr b="1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6"/>
          <p:cNvPicPr preferRelativeResize="0"/>
          <p:nvPr/>
        </p:nvPicPr>
        <p:blipFill rotWithShape="1">
          <a:blip r:embed="rId3">
            <a:alphaModFix/>
          </a:blip>
          <a:srcRect b="15840" l="27000" r="32538" t="17097"/>
          <a:stretch/>
        </p:blipFill>
        <p:spPr>
          <a:xfrm>
            <a:off x="2073499" y="2091591"/>
            <a:ext cx="2627086" cy="4354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7"/>
          <p:cNvPicPr preferRelativeResize="0"/>
          <p:nvPr/>
        </p:nvPicPr>
        <p:blipFill rotWithShape="1">
          <a:blip r:embed="rId3">
            <a:alphaModFix/>
          </a:blip>
          <a:srcRect b="36636" l="53499" r="37107" t="33262"/>
          <a:stretch/>
        </p:blipFill>
        <p:spPr>
          <a:xfrm>
            <a:off x="6991643" y="755803"/>
            <a:ext cx="3080825" cy="5550376"/>
          </a:xfrm>
          <a:prstGeom prst="rect">
            <a:avLst/>
          </a:prstGeom>
          <a:noFill/>
          <a:ln cap="flat" cmpd="sng" w="76200">
            <a:solidFill>
              <a:srgbClr val="C55A1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1" name="Google Shape;121;p7"/>
          <p:cNvPicPr preferRelativeResize="0"/>
          <p:nvPr/>
        </p:nvPicPr>
        <p:blipFill rotWithShape="1">
          <a:blip r:embed="rId3">
            <a:alphaModFix/>
          </a:blip>
          <a:srcRect b="13960" l="53499" r="37107" t="62591"/>
          <a:stretch/>
        </p:blipFill>
        <p:spPr>
          <a:xfrm>
            <a:off x="2869147" y="1127762"/>
            <a:ext cx="3276089" cy="4597790"/>
          </a:xfrm>
          <a:prstGeom prst="rect">
            <a:avLst/>
          </a:prstGeom>
          <a:noFill/>
          <a:ln cap="flat" cmpd="sng" w="76200">
            <a:solidFill>
              <a:srgbClr val="C55A1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صورة تحتوي على نص&#10;&#10;تم إنشاء الوصف تلقائياً" id="126" name="Google Shape;126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9925" y="1327150"/>
            <a:ext cx="10120313" cy="541496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8"/>
          <p:cNvSpPr txBox="1"/>
          <p:nvPr/>
        </p:nvSpPr>
        <p:spPr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i="0" lang="ar-SA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تجدنا  في جوجل</a:t>
            </a:r>
            <a:endParaRPr b="1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8" name="Google Shape;128;p8"/>
          <p:cNvGrpSpPr/>
          <p:nvPr/>
        </p:nvGrpSpPr>
        <p:grpSpPr>
          <a:xfrm>
            <a:off x="1939925" y="392113"/>
            <a:ext cx="3149600" cy="858837"/>
            <a:chOff x="3491684" y="207150"/>
            <a:chExt cx="3149600" cy="858981"/>
          </a:xfrm>
        </p:grpSpPr>
        <p:sp>
          <p:nvSpPr>
            <p:cNvPr id="129" name="Google Shape;129;p8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  <a:ln cap="flat" cmpd="sng" w="12700">
              <a:solidFill>
                <a:srgbClr val="42719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صورة تحتوي على نص, قصاصة فنية&#10;&#10;تم إنشاء الوصف تلقائياً" id="130" name="Google Shape;130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9"/>
          <p:cNvPicPr preferRelativeResize="0"/>
          <p:nvPr/>
        </p:nvPicPr>
        <p:blipFill rotWithShape="1">
          <a:blip r:embed="rId3">
            <a:alphaModFix/>
          </a:blip>
          <a:srcRect b="17171" l="36440" r="46370" t="37020"/>
          <a:stretch/>
        </p:blipFill>
        <p:spPr>
          <a:xfrm>
            <a:off x="6272848" y="1378633"/>
            <a:ext cx="5065712" cy="499403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136" name="Google Shape;13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2892" y="2056882"/>
            <a:ext cx="4441997" cy="276225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5">
            <a:alphaModFix/>
          </a:blip>
          <a:srcRect b="0" l="0" r="65102" t="0"/>
          <a:stretch/>
        </p:blipFill>
        <p:spPr>
          <a:xfrm>
            <a:off x="174451" y="0"/>
            <a:ext cx="1683476" cy="194272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9"/>
          <p:cNvSpPr/>
          <p:nvPr/>
        </p:nvSpPr>
        <p:spPr>
          <a:xfrm>
            <a:off x="2448770" y="111156"/>
            <a:ext cx="4767957" cy="1675441"/>
          </a:xfrm>
          <a:prstGeom prst="flowChartDecision">
            <a:avLst/>
          </a:prstGeom>
          <a:solidFill>
            <a:srgbClr val="F7CAAC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النقل السلبي</a:t>
            </a:r>
            <a:endParaRPr b="1" i="0" sz="4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نسق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2021-01-14T00:09:24Z</dcterms:created>
  <dc:creator>Maher</dc:creator>
</cp:coreProperties>
</file>