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408" r:id="rId2"/>
    <p:sldId id="343" r:id="rId3"/>
    <p:sldId id="335" r:id="rId4"/>
    <p:sldId id="354" r:id="rId5"/>
    <p:sldId id="362" r:id="rId6"/>
    <p:sldId id="363" r:id="rId7"/>
    <p:sldId id="355" r:id="rId8"/>
    <p:sldId id="364" r:id="rId9"/>
    <p:sldId id="365" r:id="rId10"/>
    <p:sldId id="366" r:id="rId11"/>
    <p:sldId id="345" r:id="rId12"/>
    <p:sldId id="346" r:id="rId13"/>
    <p:sldId id="369" r:id="rId14"/>
    <p:sldId id="370" r:id="rId15"/>
    <p:sldId id="371" r:id="rId16"/>
    <p:sldId id="372" r:id="rId17"/>
    <p:sldId id="373" r:id="rId18"/>
    <p:sldId id="374" r:id="rId19"/>
    <p:sldId id="375" r:id="rId20"/>
    <p:sldId id="377" r:id="rId21"/>
    <p:sldId id="378" r:id="rId22"/>
    <p:sldId id="382" r:id="rId23"/>
    <p:sldId id="407" r:id="rId24"/>
    <p:sldId id="334" r:id="rId25"/>
  </p:sldIdLst>
  <p:sldSz cx="12192000" cy="6858000"/>
  <p:notesSz cx="6858000" cy="9144000"/>
  <p:defaultTextStyle>
    <a:defPPr>
      <a:defRPr lang="ar-S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5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58" autoAdjust="0"/>
    <p:restoredTop sz="94660"/>
  </p:normalViewPr>
  <p:slideViewPr>
    <p:cSldViewPr snapToGrid="0">
      <p:cViewPr varScale="1">
        <p:scale>
          <a:sx n="114" d="100"/>
          <a:sy n="114" d="100"/>
        </p:scale>
        <p:origin x="612" y="102"/>
      </p:cViewPr>
      <p:guideLst>
        <p:guide orient="horz" pos="2160"/>
        <p:guide pos="385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85324-4A4B-4111-825E-6A15E803BD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7DB9CD-418F-4E90-B422-028EBB531D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ABF659-1574-44A8-BDFC-91429CC0678A}"/>
              </a:ext>
            </a:extLst>
          </p:cNvPr>
          <p:cNvSpPr>
            <a:spLocks noGrp="1"/>
          </p:cNvSpPr>
          <p:nvPr>
            <p:ph type="dt" sz="half" idx="10"/>
          </p:nvPr>
        </p:nvSpPr>
        <p:spPr/>
        <p:txBody>
          <a:bodyPr/>
          <a:lstStyle/>
          <a:p>
            <a:fld id="{02F43F15-352C-4B2E-951B-95A6F83A5608}"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3595587-78D0-4BD3-8D47-4049FF32E3D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9CCF2D-7735-457B-B57A-62DF87954D7B}"/>
              </a:ext>
            </a:extLst>
          </p:cNvPr>
          <p:cNvSpPr>
            <a:spLocks noGrp="1"/>
          </p:cNvSpPr>
          <p:nvPr>
            <p:ph type="sldNum" sz="quarter" idx="12"/>
          </p:nvPr>
        </p:nvSpPr>
        <p:spPr/>
        <p:txBody>
          <a:bodyPr/>
          <a:lstStyle/>
          <a:p>
            <a:fld id="{597A8296-3D1A-4D99-96B5-B583D4F6D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996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DE0C-42DE-4362-8212-AD25650E3B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A6AEFB-7810-46AC-BBC6-094D7594F5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97E13-CCD3-4D84-AE8C-DD0E7A77BAD5}"/>
              </a:ext>
            </a:extLst>
          </p:cNvPr>
          <p:cNvSpPr>
            <a:spLocks noGrp="1"/>
          </p:cNvSpPr>
          <p:nvPr>
            <p:ph type="dt" sz="half" idx="10"/>
          </p:nvPr>
        </p:nvSpPr>
        <p:spPr/>
        <p:txBody>
          <a:bodyPr/>
          <a:lstStyle/>
          <a:p>
            <a:fld id="{02F43F15-352C-4B2E-951B-95A6F83A5608}"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735C5AA-1A49-4A72-9882-F906CB84D54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D7DBFD-3A4C-4488-8867-E745CFCCD28A}"/>
              </a:ext>
            </a:extLst>
          </p:cNvPr>
          <p:cNvSpPr>
            <a:spLocks noGrp="1"/>
          </p:cNvSpPr>
          <p:nvPr>
            <p:ph type="sldNum" sz="quarter" idx="12"/>
          </p:nvPr>
        </p:nvSpPr>
        <p:spPr/>
        <p:txBody>
          <a:bodyPr/>
          <a:lstStyle/>
          <a:p>
            <a:fld id="{597A8296-3D1A-4D99-96B5-B583D4F6D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900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EF2C8B-EF93-41A4-A724-7480732567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C2A984-868F-4887-BD3B-6494E2A7AA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86B80-29BD-476C-B5D8-DBEF25134179}"/>
              </a:ext>
            </a:extLst>
          </p:cNvPr>
          <p:cNvSpPr>
            <a:spLocks noGrp="1"/>
          </p:cNvSpPr>
          <p:nvPr>
            <p:ph type="dt" sz="half" idx="10"/>
          </p:nvPr>
        </p:nvSpPr>
        <p:spPr/>
        <p:txBody>
          <a:bodyPr/>
          <a:lstStyle/>
          <a:p>
            <a:fld id="{02F43F15-352C-4B2E-951B-95A6F83A5608}"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92CBDD-CC95-4E8F-92B4-3079FE7DF96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8F68CE-5061-46B1-9B69-6734191BA04F}"/>
              </a:ext>
            </a:extLst>
          </p:cNvPr>
          <p:cNvSpPr>
            <a:spLocks noGrp="1"/>
          </p:cNvSpPr>
          <p:nvPr>
            <p:ph type="sldNum" sz="quarter" idx="12"/>
          </p:nvPr>
        </p:nvSpPr>
        <p:spPr/>
        <p:txBody>
          <a:bodyPr/>
          <a:lstStyle/>
          <a:p>
            <a:fld id="{597A8296-3D1A-4D99-96B5-B583D4F6D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236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2F224-963F-40AF-B0D3-3DA143365A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7D7E4-586E-4976-A30E-1F40A06E63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BEC46A-3052-4DA4-B32D-D3C60392F44D}"/>
              </a:ext>
            </a:extLst>
          </p:cNvPr>
          <p:cNvSpPr>
            <a:spLocks noGrp="1"/>
          </p:cNvSpPr>
          <p:nvPr>
            <p:ph type="dt" sz="half" idx="10"/>
          </p:nvPr>
        </p:nvSpPr>
        <p:spPr/>
        <p:txBody>
          <a:bodyPr/>
          <a:lstStyle/>
          <a:p>
            <a:fld id="{02F43F15-352C-4B2E-951B-95A6F83A5608}"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A7874B-536B-4A10-82A2-8B90BC9170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755734-459D-4183-A082-5E4EBB994AF2}"/>
              </a:ext>
            </a:extLst>
          </p:cNvPr>
          <p:cNvSpPr>
            <a:spLocks noGrp="1"/>
          </p:cNvSpPr>
          <p:nvPr>
            <p:ph type="sldNum" sz="quarter" idx="12"/>
          </p:nvPr>
        </p:nvSpPr>
        <p:spPr/>
        <p:txBody>
          <a:bodyPr/>
          <a:lstStyle/>
          <a:p>
            <a:fld id="{597A8296-3D1A-4D99-96B5-B583D4F6D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92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3704-FFD4-4E2B-AB3F-0EE4571E5B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229EC5-0CC6-45D5-98BB-489355780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F43EDA-0D42-41BC-A81D-863B639EA38F}"/>
              </a:ext>
            </a:extLst>
          </p:cNvPr>
          <p:cNvSpPr>
            <a:spLocks noGrp="1"/>
          </p:cNvSpPr>
          <p:nvPr>
            <p:ph type="dt" sz="half" idx="10"/>
          </p:nvPr>
        </p:nvSpPr>
        <p:spPr/>
        <p:txBody>
          <a:bodyPr/>
          <a:lstStyle/>
          <a:p>
            <a:fld id="{02F43F15-352C-4B2E-951B-95A6F83A5608}"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64493C3-80B3-4198-A84A-6076F8C1439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98F403F-95E6-4B4E-8D73-20AA6DC56834}"/>
              </a:ext>
            </a:extLst>
          </p:cNvPr>
          <p:cNvSpPr>
            <a:spLocks noGrp="1"/>
          </p:cNvSpPr>
          <p:nvPr>
            <p:ph type="sldNum" sz="quarter" idx="12"/>
          </p:nvPr>
        </p:nvSpPr>
        <p:spPr/>
        <p:txBody>
          <a:bodyPr/>
          <a:lstStyle/>
          <a:p>
            <a:fld id="{597A8296-3D1A-4D99-96B5-B583D4F6D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778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F2DE-85ED-4CF7-BA2F-5428CE346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818E28-CAE9-45CD-B841-2707A5AD92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8AF64E-C6D3-40D1-B36D-050AC7BC2C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37C87C-EAB6-4A35-904D-969BC6B6C794}"/>
              </a:ext>
            </a:extLst>
          </p:cNvPr>
          <p:cNvSpPr>
            <a:spLocks noGrp="1"/>
          </p:cNvSpPr>
          <p:nvPr>
            <p:ph type="dt" sz="half" idx="10"/>
          </p:nvPr>
        </p:nvSpPr>
        <p:spPr/>
        <p:txBody>
          <a:bodyPr/>
          <a:lstStyle/>
          <a:p>
            <a:fld id="{02F43F15-352C-4B2E-951B-95A6F83A5608}"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3233834-260B-4816-B6A5-B970BBFD9F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987C20-3D4D-4433-95C5-AFBB8A4B47C7}"/>
              </a:ext>
            </a:extLst>
          </p:cNvPr>
          <p:cNvSpPr>
            <a:spLocks noGrp="1"/>
          </p:cNvSpPr>
          <p:nvPr>
            <p:ph type="sldNum" sz="quarter" idx="12"/>
          </p:nvPr>
        </p:nvSpPr>
        <p:spPr/>
        <p:txBody>
          <a:bodyPr/>
          <a:lstStyle/>
          <a:p>
            <a:fld id="{597A8296-3D1A-4D99-96B5-B583D4F6D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730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41B7-847F-4B60-992F-ECDD92E6FD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B5B16E-21BB-493E-8395-B529C0908F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2CCA84-1124-4F43-AA71-36145CFAA52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570F5A-3AF6-48CA-B49E-4DB193EF9C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DA66AD5-D769-402E-8D04-F3CAF1B37E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C0AE0E-D6BD-45DF-8C66-1EE6279C9E9E}"/>
              </a:ext>
            </a:extLst>
          </p:cNvPr>
          <p:cNvSpPr>
            <a:spLocks noGrp="1"/>
          </p:cNvSpPr>
          <p:nvPr>
            <p:ph type="dt" sz="half" idx="10"/>
          </p:nvPr>
        </p:nvSpPr>
        <p:spPr/>
        <p:txBody>
          <a:bodyPr/>
          <a:lstStyle/>
          <a:p>
            <a:fld id="{02F43F15-352C-4B2E-951B-95A6F83A5608}" type="datetimeFigureOut">
              <a:rPr lang="en-US" smtClean="0">
                <a:solidFill>
                  <a:prstClr val="black">
                    <a:tint val="75000"/>
                  </a:prstClr>
                </a:solidFill>
              </a:rPr>
              <a:pPr/>
              <a:t>1/16/2021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B13D00A-D4EF-4946-B6B7-3EBC746323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69B308B-42B0-48EA-B9A6-A24BFE1C9CA6}"/>
              </a:ext>
            </a:extLst>
          </p:cNvPr>
          <p:cNvSpPr>
            <a:spLocks noGrp="1"/>
          </p:cNvSpPr>
          <p:nvPr>
            <p:ph type="sldNum" sz="quarter" idx="12"/>
          </p:nvPr>
        </p:nvSpPr>
        <p:spPr/>
        <p:txBody>
          <a:bodyPr/>
          <a:lstStyle/>
          <a:p>
            <a:fld id="{597A8296-3D1A-4D99-96B5-B583D4F6D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11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FB6A-8B3C-400D-BE17-CA55570D4A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389DD1-9F93-483A-995F-4CA516584FA1}"/>
              </a:ext>
            </a:extLst>
          </p:cNvPr>
          <p:cNvSpPr>
            <a:spLocks noGrp="1"/>
          </p:cNvSpPr>
          <p:nvPr>
            <p:ph type="dt" sz="half" idx="10"/>
          </p:nvPr>
        </p:nvSpPr>
        <p:spPr/>
        <p:txBody>
          <a:bodyPr/>
          <a:lstStyle/>
          <a:p>
            <a:fld id="{02F43F15-352C-4B2E-951B-95A6F83A5608}" type="datetimeFigureOut">
              <a:rPr lang="en-US" smtClean="0">
                <a:solidFill>
                  <a:prstClr val="black">
                    <a:tint val="75000"/>
                  </a:prstClr>
                </a:solidFill>
              </a:rPr>
              <a:pPr/>
              <a:t>1/16/2021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C939AE2-3ED7-42FB-B58F-21D4769EA3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61E1D5F-E5CB-4E06-A4E3-9285650CEFEE}"/>
              </a:ext>
            </a:extLst>
          </p:cNvPr>
          <p:cNvSpPr>
            <a:spLocks noGrp="1"/>
          </p:cNvSpPr>
          <p:nvPr>
            <p:ph type="sldNum" sz="quarter" idx="12"/>
          </p:nvPr>
        </p:nvSpPr>
        <p:spPr/>
        <p:txBody>
          <a:bodyPr/>
          <a:lstStyle/>
          <a:p>
            <a:fld id="{597A8296-3D1A-4D99-96B5-B583D4F6D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005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857826-4EC8-4319-BB88-0FC3F93447C0}"/>
              </a:ext>
            </a:extLst>
          </p:cNvPr>
          <p:cNvSpPr>
            <a:spLocks noGrp="1"/>
          </p:cNvSpPr>
          <p:nvPr>
            <p:ph type="dt" sz="half" idx="10"/>
          </p:nvPr>
        </p:nvSpPr>
        <p:spPr/>
        <p:txBody>
          <a:bodyPr/>
          <a:lstStyle/>
          <a:p>
            <a:fld id="{02F43F15-352C-4B2E-951B-95A6F83A5608}" type="datetimeFigureOut">
              <a:rPr lang="en-US" smtClean="0">
                <a:solidFill>
                  <a:prstClr val="black">
                    <a:tint val="75000"/>
                  </a:prstClr>
                </a:solidFill>
              </a:rPr>
              <a:pPr/>
              <a:t>1/16/2021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D0D2653-8E51-40E3-872A-08BF8B69CD9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4D8406E-EE22-4E8E-8B4E-B3DF4127FE91}"/>
              </a:ext>
            </a:extLst>
          </p:cNvPr>
          <p:cNvSpPr>
            <a:spLocks noGrp="1"/>
          </p:cNvSpPr>
          <p:nvPr>
            <p:ph type="sldNum" sz="quarter" idx="12"/>
          </p:nvPr>
        </p:nvSpPr>
        <p:spPr/>
        <p:txBody>
          <a:bodyPr/>
          <a:lstStyle/>
          <a:p>
            <a:fld id="{597A8296-3D1A-4D99-96B5-B583D4F6D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750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35B4-C41B-46FC-B4D2-90C0D4176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D1D79C-5FC9-400A-AF2C-741EB8BCD1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42E074-A494-40B8-9F1C-D1584B099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F1042C-D898-4411-88C3-238BF611FED6}"/>
              </a:ext>
            </a:extLst>
          </p:cNvPr>
          <p:cNvSpPr>
            <a:spLocks noGrp="1"/>
          </p:cNvSpPr>
          <p:nvPr>
            <p:ph type="dt" sz="half" idx="10"/>
          </p:nvPr>
        </p:nvSpPr>
        <p:spPr/>
        <p:txBody>
          <a:bodyPr/>
          <a:lstStyle/>
          <a:p>
            <a:fld id="{02F43F15-352C-4B2E-951B-95A6F83A5608}"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F3807AA-C9FA-4B10-840D-FE55F2E7B6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96B2352-7B39-4D78-8F05-9A6649BEDDF5}"/>
              </a:ext>
            </a:extLst>
          </p:cNvPr>
          <p:cNvSpPr>
            <a:spLocks noGrp="1"/>
          </p:cNvSpPr>
          <p:nvPr>
            <p:ph type="sldNum" sz="quarter" idx="12"/>
          </p:nvPr>
        </p:nvSpPr>
        <p:spPr/>
        <p:txBody>
          <a:bodyPr/>
          <a:lstStyle/>
          <a:p>
            <a:fld id="{597A8296-3D1A-4D99-96B5-B583D4F6D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80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4566F-1025-4476-B344-9FB9EF6484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355062-4A30-45E7-9406-995B82EC84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38D978-255C-4144-BD90-CA1950E3A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B3E44E-D9F3-445C-B49C-6BC97D6BC2A6}"/>
              </a:ext>
            </a:extLst>
          </p:cNvPr>
          <p:cNvSpPr>
            <a:spLocks noGrp="1"/>
          </p:cNvSpPr>
          <p:nvPr>
            <p:ph type="dt" sz="half" idx="10"/>
          </p:nvPr>
        </p:nvSpPr>
        <p:spPr/>
        <p:txBody>
          <a:bodyPr/>
          <a:lstStyle/>
          <a:p>
            <a:fld id="{02F43F15-352C-4B2E-951B-95A6F83A5608}"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6D2FA18-B72F-4928-927E-2D8BAF02090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124C611-6C3C-4C61-B1D3-26F45C7FD5C9}"/>
              </a:ext>
            </a:extLst>
          </p:cNvPr>
          <p:cNvSpPr>
            <a:spLocks noGrp="1"/>
          </p:cNvSpPr>
          <p:nvPr>
            <p:ph type="sldNum" sz="quarter" idx="12"/>
          </p:nvPr>
        </p:nvSpPr>
        <p:spPr/>
        <p:txBody>
          <a:bodyPr/>
          <a:lstStyle/>
          <a:p>
            <a:fld id="{597A8296-3D1A-4D99-96B5-B583D4F6D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19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DE78FE-BAEF-425E-A9F0-926710707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D5678B-CFF9-4A4B-B347-00E35DFA5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EEFB5-A043-4EDE-AD71-CB516B3BC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F43F15-352C-4B2E-951B-95A6F83A5608}"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E6624F0-592E-4447-9BDE-4E9875C98B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1BFC0C0-0E49-4A9C-AF69-4D944FB7B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A8296-3D1A-4D99-96B5-B583D4F6D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3724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Top Corners Rounded 48">
            <a:extLst>
              <a:ext uri="{FF2B5EF4-FFF2-40B4-BE49-F238E27FC236}">
                <a16:creationId xmlns:a16="http://schemas.microsoft.com/office/drawing/2014/main" id="{AF239901-94CF-4ABE-BBCE-0880166EF05C}"/>
              </a:ext>
            </a:extLst>
          </p:cNvPr>
          <p:cNvSpPr/>
          <p:nvPr/>
        </p:nvSpPr>
        <p:spPr>
          <a:xfrm rot="2700000">
            <a:off x="3516408" y="22136"/>
            <a:ext cx="488470" cy="2849452"/>
          </a:xfrm>
          <a:prstGeom prst="round2SameRect">
            <a:avLst>
              <a:gd name="adj1" fmla="val 50000"/>
              <a:gd name="adj2" fmla="val 0"/>
            </a:avLst>
          </a:prstGeom>
          <a:gradFill flip="none" rotWithShape="1">
            <a:gsLst>
              <a:gs pos="0">
                <a:srgbClr val="FFFF00"/>
              </a:gs>
              <a:gs pos="88496">
                <a:srgbClr val="FFC000">
                  <a:alpha val="0"/>
                </a:srgbClr>
              </a:gs>
              <a:gs pos="46000">
                <a:srgbClr val="FFC000">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Top Corners Rounded 49">
            <a:extLst>
              <a:ext uri="{FF2B5EF4-FFF2-40B4-BE49-F238E27FC236}">
                <a16:creationId xmlns:a16="http://schemas.microsoft.com/office/drawing/2014/main" id="{E73ABF64-45C7-4486-B5FD-16691C00E47C}"/>
              </a:ext>
            </a:extLst>
          </p:cNvPr>
          <p:cNvSpPr/>
          <p:nvPr/>
        </p:nvSpPr>
        <p:spPr>
          <a:xfrm rot="2700000">
            <a:off x="7243827" y="103716"/>
            <a:ext cx="257727" cy="2849452"/>
          </a:xfrm>
          <a:prstGeom prst="round2SameRect">
            <a:avLst>
              <a:gd name="adj1" fmla="val 50000"/>
              <a:gd name="adj2" fmla="val 0"/>
            </a:avLst>
          </a:prstGeom>
          <a:gradFill flip="none" rotWithShape="1">
            <a:gsLst>
              <a:gs pos="0">
                <a:srgbClr val="FFFF00"/>
              </a:gs>
              <a:gs pos="88496">
                <a:srgbClr val="FFC000">
                  <a:alpha val="0"/>
                </a:srgbClr>
              </a:gs>
              <a:gs pos="46000">
                <a:srgbClr val="FFC000">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Top Corners Rounded 50">
            <a:extLst>
              <a:ext uri="{FF2B5EF4-FFF2-40B4-BE49-F238E27FC236}">
                <a16:creationId xmlns:a16="http://schemas.microsoft.com/office/drawing/2014/main" id="{4A875B98-0151-4C03-B2EB-BD359068FDE6}"/>
              </a:ext>
            </a:extLst>
          </p:cNvPr>
          <p:cNvSpPr/>
          <p:nvPr/>
        </p:nvSpPr>
        <p:spPr>
          <a:xfrm rot="2700000">
            <a:off x="3538267" y="2261454"/>
            <a:ext cx="369080" cy="2849452"/>
          </a:xfrm>
          <a:prstGeom prst="round2SameRect">
            <a:avLst>
              <a:gd name="adj1" fmla="val 50000"/>
              <a:gd name="adj2" fmla="val 0"/>
            </a:avLst>
          </a:prstGeom>
          <a:gradFill flip="none" rotWithShape="1">
            <a:gsLst>
              <a:gs pos="0">
                <a:srgbClr val="FFFF00"/>
              </a:gs>
              <a:gs pos="88496">
                <a:srgbClr val="FFC000">
                  <a:alpha val="0"/>
                </a:srgbClr>
              </a:gs>
              <a:gs pos="46000">
                <a:srgbClr val="FFC000">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Top Corners Rounded 51">
            <a:extLst>
              <a:ext uri="{FF2B5EF4-FFF2-40B4-BE49-F238E27FC236}">
                <a16:creationId xmlns:a16="http://schemas.microsoft.com/office/drawing/2014/main" id="{FF013AC9-1AAB-4AB8-8994-AD801E568F46}"/>
              </a:ext>
            </a:extLst>
          </p:cNvPr>
          <p:cNvSpPr/>
          <p:nvPr/>
        </p:nvSpPr>
        <p:spPr>
          <a:xfrm rot="2700000" flipH="1" flipV="1">
            <a:off x="8652333" y="4171802"/>
            <a:ext cx="430637" cy="2849452"/>
          </a:xfrm>
          <a:prstGeom prst="round2SameRect">
            <a:avLst>
              <a:gd name="adj1" fmla="val 50000"/>
              <a:gd name="adj2" fmla="val 0"/>
            </a:avLst>
          </a:prstGeom>
          <a:gradFill flip="none" rotWithShape="1">
            <a:gsLst>
              <a:gs pos="0">
                <a:srgbClr val="FFFF00"/>
              </a:gs>
              <a:gs pos="88496">
                <a:srgbClr val="FFC000">
                  <a:alpha val="0"/>
                </a:srgbClr>
              </a:gs>
              <a:gs pos="46000">
                <a:srgbClr val="FFC000">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Top Corners Rounded 52">
            <a:extLst>
              <a:ext uri="{FF2B5EF4-FFF2-40B4-BE49-F238E27FC236}">
                <a16:creationId xmlns:a16="http://schemas.microsoft.com/office/drawing/2014/main" id="{1A9D2E4F-ACE1-495C-9123-13B9CA198E8A}"/>
              </a:ext>
            </a:extLst>
          </p:cNvPr>
          <p:cNvSpPr/>
          <p:nvPr/>
        </p:nvSpPr>
        <p:spPr>
          <a:xfrm rot="2700000" flipH="1" flipV="1">
            <a:off x="8792713" y="1606253"/>
            <a:ext cx="257727" cy="2849452"/>
          </a:xfrm>
          <a:prstGeom prst="round2SameRect">
            <a:avLst>
              <a:gd name="adj1" fmla="val 50000"/>
              <a:gd name="adj2" fmla="val 0"/>
            </a:avLst>
          </a:prstGeom>
          <a:gradFill flip="none" rotWithShape="1">
            <a:gsLst>
              <a:gs pos="0">
                <a:srgbClr val="FFFF00"/>
              </a:gs>
              <a:gs pos="88496">
                <a:srgbClr val="FFC000">
                  <a:alpha val="0"/>
                </a:srgbClr>
              </a:gs>
              <a:gs pos="46000">
                <a:srgbClr val="FFC000">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Rectangle: Top Corners Rounded 53">
            <a:extLst>
              <a:ext uri="{FF2B5EF4-FFF2-40B4-BE49-F238E27FC236}">
                <a16:creationId xmlns:a16="http://schemas.microsoft.com/office/drawing/2014/main" id="{321412B4-0D31-4CA2-87AF-37A70ECE7324}"/>
              </a:ext>
            </a:extLst>
          </p:cNvPr>
          <p:cNvSpPr/>
          <p:nvPr/>
        </p:nvSpPr>
        <p:spPr>
          <a:xfrm rot="2700000" flipH="1" flipV="1">
            <a:off x="3780337" y="4192273"/>
            <a:ext cx="507570" cy="2849452"/>
          </a:xfrm>
          <a:prstGeom prst="round2SameRect">
            <a:avLst>
              <a:gd name="adj1" fmla="val 50000"/>
              <a:gd name="adj2" fmla="val 0"/>
            </a:avLst>
          </a:prstGeom>
          <a:gradFill flip="none" rotWithShape="1">
            <a:gsLst>
              <a:gs pos="0">
                <a:srgbClr val="FFFF00"/>
              </a:gs>
              <a:gs pos="88496">
                <a:srgbClr val="FFC000">
                  <a:alpha val="0"/>
                </a:srgbClr>
              </a:gs>
              <a:gs pos="46000">
                <a:srgbClr val="FFC000">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Top Corners Rounded 54">
            <a:extLst>
              <a:ext uri="{FF2B5EF4-FFF2-40B4-BE49-F238E27FC236}">
                <a16:creationId xmlns:a16="http://schemas.microsoft.com/office/drawing/2014/main" id="{C72E0D7B-05B4-4538-AA2D-22CCE081E27F}"/>
              </a:ext>
            </a:extLst>
          </p:cNvPr>
          <p:cNvSpPr/>
          <p:nvPr/>
        </p:nvSpPr>
        <p:spPr>
          <a:xfrm rot="2700000">
            <a:off x="5933750" y="129943"/>
            <a:ext cx="189663" cy="1665697"/>
          </a:xfrm>
          <a:prstGeom prst="round2SameRect">
            <a:avLst>
              <a:gd name="adj1" fmla="val 50000"/>
              <a:gd name="adj2" fmla="val 0"/>
            </a:avLst>
          </a:prstGeom>
          <a:gradFill flip="none" rotWithShape="1">
            <a:gsLst>
              <a:gs pos="0">
                <a:srgbClr val="FFFF00"/>
              </a:gs>
              <a:gs pos="88496">
                <a:srgbClr val="FFC000">
                  <a:alpha val="0"/>
                </a:srgbClr>
              </a:gs>
              <a:gs pos="46000">
                <a:srgbClr val="FFC000">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Top Corners Rounded 55">
            <a:extLst>
              <a:ext uri="{FF2B5EF4-FFF2-40B4-BE49-F238E27FC236}">
                <a16:creationId xmlns:a16="http://schemas.microsoft.com/office/drawing/2014/main" id="{BC9F75B3-A49D-4958-8730-6E30CA4D11FF}"/>
              </a:ext>
            </a:extLst>
          </p:cNvPr>
          <p:cNvSpPr/>
          <p:nvPr/>
        </p:nvSpPr>
        <p:spPr>
          <a:xfrm rot="2700000" flipH="1" flipV="1">
            <a:off x="5717377" y="5192002"/>
            <a:ext cx="189663" cy="1665697"/>
          </a:xfrm>
          <a:prstGeom prst="round2SameRect">
            <a:avLst>
              <a:gd name="adj1" fmla="val 50000"/>
              <a:gd name="adj2" fmla="val 0"/>
            </a:avLst>
          </a:prstGeom>
          <a:gradFill flip="none" rotWithShape="1">
            <a:gsLst>
              <a:gs pos="0">
                <a:srgbClr val="FFFF00"/>
              </a:gs>
              <a:gs pos="88496">
                <a:srgbClr val="FFC000">
                  <a:alpha val="0"/>
                </a:srgbClr>
              </a:gs>
              <a:gs pos="46000">
                <a:srgbClr val="FFC000">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Freeform: Shape 56">
            <a:extLst>
              <a:ext uri="{FF2B5EF4-FFF2-40B4-BE49-F238E27FC236}">
                <a16:creationId xmlns:a16="http://schemas.microsoft.com/office/drawing/2014/main" id="{C1CB3B1C-AB75-4093-B107-5E821FE62F56}"/>
              </a:ext>
            </a:extLst>
          </p:cNvPr>
          <p:cNvSpPr/>
          <p:nvPr/>
        </p:nvSpPr>
        <p:spPr>
          <a:xfrm>
            <a:off x="10737492" y="295602"/>
            <a:ext cx="1454508" cy="1968197"/>
          </a:xfrm>
          <a:custGeom>
            <a:avLst/>
            <a:gdLst>
              <a:gd name="connsiteX0" fmla="*/ 1454508 w 1454508"/>
              <a:gd name="connsiteY0" fmla="*/ 0 h 1968197"/>
              <a:gd name="connsiteX1" fmla="*/ 1454508 w 1454508"/>
              <a:gd name="connsiteY1" fmla="*/ 1027378 h 1968197"/>
              <a:gd name="connsiteX2" fmla="*/ 620078 w 1454508"/>
              <a:gd name="connsiteY2" fmla="*/ 1861808 h 1968197"/>
              <a:gd name="connsiteX3" fmla="*/ 106389 w 1454508"/>
              <a:gd name="connsiteY3" fmla="*/ 1861808 h 1968197"/>
              <a:gd name="connsiteX4" fmla="*/ 106389 w 1454508"/>
              <a:gd name="connsiteY4" fmla="*/ 1348119 h 1968197"/>
              <a:gd name="connsiteX5" fmla="*/ 1454508 w 1454508"/>
              <a:gd name="connsiteY5" fmla="*/ 0 h 196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4508" h="1968197">
                <a:moveTo>
                  <a:pt x="1454508" y="0"/>
                </a:moveTo>
                <a:lnTo>
                  <a:pt x="1454508" y="1027378"/>
                </a:lnTo>
                <a:lnTo>
                  <a:pt x="620078" y="1861808"/>
                </a:lnTo>
                <a:cubicBezTo>
                  <a:pt x="478227" y="2003660"/>
                  <a:pt x="248240" y="2003660"/>
                  <a:pt x="106389" y="1861808"/>
                </a:cubicBezTo>
                <a:cubicBezTo>
                  <a:pt x="-35462" y="1719957"/>
                  <a:pt x="-35462" y="1489970"/>
                  <a:pt x="106389" y="1348119"/>
                </a:cubicBezTo>
                <a:lnTo>
                  <a:pt x="1454508" y="0"/>
                </a:lnTo>
                <a:close/>
              </a:path>
            </a:pathLst>
          </a:custGeom>
          <a:gradFill flip="none" rotWithShape="1">
            <a:gsLst>
              <a:gs pos="0">
                <a:srgbClr val="FFFF00"/>
              </a:gs>
              <a:gs pos="88496">
                <a:srgbClr val="FFC000">
                  <a:alpha val="0"/>
                </a:srgbClr>
              </a:gs>
              <a:gs pos="46000">
                <a:srgbClr val="FFC000">
                  <a:alpha val="43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Freeform: Shape 57">
            <a:extLst>
              <a:ext uri="{FF2B5EF4-FFF2-40B4-BE49-F238E27FC236}">
                <a16:creationId xmlns:a16="http://schemas.microsoft.com/office/drawing/2014/main" id="{139B3FC7-C104-48E3-A936-E0D36DBBE924}"/>
              </a:ext>
            </a:extLst>
          </p:cNvPr>
          <p:cNvSpPr/>
          <p:nvPr/>
        </p:nvSpPr>
        <p:spPr>
          <a:xfrm>
            <a:off x="0" y="923048"/>
            <a:ext cx="1991880" cy="2747432"/>
          </a:xfrm>
          <a:custGeom>
            <a:avLst/>
            <a:gdLst>
              <a:gd name="connsiteX0" fmla="*/ 1457624 w 1991880"/>
              <a:gd name="connsiteY0" fmla="*/ 0 h 2747432"/>
              <a:gd name="connsiteX1" fmla="*/ 1835400 w 1991880"/>
              <a:gd name="connsiteY1" fmla="*/ 156479 h 2747432"/>
              <a:gd name="connsiteX2" fmla="*/ 1835400 w 1991880"/>
              <a:gd name="connsiteY2" fmla="*/ 912031 h 2747432"/>
              <a:gd name="connsiteX3" fmla="*/ 0 w 1991880"/>
              <a:gd name="connsiteY3" fmla="*/ 2747432 h 2747432"/>
              <a:gd name="connsiteX4" fmla="*/ 0 w 1991880"/>
              <a:gd name="connsiteY4" fmla="*/ 1236328 h 2747432"/>
              <a:gd name="connsiteX5" fmla="*/ 1079848 w 1991880"/>
              <a:gd name="connsiteY5" fmla="*/ 156479 h 2747432"/>
              <a:gd name="connsiteX6" fmla="*/ 1457624 w 1991880"/>
              <a:gd name="connsiteY6" fmla="*/ 0 h 274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1880" h="2747432">
                <a:moveTo>
                  <a:pt x="1457624" y="0"/>
                </a:moveTo>
                <a:cubicBezTo>
                  <a:pt x="1594353" y="0"/>
                  <a:pt x="1731081" y="52160"/>
                  <a:pt x="1835400" y="156479"/>
                </a:cubicBezTo>
                <a:cubicBezTo>
                  <a:pt x="2044040" y="365119"/>
                  <a:pt x="2044040" y="703392"/>
                  <a:pt x="1835400" y="912031"/>
                </a:cubicBezTo>
                <a:lnTo>
                  <a:pt x="0" y="2747432"/>
                </a:lnTo>
                <a:lnTo>
                  <a:pt x="0" y="1236328"/>
                </a:lnTo>
                <a:lnTo>
                  <a:pt x="1079848" y="156479"/>
                </a:lnTo>
                <a:cubicBezTo>
                  <a:pt x="1184168" y="52160"/>
                  <a:pt x="1320896" y="0"/>
                  <a:pt x="1457624" y="0"/>
                </a:cubicBezTo>
                <a:close/>
              </a:path>
            </a:pathLst>
          </a:custGeom>
          <a:gradFill flip="none" rotWithShape="1">
            <a:gsLst>
              <a:gs pos="0">
                <a:srgbClr val="FFFF00"/>
              </a:gs>
              <a:gs pos="88496">
                <a:srgbClr val="FFC000">
                  <a:alpha val="0"/>
                </a:srgbClr>
              </a:gs>
              <a:gs pos="46000">
                <a:srgbClr val="FFC000">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F796F4F0-4829-4647-83C3-A88700989A8B}"/>
              </a:ext>
            </a:extLst>
          </p:cNvPr>
          <p:cNvSpPr/>
          <p:nvPr/>
        </p:nvSpPr>
        <p:spPr>
          <a:xfrm>
            <a:off x="10020130" y="3084511"/>
            <a:ext cx="2171870" cy="2927423"/>
          </a:xfrm>
          <a:custGeom>
            <a:avLst/>
            <a:gdLst>
              <a:gd name="connsiteX0" fmla="*/ 2171870 w 2171870"/>
              <a:gd name="connsiteY0" fmla="*/ 0 h 2927423"/>
              <a:gd name="connsiteX1" fmla="*/ 2171870 w 2171870"/>
              <a:gd name="connsiteY1" fmla="*/ 1511105 h 2927423"/>
              <a:gd name="connsiteX2" fmla="*/ 912032 w 2171870"/>
              <a:gd name="connsiteY2" fmla="*/ 2770943 h 2927423"/>
              <a:gd name="connsiteX3" fmla="*/ 156480 w 2171870"/>
              <a:gd name="connsiteY3" fmla="*/ 2770943 h 2927423"/>
              <a:gd name="connsiteX4" fmla="*/ 156480 w 2171870"/>
              <a:gd name="connsiteY4" fmla="*/ 2015391 h 2927423"/>
              <a:gd name="connsiteX5" fmla="*/ 2171870 w 2171870"/>
              <a:gd name="connsiteY5" fmla="*/ 0 h 292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870" h="2927423">
                <a:moveTo>
                  <a:pt x="2171870" y="0"/>
                </a:moveTo>
                <a:lnTo>
                  <a:pt x="2171870" y="1511105"/>
                </a:lnTo>
                <a:lnTo>
                  <a:pt x="912032" y="2770943"/>
                </a:lnTo>
                <a:cubicBezTo>
                  <a:pt x="703392" y="2979583"/>
                  <a:pt x="365119" y="2979583"/>
                  <a:pt x="156480" y="2770943"/>
                </a:cubicBezTo>
                <a:cubicBezTo>
                  <a:pt x="-52160" y="2562303"/>
                  <a:pt x="-52160" y="2224031"/>
                  <a:pt x="156480" y="2015391"/>
                </a:cubicBezTo>
                <a:lnTo>
                  <a:pt x="2171870" y="0"/>
                </a:lnTo>
                <a:close/>
              </a:path>
            </a:pathLst>
          </a:custGeom>
          <a:gradFill flip="none" rotWithShape="1">
            <a:gsLst>
              <a:gs pos="0">
                <a:srgbClr val="FFFF00"/>
              </a:gs>
              <a:gs pos="88496">
                <a:srgbClr val="FFC000">
                  <a:alpha val="0"/>
                </a:srgbClr>
              </a:gs>
              <a:gs pos="46000">
                <a:srgbClr val="FFC000">
                  <a:alpha val="43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Freeform: Shape 59">
            <a:extLst>
              <a:ext uri="{FF2B5EF4-FFF2-40B4-BE49-F238E27FC236}">
                <a16:creationId xmlns:a16="http://schemas.microsoft.com/office/drawing/2014/main" id="{40489BC6-9B9F-4D28-8670-9A9F68D5BB8F}"/>
              </a:ext>
            </a:extLst>
          </p:cNvPr>
          <p:cNvSpPr/>
          <p:nvPr/>
        </p:nvSpPr>
        <p:spPr>
          <a:xfrm>
            <a:off x="0" y="4834030"/>
            <a:ext cx="1120108" cy="1633797"/>
          </a:xfrm>
          <a:custGeom>
            <a:avLst/>
            <a:gdLst>
              <a:gd name="connsiteX0" fmla="*/ 756876 w 1120108"/>
              <a:gd name="connsiteY0" fmla="*/ 0 h 1633797"/>
              <a:gd name="connsiteX1" fmla="*/ 1013720 w 1120108"/>
              <a:gd name="connsiteY1" fmla="*/ 106388 h 1633797"/>
              <a:gd name="connsiteX2" fmla="*/ 1013720 w 1120108"/>
              <a:gd name="connsiteY2" fmla="*/ 620077 h 1633797"/>
              <a:gd name="connsiteX3" fmla="*/ 0 w 1120108"/>
              <a:gd name="connsiteY3" fmla="*/ 1633797 h 1633797"/>
              <a:gd name="connsiteX4" fmla="*/ 0 w 1120108"/>
              <a:gd name="connsiteY4" fmla="*/ 606419 h 1633797"/>
              <a:gd name="connsiteX5" fmla="*/ 500031 w 1120108"/>
              <a:gd name="connsiteY5" fmla="*/ 106388 h 1633797"/>
              <a:gd name="connsiteX6" fmla="*/ 756876 w 1120108"/>
              <a:gd name="connsiteY6" fmla="*/ 0 h 16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108" h="1633797">
                <a:moveTo>
                  <a:pt x="756876" y="0"/>
                </a:moveTo>
                <a:cubicBezTo>
                  <a:pt x="849835" y="0"/>
                  <a:pt x="942795" y="35463"/>
                  <a:pt x="1013720" y="106388"/>
                </a:cubicBezTo>
                <a:cubicBezTo>
                  <a:pt x="1155571" y="248239"/>
                  <a:pt x="1155571" y="478226"/>
                  <a:pt x="1013720" y="620077"/>
                </a:cubicBezTo>
                <a:lnTo>
                  <a:pt x="0" y="1633797"/>
                </a:lnTo>
                <a:lnTo>
                  <a:pt x="0" y="606419"/>
                </a:lnTo>
                <a:lnTo>
                  <a:pt x="500031" y="106388"/>
                </a:lnTo>
                <a:cubicBezTo>
                  <a:pt x="570957" y="35463"/>
                  <a:pt x="663916" y="0"/>
                  <a:pt x="756876" y="0"/>
                </a:cubicBezTo>
                <a:close/>
              </a:path>
            </a:pathLst>
          </a:custGeom>
          <a:gradFill flip="none" rotWithShape="1">
            <a:gsLst>
              <a:gs pos="0">
                <a:srgbClr val="FFFF00"/>
              </a:gs>
              <a:gs pos="88496">
                <a:srgbClr val="FFC000">
                  <a:alpha val="0"/>
                </a:srgbClr>
              </a:gs>
              <a:gs pos="46000">
                <a:srgbClr val="FFC000">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1" name="Straight Connector 60">
            <a:extLst>
              <a:ext uri="{FF2B5EF4-FFF2-40B4-BE49-F238E27FC236}">
                <a16:creationId xmlns:a16="http://schemas.microsoft.com/office/drawing/2014/main" id="{2C1D329A-6758-465A-882F-4F99C7551023}"/>
              </a:ext>
            </a:extLst>
          </p:cNvPr>
          <p:cNvCxnSpPr/>
          <p:nvPr/>
        </p:nvCxnSpPr>
        <p:spPr>
          <a:xfrm flipV="1">
            <a:off x="952500" y="1618761"/>
            <a:ext cx="1894735" cy="1810239"/>
          </a:xfrm>
          <a:prstGeom prst="line">
            <a:avLst/>
          </a:prstGeom>
          <a:ln>
            <a:gradFill>
              <a:gsLst>
                <a:gs pos="0">
                  <a:srgbClr val="FFC000">
                    <a:alpha val="0"/>
                  </a:srgbClr>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F880A37-9DB6-458F-B77E-B4C38D7191DE}"/>
              </a:ext>
            </a:extLst>
          </p:cNvPr>
          <p:cNvCxnSpPr/>
          <p:nvPr/>
        </p:nvCxnSpPr>
        <p:spPr>
          <a:xfrm flipV="1">
            <a:off x="3477877" y="744813"/>
            <a:ext cx="1894735" cy="1810239"/>
          </a:xfrm>
          <a:prstGeom prst="line">
            <a:avLst/>
          </a:prstGeom>
          <a:ln>
            <a:gradFill>
              <a:gsLst>
                <a:gs pos="0">
                  <a:srgbClr val="FFC000">
                    <a:alpha val="0"/>
                  </a:srgbClr>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CBED65B-6C3F-4924-BDC5-BB03199A17F4}"/>
              </a:ext>
            </a:extLst>
          </p:cNvPr>
          <p:cNvCxnSpPr/>
          <p:nvPr/>
        </p:nvCxnSpPr>
        <p:spPr>
          <a:xfrm flipV="1">
            <a:off x="995940" y="4502056"/>
            <a:ext cx="1894735" cy="1810239"/>
          </a:xfrm>
          <a:prstGeom prst="line">
            <a:avLst/>
          </a:prstGeom>
          <a:ln>
            <a:gradFill>
              <a:gsLst>
                <a:gs pos="0">
                  <a:srgbClr val="FFC000">
                    <a:alpha val="0"/>
                  </a:srgbClr>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47821DD-9E38-4A7B-B8A2-1D9B3E9ADEC4}"/>
              </a:ext>
            </a:extLst>
          </p:cNvPr>
          <p:cNvCxnSpPr/>
          <p:nvPr/>
        </p:nvCxnSpPr>
        <p:spPr>
          <a:xfrm flipV="1">
            <a:off x="5893860" y="1661190"/>
            <a:ext cx="1894735" cy="1810239"/>
          </a:xfrm>
          <a:prstGeom prst="line">
            <a:avLst/>
          </a:prstGeom>
          <a:ln>
            <a:gradFill>
              <a:gsLst>
                <a:gs pos="0">
                  <a:srgbClr val="FFC000">
                    <a:alpha val="0"/>
                  </a:srgbClr>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8EBFCA4-C10A-4B14-9677-0AE9D51D5819}"/>
              </a:ext>
            </a:extLst>
          </p:cNvPr>
          <p:cNvCxnSpPr>
            <a:cxnSpLocks/>
          </p:cNvCxnSpPr>
          <p:nvPr/>
        </p:nvCxnSpPr>
        <p:spPr>
          <a:xfrm flipV="1">
            <a:off x="5078269" y="1110294"/>
            <a:ext cx="1306048" cy="1278187"/>
          </a:xfrm>
          <a:prstGeom prst="line">
            <a:avLst/>
          </a:prstGeom>
          <a:ln>
            <a:gradFill>
              <a:gsLst>
                <a:gs pos="0">
                  <a:srgbClr val="FFC000">
                    <a:alpha val="0"/>
                  </a:srgbClr>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E0053A8-93C6-40C3-897E-D0192859409F}"/>
              </a:ext>
            </a:extLst>
          </p:cNvPr>
          <p:cNvCxnSpPr>
            <a:cxnSpLocks/>
          </p:cNvCxnSpPr>
          <p:nvPr/>
        </p:nvCxnSpPr>
        <p:spPr>
          <a:xfrm flipH="1">
            <a:off x="9868133" y="812466"/>
            <a:ext cx="1306048" cy="1278187"/>
          </a:xfrm>
          <a:prstGeom prst="line">
            <a:avLst/>
          </a:prstGeom>
          <a:ln>
            <a:gradFill>
              <a:gsLst>
                <a:gs pos="0">
                  <a:srgbClr val="FFC000">
                    <a:alpha val="0"/>
                  </a:srgbClr>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5C9DAD0-0B9B-4C29-834B-3107202367B7}"/>
              </a:ext>
            </a:extLst>
          </p:cNvPr>
          <p:cNvCxnSpPr>
            <a:cxnSpLocks/>
          </p:cNvCxnSpPr>
          <p:nvPr/>
        </p:nvCxnSpPr>
        <p:spPr>
          <a:xfrm flipH="1">
            <a:off x="10355596" y="2782099"/>
            <a:ext cx="1306048" cy="1278187"/>
          </a:xfrm>
          <a:prstGeom prst="line">
            <a:avLst/>
          </a:prstGeom>
          <a:ln>
            <a:gradFill>
              <a:gsLst>
                <a:gs pos="0">
                  <a:srgbClr val="FFC000">
                    <a:alpha val="0"/>
                  </a:srgbClr>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326AA14-AFF0-48F2-86A2-3DF0C80DCBE4}"/>
              </a:ext>
            </a:extLst>
          </p:cNvPr>
          <p:cNvCxnSpPr>
            <a:cxnSpLocks/>
          </p:cNvCxnSpPr>
          <p:nvPr/>
        </p:nvCxnSpPr>
        <p:spPr>
          <a:xfrm flipH="1">
            <a:off x="8691741" y="5368882"/>
            <a:ext cx="1306048" cy="1278187"/>
          </a:xfrm>
          <a:prstGeom prst="line">
            <a:avLst/>
          </a:prstGeom>
          <a:ln>
            <a:gradFill>
              <a:gsLst>
                <a:gs pos="0">
                  <a:srgbClr val="FFC000">
                    <a:alpha val="0"/>
                  </a:srgbClr>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62B3518-6DB0-43A5-B617-8A230ED6EC08}"/>
              </a:ext>
            </a:extLst>
          </p:cNvPr>
          <p:cNvCxnSpPr>
            <a:cxnSpLocks/>
          </p:cNvCxnSpPr>
          <p:nvPr/>
        </p:nvCxnSpPr>
        <p:spPr>
          <a:xfrm flipH="1">
            <a:off x="6314521" y="5325580"/>
            <a:ext cx="1306048" cy="1278187"/>
          </a:xfrm>
          <a:prstGeom prst="line">
            <a:avLst/>
          </a:prstGeom>
          <a:ln>
            <a:gradFill>
              <a:gsLst>
                <a:gs pos="0">
                  <a:srgbClr val="FFC000">
                    <a:alpha val="0"/>
                  </a:srgbClr>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CE9A6CD7-A388-4049-8ADB-FB623D3289EF}"/>
              </a:ext>
            </a:extLst>
          </p:cNvPr>
          <p:cNvSpPr/>
          <p:nvPr/>
        </p:nvSpPr>
        <p:spPr>
          <a:xfrm rot="18900000" flipV="1">
            <a:off x="2347991" y="4709011"/>
            <a:ext cx="2749630" cy="84877"/>
          </a:xfrm>
          <a:prstGeom prst="ellipse">
            <a:avLst/>
          </a:prstGeom>
          <a:gradFill flip="none" rotWithShape="1">
            <a:gsLst>
              <a:gs pos="0">
                <a:srgbClr val="FFFF00"/>
              </a:gs>
              <a:gs pos="100000">
                <a:srgbClr val="FF33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4B27541F-E6EE-46A8-A29B-A6581E48909D}"/>
              </a:ext>
            </a:extLst>
          </p:cNvPr>
          <p:cNvSpPr/>
          <p:nvPr/>
        </p:nvSpPr>
        <p:spPr>
          <a:xfrm rot="18900000" flipV="1">
            <a:off x="4544413" y="5019998"/>
            <a:ext cx="2749630" cy="84877"/>
          </a:xfrm>
          <a:prstGeom prst="ellipse">
            <a:avLst/>
          </a:prstGeom>
          <a:gradFill flip="none" rotWithShape="1">
            <a:gsLst>
              <a:gs pos="0">
                <a:srgbClr val="FFFF00"/>
              </a:gs>
              <a:gs pos="100000">
                <a:srgbClr val="FF33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CFF0EA65-D1A6-433B-8CDD-116E99E90F70}"/>
              </a:ext>
            </a:extLst>
          </p:cNvPr>
          <p:cNvSpPr/>
          <p:nvPr/>
        </p:nvSpPr>
        <p:spPr>
          <a:xfrm rot="18900000" flipV="1">
            <a:off x="8062915" y="955041"/>
            <a:ext cx="2749630" cy="84877"/>
          </a:xfrm>
          <a:prstGeom prst="ellipse">
            <a:avLst/>
          </a:prstGeom>
          <a:gradFill flip="none" rotWithShape="1">
            <a:gsLst>
              <a:gs pos="0">
                <a:srgbClr val="FFFF00"/>
              </a:gs>
              <a:gs pos="100000">
                <a:srgbClr val="FF33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B1BE2E9E-694C-4717-822B-3A763FC22EE0}"/>
              </a:ext>
            </a:extLst>
          </p:cNvPr>
          <p:cNvSpPr/>
          <p:nvPr/>
        </p:nvSpPr>
        <p:spPr>
          <a:xfrm rot="18900000" flipV="1">
            <a:off x="7997953" y="3101421"/>
            <a:ext cx="2749630" cy="84877"/>
          </a:xfrm>
          <a:prstGeom prst="ellipse">
            <a:avLst/>
          </a:prstGeom>
          <a:gradFill flip="none" rotWithShape="1">
            <a:gsLst>
              <a:gs pos="0">
                <a:srgbClr val="FFFF00"/>
              </a:gs>
              <a:gs pos="100000">
                <a:srgbClr val="FF33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A146700-903F-4552-944F-2E47DB8E230B}"/>
              </a:ext>
            </a:extLst>
          </p:cNvPr>
          <p:cNvSpPr/>
          <p:nvPr/>
        </p:nvSpPr>
        <p:spPr>
          <a:xfrm rot="18900000" flipV="1">
            <a:off x="-167312" y="3900894"/>
            <a:ext cx="2749630" cy="84877"/>
          </a:xfrm>
          <a:prstGeom prst="ellipse">
            <a:avLst/>
          </a:prstGeom>
          <a:gradFill flip="none" rotWithShape="1">
            <a:gsLst>
              <a:gs pos="0">
                <a:srgbClr val="FFFF00"/>
              </a:gs>
              <a:gs pos="100000">
                <a:srgbClr val="FF33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DCEFA7F5-A0B8-4239-9E17-D718E833BECD}"/>
              </a:ext>
            </a:extLst>
          </p:cNvPr>
          <p:cNvSpPr/>
          <p:nvPr/>
        </p:nvSpPr>
        <p:spPr>
          <a:xfrm>
            <a:off x="2630782" y="844646"/>
            <a:ext cx="375231" cy="375231"/>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9E309A8-AC60-4B13-B6EB-B02903C6817F}"/>
              </a:ext>
            </a:extLst>
          </p:cNvPr>
          <p:cNvSpPr/>
          <p:nvPr/>
        </p:nvSpPr>
        <p:spPr>
          <a:xfrm>
            <a:off x="5221009" y="262769"/>
            <a:ext cx="308397" cy="308397"/>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F5E21A8-BFA9-4AD2-94EA-D9B6294512B3}"/>
              </a:ext>
            </a:extLst>
          </p:cNvPr>
          <p:cNvSpPr/>
          <p:nvPr/>
        </p:nvSpPr>
        <p:spPr>
          <a:xfrm>
            <a:off x="2623515" y="2908496"/>
            <a:ext cx="487782" cy="487782"/>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59435F0-370F-41A2-BA32-76936D67262F}"/>
              </a:ext>
            </a:extLst>
          </p:cNvPr>
          <p:cNvSpPr/>
          <p:nvPr/>
        </p:nvSpPr>
        <p:spPr>
          <a:xfrm>
            <a:off x="4796668" y="2956271"/>
            <a:ext cx="235682" cy="235682"/>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7BA2C2E-DC7B-4A87-AEB4-F04DBA7C141C}"/>
              </a:ext>
            </a:extLst>
          </p:cNvPr>
          <p:cNvSpPr/>
          <p:nvPr/>
        </p:nvSpPr>
        <p:spPr>
          <a:xfrm>
            <a:off x="6882603" y="3200548"/>
            <a:ext cx="235682" cy="235682"/>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59933B1B-D33C-4766-BBA5-3D5EBE253EFA}"/>
              </a:ext>
            </a:extLst>
          </p:cNvPr>
          <p:cNvSpPr/>
          <p:nvPr/>
        </p:nvSpPr>
        <p:spPr>
          <a:xfrm>
            <a:off x="8094806" y="1481799"/>
            <a:ext cx="235682" cy="235682"/>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4B7E9BBB-6CE5-4C7E-B301-8CF81AFE84F2}"/>
              </a:ext>
            </a:extLst>
          </p:cNvPr>
          <p:cNvSpPr/>
          <p:nvPr/>
        </p:nvSpPr>
        <p:spPr>
          <a:xfrm>
            <a:off x="5308404" y="4754039"/>
            <a:ext cx="308397" cy="308397"/>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0838A26-006A-435F-A47D-24C4F6BA618A}"/>
              </a:ext>
            </a:extLst>
          </p:cNvPr>
          <p:cNvSpPr/>
          <p:nvPr/>
        </p:nvSpPr>
        <p:spPr>
          <a:xfrm>
            <a:off x="1675274" y="6159430"/>
            <a:ext cx="308397" cy="308397"/>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E3B73D62-7115-4CD9-9673-6E6354221951}"/>
              </a:ext>
            </a:extLst>
          </p:cNvPr>
          <p:cNvSpPr/>
          <p:nvPr/>
        </p:nvSpPr>
        <p:spPr>
          <a:xfrm>
            <a:off x="7590123" y="4903827"/>
            <a:ext cx="167520" cy="167520"/>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CA1D21CD-8A9E-4341-A251-986E894D8876}"/>
              </a:ext>
            </a:extLst>
          </p:cNvPr>
          <p:cNvSpPr/>
          <p:nvPr/>
        </p:nvSpPr>
        <p:spPr>
          <a:xfrm>
            <a:off x="9913057" y="3318389"/>
            <a:ext cx="167520" cy="167520"/>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8CD62BD-D546-4C11-B09C-DA014C64E70A}"/>
              </a:ext>
            </a:extLst>
          </p:cNvPr>
          <p:cNvSpPr/>
          <p:nvPr/>
        </p:nvSpPr>
        <p:spPr>
          <a:xfrm>
            <a:off x="11706317" y="2242134"/>
            <a:ext cx="235682" cy="235682"/>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C9C567AB-CB2A-4E4C-9F92-D2E4B3593475}"/>
              </a:ext>
            </a:extLst>
          </p:cNvPr>
          <p:cNvSpPr/>
          <p:nvPr/>
        </p:nvSpPr>
        <p:spPr>
          <a:xfrm>
            <a:off x="9615498" y="6194454"/>
            <a:ext cx="235682" cy="235682"/>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E0D65D0-4C83-4B8F-B3C4-EB5BB76C45FB}"/>
              </a:ext>
            </a:extLst>
          </p:cNvPr>
          <p:cNvSpPr/>
          <p:nvPr/>
        </p:nvSpPr>
        <p:spPr>
          <a:xfrm>
            <a:off x="11538797" y="6026934"/>
            <a:ext cx="167520" cy="167520"/>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5D8A1893-495C-49DD-B6A7-D819EBB19F06}"/>
              </a:ext>
            </a:extLst>
          </p:cNvPr>
          <p:cNvSpPr/>
          <p:nvPr/>
        </p:nvSpPr>
        <p:spPr>
          <a:xfrm>
            <a:off x="570597" y="3311686"/>
            <a:ext cx="235682" cy="235682"/>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66585B35-D45F-49FB-96DB-4EF46384E20E}"/>
              </a:ext>
            </a:extLst>
          </p:cNvPr>
          <p:cNvSpPr/>
          <p:nvPr/>
        </p:nvSpPr>
        <p:spPr>
          <a:xfrm>
            <a:off x="6133125" y="1983803"/>
            <a:ext cx="167520" cy="167520"/>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84E2ED9C-BF23-4916-BF84-87747CD11667}"/>
              </a:ext>
            </a:extLst>
          </p:cNvPr>
          <p:cNvSpPr/>
          <p:nvPr/>
        </p:nvSpPr>
        <p:spPr>
          <a:xfrm>
            <a:off x="3950362" y="4828052"/>
            <a:ext cx="167520" cy="167520"/>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F5E20094-4607-44F8-ADA1-95B5522344CA}"/>
              </a:ext>
            </a:extLst>
          </p:cNvPr>
          <p:cNvSpPr/>
          <p:nvPr/>
        </p:nvSpPr>
        <p:spPr>
          <a:xfrm>
            <a:off x="8663921" y="2523880"/>
            <a:ext cx="167520" cy="167520"/>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3830387B-4673-46C0-BADF-0BF3FB6D41F1}"/>
              </a:ext>
            </a:extLst>
          </p:cNvPr>
          <p:cNvSpPr/>
          <p:nvPr/>
        </p:nvSpPr>
        <p:spPr>
          <a:xfrm>
            <a:off x="10337406" y="565502"/>
            <a:ext cx="167520" cy="167520"/>
          </a:xfrm>
          <a:prstGeom prst="ellipse">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9E382AEB-E7BF-44DF-8D7C-F84006A33278}"/>
              </a:ext>
            </a:extLst>
          </p:cNvPr>
          <p:cNvSpPr/>
          <p:nvPr/>
        </p:nvSpPr>
        <p:spPr>
          <a:xfrm>
            <a:off x="3644047" y="3075057"/>
            <a:ext cx="5359159" cy="707886"/>
          </a:xfrm>
          <a:prstGeom prst="rect">
            <a:avLst/>
          </a:prstGeom>
        </p:spPr>
        <p:txBody>
          <a:bodyPr wrap="none">
            <a:spAutoFit/>
          </a:bodyPr>
          <a:lstStyle/>
          <a:p>
            <a:r>
              <a:rPr lang="ar-SY" sz="4000" b="1" dirty="0">
                <a:solidFill>
                  <a:schemeClr val="bg1"/>
                </a:solidFill>
                <a:latin typeface="Economica" panose="02000506040000020004" pitchFamily="2" charset="0"/>
              </a:rPr>
              <a:t>توحيد المملكة العربية السعودية</a:t>
            </a:r>
          </a:p>
        </p:txBody>
      </p:sp>
    </p:spTree>
    <p:extLst>
      <p:ext uri="{BB962C8B-B14F-4D97-AF65-F5344CB8AC3E}">
        <p14:creationId xmlns:p14="http://schemas.microsoft.com/office/powerpoint/2010/main" val="246668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2400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1000" fill="hold"/>
                                        <p:tgtEl>
                                          <p:spTgt spid="49"/>
                                        </p:tgtEl>
                                        <p:attrNameLst>
                                          <p:attrName>ppt_x</p:attrName>
                                        </p:attrNameLst>
                                      </p:cBhvr>
                                      <p:tavLst>
                                        <p:tav tm="0">
                                          <p:val>
                                            <p:strVal val="1+#ppt_w/2"/>
                                          </p:val>
                                        </p:tav>
                                        <p:tav tm="100000">
                                          <p:val>
                                            <p:strVal val="#ppt_x"/>
                                          </p:val>
                                        </p:tav>
                                      </p:tavLst>
                                    </p:anim>
                                    <p:anim calcmode="lin" valueType="num">
                                      <p:cBhvr additive="base">
                                        <p:cTn id="8" dur="1000" fill="hold"/>
                                        <p:tgtEl>
                                          <p:spTgt spid="49"/>
                                        </p:tgtEl>
                                        <p:attrNameLst>
                                          <p:attrName>ppt_y</p:attrName>
                                        </p:attrNameLst>
                                      </p:cBhvr>
                                      <p:tavLst>
                                        <p:tav tm="0">
                                          <p:val>
                                            <p:strVal val="0-#ppt_h/2"/>
                                          </p:val>
                                        </p:tav>
                                        <p:tav tm="100000">
                                          <p:val>
                                            <p:strVal val="#ppt_y"/>
                                          </p:val>
                                        </p:tav>
                                      </p:tavLst>
                                    </p:anim>
                                  </p:childTnLst>
                                </p:cTn>
                              </p:par>
                              <p:par>
                                <p:cTn id="9" presetID="2" presetClass="entr" presetSubtype="3" decel="2400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1000" fill="hold"/>
                                        <p:tgtEl>
                                          <p:spTgt spid="50"/>
                                        </p:tgtEl>
                                        <p:attrNameLst>
                                          <p:attrName>ppt_x</p:attrName>
                                        </p:attrNameLst>
                                      </p:cBhvr>
                                      <p:tavLst>
                                        <p:tav tm="0">
                                          <p:val>
                                            <p:strVal val="1+#ppt_w/2"/>
                                          </p:val>
                                        </p:tav>
                                        <p:tav tm="100000">
                                          <p:val>
                                            <p:strVal val="#ppt_x"/>
                                          </p:val>
                                        </p:tav>
                                      </p:tavLst>
                                    </p:anim>
                                    <p:anim calcmode="lin" valueType="num">
                                      <p:cBhvr additive="base">
                                        <p:cTn id="12" dur="1000" fill="hold"/>
                                        <p:tgtEl>
                                          <p:spTgt spid="50"/>
                                        </p:tgtEl>
                                        <p:attrNameLst>
                                          <p:attrName>ppt_y</p:attrName>
                                        </p:attrNameLst>
                                      </p:cBhvr>
                                      <p:tavLst>
                                        <p:tav tm="0">
                                          <p:val>
                                            <p:strVal val="0-#ppt_h/2"/>
                                          </p:val>
                                        </p:tav>
                                        <p:tav tm="100000">
                                          <p:val>
                                            <p:strVal val="#ppt_y"/>
                                          </p:val>
                                        </p:tav>
                                      </p:tavLst>
                                    </p:anim>
                                  </p:childTnLst>
                                </p:cTn>
                              </p:par>
                              <p:par>
                                <p:cTn id="13" presetID="2" presetClass="entr" presetSubtype="3" decel="2400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1000" fill="hold"/>
                                        <p:tgtEl>
                                          <p:spTgt spid="51"/>
                                        </p:tgtEl>
                                        <p:attrNameLst>
                                          <p:attrName>ppt_x</p:attrName>
                                        </p:attrNameLst>
                                      </p:cBhvr>
                                      <p:tavLst>
                                        <p:tav tm="0">
                                          <p:val>
                                            <p:strVal val="1+#ppt_w/2"/>
                                          </p:val>
                                        </p:tav>
                                        <p:tav tm="100000">
                                          <p:val>
                                            <p:strVal val="#ppt_x"/>
                                          </p:val>
                                        </p:tav>
                                      </p:tavLst>
                                    </p:anim>
                                    <p:anim calcmode="lin" valueType="num">
                                      <p:cBhvr additive="base">
                                        <p:cTn id="16" dur="1000" fill="hold"/>
                                        <p:tgtEl>
                                          <p:spTgt spid="51"/>
                                        </p:tgtEl>
                                        <p:attrNameLst>
                                          <p:attrName>ppt_y</p:attrName>
                                        </p:attrNameLst>
                                      </p:cBhvr>
                                      <p:tavLst>
                                        <p:tav tm="0">
                                          <p:val>
                                            <p:strVal val="0-#ppt_h/2"/>
                                          </p:val>
                                        </p:tav>
                                        <p:tav tm="100000">
                                          <p:val>
                                            <p:strVal val="#ppt_y"/>
                                          </p:val>
                                        </p:tav>
                                      </p:tavLst>
                                    </p:anim>
                                  </p:childTnLst>
                                </p:cTn>
                              </p:par>
                              <p:par>
                                <p:cTn id="17" presetID="2" presetClass="entr" presetSubtype="3" decel="2400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1000" fill="hold"/>
                                        <p:tgtEl>
                                          <p:spTgt spid="52"/>
                                        </p:tgtEl>
                                        <p:attrNameLst>
                                          <p:attrName>ppt_x</p:attrName>
                                        </p:attrNameLst>
                                      </p:cBhvr>
                                      <p:tavLst>
                                        <p:tav tm="0">
                                          <p:val>
                                            <p:strVal val="1+#ppt_w/2"/>
                                          </p:val>
                                        </p:tav>
                                        <p:tav tm="100000">
                                          <p:val>
                                            <p:strVal val="#ppt_x"/>
                                          </p:val>
                                        </p:tav>
                                      </p:tavLst>
                                    </p:anim>
                                    <p:anim calcmode="lin" valueType="num">
                                      <p:cBhvr additive="base">
                                        <p:cTn id="20" dur="1000" fill="hold"/>
                                        <p:tgtEl>
                                          <p:spTgt spid="52"/>
                                        </p:tgtEl>
                                        <p:attrNameLst>
                                          <p:attrName>ppt_y</p:attrName>
                                        </p:attrNameLst>
                                      </p:cBhvr>
                                      <p:tavLst>
                                        <p:tav tm="0">
                                          <p:val>
                                            <p:strVal val="0-#ppt_h/2"/>
                                          </p:val>
                                        </p:tav>
                                        <p:tav tm="100000">
                                          <p:val>
                                            <p:strVal val="#ppt_y"/>
                                          </p:val>
                                        </p:tav>
                                      </p:tavLst>
                                    </p:anim>
                                  </p:childTnLst>
                                </p:cTn>
                              </p:par>
                              <p:par>
                                <p:cTn id="21" presetID="2" presetClass="entr" presetSubtype="3" decel="2400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1000" fill="hold"/>
                                        <p:tgtEl>
                                          <p:spTgt spid="53"/>
                                        </p:tgtEl>
                                        <p:attrNameLst>
                                          <p:attrName>ppt_x</p:attrName>
                                        </p:attrNameLst>
                                      </p:cBhvr>
                                      <p:tavLst>
                                        <p:tav tm="0">
                                          <p:val>
                                            <p:strVal val="1+#ppt_w/2"/>
                                          </p:val>
                                        </p:tav>
                                        <p:tav tm="100000">
                                          <p:val>
                                            <p:strVal val="#ppt_x"/>
                                          </p:val>
                                        </p:tav>
                                      </p:tavLst>
                                    </p:anim>
                                    <p:anim calcmode="lin" valueType="num">
                                      <p:cBhvr additive="base">
                                        <p:cTn id="24" dur="1000" fill="hold"/>
                                        <p:tgtEl>
                                          <p:spTgt spid="53"/>
                                        </p:tgtEl>
                                        <p:attrNameLst>
                                          <p:attrName>ppt_y</p:attrName>
                                        </p:attrNameLst>
                                      </p:cBhvr>
                                      <p:tavLst>
                                        <p:tav tm="0">
                                          <p:val>
                                            <p:strVal val="0-#ppt_h/2"/>
                                          </p:val>
                                        </p:tav>
                                        <p:tav tm="100000">
                                          <p:val>
                                            <p:strVal val="#ppt_y"/>
                                          </p:val>
                                        </p:tav>
                                      </p:tavLst>
                                    </p:anim>
                                  </p:childTnLst>
                                </p:cTn>
                              </p:par>
                              <p:par>
                                <p:cTn id="25" presetID="2" presetClass="entr" presetSubtype="3" decel="2400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1000" fill="hold"/>
                                        <p:tgtEl>
                                          <p:spTgt spid="54"/>
                                        </p:tgtEl>
                                        <p:attrNameLst>
                                          <p:attrName>ppt_x</p:attrName>
                                        </p:attrNameLst>
                                      </p:cBhvr>
                                      <p:tavLst>
                                        <p:tav tm="0">
                                          <p:val>
                                            <p:strVal val="1+#ppt_w/2"/>
                                          </p:val>
                                        </p:tav>
                                        <p:tav tm="100000">
                                          <p:val>
                                            <p:strVal val="#ppt_x"/>
                                          </p:val>
                                        </p:tav>
                                      </p:tavLst>
                                    </p:anim>
                                    <p:anim calcmode="lin" valueType="num">
                                      <p:cBhvr additive="base">
                                        <p:cTn id="28" dur="1000" fill="hold"/>
                                        <p:tgtEl>
                                          <p:spTgt spid="54"/>
                                        </p:tgtEl>
                                        <p:attrNameLst>
                                          <p:attrName>ppt_y</p:attrName>
                                        </p:attrNameLst>
                                      </p:cBhvr>
                                      <p:tavLst>
                                        <p:tav tm="0">
                                          <p:val>
                                            <p:strVal val="0-#ppt_h/2"/>
                                          </p:val>
                                        </p:tav>
                                        <p:tav tm="100000">
                                          <p:val>
                                            <p:strVal val="#ppt_y"/>
                                          </p:val>
                                        </p:tav>
                                      </p:tavLst>
                                    </p:anim>
                                  </p:childTnLst>
                                </p:cTn>
                              </p:par>
                              <p:par>
                                <p:cTn id="29" presetID="2" presetClass="entr" presetSubtype="3" decel="2400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1000" fill="hold"/>
                                        <p:tgtEl>
                                          <p:spTgt spid="55"/>
                                        </p:tgtEl>
                                        <p:attrNameLst>
                                          <p:attrName>ppt_x</p:attrName>
                                        </p:attrNameLst>
                                      </p:cBhvr>
                                      <p:tavLst>
                                        <p:tav tm="0">
                                          <p:val>
                                            <p:strVal val="1+#ppt_w/2"/>
                                          </p:val>
                                        </p:tav>
                                        <p:tav tm="100000">
                                          <p:val>
                                            <p:strVal val="#ppt_x"/>
                                          </p:val>
                                        </p:tav>
                                      </p:tavLst>
                                    </p:anim>
                                    <p:anim calcmode="lin" valueType="num">
                                      <p:cBhvr additive="base">
                                        <p:cTn id="32" dur="1000" fill="hold"/>
                                        <p:tgtEl>
                                          <p:spTgt spid="55"/>
                                        </p:tgtEl>
                                        <p:attrNameLst>
                                          <p:attrName>ppt_y</p:attrName>
                                        </p:attrNameLst>
                                      </p:cBhvr>
                                      <p:tavLst>
                                        <p:tav tm="0">
                                          <p:val>
                                            <p:strVal val="0-#ppt_h/2"/>
                                          </p:val>
                                        </p:tav>
                                        <p:tav tm="100000">
                                          <p:val>
                                            <p:strVal val="#ppt_y"/>
                                          </p:val>
                                        </p:tav>
                                      </p:tavLst>
                                    </p:anim>
                                  </p:childTnLst>
                                </p:cTn>
                              </p:par>
                              <p:par>
                                <p:cTn id="33" presetID="2" presetClass="entr" presetSubtype="3" decel="2400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1000" fill="hold"/>
                                        <p:tgtEl>
                                          <p:spTgt spid="56"/>
                                        </p:tgtEl>
                                        <p:attrNameLst>
                                          <p:attrName>ppt_x</p:attrName>
                                        </p:attrNameLst>
                                      </p:cBhvr>
                                      <p:tavLst>
                                        <p:tav tm="0">
                                          <p:val>
                                            <p:strVal val="1+#ppt_w/2"/>
                                          </p:val>
                                        </p:tav>
                                        <p:tav tm="100000">
                                          <p:val>
                                            <p:strVal val="#ppt_x"/>
                                          </p:val>
                                        </p:tav>
                                      </p:tavLst>
                                    </p:anim>
                                    <p:anim calcmode="lin" valueType="num">
                                      <p:cBhvr additive="base">
                                        <p:cTn id="36" dur="1000" fill="hold"/>
                                        <p:tgtEl>
                                          <p:spTgt spid="56"/>
                                        </p:tgtEl>
                                        <p:attrNameLst>
                                          <p:attrName>ppt_y</p:attrName>
                                        </p:attrNameLst>
                                      </p:cBhvr>
                                      <p:tavLst>
                                        <p:tav tm="0">
                                          <p:val>
                                            <p:strVal val="0-#ppt_h/2"/>
                                          </p:val>
                                        </p:tav>
                                        <p:tav tm="100000">
                                          <p:val>
                                            <p:strVal val="#ppt_y"/>
                                          </p:val>
                                        </p:tav>
                                      </p:tavLst>
                                    </p:anim>
                                  </p:childTnLst>
                                </p:cTn>
                              </p:par>
                              <p:par>
                                <p:cTn id="37" presetID="2" presetClass="entr" presetSubtype="3" decel="2400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1000" fill="hold"/>
                                        <p:tgtEl>
                                          <p:spTgt spid="57"/>
                                        </p:tgtEl>
                                        <p:attrNameLst>
                                          <p:attrName>ppt_x</p:attrName>
                                        </p:attrNameLst>
                                      </p:cBhvr>
                                      <p:tavLst>
                                        <p:tav tm="0">
                                          <p:val>
                                            <p:strVal val="1+#ppt_w/2"/>
                                          </p:val>
                                        </p:tav>
                                        <p:tav tm="100000">
                                          <p:val>
                                            <p:strVal val="#ppt_x"/>
                                          </p:val>
                                        </p:tav>
                                      </p:tavLst>
                                    </p:anim>
                                    <p:anim calcmode="lin" valueType="num">
                                      <p:cBhvr additive="base">
                                        <p:cTn id="40" dur="1000" fill="hold"/>
                                        <p:tgtEl>
                                          <p:spTgt spid="57"/>
                                        </p:tgtEl>
                                        <p:attrNameLst>
                                          <p:attrName>ppt_y</p:attrName>
                                        </p:attrNameLst>
                                      </p:cBhvr>
                                      <p:tavLst>
                                        <p:tav tm="0">
                                          <p:val>
                                            <p:strVal val="0-#ppt_h/2"/>
                                          </p:val>
                                        </p:tav>
                                        <p:tav tm="100000">
                                          <p:val>
                                            <p:strVal val="#ppt_y"/>
                                          </p:val>
                                        </p:tav>
                                      </p:tavLst>
                                    </p:anim>
                                  </p:childTnLst>
                                </p:cTn>
                              </p:par>
                              <p:par>
                                <p:cTn id="41" presetID="2" presetClass="entr" presetSubtype="3" decel="2400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1000" fill="hold"/>
                                        <p:tgtEl>
                                          <p:spTgt spid="58"/>
                                        </p:tgtEl>
                                        <p:attrNameLst>
                                          <p:attrName>ppt_x</p:attrName>
                                        </p:attrNameLst>
                                      </p:cBhvr>
                                      <p:tavLst>
                                        <p:tav tm="0">
                                          <p:val>
                                            <p:strVal val="1+#ppt_w/2"/>
                                          </p:val>
                                        </p:tav>
                                        <p:tav tm="100000">
                                          <p:val>
                                            <p:strVal val="#ppt_x"/>
                                          </p:val>
                                        </p:tav>
                                      </p:tavLst>
                                    </p:anim>
                                    <p:anim calcmode="lin" valueType="num">
                                      <p:cBhvr additive="base">
                                        <p:cTn id="44" dur="1000" fill="hold"/>
                                        <p:tgtEl>
                                          <p:spTgt spid="58"/>
                                        </p:tgtEl>
                                        <p:attrNameLst>
                                          <p:attrName>ppt_y</p:attrName>
                                        </p:attrNameLst>
                                      </p:cBhvr>
                                      <p:tavLst>
                                        <p:tav tm="0">
                                          <p:val>
                                            <p:strVal val="0-#ppt_h/2"/>
                                          </p:val>
                                        </p:tav>
                                        <p:tav tm="100000">
                                          <p:val>
                                            <p:strVal val="#ppt_y"/>
                                          </p:val>
                                        </p:tav>
                                      </p:tavLst>
                                    </p:anim>
                                  </p:childTnLst>
                                </p:cTn>
                              </p:par>
                              <p:par>
                                <p:cTn id="45" presetID="2" presetClass="entr" presetSubtype="3" decel="2400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1000" fill="hold"/>
                                        <p:tgtEl>
                                          <p:spTgt spid="59"/>
                                        </p:tgtEl>
                                        <p:attrNameLst>
                                          <p:attrName>ppt_x</p:attrName>
                                        </p:attrNameLst>
                                      </p:cBhvr>
                                      <p:tavLst>
                                        <p:tav tm="0">
                                          <p:val>
                                            <p:strVal val="1+#ppt_w/2"/>
                                          </p:val>
                                        </p:tav>
                                        <p:tav tm="100000">
                                          <p:val>
                                            <p:strVal val="#ppt_x"/>
                                          </p:val>
                                        </p:tav>
                                      </p:tavLst>
                                    </p:anim>
                                    <p:anim calcmode="lin" valueType="num">
                                      <p:cBhvr additive="base">
                                        <p:cTn id="48" dur="1000" fill="hold"/>
                                        <p:tgtEl>
                                          <p:spTgt spid="59"/>
                                        </p:tgtEl>
                                        <p:attrNameLst>
                                          <p:attrName>ppt_y</p:attrName>
                                        </p:attrNameLst>
                                      </p:cBhvr>
                                      <p:tavLst>
                                        <p:tav tm="0">
                                          <p:val>
                                            <p:strVal val="0-#ppt_h/2"/>
                                          </p:val>
                                        </p:tav>
                                        <p:tav tm="100000">
                                          <p:val>
                                            <p:strVal val="#ppt_y"/>
                                          </p:val>
                                        </p:tav>
                                      </p:tavLst>
                                    </p:anim>
                                  </p:childTnLst>
                                </p:cTn>
                              </p:par>
                              <p:par>
                                <p:cTn id="49" presetID="2" presetClass="entr" presetSubtype="3" decel="2400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additive="base">
                                        <p:cTn id="51" dur="1000" fill="hold"/>
                                        <p:tgtEl>
                                          <p:spTgt spid="60"/>
                                        </p:tgtEl>
                                        <p:attrNameLst>
                                          <p:attrName>ppt_x</p:attrName>
                                        </p:attrNameLst>
                                      </p:cBhvr>
                                      <p:tavLst>
                                        <p:tav tm="0">
                                          <p:val>
                                            <p:strVal val="1+#ppt_w/2"/>
                                          </p:val>
                                        </p:tav>
                                        <p:tav tm="100000">
                                          <p:val>
                                            <p:strVal val="#ppt_x"/>
                                          </p:val>
                                        </p:tav>
                                      </p:tavLst>
                                    </p:anim>
                                    <p:anim calcmode="lin" valueType="num">
                                      <p:cBhvr additive="base">
                                        <p:cTn id="52" dur="1000" fill="hold"/>
                                        <p:tgtEl>
                                          <p:spTgt spid="60"/>
                                        </p:tgtEl>
                                        <p:attrNameLst>
                                          <p:attrName>ppt_y</p:attrName>
                                        </p:attrNameLst>
                                      </p:cBhvr>
                                      <p:tavLst>
                                        <p:tav tm="0">
                                          <p:val>
                                            <p:strVal val="0-#ppt_h/2"/>
                                          </p:val>
                                        </p:tav>
                                        <p:tav tm="100000">
                                          <p:val>
                                            <p:strVal val="#ppt_y"/>
                                          </p:val>
                                        </p:tav>
                                      </p:tavLst>
                                    </p:anim>
                                  </p:childTnLst>
                                </p:cTn>
                              </p:par>
                              <p:par>
                                <p:cTn id="53" presetID="2" presetClass="entr" presetSubtype="3" decel="24000"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1000" fill="hold"/>
                                        <p:tgtEl>
                                          <p:spTgt spid="61"/>
                                        </p:tgtEl>
                                        <p:attrNameLst>
                                          <p:attrName>ppt_x</p:attrName>
                                        </p:attrNameLst>
                                      </p:cBhvr>
                                      <p:tavLst>
                                        <p:tav tm="0">
                                          <p:val>
                                            <p:strVal val="1+#ppt_w/2"/>
                                          </p:val>
                                        </p:tav>
                                        <p:tav tm="100000">
                                          <p:val>
                                            <p:strVal val="#ppt_x"/>
                                          </p:val>
                                        </p:tav>
                                      </p:tavLst>
                                    </p:anim>
                                    <p:anim calcmode="lin" valueType="num">
                                      <p:cBhvr additive="base">
                                        <p:cTn id="56" dur="1000" fill="hold"/>
                                        <p:tgtEl>
                                          <p:spTgt spid="61"/>
                                        </p:tgtEl>
                                        <p:attrNameLst>
                                          <p:attrName>ppt_y</p:attrName>
                                        </p:attrNameLst>
                                      </p:cBhvr>
                                      <p:tavLst>
                                        <p:tav tm="0">
                                          <p:val>
                                            <p:strVal val="0-#ppt_h/2"/>
                                          </p:val>
                                        </p:tav>
                                        <p:tav tm="100000">
                                          <p:val>
                                            <p:strVal val="#ppt_y"/>
                                          </p:val>
                                        </p:tav>
                                      </p:tavLst>
                                    </p:anim>
                                  </p:childTnLst>
                                </p:cTn>
                              </p:par>
                              <p:par>
                                <p:cTn id="57" presetID="2" presetClass="entr" presetSubtype="3" decel="2400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additive="base">
                                        <p:cTn id="59" dur="1000" fill="hold"/>
                                        <p:tgtEl>
                                          <p:spTgt spid="62"/>
                                        </p:tgtEl>
                                        <p:attrNameLst>
                                          <p:attrName>ppt_x</p:attrName>
                                        </p:attrNameLst>
                                      </p:cBhvr>
                                      <p:tavLst>
                                        <p:tav tm="0">
                                          <p:val>
                                            <p:strVal val="1+#ppt_w/2"/>
                                          </p:val>
                                        </p:tav>
                                        <p:tav tm="100000">
                                          <p:val>
                                            <p:strVal val="#ppt_x"/>
                                          </p:val>
                                        </p:tav>
                                      </p:tavLst>
                                    </p:anim>
                                    <p:anim calcmode="lin" valueType="num">
                                      <p:cBhvr additive="base">
                                        <p:cTn id="60" dur="1000" fill="hold"/>
                                        <p:tgtEl>
                                          <p:spTgt spid="62"/>
                                        </p:tgtEl>
                                        <p:attrNameLst>
                                          <p:attrName>ppt_y</p:attrName>
                                        </p:attrNameLst>
                                      </p:cBhvr>
                                      <p:tavLst>
                                        <p:tav tm="0">
                                          <p:val>
                                            <p:strVal val="0-#ppt_h/2"/>
                                          </p:val>
                                        </p:tav>
                                        <p:tav tm="100000">
                                          <p:val>
                                            <p:strVal val="#ppt_y"/>
                                          </p:val>
                                        </p:tav>
                                      </p:tavLst>
                                    </p:anim>
                                  </p:childTnLst>
                                </p:cTn>
                              </p:par>
                              <p:par>
                                <p:cTn id="61" presetID="2" presetClass="entr" presetSubtype="3" decel="24000"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anim calcmode="lin" valueType="num">
                                      <p:cBhvr additive="base">
                                        <p:cTn id="63" dur="1000" fill="hold"/>
                                        <p:tgtEl>
                                          <p:spTgt spid="63"/>
                                        </p:tgtEl>
                                        <p:attrNameLst>
                                          <p:attrName>ppt_x</p:attrName>
                                        </p:attrNameLst>
                                      </p:cBhvr>
                                      <p:tavLst>
                                        <p:tav tm="0">
                                          <p:val>
                                            <p:strVal val="1+#ppt_w/2"/>
                                          </p:val>
                                        </p:tav>
                                        <p:tav tm="100000">
                                          <p:val>
                                            <p:strVal val="#ppt_x"/>
                                          </p:val>
                                        </p:tav>
                                      </p:tavLst>
                                    </p:anim>
                                    <p:anim calcmode="lin" valueType="num">
                                      <p:cBhvr additive="base">
                                        <p:cTn id="64" dur="1000" fill="hold"/>
                                        <p:tgtEl>
                                          <p:spTgt spid="63"/>
                                        </p:tgtEl>
                                        <p:attrNameLst>
                                          <p:attrName>ppt_y</p:attrName>
                                        </p:attrNameLst>
                                      </p:cBhvr>
                                      <p:tavLst>
                                        <p:tav tm="0">
                                          <p:val>
                                            <p:strVal val="0-#ppt_h/2"/>
                                          </p:val>
                                        </p:tav>
                                        <p:tav tm="100000">
                                          <p:val>
                                            <p:strVal val="#ppt_y"/>
                                          </p:val>
                                        </p:tav>
                                      </p:tavLst>
                                    </p:anim>
                                  </p:childTnLst>
                                </p:cTn>
                              </p:par>
                              <p:par>
                                <p:cTn id="65" presetID="2" presetClass="entr" presetSubtype="3" decel="24000"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1000" fill="hold"/>
                                        <p:tgtEl>
                                          <p:spTgt spid="64"/>
                                        </p:tgtEl>
                                        <p:attrNameLst>
                                          <p:attrName>ppt_x</p:attrName>
                                        </p:attrNameLst>
                                      </p:cBhvr>
                                      <p:tavLst>
                                        <p:tav tm="0">
                                          <p:val>
                                            <p:strVal val="1+#ppt_w/2"/>
                                          </p:val>
                                        </p:tav>
                                        <p:tav tm="100000">
                                          <p:val>
                                            <p:strVal val="#ppt_x"/>
                                          </p:val>
                                        </p:tav>
                                      </p:tavLst>
                                    </p:anim>
                                    <p:anim calcmode="lin" valueType="num">
                                      <p:cBhvr additive="base">
                                        <p:cTn id="68" dur="1000" fill="hold"/>
                                        <p:tgtEl>
                                          <p:spTgt spid="64"/>
                                        </p:tgtEl>
                                        <p:attrNameLst>
                                          <p:attrName>ppt_y</p:attrName>
                                        </p:attrNameLst>
                                      </p:cBhvr>
                                      <p:tavLst>
                                        <p:tav tm="0">
                                          <p:val>
                                            <p:strVal val="0-#ppt_h/2"/>
                                          </p:val>
                                        </p:tav>
                                        <p:tav tm="100000">
                                          <p:val>
                                            <p:strVal val="#ppt_y"/>
                                          </p:val>
                                        </p:tav>
                                      </p:tavLst>
                                    </p:anim>
                                  </p:childTnLst>
                                </p:cTn>
                              </p:par>
                              <p:par>
                                <p:cTn id="69" presetID="2" presetClass="entr" presetSubtype="3" decel="24000"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anim calcmode="lin" valueType="num">
                                      <p:cBhvr additive="base">
                                        <p:cTn id="71" dur="1000" fill="hold"/>
                                        <p:tgtEl>
                                          <p:spTgt spid="65"/>
                                        </p:tgtEl>
                                        <p:attrNameLst>
                                          <p:attrName>ppt_x</p:attrName>
                                        </p:attrNameLst>
                                      </p:cBhvr>
                                      <p:tavLst>
                                        <p:tav tm="0">
                                          <p:val>
                                            <p:strVal val="1+#ppt_w/2"/>
                                          </p:val>
                                        </p:tav>
                                        <p:tav tm="100000">
                                          <p:val>
                                            <p:strVal val="#ppt_x"/>
                                          </p:val>
                                        </p:tav>
                                      </p:tavLst>
                                    </p:anim>
                                    <p:anim calcmode="lin" valueType="num">
                                      <p:cBhvr additive="base">
                                        <p:cTn id="72" dur="1000" fill="hold"/>
                                        <p:tgtEl>
                                          <p:spTgt spid="65"/>
                                        </p:tgtEl>
                                        <p:attrNameLst>
                                          <p:attrName>ppt_y</p:attrName>
                                        </p:attrNameLst>
                                      </p:cBhvr>
                                      <p:tavLst>
                                        <p:tav tm="0">
                                          <p:val>
                                            <p:strVal val="0-#ppt_h/2"/>
                                          </p:val>
                                        </p:tav>
                                        <p:tav tm="100000">
                                          <p:val>
                                            <p:strVal val="#ppt_y"/>
                                          </p:val>
                                        </p:tav>
                                      </p:tavLst>
                                    </p:anim>
                                  </p:childTnLst>
                                </p:cTn>
                              </p:par>
                              <p:par>
                                <p:cTn id="73" presetID="2" presetClass="entr" presetSubtype="3" decel="24000"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1000" fill="hold"/>
                                        <p:tgtEl>
                                          <p:spTgt spid="66"/>
                                        </p:tgtEl>
                                        <p:attrNameLst>
                                          <p:attrName>ppt_x</p:attrName>
                                        </p:attrNameLst>
                                      </p:cBhvr>
                                      <p:tavLst>
                                        <p:tav tm="0">
                                          <p:val>
                                            <p:strVal val="1+#ppt_w/2"/>
                                          </p:val>
                                        </p:tav>
                                        <p:tav tm="100000">
                                          <p:val>
                                            <p:strVal val="#ppt_x"/>
                                          </p:val>
                                        </p:tav>
                                      </p:tavLst>
                                    </p:anim>
                                    <p:anim calcmode="lin" valueType="num">
                                      <p:cBhvr additive="base">
                                        <p:cTn id="76" dur="1000" fill="hold"/>
                                        <p:tgtEl>
                                          <p:spTgt spid="66"/>
                                        </p:tgtEl>
                                        <p:attrNameLst>
                                          <p:attrName>ppt_y</p:attrName>
                                        </p:attrNameLst>
                                      </p:cBhvr>
                                      <p:tavLst>
                                        <p:tav tm="0">
                                          <p:val>
                                            <p:strVal val="0-#ppt_h/2"/>
                                          </p:val>
                                        </p:tav>
                                        <p:tav tm="100000">
                                          <p:val>
                                            <p:strVal val="#ppt_y"/>
                                          </p:val>
                                        </p:tav>
                                      </p:tavLst>
                                    </p:anim>
                                  </p:childTnLst>
                                </p:cTn>
                              </p:par>
                              <p:par>
                                <p:cTn id="77" presetID="2" presetClass="entr" presetSubtype="3" decel="24000" fill="hold" nodeType="withEffect">
                                  <p:stCondLst>
                                    <p:cond delay="0"/>
                                  </p:stCondLst>
                                  <p:childTnLst>
                                    <p:set>
                                      <p:cBhvr>
                                        <p:cTn id="78" dur="1" fill="hold">
                                          <p:stCondLst>
                                            <p:cond delay="0"/>
                                          </p:stCondLst>
                                        </p:cTn>
                                        <p:tgtEl>
                                          <p:spTgt spid="67"/>
                                        </p:tgtEl>
                                        <p:attrNameLst>
                                          <p:attrName>style.visibility</p:attrName>
                                        </p:attrNameLst>
                                      </p:cBhvr>
                                      <p:to>
                                        <p:strVal val="visible"/>
                                      </p:to>
                                    </p:set>
                                    <p:anim calcmode="lin" valueType="num">
                                      <p:cBhvr additive="base">
                                        <p:cTn id="79" dur="1000" fill="hold"/>
                                        <p:tgtEl>
                                          <p:spTgt spid="67"/>
                                        </p:tgtEl>
                                        <p:attrNameLst>
                                          <p:attrName>ppt_x</p:attrName>
                                        </p:attrNameLst>
                                      </p:cBhvr>
                                      <p:tavLst>
                                        <p:tav tm="0">
                                          <p:val>
                                            <p:strVal val="1+#ppt_w/2"/>
                                          </p:val>
                                        </p:tav>
                                        <p:tav tm="100000">
                                          <p:val>
                                            <p:strVal val="#ppt_x"/>
                                          </p:val>
                                        </p:tav>
                                      </p:tavLst>
                                    </p:anim>
                                    <p:anim calcmode="lin" valueType="num">
                                      <p:cBhvr additive="base">
                                        <p:cTn id="80" dur="1000" fill="hold"/>
                                        <p:tgtEl>
                                          <p:spTgt spid="67"/>
                                        </p:tgtEl>
                                        <p:attrNameLst>
                                          <p:attrName>ppt_y</p:attrName>
                                        </p:attrNameLst>
                                      </p:cBhvr>
                                      <p:tavLst>
                                        <p:tav tm="0">
                                          <p:val>
                                            <p:strVal val="0-#ppt_h/2"/>
                                          </p:val>
                                        </p:tav>
                                        <p:tav tm="100000">
                                          <p:val>
                                            <p:strVal val="#ppt_y"/>
                                          </p:val>
                                        </p:tav>
                                      </p:tavLst>
                                    </p:anim>
                                  </p:childTnLst>
                                </p:cTn>
                              </p:par>
                              <p:par>
                                <p:cTn id="81" presetID="2" presetClass="entr" presetSubtype="3" decel="24000" fill="hold" nodeType="withEffect">
                                  <p:stCondLst>
                                    <p:cond delay="0"/>
                                  </p:stCondLst>
                                  <p:childTnLst>
                                    <p:set>
                                      <p:cBhvr>
                                        <p:cTn id="82" dur="1" fill="hold">
                                          <p:stCondLst>
                                            <p:cond delay="0"/>
                                          </p:stCondLst>
                                        </p:cTn>
                                        <p:tgtEl>
                                          <p:spTgt spid="68"/>
                                        </p:tgtEl>
                                        <p:attrNameLst>
                                          <p:attrName>style.visibility</p:attrName>
                                        </p:attrNameLst>
                                      </p:cBhvr>
                                      <p:to>
                                        <p:strVal val="visible"/>
                                      </p:to>
                                    </p:set>
                                    <p:anim calcmode="lin" valueType="num">
                                      <p:cBhvr additive="base">
                                        <p:cTn id="83" dur="1000" fill="hold"/>
                                        <p:tgtEl>
                                          <p:spTgt spid="68"/>
                                        </p:tgtEl>
                                        <p:attrNameLst>
                                          <p:attrName>ppt_x</p:attrName>
                                        </p:attrNameLst>
                                      </p:cBhvr>
                                      <p:tavLst>
                                        <p:tav tm="0">
                                          <p:val>
                                            <p:strVal val="1+#ppt_w/2"/>
                                          </p:val>
                                        </p:tav>
                                        <p:tav tm="100000">
                                          <p:val>
                                            <p:strVal val="#ppt_x"/>
                                          </p:val>
                                        </p:tav>
                                      </p:tavLst>
                                    </p:anim>
                                    <p:anim calcmode="lin" valueType="num">
                                      <p:cBhvr additive="base">
                                        <p:cTn id="84" dur="1000" fill="hold"/>
                                        <p:tgtEl>
                                          <p:spTgt spid="68"/>
                                        </p:tgtEl>
                                        <p:attrNameLst>
                                          <p:attrName>ppt_y</p:attrName>
                                        </p:attrNameLst>
                                      </p:cBhvr>
                                      <p:tavLst>
                                        <p:tav tm="0">
                                          <p:val>
                                            <p:strVal val="0-#ppt_h/2"/>
                                          </p:val>
                                        </p:tav>
                                        <p:tav tm="100000">
                                          <p:val>
                                            <p:strVal val="#ppt_y"/>
                                          </p:val>
                                        </p:tav>
                                      </p:tavLst>
                                    </p:anim>
                                  </p:childTnLst>
                                </p:cTn>
                              </p:par>
                              <p:par>
                                <p:cTn id="85" presetID="2" presetClass="entr" presetSubtype="3" decel="24000"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additive="base">
                                        <p:cTn id="87" dur="1000" fill="hold"/>
                                        <p:tgtEl>
                                          <p:spTgt spid="69"/>
                                        </p:tgtEl>
                                        <p:attrNameLst>
                                          <p:attrName>ppt_x</p:attrName>
                                        </p:attrNameLst>
                                      </p:cBhvr>
                                      <p:tavLst>
                                        <p:tav tm="0">
                                          <p:val>
                                            <p:strVal val="1+#ppt_w/2"/>
                                          </p:val>
                                        </p:tav>
                                        <p:tav tm="100000">
                                          <p:val>
                                            <p:strVal val="#ppt_x"/>
                                          </p:val>
                                        </p:tav>
                                      </p:tavLst>
                                    </p:anim>
                                    <p:anim calcmode="lin" valueType="num">
                                      <p:cBhvr additive="base">
                                        <p:cTn id="88" dur="1000" fill="hold"/>
                                        <p:tgtEl>
                                          <p:spTgt spid="69"/>
                                        </p:tgtEl>
                                        <p:attrNameLst>
                                          <p:attrName>ppt_y</p:attrName>
                                        </p:attrNameLst>
                                      </p:cBhvr>
                                      <p:tavLst>
                                        <p:tav tm="0">
                                          <p:val>
                                            <p:strVal val="0-#ppt_h/2"/>
                                          </p:val>
                                        </p:tav>
                                        <p:tav tm="100000">
                                          <p:val>
                                            <p:strVal val="#ppt_y"/>
                                          </p:val>
                                        </p:tav>
                                      </p:tavLst>
                                    </p:anim>
                                  </p:childTnLst>
                                </p:cTn>
                              </p:par>
                              <p:par>
                                <p:cTn id="89" presetID="2" presetClass="entr" presetSubtype="3" decel="24000" fill="hold" grpId="0" nodeType="withEffect">
                                  <p:stCondLst>
                                    <p:cond delay="0"/>
                                  </p:stCondLst>
                                  <p:childTnLst>
                                    <p:set>
                                      <p:cBhvr>
                                        <p:cTn id="90" dur="1" fill="hold">
                                          <p:stCondLst>
                                            <p:cond delay="0"/>
                                          </p:stCondLst>
                                        </p:cTn>
                                        <p:tgtEl>
                                          <p:spTgt spid="70"/>
                                        </p:tgtEl>
                                        <p:attrNameLst>
                                          <p:attrName>style.visibility</p:attrName>
                                        </p:attrNameLst>
                                      </p:cBhvr>
                                      <p:to>
                                        <p:strVal val="visible"/>
                                      </p:to>
                                    </p:set>
                                    <p:anim calcmode="lin" valueType="num">
                                      <p:cBhvr additive="base">
                                        <p:cTn id="91" dur="1000" fill="hold"/>
                                        <p:tgtEl>
                                          <p:spTgt spid="70"/>
                                        </p:tgtEl>
                                        <p:attrNameLst>
                                          <p:attrName>ppt_x</p:attrName>
                                        </p:attrNameLst>
                                      </p:cBhvr>
                                      <p:tavLst>
                                        <p:tav tm="0">
                                          <p:val>
                                            <p:strVal val="1+#ppt_w/2"/>
                                          </p:val>
                                        </p:tav>
                                        <p:tav tm="100000">
                                          <p:val>
                                            <p:strVal val="#ppt_x"/>
                                          </p:val>
                                        </p:tav>
                                      </p:tavLst>
                                    </p:anim>
                                    <p:anim calcmode="lin" valueType="num">
                                      <p:cBhvr additive="base">
                                        <p:cTn id="92" dur="1000" fill="hold"/>
                                        <p:tgtEl>
                                          <p:spTgt spid="70"/>
                                        </p:tgtEl>
                                        <p:attrNameLst>
                                          <p:attrName>ppt_y</p:attrName>
                                        </p:attrNameLst>
                                      </p:cBhvr>
                                      <p:tavLst>
                                        <p:tav tm="0">
                                          <p:val>
                                            <p:strVal val="0-#ppt_h/2"/>
                                          </p:val>
                                        </p:tav>
                                        <p:tav tm="100000">
                                          <p:val>
                                            <p:strVal val="#ppt_y"/>
                                          </p:val>
                                        </p:tav>
                                      </p:tavLst>
                                    </p:anim>
                                  </p:childTnLst>
                                </p:cTn>
                              </p:par>
                              <p:par>
                                <p:cTn id="93" presetID="2" presetClass="entr" presetSubtype="3" decel="24000" fill="hold" grpId="0" nodeType="withEffect">
                                  <p:stCondLst>
                                    <p:cond delay="0"/>
                                  </p:stCondLst>
                                  <p:childTnLst>
                                    <p:set>
                                      <p:cBhvr>
                                        <p:cTn id="94" dur="1" fill="hold">
                                          <p:stCondLst>
                                            <p:cond delay="0"/>
                                          </p:stCondLst>
                                        </p:cTn>
                                        <p:tgtEl>
                                          <p:spTgt spid="71"/>
                                        </p:tgtEl>
                                        <p:attrNameLst>
                                          <p:attrName>style.visibility</p:attrName>
                                        </p:attrNameLst>
                                      </p:cBhvr>
                                      <p:to>
                                        <p:strVal val="visible"/>
                                      </p:to>
                                    </p:set>
                                    <p:anim calcmode="lin" valueType="num">
                                      <p:cBhvr additive="base">
                                        <p:cTn id="95" dur="1000" fill="hold"/>
                                        <p:tgtEl>
                                          <p:spTgt spid="71"/>
                                        </p:tgtEl>
                                        <p:attrNameLst>
                                          <p:attrName>ppt_x</p:attrName>
                                        </p:attrNameLst>
                                      </p:cBhvr>
                                      <p:tavLst>
                                        <p:tav tm="0">
                                          <p:val>
                                            <p:strVal val="1+#ppt_w/2"/>
                                          </p:val>
                                        </p:tav>
                                        <p:tav tm="100000">
                                          <p:val>
                                            <p:strVal val="#ppt_x"/>
                                          </p:val>
                                        </p:tav>
                                      </p:tavLst>
                                    </p:anim>
                                    <p:anim calcmode="lin" valueType="num">
                                      <p:cBhvr additive="base">
                                        <p:cTn id="96" dur="1000" fill="hold"/>
                                        <p:tgtEl>
                                          <p:spTgt spid="71"/>
                                        </p:tgtEl>
                                        <p:attrNameLst>
                                          <p:attrName>ppt_y</p:attrName>
                                        </p:attrNameLst>
                                      </p:cBhvr>
                                      <p:tavLst>
                                        <p:tav tm="0">
                                          <p:val>
                                            <p:strVal val="0-#ppt_h/2"/>
                                          </p:val>
                                        </p:tav>
                                        <p:tav tm="100000">
                                          <p:val>
                                            <p:strVal val="#ppt_y"/>
                                          </p:val>
                                        </p:tav>
                                      </p:tavLst>
                                    </p:anim>
                                  </p:childTnLst>
                                </p:cTn>
                              </p:par>
                              <p:par>
                                <p:cTn id="97" presetID="2" presetClass="entr" presetSubtype="3" decel="24000" fill="hold" grpId="0" nodeType="withEffect">
                                  <p:stCondLst>
                                    <p:cond delay="0"/>
                                  </p:stCondLst>
                                  <p:childTnLst>
                                    <p:set>
                                      <p:cBhvr>
                                        <p:cTn id="98" dur="1" fill="hold">
                                          <p:stCondLst>
                                            <p:cond delay="0"/>
                                          </p:stCondLst>
                                        </p:cTn>
                                        <p:tgtEl>
                                          <p:spTgt spid="72"/>
                                        </p:tgtEl>
                                        <p:attrNameLst>
                                          <p:attrName>style.visibility</p:attrName>
                                        </p:attrNameLst>
                                      </p:cBhvr>
                                      <p:to>
                                        <p:strVal val="visible"/>
                                      </p:to>
                                    </p:set>
                                    <p:anim calcmode="lin" valueType="num">
                                      <p:cBhvr additive="base">
                                        <p:cTn id="99" dur="1000" fill="hold"/>
                                        <p:tgtEl>
                                          <p:spTgt spid="72"/>
                                        </p:tgtEl>
                                        <p:attrNameLst>
                                          <p:attrName>ppt_x</p:attrName>
                                        </p:attrNameLst>
                                      </p:cBhvr>
                                      <p:tavLst>
                                        <p:tav tm="0">
                                          <p:val>
                                            <p:strVal val="1+#ppt_w/2"/>
                                          </p:val>
                                        </p:tav>
                                        <p:tav tm="100000">
                                          <p:val>
                                            <p:strVal val="#ppt_x"/>
                                          </p:val>
                                        </p:tav>
                                      </p:tavLst>
                                    </p:anim>
                                    <p:anim calcmode="lin" valueType="num">
                                      <p:cBhvr additive="base">
                                        <p:cTn id="100" dur="1000" fill="hold"/>
                                        <p:tgtEl>
                                          <p:spTgt spid="72"/>
                                        </p:tgtEl>
                                        <p:attrNameLst>
                                          <p:attrName>ppt_y</p:attrName>
                                        </p:attrNameLst>
                                      </p:cBhvr>
                                      <p:tavLst>
                                        <p:tav tm="0">
                                          <p:val>
                                            <p:strVal val="0-#ppt_h/2"/>
                                          </p:val>
                                        </p:tav>
                                        <p:tav tm="100000">
                                          <p:val>
                                            <p:strVal val="#ppt_y"/>
                                          </p:val>
                                        </p:tav>
                                      </p:tavLst>
                                    </p:anim>
                                  </p:childTnLst>
                                </p:cTn>
                              </p:par>
                              <p:par>
                                <p:cTn id="101" presetID="2" presetClass="entr" presetSubtype="3" decel="24000" fill="hold" grpId="0" nodeType="withEffect">
                                  <p:stCondLst>
                                    <p:cond delay="0"/>
                                  </p:stCondLst>
                                  <p:childTnLst>
                                    <p:set>
                                      <p:cBhvr>
                                        <p:cTn id="102" dur="1" fill="hold">
                                          <p:stCondLst>
                                            <p:cond delay="0"/>
                                          </p:stCondLst>
                                        </p:cTn>
                                        <p:tgtEl>
                                          <p:spTgt spid="73"/>
                                        </p:tgtEl>
                                        <p:attrNameLst>
                                          <p:attrName>style.visibility</p:attrName>
                                        </p:attrNameLst>
                                      </p:cBhvr>
                                      <p:to>
                                        <p:strVal val="visible"/>
                                      </p:to>
                                    </p:set>
                                    <p:anim calcmode="lin" valueType="num">
                                      <p:cBhvr additive="base">
                                        <p:cTn id="103" dur="1000" fill="hold"/>
                                        <p:tgtEl>
                                          <p:spTgt spid="73"/>
                                        </p:tgtEl>
                                        <p:attrNameLst>
                                          <p:attrName>ppt_x</p:attrName>
                                        </p:attrNameLst>
                                      </p:cBhvr>
                                      <p:tavLst>
                                        <p:tav tm="0">
                                          <p:val>
                                            <p:strVal val="1+#ppt_w/2"/>
                                          </p:val>
                                        </p:tav>
                                        <p:tav tm="100000">
                                          <p:val>
                                            <p:strVal val="#ppt_x"/>
                                          </p:val>
                                        </p:tav>
                                      </p:tavLst>
                                    </p:anim>
                                    <p:anim calcmode="lin" valueType="num">
                                      <p:cBhvr additive="base">
                                        <p:cTn id="104" dur="1000" fill="hold"/>
                                        <p:tgtEl>
                                          <p:spTgt spid="73"/>
                                        </p:tgtEl>
                                        <p:attrNameLst>
                                          <p:attrName>ppt_y</p:attrName>
                                        </p:attrNameLst>
                                      </p:cBhvr>
                                      <p:tavLst>
                                        <p:tav tm="0">
                                          <p:val>
                                            <p:strVal val="0-#ppt_h/2"/>
                                          </p:val>
                                        </p:tav>
                                        <p:tav tm="100000">
                                          <p:val>
                                            <p:strVal val="#ppt_y"/>
                                          </p:val>
                                        </p:tav>
                                      </p:tavLst>
                                    </p:anim>
                                  </p:childTnLst>
                                </p:cTn>
                              </p:par>
                              <p:par>
                                <p:cTn id="105" presetID="2" presetClass="entr" presetSubtype="3" decel="24000" fill="hold" grpId="0" nodeType="withEffect">
                                  <p:stCondLst>
                                    <p:cond delay="0"/>
                                  </p:stCondLst>
                                  <p:childTnLst>
                                    <p:set>
                                      <p:cBhvr>
                                        <p:cTn id="106" dur="1" fill="hold">
                                          <p:stCondLst>
                                            <p:cond delay="0"/>
                                          </p:stCondLst>
                                        </p:cTn>
                                        <p:tgtEl>
                                          <p:spTgt spid="74"/>
                                        </p:tgtEl>
                                        <p:attrNameLst>
                                          <p:attrName>style.visibility</p:attrName>
                                        </p:attrNameLst>
                                      </p:cBhvr>
                                      <p:to>
                                        <p:strVal val="visible"/>
                                      </p:to>
                                    </p:set>
                                    <p:anim calcmode="lin" valueType="num">
                                      <p:cBhvr additive="base">
                                        <p:cTn id="107" dur="1000" fill="hold"/>
                                        <p:tgtEl>
                                          <p:spTgt spid="74"/>
                                        </p:tgtEl>
                                        <p:attrNameLst>
                                          <p:attrName>ppt_x</p:attrName>
                                        </p:attrNameLst>
                                      </p:cBhvr>
                                      <p:tavLst>
                                        <p:tav tm="0">
                                          <p:val>
                                            <p:strVal val="1+#ppt_w/2"/>
                                          </p:val>
                                        </p:tav>
                                        <p:tav tm="100000">
                                          <p:val>
                                            <p:strVal val="#ppt_x"/>
                                          </p:val>
                                        </p:tav>
                                      </p:tavLst>
                                    </p:anim>
                                    <p:anim calcmode="lin" valueType="num">
                                      <p:cBhvr additive="base">
                                        <p:cTn id="108" dur="1000" fill="hold"/>
                                        <p:tgtEl>
                                          <p:spTgt spid="74"/>
                                        </p:tgtEl>
                                        <p:attrNameLst>
                                          <p:attrName>ppt_y</p:attrName>
                                        </p:attrNameLst>
                                      </p:cBhvr>
                                      <p:tavLst>
                                        <p:tav tm="0">
                                          <p:val>
                                            <p:strVal val="0-#ppt_h/2"/>
                                          </p:val>
                                        </p:tav>
                                        <p:tav tm="100000">
                                          <p:val>
                                            <p:strVal val="#ppt_y"/>
                                          </p:val>
                                        </p:tav>
                                      </p:tavLst>
                                    </p:anim>
                                  </p:childTnLst>
                                </p:cTn>
                              </p:par>
                              <p:par>
                                <p:cTn id="109" presetID="2" presetClass="entr" presetSubtype="3" decel="24000" fill="hold" grpId="0" nodeType="withEffect">
                                  <p:stCondLst>
                                    <p:cond delay="0"/>
                                  </p:stCondLst>
                                  <p:childTnLst>
                                    <p:set>
                                      <p:cBhvr>
                                        <p:cTn id="110" dur="1" fill="hold">
                                          <p:stCondLst>
                                            <p:cond delay="0"/>
                                          </p:stCondLst>
                                        </p:cTn>
                                        <p:tgtEl>
                                          <p:spTgt spid="75"/>
                                        </p:tgtEl>
                                        <p:attrNameLst>
                                          <p:attrName>style.visibility</p:attrName>
                                        </p:attrNameLst>
                                      </p:cBhvr>
                                      <p:to>
                                        <p:strVal val="visible"/>
                                      </p:to>
                                    </p:set>
                                    <p:anim calcmode="lin" valueType="num">
                                      <p:cBhvr additive="base">
                                        <p:cTn id="111" dur="1000" fill="hold"/>
                                        <p:tgtEl>
                                          <p:spTgt spid="75"/>
                                        </p:tgtEl>
                                        <p:attrNameLst>
                                          <p:attrName>ppt_x</p:attrName>
                                        </p:attrNameLst>
                                      </p:cBhvr>
                                      <p:tavLst>
                                        <p:tav tm="0">
                                          <p:val>
                                            <p:strVal val="1+#ppt_w/2"/>
                                          </p:val>
                                        </p:tav>
                                        <p:tav tm="100000">
                                          <p:val>
                                            <p:strVal val="#ppt_x"/>
                                          </p:val>
                                        </p:tav>
                                      </p:tavLst>
                                    </p:anim>
                                    <p:anim calcmode="lin" valueType="num">
                                      <p:cBhvr additive="base">
                                        <p:cTn id="112" dur="1000" fill="hold"/>
                                        <p:tgtEl>
                                          <p:spTgt spid="75"/>
                                        </p:tgtEl>
                                        <p:attrNameLst>
                                          <p:attrName>ppt_y</p:attrName>
                                        </p:attrNameLst>
                                      </p:cBhvr>
                                      <p:tavLst>
                                        <p:tav tm="0">
                                          <p:val>
                                            <p:strVal val="0-#ppt_h/2"/>
                                          </p:val>
                                        </p:tav>
                                        <p:tav tm="100000">
                                          <p:val>
                                            <p:strVal val="#ppt_y"/>
                                          </p:val>
                                        </p:tav>
                                      </p:tavLst>
                                    </p:anim>
                                  </p:childTnLst>
                                </p:cTn>
                              </p:par>
                              <p:par>
                                <p:cTn id="113" presetID="2" presetClass="entr" presetSubtype="3" decel="24000" fill="hold" grpId="0" nodeType="withEffect">
                                  <p:stCondLst>
                                    <p:cond delay="0"/>
                                  </p:stCondLst>
                                  <p:childTnLst>
                                    <p:set>
                                      <p:cBhvr>
                                        <p:cTn id="114" dur="1" fill="hold">
                                          <p:stCondLst>
                                            <p:cond delay="0"/>
                                          </p:stCondLst>
                                        </p:cTn>
                                        <p:tgtEl>
                                          <p:spTgt spid="76"/>
                                        </p:tgtEl>
                                        <p:attrNameLst>
                                          <p:attrName>style.visibility</p:attrName>
                                        </p:attrNameLst>
                                      </p:cBhvr>
                                      <p:to>
                                        <p:strVal val="visible"/>
                                      </p:to>
                                    </p:set>
                                    <p:anim calcmode="lin" valueType="num">
                                      <p:cBhvr additive="base">
                                        <p:cTn id="115" dur="1000" fill="hold"/>
                                        <p:tgtEl>
                                          <p:spTgt spid="76"/>
                                        </p:tgtEl>
                                        <p:attrNameLst>
                                          <p:attrName>ppt_x</p:attrName>
                                        </p:attrNameLst>
                                      </p:cBhvr>
                                      <p:tavLst>
                                        <p:tav tm="0">
                                          <p:val>
                                            <p:strVal val="1+#ppt_w/2"/>
                                          </p:val>
                                        </p:tav>
                                        <p:tav tm="100000">
                                          <p:val>
                                            <p:strVal val="#ppt_x"/>
                                          </p:val>
                                        </p:tav>
                                      </p:tavLst>
                                    </p:anim>
                                    <p:anim calcmode="lin" valueType="num">
                                      <p:cBhvr additive="base">
                                        <p:cTn id="116" dur="1000" fill="hold"/>
                                        <p:tgtEl>
                                          <p:spTgt spid="76"/>
                                        </p:tgtEl>
                                        <p:attrNameLst>
                                          <p:attrName>ppt_y</p:attrName>
                                        </p:attrNameLst>
                                      </p:cBhvr>
                                      <p:tavLst>
                                        <p:tav tm="0">
                                          <p:val>
                                            <p:strVal val="0-#ppt_h/2"/>
                                          </p:val>
                                        </p:tav>
                                        <p:tav tm="100000">
                                          <p:val>
                                            <p:strVal val="#ppt_y"/>
                                          </p:val>
                                        </p:tav>
                                      </p:tavLst>
                                    </p:anim>
                                  </p:childTnLst>
                                </p:cTn>
                              </p:par>
                              <p:par>
                                <p:cTn id="117" presetID="2" presetClass="entr" presetSubtype="3" decel="24000" fill="hold" grpId="0" nodeType="withEffect">
                                  <p:stCondLst>
                                    <p:cond delay="0"/>
                                  </p:stCondLst>
                                  <p:childTnLst>
                                    <p:set>
                                      <p:cBhvr>
                                        <p:cTn id="118" dur="1" fill="hold">
                                          <p:stCondLst>
                                            <p:cond delay="0"/>
                                          </p:stCondLst>
                                        </p:cTn>
                                        <p:tgtEl>
                                          <p:spTgt spid="77"/>
                                        </p:tgtEl>
                                        <p:attrNameLst>
                                          <p:attrName>style.visibility</p:attrName>
                                        </p:attrNameLst>
                                      </p:cBhvr>
                                      <p:to>
                                        <p:strVal val="visible"/>
                                      </p:to>
                                    </p:set>
                                    <p:anim calcmode="lin" valueType="num">
                                      <p:cBhvr additive="base">
                                        <p:cTn id="119" dur="1000" fill="hold"/>
                                        <p:tgtEl>
                                          <p:spTgt spid="77"/>
                                        </p:tgtEl>
                                        <p:attrNameLst>
                                          <p:attrName>ppt_x</p:attrName>
                                        </p:attrNameLst>
                                      </p:cBhvr>
                                      <p:tavLst>
                                        <p:tav tm="0">
                                          <p:val>
                                            <p:strVal val="1+#ppt_w/2"/>
                                          </p:val>
                                        </p:tav>
                                        <p:tav tm="100000">
                                          <p:val>
                                            <p:strVal val="#ppt_x"/>
                                          </p:val>
                                        </p:tav>
                                      </p:tavLst>
                                    </p:anim>
                                    <p:anim calcmode="lin" valueType="num">
                                      <p:cBhvr additive="base">
                                        <p:cTn id="120" dur="1000" fill="hold"/>
                                        <p:tgtEl>
                                          <p:spTgt spid="77"/>
                                        </p:tgtEl>
                                        <p:attrNameLst>
                                          <p:attrName>ppt_y</p:attrName>
                                        </p:attrNameLst>
                                      </p:cBhvr>
                                      <p:tavLst>
                                        <p:tav tm="0">
                                          <p:val>
                                            <p:strVal val="0-#ppt_h/2"/>
                                          </p:val>
                                        </p:tav>
                                        <p:tav tm="100000">
                                          <p:val>
                                            <p:strVal val="#ppt_y"/>
                                          </p:val>
                                        </p:tav>
                                      </p:tavLst>
                                    </p:anim>
                                  </p:childTnLst>
                                </p:cTn>
                              </p:par>
                              <p:par>
                                <p:cTn id="121" presetID="2" presetClass="entr" presetSubtype="3" decel="24000"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anim calcmode="lin" valueType="num">
                                      <p:cBhvr additive="base">
                                        <p:cTn id="123" dur="1000" fill="hold"/>
                                        <p:tgtEl>
                                          <p:spTgt spid="78"/>
                                        </p:tgtEl>
                                        <p:attrNameLst>
                                          <p:attrName>ppt_x</p:attrName>
                                        </p:attrNameLst>
                                      </p:cBhvr>
                                      <p:tavLst>
                                        <p:tav tm="0">
                                          <p:val>
                                            <p:strVal val="1+#ppt_w/2"/>
                                          </p:val>
                                        </p:tav>
                                        <p:tav tm="100000">
                                          <p:val>
                                            <p:strVal val="#ppt_x"/>
                                          </p:val>
                                        </p:tav>
                                      </p:tavLst>
                                    </p:anim>
                                    <p:anim calcmode="lin" valueType="num">
                                      <p:cBhvr additive="base">
                                        <p:cTn id="124" dur="1000" fill="hold"/>
                                        <p:tgtEl>
                                          <p:spTgt spid="78"/>
                                        </p:tgtEl>
                                        <p:attrNameLst>
                                          <p:attrName>ppt_y</p:attrName>
                                        </p:attrNameLst>
                                      </p:cBhvr>
                                      <p:tavLst>
                                        <p:tav tm="0">
                                          <p:val>
                                            <p:strVal val="0-#ppt_h/2"/>
                                          </p:val>
                                        </p:tav>
                                        <p:tav tm="100000">
                                          <p:val>
                                            <p:strVal val="#ppt_y"/>
                                          </p:val>
                                        </p:tav>
                                      </p:tavLst>
                                    </p:anim>
                                  </p:childTnLst>
                                </p:cTn>
                              </p:par>
                              <p:par>
                                <p:cTn id="125" presetID="2" presetClass="entr" presetSubtype="3" decel="24000" fill="hold" grpId="0" nodeType="withEffect">
                                  <p:stCondLst>
                                    <p:cond delay="0"/>
                                  </p:stCondLst>
                                  <p:childTnLst>
                                    <p:set>
                                      <p:cBhvr>
                                        <p:cTn id="126" dur="1" fill="hold">
                                          <p:stCondLst>
                                            <p:cond delay="0"/>
                                          </p:stCondLst>
                                        </p:cTn>
                                        <p:tgtEl>
                                          <p:spTgt spid="79"/>
                                        </p:tgtEl>
                                        <p:attrNameLst>
                                          <p:attrName>style.visibility</p:attrName>
                                        </p:attrNameLst>
                                      </p:cBhvr>
                                      <p:to>
                                        <p:strVal val="visible"/>
                                      </p:to>
                                    </p:set>
                                    <p:anim calcmode="lin" valueType="num">
                                      <p:cBhvr additive="base">
                                        <p:cTn id="127" dur="1000" fill="hold"/>
                                        <p:tgtEl>
                                          <p:spTgt spid="79"/>
                                        </p:tgtEl>
                                        <p:attrNameLst>
                                          <p:attrName>ppt_x</p:attrName>
                                        </p:attrNameLst>
                                      </p:cBhvr>
                                      <p:tavLst>
                                        <p:tav tm="0">
                                          <p:val>
                                            <p:strVal val="1+#ppt_w/2"/>
                                          </p:val>
                                        </p:tav>
                                        <p:tav tm="100000">
                                          <p:val>
                                            <p:strVal val="#ppt_x"/>
                                          </p:val>
                                        </p:tav>
                                      </p:tavLst>
                                    </p:anim>
                                    <p:anim calcmode="lin" valueType="num">
                                      <p:cBhvr additive="base">
                                        <p:cTn id="128" dur="1000" fill="hold"/>
                                        <p:tgtEl>
                                          <p:spTgt spid="79"/>
                                        </p:tgtEl>
                                        <p:attrNameLst>
                                          <p:attrName>ppt_y</p:attrName>
                                        </p:attrNameLst>
                                      </p:cBhvr>
                                      <p:tavLst>
                                        <p:tav tm="0">
                                          <p:val>
                                            <p:strVal val="0-#ppt_h/2"/>
                                          </p:val>
                                        </p:tav>
                                        <p:tav tm="100000">
                                          <p:val>
                                            <p:strVal val="#ppt_y"/>
                                          </p:val>
                                        </p:tav>
                                      </p:tavLst>
                                    </p:anim>
                                  </p:childTnLst>
                                </p:cTn>
                              </p:par>
                              <p:par>
                                <p:cTn id="129" presetID="2" presetClass="entr" presetSubtype="3" decel="24000" fill="hold" grpId="0" nodeType="withEffect">
                                  <p:stCondLst>
                                    <p:cond delay="0"/>
                                  </p:stCondLst>
                                  <p:childTnLst>
                                    <p:set>
                                      <p:cBhvr>
                                        <p:cTn id="130" dur="1" fill="hold">
                                          <p:stCondLst>
                                            <p:cond delay="0"/>
                                          </p:stCondLst>
                                        </p:cTn>
                                        <p:tgtEl>
                                          <p:spTgt spid="80"/>
                                        </p:tgtEl>
                                        <p:attrNameLst>
                                          <p:attrName>style.visibility</p:attrName>
                                        </p:attrNameLst>
                                      </p:cBhvr>
                                      <p:to>
                                        <p:strVal val="visible"/>
                                      </p:to>
                                    </p:set>
                                    <p:anim calcmode="lin" valueType="num">
                                      <p:cBhvr additive="base">
                                        <p:cTn id="131" dur="1000" fill="hold"/>
                                        <p:tgtEl>
                                          <p:spTgt spid="80"/>
                                        </p:tgtEl>
                                        <p:attrNameLst>
                                          <p:attrName>ppt_x</p:attrName>
                                        </p:attrNameLst>
                                      </p:cBhvr>
                                      <p:tavLst>
                                        <p:tav tm="0">
                                          <p:val>
                                            <p:strVal val="1+#ppt_w/2"/>
                                          </p:val>
                                        </p:tav>
                                        <p:tav tm="100000">
                                          <p:val>
                                            <p:strVal val="#ppt_x"/>
                                          </p:val>
                                        </p:tav>
                                      </p:tavLst>
                                    </p:anim>
                                    <p:anim calcmode="lin" valueType="num">
                                      <p:cBhvr additive="base">
                                        <p:cTn id="132" dur="1000" fill="hold"/>
                                        <p:tgtEl>
                                          <p:spTgt spid="80"/>
                                        </p:tgtEl>
                                        <p:attrNameLst>
                                          <p:attrName>ppt_y</p:attrName>
                                        </p:attrNameLst>
                                      </p:cBhvr>
                                      <p:tavLst>
                                        <p:tav tm="0">
                                          <p:val>
                                            <p:strVal val="0-#ppt_h/2"/>
                                          </p:val>
                                        </p:tav>
                                        <p:tav tm="100000">
                                          <p:val>
                                            <p:strVal val="#ppt_y"/>
                                          </p:val>
                                        </p:tav>
                                      </p:tavLst>
                                    </p:anim>
                                  </p:childTnLst>
                                </p:cTn>
                              </p:par>
                              <p:par>
                                <p:cTn id="133" presetID="2" presetClass="entr" presetSubtype="3" decel="24000" fill="hold" grpId="0" nodeType="withEffect">
                                  <p:stCondLst>
                                    <p:cond delay="0"/>
                                  </p:stCondLst>
                                  <p:childTnLst>
                                    <p:set>
                                      <p:cBhvr>
                                        <p:cTn id="134" dur="1" fill="hold">
                                          <p:stCondLst>
                                            <p:cond delay="0"/>
                                          </p:stCondLst>
                                        </p:cTn>
                                        <p:tgtEl>
                                          <p:spTgt spid="81"/>
                                        </p:tgtEl>
                                        <p:attrNameLst>
                                          <p:attrName>style.visibility</p:attrName>
                                        </p:attrNameLst>
                                      </p:cBhvr>
                                      <p:to>
                                        <p:strVal val="visible"/>
                                      </p:to>
                                    </p:set>
                                    <p:anim calcmode="lin" valueType="num">
                                      <p:cBhvr additive="base">
                                        <p:cTn id="135" dur="1000" fill="hold"/>
                                        <p:tgtEl>
                                          <p:spTgt spid="81"/>
                                        </p:tgtEl>
                                        <p:attrNameLst>
                                          <p:attrName>ppt_x</p:attrName>
                                        </p:attrNameLst>
                                      </p:cBhvr>
                                      <p:tavLst>
                                        <p:tav tm="0">
                                          <p:val>
                                            <p:strVal val="1+#ppt_w/2"/>
                                          </p:val>
                                        </p:tav>
                                        <p:tav tm="100000">
                                          <p:val>
                                            <p:strVal val="#ppt_x"/>
                                          </p:val>
                                        </p:tav>
                                      </p:tavLst>
                                    </p:anim>
                                    <p:anim calcmode="lin" valueType="num">
                                      <p:cBhvr additive="base">
                                        <p:cTn id="136" dur="1000" fill="hold"/>
                                        <p:tgtEl>
                                          <p:spTgt spid="81"/>
                                        </p:tgtEl>
                                        <p:attrNameLst>
                                          <p:attrName>ppt_y</p:attrName>
                                        </p:attrNameLst>
                                      </p:cBhvr>
                                      <p:tavLst>
                                        <p:tav tm="0">
                                          <p:val>
                                            <p:strVal val="0-#ppt_h/2"/>
                                          </p:val>
                                        </p:tav>
                                        <p:tav tm="100000">
                                          <p:val>
                                            <p:strVal val="#ppt_y"/>
                                          </p:val>
                                        </p:tav>
                                      </p:tavLst>
                                    </p:anim>
                                  </p:childTnLst>
                                </p:cTn>
                              </p:par>
                              <p:par>
                                <p:cTn id="137" presetID="2" presetClass="entr" presetSubtype="3" decel="24000" fill="hold" grpId="0" nodeType="withEffect">
                                  <p:stCondLst>
                                    <p:cond delay="0"/>
                                  </p:stCondLst>
                                  <p:childTnLst>
                                    <p:set>
                                      <p:cBhvr>
                                        <p:cTn id="138" dur="1" fill="hold">
                                          <p:stCondLst>
                                            <p:cond delay="0"/>
                                          </p:stCondLst>
                                        </p:cTn>
                                        <p:tgtEl>
                                          <p:spTgt spid="82"/>
                                        </p:tgtEl>
                                        <p:attrNameLst>
                                          <p:attrName>style.visibility</p:attrName>
                                        </p:attrNameLst>
                                      </p:cBhvr>
                                      <p:to>
                                        <p:strVal val="visible"/>
                                      </p:to>
                                    </p:set>
                                    <p:anim calcmode="lin" valueType="num">
                                      <p:cBhvr additive="base">
                                        <p:cTn id="139" dur="1000" fill="hold"/>
                                        <p:tgtEl>
                                          <p:spTgt spid="82"/>
                                        </p:tgtEl>
                                        <p:attrNameLst>
                                          <p:attrName>ppt_x</p:attrName>
                                        </p:attrNameLst>
                                      </p:cBhvr>
                                      <p:tavLst>
                                        <p:tav tm="0">
                                          <p:val>
                                            <p:strVal val="1+#ppt_w/2"/>
                                          </p:val>
                                        </p:tav>
                                        <p:tav tm="100000">
                                          <p:val>
                                            <p:strVal val="#ppt_x"/>
                                          </p:val>
                                        </p:tav>
                                      </p:tavLst>
                                    </p:anim>
                                    <p:anim calcmode="lin" valueType="num">
                                      <p:cBhvr additive="base">
                                        <p:cTn id="140" dur="1000" fill="hold"/>
                                        <p:tgtEl>
                                          <p:spTgt spid="82"/>
                                        </p:tgtEl>
                                        <p:attrNameLst>
                                          <p:attrName>ppt_y</p:attrName>
                                        </p:attrNameLst>
                                      </p:cBhvr>
                                      <p:tavLst>
                                        <p:tav tm="0">
                                          <p:val>
                                            <p:strVal val="0-#ppt_h/2"/>
                                          </p:val>
                                        </p:tav>
                                        <p:tav tm="100000">
                                          <p:val>
                                            <p:strVal val="#ppt_y"/>
                                          </p:val>
                                        </p:tav>
                                      </p:tavLst>
                                    </p:anim>
                                  </p:childTnLst>
                                </p:cTn>
                              </p:par>
                              <p:par>
                                <p:cTn id="141" presetID="2" presetClass="entr" presetSubtype="3" decel="24000" fill="hold" grpId="0" nodeType="withEffect">
                                  <p:stCondLst>
                                    <p:cond delay="0"/>
                                  </p:stCondLst>
                                  <p:childTnLst>
                                    <p:set>
                                      <p:cBhvr>
                                        <p:cTn id="142" dur="1" fill="hold">
                                          <p:stCondLst>
                                            <p:cond delay="0"/>
                                          </p:stCondLst>
                                        </p:cTn>
                                        <p:tgtEl>
                                          <p:spTgt spid="83"/>
                                        </p:tgtEl>
                                        <p:attrNameLst>
                                          <p:attrName>style.visibility</p:attrName>
                                        </p:attrNameLst>
                                      </p:cBhvr>
                                      <p:to>
                                        <p:strVal val="visible"/>
                                      </p:to>
                                    </p:set>
                                    <p:anim calcmode="lin" valueType="num">
                                      <p:cBhvr additive="base">
                                        <p:cTn id="143" dur="1000" fill="hold"/>
                                        <p:tgtEl>
                                          <p:spTgt spid="83"/>
                                        </p:tgtEl>
                                        <p:attrNameLst>
                                          <p:attrName>ppt_x</p:attrName>
                                        </p:attrNameLst>
                                      </p:cBhvr>
                                      <p:tavLst>
                                        <p:tav tm="0">
                                          <p:val>
                                            <p:strVal val="1+#ppt_w/2"/>
                                          </p:val>
                                        </p:tav>
                                        <p:tav tm="100000">
                                          <p:val>
                                            <p:strVal val="#ppt_x"/>
                                          </p:val>
                                        </p:tav>
                                      </p:tavLst>
                                    </p:anim>
                                    <p:anim calcmode="lin" valueType="num">
                                      <p:cBhvr additive="base">
                                        <p:cTn id="144" dur="1000" fill="hold"/>
                                        <p:tgtEl>
                                          <p:spTgt spid="83"/>
                                        </p:tgtEl>
                                        <p:attrNameLst>
                                          <p:attrName>ppt_y</p:attrName>
                                        </p:attrNameLst>
                                      </p:cBhvr>
                                      <p:tavLst>
                                        <p:tav tm="0">
                                          <p:val>
                                            <p:strVal val="0-#ppt_h/2"/>
                                          </p:val>
                                        </p:tav>
                                        <p:tav tm="100000">
                                          <p:val>
                                            <p:strVal val="#ppt_y"/>
                                          </p:val>
                                        </p:tav>
                                      </p:tavLst>
                                    </p:anim>
                                  </p:childTnLst>
                                </p:cTn>
                              </p:par>
                              <p:par>
                                <p:cTn id="145" presetID="2" presetClass="entr" presetSubtype="3" decel="24000" fill="hold" grpId="0" nodeType="withEffect">
                                  <p:stCondLst>
                                    <p:cond delay="0"/>
                                  </p:stCondLst>
                                  <p:childTnLst>
                                    <p:set>
                                      <p:cBhvr>
                                        <p:cTn id="146" dur="1" fill="hold">
                                          <p:stCondLst>
                                            <p:cond delay="0"/>
                                          </p:stCondLst>
                                        </p:cTn>
                                        <p:tgtEl>
                                          <p:spTgt spid="84"/>
                                        </p:tgtEl>
                                        <p:attrNameLst>
                                          <p:attrName>style.visibility</p:attrName>
                                        </p:attrNameLst>
                                      </p:cBhvr>
                                      <p:to>
                                        <p:strVal val="visible"/>
                                      </p:to>
                                    </p:set>
                                    <p:anim calcmode="lin" valueType="num">
                                      <p:cBhvr additive="base">
                                        <p:cTn id="147" dur="1000" fill="hold"/>
                                        <p:tgtEl>
                                          <p:spTgt spid="84"/>
                                        </p:tgtEl>
                                        <p:attrNameLst>
                                          <p:attrName>ppt_x</p:attrName>
                                        </p:attrNameLst>
                                      </p:cBhvr>
                                      <p:tavLst>
                                        <p:tav tm="0">
                                          <p:val>
                                            <p:strVal val="1+#ppt_w/2"/>
                                          </p:val>
                                        </p:tav>
                                        <p:tav tm="100000">
                                          <p:val>
                                            <p:strVal val="#ppt_x"/>
                                          </p:val>
                                        </p:tav>
                                      </p:tavLst>
                                    </p:anim>
                                    <p:anim calcmode="lin" valueType="num">
                                      <p:cBhvr additive="base">
                                        <p:cTn id="148" dur="1000" fill="hold"/>
                                        <p:tgtEl>
                                          <p:spTgt spid="84"/>
                                        </p:tgtEl>
                                        <p:attrNameLst>
                                          <p:attrName>ppt_y</p:attrName>
                                        </p:attrNameLst>
                                      </p:cBhvr>
                                      <p:tavLst>
                                        <p:tav tm="0">
                                          <p:val>
                                            <p:strVal val="0-#ppt_h/2"/>
                                          </p:val>
                                        </p:tav>
                                        <p:tav tm="100000">
                                          <p:val>
                                            <p:strVal val="#ppt_y"/>
                                          </p:val>
                                        </p:tav>
                                      </p:tavLst>
                                    </p:anim>
                                  </p:childTnLst>
                                </p:cTn>
                              </p:par>
                              <p:par>
                                <p:cTn id="149" presetID="2" presetClass="entr" presetSubtype="3" decel="24000" fill="hold" grpId="0" nodeType="withEffect">
                                  <p:stCondLst>
                                    <p:cond delay="0"/>
                                  </p:stCondLst>
                                  <p:childTnLst>
                                    <p:set>
                                      <p:cBhvr>
                                        <p:cTn id="150" dur="1" fill="hold">
                                          <p:stCondLst>
                                            <p:cond delay="0"/>
                                          </p:stCondLst>
                                        </p:cTn>
                                        <p:tgtEl>
                                          <p:spTgt spid="85"/>
                                        </p:tgtEl>
                                        <p:attrNameLst>
                                          <p:attrName>style.visibility</p:attrName>
                                        </p:attrNameLst>
                                      </p:cBhvr>
                                      <p:to>
                                        <p:strVal val="visible"/>
                                      </p:to>
                                    </p:set>
                                    <p:anim calcmode="lin" valueType="num">
                                      <p:cBhvr additive="base">
                                        <p:cTn id="151" dur="1000" fill="hold"/>
                                        <p:tgtEl>
                                          <p:spTgt spid="85"/>
                                        </p:tgtEl>
                                        <p:attrNameLst>
                                          <p:attrName>ppt_x</p:attrName>
                                        </p:attrNameLst>
                                      </p:cBhvr>
                                      <p:tavLst>
                                        <p:tav tm="0">
                                          <p:val>
                                            <p:strVal val="1+#ppt_w/2"/>
                                          </p:val>
                                        </p:tav>
                                        <p:tav tm="100000">
                                          <p:val>
                                            <p:strVal val="#ppt_x"/>
                                          </p:val>
                                        </p:tav>
                                      </p:tavLst>
                                    </p:anim>
                                    <p:anim calcmode="lin" valueType="num">
                                      <p:cBhvr additive="base">
                                        <p:cTn id="152" dur="1000" fill="hold"/>
                                        <p:tgtEl>
                                          <p:spTgt spid="85"/>
                                        </p:tgtEl>
                                        <p:attrNameLst>
                                          <p:attrName>ppt_y</p:attrName>
                                        </p:attrNameLst>
                                      </p:cBhvr>
                                      <p:tavLst>
                                        <p:tav tm="0">
                                          <p:val>
                                            <p:strVal val="0-#ppt_h/2"/>
                                          </p:val>
                                        </p:tav>
                                        <p:tav tm="100000">
                                          <p:val>
                                            <p:strVal val="#ppt_y"/>
                                          </p:val>
                                        </p:tav>
                                      </p:tavLst>
                                    </p:anim>
                                  </p:childTnLst>
                                </p:cTn>
                              </p:par>
                              <p:par>
                                <p:cTn id="153" presetID="2" presetClass="entr" presetSubtype="3" decel="24000" fill="hold" grpId="0" nodeType="withEffect">
                                  <p:stCondLst>
                                    <p:cond delay="0"/>
                                  </p:stCondLst>
                                  <p:childTnLst>
                                    <p:set>
                                      <p:cBhvr>
                                        <p:cTn id="154" dur="1" fill="hold">
                                          <p:stCondLst>
                                            <p:cond delay="0"/>
                                          </p:stCondLst>
                                        </p:cTn>
                                        <p:tgtEl>
                                          <p:spTgt spid="86"/>
                                        </p:tgtEl>
                                        <p:attrNameLst>
                                          <p:attrName>style.visibility</p:attrName>
                                        </p:attrNameLst>
                                      </p:cBhvr>
                                      <p:to>
                                        <p:strVal val="visible"/>
                                      </p:to>
                                    </p:set>
                                    <p:anim calcmode="lin" valueType="num">
                                      <p:cBhvr additive="base">
                                        <p:cTn id="155" dur="1000" fill="hold"/>
                                        <p:tgtEl>
                                          <p:spTgt spid="86"/>
                                        </p:tgtEl>
                                        <p:attrNameLst>
                                          <p:attrName>ppt_x</p:attrName>
                                        </p:attrNameLst>
                                      </p:cBhvr>
                                      <p:tavLst>
                                        <p:tav tm="0">
                                          <p:val>
                                            <p:strVal val="1+#ppt_w/2"/>
                                          </p:val>
                                        </p:tav>
                                        <p:tav tm="100000">
                                          <p:val>
                                            <p:strVal val="#ppt_x"/>
                                          </p:val>
                                        </p:tav>
                                      </p:tavLst>
                                    </p:anim>
                                    <p:anim calcmode="lin" valueType="num">
                                      <p:cBhvr additive="base">
                                        <p:cTn id="156" dur="1000" fill="hold"/>
                                        <p:tgtEl>
                                          <p:spTgt spid="86"/>
                                        </p:tgtEl>
                                        <p:attrNameLst>
                                          <p:attrName>ppt_y</p:attrName>
                                        </p:attrNameLst>
                                      </p:cBhvr>
                                      <p:tavLst>
                                        <p:tav tm="0">
                                          <p:val>
                                            <p:strVal val="0-#ppt_h/2"/>
                                          </p:val>
                                        </p:tav>
                                        <p:tav tm="100000">
                                          <p:val>
                                            <p:strVal val="#ppt_y"/>
                                          </p:val>
                                        </p:tav>
                                      </p:tavLst>
                                    </p:anim>
                                  </p:childTnLst>
                                </p:cTn>
                              </p:par>
                              <p:par>
                                <p:cTn id="157" presetID="2" presetClass="entr" presetSubtype="3" decel="24000" fill="hold" grpId="0" nodeType="withEffect">
                                  <p:stCondLst>
                                    <p:cond delay="0"/>
                                  </p:stCondLst>
                                  <p:childTnLst>
                                    <p:set>
                                      <p:cBhvr>
                                        <p:cTn id="158" dur="1" fill="hold">
                                          <p:stCondLst>
                                            <p:cond delay="0"/>
                                          </p:stCondLst>
                                        </p:cTn>
                                        <p:tgtEl>
                                          <p:spTgt spid="87"/>
                                        </p:tgtEl>
                                        <p:attrNameLst>
                                          <p:attrName>style.visibility</p:attrName>
                                        </p:attrNameLst>
                                      </p:cBhvr>
                                      <p:to>
                                        <p:strVal val="visible"/>
                                      </p:to>
                                    </p:set>
                                    <p:anim calcmode="lin" valueType="num">
                                      <p:cBhvr additive="base">
                                        <p:cTn id="159" dur="1000" fill="hold"/>
                                        <p:tgtEl>
                                          <p:spTgt spid="87"/>
                                        </p:tgtEl>
                                        <p:attrNameLst>
                                          <p:attrName>ppt_x</p:attrName>
                                        </p:attrNameLst>
                                      </p:cBhvr>
                                      <p:tavLst>
                                        <p:tav tm="0">
                                          <p:val>
                                            <p:strVal val="1+#ppt_w/2"/>
                                          </p:val>
                                        </p:tav>
                                        <p:tav tm="100000">
                                          <p:val>
                                            <p:strVal val="#ppt_x"/>
                                          </p:val>
                                        </p:tav>
                                      </p:tavLst>
                                    </p:anim>
                                    <p:anim calcmode="lin" valueType="num">
                                      <p:cBhvr additive="base">
                                        <p:cTn id="160" dur="1000" fill="hold"/>
                                        <p:tgtEl>
                                          <p:spTgt spid="87"/>
                                        </p:tgtEl>
                                        <p:attrNameLst>
                                          <p:attrName>ppt_y</p:attrName>
                                        </p:attrNameLst>
                                      </p:cBhvr>
                                      <p:tavLst>
                                        <p:tav tm="0">
                                          <p:val>
                                            <p:strVal val="0-#ppt_h/2"/>
                                          </p:val>
                                        </p:tav>
                                        <p:tav tm="100000">
                                          <p:val>
                                            <p:strVal val="#ppt_y"/>
                                          </p:val>
                                        </p:tav>
                                      </p:tavLst>
                                    </p:anim>
                                  </p:childTnLst>
                                </p:cTn>
                              </p:par>
                              <p:par>
                                <p:cTn id="161" presetID="2" presetClass="entr" presetSubtype="3" decel="24000" fill="hold" grpId="0" nodeType="withEffect">
                                  <p:stCondLst>
                                    <p:cond delay="0"/>
                                  </p:stCondLst>
                                  <p:childTnLst>
                                    <p:set>
                                      <p:cBhvr>
                                        <p:cTn id="162" dur="1" fill="hold">
                                          <p:stCondLst>
                                            <p:cond delay="0"/>
                                          </p:stCondLst>
                                        </p:cTn>
                                        <p:tgtEl>
                                          <p:spTgt spid="88"/>
                                        </p:tgtEl>
                                        <p:attrNameLst>
                                          <p:attrName>style.visibility</p:attrName>
                                        </p:attrNameLst>
                                      </p:cBhvr>
                                      <p:to>
                                        <p:strVal val="visible"/>
                                      </p:to>
                                    </p:set>
                                    <p:anim calcmode="lin" valueType="num">
                                      <p:cBhvr additive="base">
                                        <p:cTn id="163" dur="1000" fill="hold"/>
                                        <p:tgtEl>
                                          <p:spTgt spid="88"/>
                                        </p:tgtEl>
                                        <p:attrNameLst>
                                          <p:attrName>ppt_x</p:attrName>
                                        </p:attrNameLst>
                                      </p:cBhvr>
                                      <p:tavLst>
                                        <p:tav tm="0">
                                          <p:val>
                                            <p:strVal val="1+#ppt_w/2"/>
                                          </p:val>
                                        </p:tav>
                                        <p:tav tm="100000">
                                          <p:val>
                                            <p:strVal val="#ppt_x"/>
                                          </p:val>
                                        </p:tav>
                                      </p:tavLst>
                                    </p:anim>
                                    <p:anim calcmode="lin" valueType="num">
                                      <p:cBhvr additive="base">
                                        <p:cTn id="164" dur="1000" fill="hold"/>
                                        <p:tgtEl>
                                          <p:spTgt spid="88"/>
                                        </p:tgtEl>
                                        <p:attrNameLst>
                                          <p:attrName>ppt_y</p:attrName>
                                        </p:attrNameLst>
                                      </p:cBhvr>
                                      <p:tavLst>
                                        <p:tav tm="0">
                                          <p:val>
                                            <p:strVal val="0-#ppt_h/2"/>
                                          </p:val>
                                        </p:tav>
                                        <p:tav tm="100000">
                                          <p:val>
                                            <p:strVal val="#ppt_y"/>
                                          </p:val>
                                        </p:tav>
                                      </p:tavLst>
                                    </p:anim>
                                  </p:childTnLst>
                                </p:cTn>
                              </p:par>
                              <p:par>
                                <p:cTn id="165" presetID="2" presetClass="entr" presetSubtype="3" decel="24000" fill="hold" grpId="0" nodeType="withEffect">
                                  <p:stCondLst>
                                    <p:cond delay="0"/>
                                  </p:stCondLst>
                                  <p:childTnLst>
                                    <p:set>
                                      <p:cBhvr>
                                        <p:cTn id="166" dur="1" fill="hold">
                                          <p:stCondLst>
                                            <p:cond delay="0"/>
                                          </p:stCondLst>
                                        </p:cTn>
                                        <p:tgtEl>
                                          <p:spTgt spid="89"/>
                                        </p:tgtEl>
                                        <p:attrNameLst>
                                          <p:attrName>style.visibility</p:attrName>
                                        </p:attrNameLst>
                                      </p:cBhvr>
                                      <p:to>
                                        <p:strVal val="visible"/>
                                      </p:to>
                                    </p:set>
                                    <p:anim calcmode="lin" valueType="num">
                                      <p:cBhvr additive="base">
                                        <p:cTn id="167" dur="1000" fill="hold"/>
                                        <p:tgtEl>
                                          <p:spTgt spid="89"/>
                                        </p:tgtEl>
                                        <p:attrNameLst>
                                          <p:attrName>ppt_x</p:attrName>
                                        </p:attrNameLst>
                                      </p:cBhvr>
                                      <p:tavLst>
                                        <p:tav tm="0">
                                          <p:val>
                                            <p:strVal val="1+#ppt_w/2"/>
                                          </p:val>
                                        </p:tav>
                                        <p:tav tm="100000">
                                          <p:val>
                                            <p:strVal val="#ppt_x"/>
                                          </p:val>
                                        </p:tav>
                                      </p:tavLst>
                                    </p:anim>
                                    <p:anim calcmode="lin" valueType="num">
                                      <p:cBhvr additive="base">
                                        <p:cTn id="168" dur="1000" fill="hold"/>
                                        <p:tgtEl>
                                          <p:spTgt spid="89"/>
                                        </p:tgtEl>
                                        <p:attrNameLst>
                                          <p:attrName>ppt_y</p:attrName>
                                        </p:attrNameLst>
                                      </p:cBhvr>
                                      <p:tavLst>
                                        <p:tav tm="0">
                                          <p:val>
                                            <p:strVal val="0-#ppt_h/2"/>
                                          </p:val>
                                        </p:tav>
                                        <p:tav tm="100000">
                                          <p:val>
                                            <p:strVal val="#ppt_y"/>
                                          </p:val>
                                        </p:tav>
                                      </p:tavLst>
                                    </p:anim>
                                  </p:childTnLst>
                                </p:cTn>
                              </p:par>
                              <p:par>
                                <p:cTn id="169" presetID="2" presetClass="entr" presetSubtype="3" decel="24000" fill="hold" grpId="0" nodeType="withEffect">
                                  <p:stCondLst>
                                    <p:cond delay="0"/>
                                  </p:stCondLst>
                                  <p:childTnLst>
                                    <p:set>
                                      <p:cBhvr>
                                        <p:cTn id="170" dur="1" fill="hold">
                                          <p:stCondLst>
                                            <p:cond delay="0"/>
                                          </p:stCondLst>
                                        </p:cTn>
                                        <p:tgtEl>
                                          <p:spTgt spid="90"/>
                                        </p:tgtEl>
                                        <p:attrNameLst>
                                          <p:attrName>style.visibility</p:attrName>
                                        </p:attrNameLst>
                                      </p:cBhvr>
                                      <p:to>
                                        <p:strVal val="visible"/>
                                      </p:to>
                                    </p:set>
                                    <p:anim calcmode="lin" valueType="num">
                                      <p:cBhvr additive="base">
                                        <p:cTn id="171" dur="1000" fill="hold"/>
                                        <p:tgtEl>
                                          <p:spTgt spid="90"/>
                                        </p:tgtEl>
                                        <p:attrNameLst>
                                          <p:attrName>ppt_x</p:attrName>
                                        </p:attrNameLst>
                                      </p:cBhvr>
                                      <p:tavLst>
                                        <p:tav tm="0">
                                          <p:val>
                                            <p:strVal val="1+#ppt_w/2"/>
                                          </p:val>
                                        </p:tav>
                                        <p:tav tm="100000">
                                          <p:val>
                                            <p:strVal val="#ppt_x"/>
                                          </p:val>
                                        </p:tav>
                                      </p:tavLst>
                                    </p:anim>
                                    <p:anim calcmode="lin" valueType="num">
                                      <p:cBhvr additive="base">
                                        <p:cTn id="172" dur="1000" fill="hold"/>
                                        <p:tgtEl>
                                          <p:spTgt spid="90"/>
                                        </p:tgtEl>
                                        <p:attrNameLst>
                                          <p:attrName>ppt_y</p:attrName>
                                        </p:attrNameLst>
                                      </p:cBhvr>
                                      <p:tavLst>
                                        <p:tav tm="0">
                                          <p:val>
                                            <p:strVal val="0-#ppt_h/2"/>
                                          </p:val>
                                        </p:tav>
                                        <p:tav tm="100000">
                                          <p:val>
                                            <p:strVal val="#ppt_y"/>
                                          </p:val>
                                        </p:tav>
                                      </p:tavLst>
                                    </p:anim>
                                  </p:childTnLst>
                                </p:cTn>
                              </p:par>
                              <p:par>
                                <p:cTn id="173" presetID="2" presetClass="entr" presetSubtype="3" decel="24000" fill="hold" grpId="0" nodeType="withEffect">
                                  <p:stCondLst>
                                    <p:cond delay="0"/>
                                  </p:stCondLst>
                                  <p:childTnLst>
                                    <p:set>
                                      <p:cBhvr>
                                        <p:cTn id="174" dur="1" fill="hold">
                                          <p:stCondLst>
                                            <p:cond delay="0"/>
                                          </p:stCondLst>
                                        </p:cTn>
                                        <p:tgtEl>
                                          <p:spTgt spid="91"/>
                                        </p:tgtEl>
                                        <p:attrNameLst>
                                          <p:attrName>style.visibility</p:attrName>
                                        </p:attrNameLst>
                                      </p:cBhvr>
                                      <p:to>
                                        <p:strVal val="visible"/>
                                      </p:to>
                                    </p:set>
                                    <p:anim calcmode="lin" valueType="num">
                                      <p:cBhvr additive="base">
                                        <p:cTn id="175" dur="1000" fill="hold"/>
                                        <p:tgtEl>
                                          <p:spTgt spid="91"/>
                                        </p:tgtEl>
                                        <p:attrNameLst>
                                          <p:attrName>ppt_x</p:attrName>
                                        </p:attrNameLst>
                                      </p:cBhvr>
                                      <p:tavLst>
                                        <p:tav tm="0">
                                          <p:val>
                                            <p:strVal val="1+#ppt_w/2"/>
                                          </p:val>
                                        </p:tav>
                                        <p:tav tm="100000">
                                          <p:val>
                                            <p:strVal val="#ppt_x"/>
                                          </p:val>
                                        </p:tav>
                                      </p:tavLst>
                                    </p:anim>
                                    <p:anim calcmode="lin" valueType="num">
                                      <p:cBhvr additive="base">
                                        <p:cTn id="176" dur="1000" fill="hold"/>
                                        <p:tgtEl>
                                          <p:spTgt spid="91"/>
                                        </p:tgtEl>
                                        <p:attrNameLst>
                                          <p:attrName>ppt_y</p:attrName>
                                        </p:attrNameLst>
                                      </p:cBhvr>
                                      <p:tavLst>
                                        <p:tav tm="0">
                                          <p:val>
                                            <p:strVal val="0-#ppt_h/2"/>
                                          </p:val>
                                        </p:tav>
                                        <p:tav tm="100000">
                                          <p:val>
                                            <p:strVal val="#ppt_y"/>
                                          </p:val>
                                        </p:tav>
                                      </p:tavLst>
                                    </p:anim>
                                  </p:childTnLst>
                                </p:cTn>
                              </p:par>
                              <p:par>
                                <p:cTn id="177" presetID="2" presetClass="entr" presetSubtype="3" decel="24000" fill="hold" grpId="0" nodeType="withEffect">
                                  <p:stCondLst>
                                    <p:cond delay="0"/>
                                  </p:stCondLst>
                                  <p:childTnLst>
                                    <p:set>
                                      <p:cBhvr>
                                        <p:cTn id="178" dur="1" fill="hold">
                                          <p:stCondLst>
                                            <p:cond delay="0"/>
                                          </p:stCondLst>
                                        </p:cTn>
                                        <p:tgtEl>
                                          <p:spTgt spid="92"/>
                                        </p:tgtEl>
                                        <p:attrNameLst>
                                          <p:attrName>style.visibility</p:attrName>
                                        </p:attrNameLst>
                                      </p:cBhvr>
                                      <p:to>
                                        <p:strVal val="visible"/>
                                      </p:to>
                                    </p:set>
                                    <p:anim calcmode="lin" valueType="num">
                                      <p:cBhvr additive="base">
                                        <p:cTn id="179" dur="1000" fill="hold"/>
                                        <p:tgtEl>
                                          <p:spTgt spid="92"/>
                                        </p:tgtEl>
                                        <p:attrNameLst>
                                          <p:attrName>ppt_x</p:attrName>
                                        </p:attrNameLst>
                                      </p:cBhvr>
                                      <p:tavLst>
                                        <p:tav tm="0">
                                          <p:val>
                                            <p:strVal val="1+#ppt_w/2"/>
                                          </p:val>
                                        </p:tav>
                                        <p:tav tm="100000">
                                          <p:val>
                                            <p:strVal val="#ppt_x"/>
                                          </p:val>
                                        </p:tav>
                                      </p:tavLst>
                                    </p:anim>
                                    <p:anim calcmode="lin" valueType="num">
                                      <p:cBhvr additive="base">
                                        <p:cTn id="180" dur="1000" fill="hold"/>
                                        <p:tgtEl>
                                          <p:spTgt spid="92"/>
                                        </p:tgtEl>
                                        <p:attrNameLst>
                                          <p:attrName>ppt_y</p:attrName>
                                        </p:attrNameLst>
                                      </p:cBhvr>
                                      <p:tavLst>
                                        <p:tav tm="0">
                                          <p:val>
                                            <p:strVal val="0-#ppt_h/2"/>
                                          </p:val>
                                        </p:tav>
                                        <p:tav tm="100000">
                                          <p:val>
                                            <p:strVal val="#ppt_y"/>
                                          </p:val>
                                        </p:tav>
                                      </p:tavLst>
                                    </p:anim>
                                  </p:childTnLst>
                                </p:cTn>
                              </p:par>
                              <p:par>
                                <p:cTn id="181" presetID="2" presetClass="entr" presetSubtype="3" decel="24000" fill="hold" grpId="0" nodeType="withEffect">
                                  <p:stCondLst>
                                    <p:cond delay="0"/>
                                  </p:stCondLst>
                                  <p:childTnLst>
                                    <p:set>
                                      <p:cBhvr>
                                        <p:cTn id="182" dur="1" fill="hold">
                                          <p:stCondLst>
                                            <p:cond delay="0"/>
                                          </p:stCondLst>
                                        </p:cTn>
                                        <p:tgtEl>
                                          <p:spTgt spid="93"/>
                                        </p:tgtEl>
                                        <p:attrNameLst>
                                          <p:attrName>style.visibility</p:attrName>
                                        </p:attrNameLst>
                                      </p:cBhvr>
                                      <p:to>
                                        <p:strVal val="visible"/>
                                      </p:to>
                                    </p:set>
                                    <p:anim calcmode="lin" valueType="num">
                                      <p:cBhvr additive="base">
                                        <p:cTn id="183" dur="1000" fill="hold"/>
                                        <p:tgtEl>
                                          <p:spTgt spid="93"/>
                                        </p:tgtEl>
                                        <p:attrNameLst>
                                          <p:attrName>ppt_x</p:attrName>
                                        </p:attrNameLst>
                                      </p:cBhvr>
                                      <p:tavLst>
                                        <p:tav tm="0">
                                          <p:val>
                                            <p:strVal val="1+#ppt_w/2"/>
                                          </p:val>
                                        </p:tav>
                                        <p:tav tm="100000">
                                          <p:val>
                                            <p:strVal val="#ppt_x"/>
                                          </p:val>
                                        </p:tav>
                                      </p:tavLst>
                                    </p:anim>
                                    <p:anim calcmode="lin" valueType="num">
                                      <p:cBhvr additive="base">
                                        <p:cTn id="184" dur="1000" fill="hold"/>
                                        <p:tgtEl>
                                          <p:spTgt spid="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FFDE3-A923-41F2-A292-16180518DD06}"/>
              </a:ext>
            </a:extLst>
          </p:cNvPr>
          <p:cNvSpPr/>
          <p:nvPr/>
        </p:nvSpPr>
        <p:spPr>
          <a:xfrm>
            <a:off x="8655166" y="58533"/>
            <a:ext cx="785265" cy="6799467"/>
          </a:xfrm>
          <a:prstGeom prst="rect">
            <a:avLst/>
          </a:prstGeom>
          <a:gradFill>
            <a:gsLst>
              <a:gs pos="0">
                <a:srgbClr val="D9D9D9">
                  <a:alpha val="0"/>
                </a:srgbClr>
              </a:gs>
              <a:gs pos="93000">
                <a:schemeClr val="tx1">
                  <a:alpha val="4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7F41BB-0C1A-4B12-9E40-47DFC069B94D}"/>
              </a:ext>
            </a:extLst>
          </p:cNvPr>
          <p:cNvGrpSpPr/>
          <p:nvPr/>
        </p:nvGrpSpPr>
        <p:grpSpPr>
          <a:xfrm>
            <a:off x="3672114" y="797866"/>
            <a:ext cx="5760091" cy="1735147"/>
            <a:chOff x="2398487" y="739333"/>
            <a:chExt cx="5096212" cy="1750084"/>
          </a:xfrm>
        </p:grpSpPr>
        <p:grpSp>
          <p:nvGrpSpPr>
            <p:cNvPr id="3" name="Group 2">
              <a:extLst>
                <a:ext uri="{FF2B5EF4-FFF2-40B4-BE49-F238E27FC236}">
                  <a16:creationId xmlns:a16="http://schemas.microsoft.com/office/drawing/2014/main" id="{6EFE4211-0FE1-430D-B479-B426CB39E854}"/>
                </a:ext>
              </a:extLst>
            </p:cNvPr>
            <p:cNvGrpSpPr/>
            <p:nvPr/>
          </p:nvGrpSpPr>
          <p:grpSpPr>
            <a:xfrm>
              <a:off x="2398487" y="739333"/>
              <a:ext cx="5096212" cy="1750084"/>
              <a:chOff x="2398487" y="739333"/>
              <a:chExt cx="5096212" cy="1750084"/>
            </a:xfrm>
          </p:grpSpPr>
          <p:sp>
            <p:nvSpPr>
              <p:cNvPr id="8" name="Freeform: Shape 7">
                <a:extLst>
                  <a:ext uri="{FF2B5EF4-FFF2-40B4-BE49-F238E27FC236}">
                    <a16:creationId xmlns:a16="http://schemas.microsoft.com/office/drawing/2014/main" id="{F0BB28A2-D5C7-4A4A-B9AA-8597AE8EBAD8}"/>
                  </a:ext>
                </a:extLst>
              </p:cNvPr>
              <p:cNvSpPr/>
              <p:nvPr/>
            </p:nvSpPr>
            <p:spPr>
              <a:xfrm>
                <a:off x="2421069" y="923556"/>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2C23CD-8A5B-4335-B43F-2166D497B68C}"/>
                  </a:ext>
                </a:extLst>
              </p:cNvPr>
              <p:cNvSpPr/>
              <p:nvPr/>
            </p:nvSpPr>
            <p:spPr>
              <a:xfrm>
                <a:off x="2398487" y="7393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gradFill flip="none" rotWithShape="1">
                <a:gsLst>
                  <a:gs pos="0">
                    <a:srgbClr val="FFCC00"/>
                  </a:gs>
                  <a:gs pos="100000">
                    <a:srgbClr val="FF9900"/>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E389D086-7115-43AB-8EE3-7F88744BFC76}"/>
                </a:ext>
              </a:extLst>
            </p:cNvPr>
            <p:cNvSpPr txBox="1"/>
            <p:nvPr/>
          </p:nvSpPr>
          <p:spPr>
            <a:xfrm>
              <a:off x="3050861" y="1258986"/>
              <a:ext cx="4318404" cy="403554"/>
            </a:xfrm>
            <a:prstGeom prst="rect">
              <a:avLst/>
            </a:prstGeom>
            <a:noFill/>
          </p:spPr>
          <p:txBody>
            <a:bodyPr wrap="square" rtlCol="0">
              <a:spAutoFit/>
            </a:bodyPr>
            <a:lstStyle/>
            <a:p>
              <a:pPr algn="ctr"/>
              <a:r>
                <a:rPr lang="ar-SY" sz="2000" b="1" dirty="0">
                  <a:solidFill>
                    <a:schemeClr val="bg1"/>
                  </a:solidFill>
                </a:rPr>
                <a:t>د- ماذا نشأ عن توحيد أجزاء المملكة تحت حكم واحد؟</a:t>
              </a:r>
              <a:endParaRPr lang="en-US" sz="2000" b="1" dirty="0">
                <a:solidFill>
                  <a:schemeClr val="bg1"/>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440F8AA7-3541-4B6C-A2C9-D5AF3C93465D}"/>
              </a:ext>
            </a:extLst>
          </p:cNvPr>
          <p:cNvGrpSpPr/>
          <p:nvPr/>
        </p:nvGrpSpPr>
        <p:grpSpPr>
          <a:xfrm>
            <a:off x="3697638" y="2859067"/>
            <a:ext cx="5787309" cy="1735146"/>
            <a:chOff x="2404439" y="2800533"/>
            <a:chExt cx="5143152" cy="1750083"/>
          </a:xfrm>
        </p:grpSpPr>
        <p:grpSp>
          <p:nvGrpSpPr>
            <p:cNvPr id="5" name="Group 4">
              <a:extLst>
                <a:ext uri="{FF2B5EF4-FFF2-40B4-BE49-F238E27FC236}">
                  <a16:creationId xmlns:a16="http://schemas.microsoft.com/office/drawing/2014/main" id="{3B88E973-E747-492B-BB65-1C254B005B2C}"/>
                </a:ext>
              </a:extLst>
            </p:cNvPr>
            <p:cNvGrpSpPr/>
            <p:nvPr/>
          </p:nvGrpSpPr>
          <p:grpSpPr>
            <a:xfrm>
              <a:off x="2404439" y="2800533"/>
              <a:ext cx="5143152" cy="1750083"/>
              <a:chOff x="2404439" y="2800533"/>
              <a:chExt cx="5143152" cy="1750083"/>
            </a:xfrm>
          </p:grpSpPr>
          <p:sp>
            <p:nvSpPr>
              <p:cNvPr id="16" name="Freeform: Shape 15">
                <a:extLst>
                  <a:ext uri="{FF2B5EF4-FFF2-40B4-BE49-F238E27FC236}">
                    <a16:creationId xmlns:a16="http://schemas.microsoft.com/office/drawing/2014/main" id="{E2511CCB-44C3-44D0-92B5-937D69E7A2B1}"/>
                  </a:ext>
                </a:extLst>
              </p:cNvPr>
              <p:cNvSpPr/>
              <p:nvPr/>
            </p:nvSpPr>
            <p:spPr>
              <a:xfrm>
                <a:off x="2404439" y="29847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63374 w 4996069"/>
                  <a:gd name="connsiteY5" fmla="*/ 5908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63374" y="590888"/>
                    </a:lnTo>
                    <a:lnTo>
                      <a:pt x="0" y="255667"/>
                    </a:lnTo>
                    <a:lnTo>
                      <a:pt x="0" y="239099"/>
                    </a:lnTo>
                    <a:cubicBezTo>
                      <a:pt x="364297" y="57917"/>
                      <a:pt x="728593" y="-4364"/>
                      <a:pt x="1092890"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2ADCF25-7E98-4730-9ED8-FCAB72426CB5}"/>
                  </a:ext>
                </a:extLst>
              </p:cNvPr>
              <p:cNvSpPr/>
              <p:nvPr/>
            </p:nvSpPr>
            <p:spPr>
              <a:xfrm>
                <a:off x="2451379" y="28005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287008 w 4996069"/>
                  <a:gd name="connsiteY5" fmla="*/ 92337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287008" y="923378"/>
                    </a:lnTo>
                    <a:lnTo>
                      <a:pt x="0" y="255667"/>
                    </a:lnTo>
                    <a:lnTo>
                      <a:pt x="0" y="239099"/>
                    </a:lnTo>
                    <a:cubicBezTo>
                      <a:pt x="364297" y="57917"/>
                      <a:pt x="728593" y="-4364"/>
                      <a:pt x="1092890" y="236"/>
                    </a:cubicBezTo>
                    <a:close/>
                  </a:path>
                </a:pathLst>
              </a:custGeom>
              <a:gradFill flip="none" rotWithShape="1">
                <a:gsLst>
                  <a:gs pos="0">
                    <a:srgbClr val="00CC99"/>
                  </a:gs>
                  <a:gs pos="100000">
                    <a:srgbClr val="0066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1998C5FB-104D-48CD-995D-33E7BC59FBA1}"/>
                </a:ext>
              </a:extLst>
            </p:cNvPr>
            <p:cNvSpPr txBox="1"/>
            <p:nvPr/>
          </p:nvSpPr>
          <p:spPr>
            <a:xfrm>
              <a:off x="2706206" y="3171001"/>
              <a:ext cx="4488215" cy="403554"/>
            </a:xfrm>
            <a:prstGeom prst="rect">
              <a:avLst/>
            </a:prstGeom>
            <a:noFill/>
          </p:spPr>
          <p:txBody>
            <a:bodyPr wrap="square" rtlCol="0">
              <a:spAutoFit/>
            </a:bodyPr>
            <a:lstStyle/>
            <a:p>
              <a:pPr algn="ctr"/>
              <a:r>
                <a:rPr lang="ar-SY" sz="2000" b="1" dirty="0">
                  <a:solidFill>
                    <a:schemeClr val="bg1"/>
                  </a:solidFill>
                </a:rPr>
                <a:t>تحقق الأمن والاستقرار والوحدة الوطنية             </a:t>
              </a:r>
            </a:p>
          </p:txBody>
        </p:sp>
      </p:grpSp>
      <p:sp useBgFill="1">
        <p:nvSpPr>
          <p:cNvPr id="4" name="Rectangle 3">
            <a:extLst>
              <a:ext uri="{FF2B5EF4-FFF2-40B4-BE49-F238E27FC236}">
                <a16:creationId xmlns:a16="http://schemas.microsoft.com/office/drawing/2014/main" id="{78E39D27-82BF-4EB5-925E-C14161165C38}"/>
              </a:ext>
            </a:extLst>
          </p:cNvPr>
          <p:cNvSpPr/>
          <p:nvPr/>
        </p:nvSpPr>
        <p:spPr>
          <a:xfrm>
            <a:off x="9414822" y="58533"/>
            <a:ext cx="2777178" cy="679946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06BB4F5-DC4A-4DBA-8B5E-5873F8EE4BF8}"/>
              </a:ext>
            </a:extLst>
          </p:cNvPr>
          <p:cNvGrpSpPr/>
          <p:nvPr/>
        </p:nvGrpSpPr>
        <p:grpSpPr>
          <a:xfrm>
            <a:off x="9206672" y="536836"/>
            <a:ext cx="2473590" cy="1727752"/>
            <a:chOff x="7253296" y="478302"/>
            <a:chExt cx="2481547" cy="1742625"/>
          </a:xfrm>
        </p:grpSpPr>
        <p:sp>
          <p:nvSpPr>
            <p:cNvPr id="11" name="Freeform: Shape 10">
              <a:extLst>
                <a:ext uri="{FF2B5EF4-FFF2-40B4-BE49-F238E27FC236}">
                  <a16:creationId xmlns:a16="http://schemas.microsoft.com/office/drawing/2014/main" id="{C1577F64-6FF2-4C8A-810B-4E5641319F57}"/>
                </a:ext>
              </a:extLst>
            </p:cNvPr>
            <p:cNvSpPr/>
            <p:nvPr/>
          </p:nvSpPr>
          <p:spPr>
            <a:xfrm flipH="1">
              <a:off x="7507714" y="6550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2B4C5057-A82E-465E-A563-BE0ACA39CC62}"/>
                </a:ext>
              </a:extLst>
            </p:cNvPr>
            <p:cNvSpPr/>
            <p:nvPr/>
          </p:nvSpPr>
          <p:spPr>
            <a:xfrm flipH="1">
              <a:off x="7253296" y="4783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CC00"/>
                </a:gs>
                <a:gs pos="90300">
                  <a:srgbClr val="FF9E00"/>
                </a:gs>
                <a:gs pos="100000">
                  <a:srgbClr val="D67F00"/>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BD706D3-5055-4296-9750-EC8C0C5A438C}"/>
              </a:ext>
            </a:extLst>
          </p:cNvPr>
          <p:cNvGrpSpPr/>
          <p:nvPr/>
        </p:nvGrpSpPr>
        <p:grpSpPr>
          <a:xfrm>
            <a:off x="9132910" y="2598036"/>
            <a:ext cx="2473590" cy="1727752"/>
            <a:chOff x="7179578" y="2539502"/>
            <a:chExt cx="2481547" cy="1742625"/>
          </a:xfrm>
        </p:grpSpPr>
        <p:sp>
          <p:nvSpPr>
            <p:cNvPr id="18" name="Freeform: Shape 17">
              <a:extLst>
                <a:ext uri="{FF2B5EF4-FFF2-40B4-BE49-F238E27FC236}">
                  <a16:creationId xmlns:a16="http://schemas.microsoft.com/office/drawing/2014/main" id="{5F729D18-DA29-4C1C-9AEC-CDE3FDFD4F97}"/>
                </a:ext>
              </a:extLst>
            </p:cNvPr>
            <p:cNvSpPr/>
            <p:nvPr/>
          </p:nvSpPr>
          <p:spPr>
            <a:xfrm flipH="1">
              <a:off x="7433996" y="27162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4732228B-36A4-4D66-BBA8-FB46F667A880}"/>
                </a:ext>
              </a:extLst>
            </p:cNvPr>
            <p:cNvSpPr/>
            <p:nvPr/>
          </p:nvSpPr>
          <p:spPr>
            <a:xfrm flipH="1">
              <a:off x="7179578" y="25395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00CC99"/>
                </a:gs>
                <a:gs pos="100000">
                  <a:srgbClr val="0066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8">
            <a:extLst>
              <a:ext uri="{FF2B5EF4-FFF2-40B4-BE49-F238E27FC236}">
                <a16:creationId xmlns:a16="http://schemas.microsoft.com/office/drawing/2014/main" id="{6F415DCE-6113-456B-A5BD-47ACAF60903E}"/>
              </a:ext>
            </a:extLst>
          </p:cNvPr>
          <p:cNvGrpSpPr/>
          <p:nvPr/>
        </p:nvGrpSpPr>
        <p:grpSpPr>
          <a:xfrm>
            <a:off x="156826" y="-2368198"/>
            <a:ext cx="3422510" cy="5409915"/>
            <a:chOff x="8393562" y="-1752649"/>
            <a:chExt cx="3574230" cy="5649738"/>
          </a:xfrm>
        </p:grpSpPr>
        <p:grpSp>
          <p:nvGrpSpPr>
            <p:cNvPr id="40" name="Group 31">
              <a:extLst>
                <a:ext uri="{FF2B5EF4-FFF2-40B4-BE49-F238E27FC236}">
                  <a16:creationId xmlns:a16="http://schemas.microsoft.com/office/drawing/2014/main" id="{1D4DFA15-24A7-44BE-A912-F9CDAAA20C20}"/>
                </a:ext>
              </a:extLst>
            </p:cNvPr>
            <p:cNvGrpSpPr/>
            <p:nvPr/>
          </p:nvGrpSpPr>
          <p:grpSpPr>
            <a:xfrm>
              <a:off x="8393562" y="-1752649"/>
              <a:ext cx="3574230" cy="5649738"/>
              <a:chOff x="3023997" y="-2898749"/>
              <a:chExt cx="5911506" cy="9344237"/>
            </a:xfrm>
          </p:grpSpPr>
          <p:sp>
            <p:nvSpPr>
              <p:cNvPr id="43" name="Rectangle 32">
                <a:extLst>
                  <a:ext uri="{FF2B5EF4-FFF2-40B4-BE49-F238E27FC236}">
                    <a16:creationId xmlns:a16="http://schemas.microsoft.com/office/drawing/2014/main" id="{81D1CDCA-60E9-494F-8565-FFB5CE0747A4}"/>
                  </a:ext>
                </a:extLst>
              </p:cNvPr>
              <p:cNvSpPr/>
              <p:nvPr/>
            </p:nvSpPr>
            <p:spPr>
              <a:xfrm>
                <a:off x="3023997" y="2166425"/>
                <a:ext cx="5911506" cy="4279063"/>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46"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41" name="Picture 70">
              <a:extLst>
                <a:ext uri="{FF2B5EF4-FFF2-40B4-BE49-F238E27FC236}">
                  <a16:creationId xmlns:a16="http://schemas.microsoft.com/office/drawing/2014/main" id="{28F0844A-1ACC-4186-A996-B040FE8D2A5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563253" y="1623836"/>
              <a:ext cx="3240792" cy="2082506"/>
            </a:xfrm>
            <a:prstGeom prst="rect">
              <a:avLst/>
            </a:prstGeom>
          </p:spPr>
        </p:pic>
        <p:sp>
          <p:nvSpPr>
            <p:cNvPr id="42" name="TextBox 85">
              <a:extLst>
                <a:ext uri="{FF2B5EF4-FFF2-40B4-BE49-F238E27FC236}">
                  <a16:creationId xmlns:a16="http://schemas.microsoft.com/office/drawing/2014/main" id="{E998109D-DA88-493F-856A-4A8977355C16}"/>
                </a:ext>
              </a:extLst>
            </p:cNvPr>
            <p:cNvSpPr txBox="1"/>
            <p:nvPr/>
          </p:nvSpPr>
          <p:spPr>
            <a:xfrm>
              <a:off x="8711874" y="1388960"/>
              <a:ext cx="3092172" cy="353562"/>
            </a:xfrm>
            <a:prstGeom prst="rect">
              <a:avLst/>
            </a:prstGeom>
            <a:noFill/>
          </p:spPr>
          <p:txBody>
            <a:bodyPr wrap="square" rtlCol="0">
              <a:spAutoFit/>
            </a:bodyPr>
            <a:lstStyle/>
            <a:p>
              <a:pPr algn="ctr"/>
              <a:r>
                <a:rPr lang="ar-SY" sz="1600" b="1" dirty="0"/>
                <a:t>الملك عبدالعزيز بن عبدالرحمن آل سعود</a:t>
              </a:r>
              <a:endParaRPr lang="en-US" sz="1600" dirty="0">
                <a:solidFill>
                  <a:srgbClr val="002060"/>
                </a:solidFill>
                <a:latin typeface="Oswald" panose="02000503000000000000" pitchFamily="2" charset="0"/>
              </a:endParaRPr>
            </a:p>
          </p:txBody>
        </p:sp>
      </p:grpSp>
    </p:spTree>
    <p:extLst>
      <p:ext uri="{BB962C8B-B14F-4D97-AF65-F5344CB8AC3E}">
        <p14:creationId xmlns:p14="http://schemas.microsoft.com/office/powerpoint/2010/main" val="391682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425EADB-B5A6-454A-A3AD-23E3B27EB50A}"/>
              </a:ext>
            </a:extLst>
          </p:cNvPr>
          <p:cNvCxnSpPr/>
          <p:nvPr/>
        </p:nvCxnSpPr>
        <p:spPr>
          <a:xfrm>
            <a:off x="5908877" y="3094000"/>
            <a:ext cx="0" cy="3777175"/>
          </a:xfrm>
          <a:prstGeom prst="line">
            <a:avLst/>
          </a:prstGeom>
          <a:ln w="88900">
            <a:solidFill>
              <a:srgbClr val="FF5050"/>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5D155717-6411-4059-B45D-A99BF7F48DE4}"/>
              </a:ext>
            </a:extLst>
          </p:cNvPr>
          <p:cNvSpPr/>
          <p:nvPr/>
        </p:nvSpPr>
        <p:spPr>
          <a:xfrm>
            <a:off x="4413889" y="1384663"/>
            <a:ext cx="1317467" cy="5269355"/>
          </a:xfrm>
          <a:custGeom>
            <a:avLst/>
            <a:gdLst>
              <a:gd name="connsiteX0" fmla="*/ 1196995 w 1334074"/>
              <a:gd name="connsiteY0" fmla="*/ 4712677 h 4712677"/>
              <a:gd name="connsiteX1" fmla="*/ 1225130 w 1334074"/>
              <a:gd name="connsiteY1" fmla="*/ 3418450 h 4712677"/>
              <a:gd name="connsiteX2" fmla="*/ 1241 w 1334074"/>
              <a:gd name="connsiteY2" fmla="*/ 1814733 h 4712677"/>
              <a:gd name="connsiteX3" fmla="*/ 1042250 w 1334074"/>
              <a:gd name="connsiteY3" fmla="*/ 0 h 4712677"/>
              <a:gd name="connsiteX0" fmla="*/ 1351739 w 1421147"/>
              <a:gd name="connsiteY0" fmla="*/ 4839286 h 4839286"/>
              <a:gd name="connsiteX1" fmla="*/ 1225130 w 1421147"/>
              <a:gd name="connsiteY1" fmla="*/ 3418450 h 4839286"/>
              <a:gd name="connsiteX2" fmla="*/ 1241 w 1421147"/>
              <a:gd name="connsiteY2" fmla="*/ 1814733 h 4839286"/>
              <a:gd name="connsiteX3" fmla="*/ 1042250 w 1421147"/>
              <a:gd name="connsiteY3" fmla="*/ 0 h 4839286"/>
              <a:gd name="connsiteX0" fmla="*/ 1351739 w 1373651"/>
              <a:gd name="connsiteY0" fmla="*/ 4839286 h 4839286"/>
              <a:gd name="connsiteX1" fmla="*/ 1225130 w 1373651"/>
              <a:gd name="connsiteY1" fmla="*/ 3418450 h 4839286"/>
              <a:gd name="connsiteX2" fmla="*/ 1241 w 1373651"/>
              <a:gd name="connsiteY2" fmla="*/ 1814733 h 4839286"/>
              <a:gd name="connsiteX3" fmla="*/ 1042250 w 1373651"/>
              <a:gd name="connsiteY3" fmla="*/ 0 h 4839286"/>
              <a:gd name="connsiteX0" fmla="*/ 1351739 w 1357535"/>
              <a:gd name="connsiteY0" fmla="*/ 4839286 h 4839286"/>
              <a:gd name="connsiteX1" fmla="*/ 1225130 w 1357535"/>
              <a:gd name="connsiteY1" fmla="*/ 3418450 h 4839286"/>
              <a:gd name="connsiteX2" fmla="*/ 1241 w 1357535"/>
              <a:gd name="connsiteY2" fmla="*/ 1814733 h 4839286"/>
              <a:gd name="connsiteX3" fmla="*/ 1042250 w 1357535"/>
              <a:gd name="connsiteY3" fmla="*/ 0 h 4839286"/>
              <a:gd name="connsiteX0" fmla="*/ 1351421 w 1357217"/>
              <a:gd name="connsiteY0" fmla="*/ 4839286 h 4839286"/>
              <a:gd name="connsiteX1" fmla="*/ 1224812 w 1357217"/>
              <a:gd name="connsiteY1" fmla="*/ 3418450 h 4839286"/>
              <a:gd name="connsiteX2" fmla="*/ 923 w 1357217"/>
              <a:gd name="connsiteY2" fmla="*/ 1814733 h 4839286"/>
              <a:gd name="connsiteX3" fmla="*/ 1041932 w 1357217"/>
              <a:gd name="connsiteY3" fmla="*/ 0 h 4839286"/>
              <a:gd name="connsiteX0" fmla="*/ 1196912 w 1196912"/>
              <a:gd name="connsiteY0" fmla="*/ 4839286 h 4839286"/>
              <a:gd name="connsiteX1" fmla="*/ 1070303 w 1196912"/>
              <a:gd name="connsiteY1" fmla="*/ 3418450 h 4839286"/>
              <a:gd name="connsiteX2" fmla="*/ 1159 w 1196912"/>
              <a:gd name="connsiteY2" fmla="*/ 1772530 h 4839286"/>
              <a:gd name="connsiteX3" fmla="*/ 887423 w 1196912"/>
              <a:gd name="connsiteY3" fmla="*/ 0 h 4839286"/>
              <a:gd name="connsiteX0" fmla="*/ 1196046 w 1196046"/>
              <a:gd name="connsiteY0" fmla="*/ 5008098 h 5008098"/>
              <a:gd name="connsiteX1" fmla="*/ 1069437 w 1196046"/>
              <a:gd name="connsiteY1" fmla="*/ 3587262 h 5008098"/>
              <a:gd name="connsiteX2" fmla="*/ 293 w 1196046"/>
              <a:gd name="connsiteY2" fmla="*/ 1941342 h 5008098"/>
              <a:gd name="connsiteX3" fmla="*/ 1181978 w 1196046"/>
              <a:gd name="connsiteY3" fmla="*/ 0 h 5008098"/>
              <a:gd name="connsiteX0" fmla="*/ 1196046 w 1196046"/>
              <a:gd name="connsiteY0" fmla="*/ 5008098 h 5008098"/>
              <a:gd name="connsiteX1" fmla="*/ 1069437 w 1196046"/>
              <a:gd name="connsiteY1" fmla="*/ 3587262 h 5008098"/>
              <a:gd name="connsiteX2" fmla="*/ 293 w 1196046"/>
              <a:gd name="connsiteY2" fmla="*/ 1941342 h 5008098"/>
              <a:gd name="connsiteX3" fmla="*/ 1181978 w 1196046"/>
              <a:gd name="connsiteY3" fmla="*/ 0 h 5008098"/>
              <a:gd name="connsiteX0" fmla="*/ 1139792 w 1139792"/>
              <a:gd name="connsiteY0" fmla="*/ 5008098 h 5008098"/>
              <a:gd name="connsiteX1" fmla="*/ 1013183 w 1139792"/>
              <a:gd name="connsiteY1" fmla="*/ 3587262 h 5008098"/>
              <a:gd name="connsiteX2" fmla="*/ 309 w 1139792"/>
              <a:gd name="connsiteY2" fmla="*/ 1716258 h 5008098"/>
              <a:gd name="connsiteX3" fmla="*/ 1125724 w 1139792"/>
              <a:gd name="connsiteY3" fmla="*/ 0 h 5008098"/>
              <a:gd name="connsiteX0" fmla="*/ 1139792 w 1139792"/>
              <a:gd name="connsiteY0" fmla="*/ 5008098 h 5008098"/>
              <a:gd name="connsiteX1" fmla="*/ 1013183 w 1139792"/>
              <a:gd name="connsiteY1" fmla="*/ 3587262 h 5008098"/>
              <a:gd name="connsiteX2" fmla="*/ 309 w 1139792"/>
              <a:gd name="connsiteY2" fmla="*/ 1716258 h 5008098"/>
              <a:gd name="connsiteX3" fmla="*/ 1125724 w 1139792"/>
              <a:gd name="connsiteY3" fmla="*/ 0 h 5008098"/>
              <a:gd name="connsiteX0" fmla="*/ 1141563 w 1316181"/>
              <a:gd name="connsiteY0" fmla="*/ 5269355 h 5269355"/>
              <a:gd name="connsiteX1" fmla="*/ 1014954 w 1316181"/>
              <a:gd name="connsiteY1" fmla="*/ 3848519 h 5269355"/>
              <a:gd name="connsiteX2" fmla="*/ 2080 w 1316181"/>
              <a:gd name="connsiteY2" fmla="*/ 1977515 h 5269355"/>
              <a:gd name="connsiteX3" fmla="*/ 1316181 w 1316181"/>
              <a:gd name="connsiteY3" fmla="*/ 0 h 5269355"/>
              <a:gd name="connsiteX0" fmla="*/ 1141563 w 1316181"/>
              <a:gd name="connsiteY0" fmla="*/ 5269355 h 5269355"/>
              <a:gd name="connsiteX1" fmla="*/ 1014954 w 1316181"/>
              <a:gd name="connsiteY1" fmla="*/ 3848519 h 5269355"/>
              <a:gd name="connsiteX2" fmla="*/ 2080 w 1316181"/>
              <a:gd name="connsiteY2" fmla="*/ 1977515 h 5269355"/>
              <a:gd name="connsiteX3" fmla="*/ 1316181 w 1316181"/>
              <a:gd name="connsiteY3" fmla="*/ 0 h 5269355"/>
              <a:gd name="connsiteX0" fmla="*/ 1142849 w 1317467"/>
              <a:gd name="connsiteY0" fmla="*/ 5269355 h 5269355"/>
              <a:gd name="connsiteX1" fmla="*/ 1016240 w 1317467"/>
              <a:gd name="connsiteY1" fmla="*/ 3848519 h 5269355"/>
              <a:gd name="connsiteX2" fmla="*/ 3366 w 1317467"/>
              <a:gd name="connsiteY2" fmla="*/ 1977515 h 5269355"/>
              <a:gd name="connsiteX3" fmla="*/ 1317467 w 1317467"/>
              <a:gd name="connsiteY3" fmla="*/ 0 h 5269355"/>
            </a:gdLst>
            <a:ahLst/>
            <a:cxnLst>
              <a:cxn ang="0">
                <a:pos x="connsiteX0" y="connsiteY0"/>
              </a:cxn>
              <a:cxn ang="0">
                <a:pos x="connsiteX1" y="connsiteY1"/>
              </a:cxn>
              <a:cxn ang="0">
                <a:pos x="connsiteX2" y="connsiteY2"/>
              </a:cxn>
              <a:cxn ang="0">
                <a:pos x="connsiteX3" y="connsiteY3"/>
              </a:cxn>
            </a:cxnLst>
            <a:rect l="l" t="t" r="r" b="b"/>
            <a:pathLst>
              <a:path w="1317467" h="5269355">
                <a:moveTo>
                  <a:pt x="1142849" y="5269355"/>
                </a:moveTo>
                <a:cubicBezTo>
                  <a:pt x="1101817" y="4807467"/>
                  <a:pt x="1206154" y="4397159"/>
                  <a:pt x="1016240" y="3848519"/>
                </a:cubicBezTo>
                <a:cubicBezTo>
                  <a:pt x="826326" y="3299879"/>
                  <a:pt x="-61353" y="2880192"/>
                  <a:pt x="3366" y="1977515"/>
                </a:cubicBezTo>
                <a:cubicBezTo>
                  <a:pt x="68085" y="1074838"/>
                  <a:pt x="1123367" y="582078"/>
                  <a:pt x="1317467"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67C4A5A-E7A3-488D-B8FE-E505ED236B0B}"/>
              </a:ext>
            </a:extLst>
          </p:cNvPr>
          <p:cNvSpPr/>
          <p:nvPr/>
        </p:nvSpPr>
        <p:spPr>
          <a:xfrm flipH="1">
            <a:off x="6297638" y="1645921"/>
            <a:ext cx="1139792" cy="5008098"/>
          </a:xfrm>
          <a:custGeom>
            <a:avLst/>
            <a:gdLst>
              <a:gd name="connsiteX0" fmla="*/ 1196995 w 1334074"/>
              <a:gd name="connsiteY0" fmla="*/ 4712677 h 4712677"/>
              <a:gd name="connsiteX1" fmla="*/ 1225130 w 1334074"/>
              <a:gd name="connsiteY1" fmla="*/ 3418450 h 4712677"/>
              <a:gd name="connsiteX2" fmla="*/ 1241 w 1334074"/>
              <a:gd name="connsiteY2" fmla="*/ 1814733 h 4712677"/>
              <a:gd name="connsiteX3" fmla="*/ 1042250 w 1334074"/>
              <a:gd name="connsiteY3" fmla="*/ 0 h 4712677"/>
              <a:gd name="connsiteX0" fmla="*/ 1351739 w 1421147"/>
              <a:gd name="connsiteY0" fmla="*/ 4839286 h 4839286"/>
              <a:gd name="connsiteX1" fmla="*/ 1225130 w 1421147"/>
              <a:gd name="connsiteY1" fmla="*/ 3418450 h 4839286"/>
              <a:gd name="connsiteX2" fmla="*/ 1241 w 1421147"/>
              <a:gd name="connsiteY2" fmla="*/ 1814733 h 4839286"/>
              <a:gd name="connsiteX3" fmla="*/ 1042250 w 1421147"/>
              <a:gd name="connsiteY3" fmla="*/ 0 h 4839286"/>
              <a:gd name="connsiteX0" fmla="*/ 1351739 w 1373651"/>
              <a:gd name="connsiteY0" fmla="*/ 4839286 h 4839286"/>
              <a:gd name="connsiteX1" fmla="*/ 1225130 w 1373651"/>
              <a:gd name="connsiteY1" fmla="*/ 3418450 h 4839286"/>
              <a:gd name="connsiteX2" fmla="*/ 1241 w 1373651"/>
              <a:gd name="connsiteY2" fmla="*/ 1814733 h 4839286"/>
              <a:gd name="connsiteX3" fmla="*/ 1042250 w 1373651"/>
              <a:gd name="connsiteY3" fmla="*/ 0 h 4839286"/>
              <a:gd name="connsiteX0" fmla="*/ 1351739 w 1357535"/>
              <a:gd name="connsiteY0" fmla="*/ 4839286 h 4839286"/>
              <a:gd name="connsiteX1" fmla="*/ 1225130 w 1357535"/>
              <a:gd name="connsiteY1" fmla="*/ 3418450 h 4839286"/>
              <a:gd name="connsiteX2" fmla="*/ 1241 w 1357535"/>
              <a:gd name="connsiteY2" fmla="*/ 1814733 h 4839286"/>
              <a:gd name="connsiteX3" fmla="*/ 1042250 w 1357535"/>
              <a:gd name="connsiteY3" fmla="*/ 0 h 4839286"/>
              <a:gd name="connsiteX0" fmla="*/ 1351421 w 1357217"/>
              <a:gd name="connsiteY0" fmla="*/ 4839286 h 4839286"/>
              <a:gd name="connsiteX1" fmla="*/ 1224812 w 1357217"/>
              <a:gd name="connsiteY1" fmla="*/ 3418450 h 4839286"/>
              <a:gd name="connsiteX2" fmla="*/ 923 w 1357217"/>
              <a:gd name="connsiteY2" fmla="*/ 1814733 h 4839286"/>
              <a:gd name="connsiteX3" fmla="*/ 1041932 w 1357217"/>
              <a:gd name="connsiteY3" fmla="*/ 0 h 4839286"/>
              <a:gd name="connsiteX0" fmla="*/ 1196912 w 1196912"/>
              <a:gd name="connsiteY0" fmla="*/ 4839286 h 4839286"/>
              <a:gd name="connsiteX1" fmla="*/ 1070303 w 1196912"/>
              <a:gd name="connsiteY1" fmla="*/ 3418450 h 4839286"/>
              <a:gd name="connsiteX2" fmla="*/ 1159 w 1196912"/>
              <a:gd name="connsiteY2" fmla="*/ 1772530 h 4839286"/>
              <a:gd name="connsiteX3" fmla="*/ 887423 w 1196912"/>
              <a:gd name="connsiteY3" fmla="*/ 0 h 4839286"/>
              <a:gd name="connsiteX0" fmla="*/ 1196046 w 1196046"/>
              <a:gd name="connsiteY0" fmla="*/ 5008098 h 5008098"/>
              <a:gd name="connsiteX1" fmla="*/ 1069437 w 1196046"/>
              <a:gd name="connsiteY1" fmla="*/ 3587262 h 5008098"/>
              <a:gd name="connsiteX2" fmla="*/ 293 w 1196046"/>
              <a:gd name="connsiteY2" fmla="*/ 1941342 h 5008098"/>
              <a:gd name="connsiteX3" fmla="*/ 1181978 w 1196046"/>
              <a:gd name="connsiteY3" fmla="*/ 0 h 5008098"/>
              <a:gd name="connsiteX0" fmla="*/ 1196046 w 1196046"/>
              <a:gd name="connsiteY0" fmla="*/ 5008098 h 5008098"/>
              <a:gd name="connsiteX1" fmla="*/ 1069437 w 1196046"/>
              <a:gd name="connsiteY1" fmla="*/ 3587262 h 5008098"/>
              <a:gd name="connsiteX2" fmla="*/ 293 w 1196046"/>
              <a:gd name="connsiteY2" fmla="*/ 1941342 h 5008098"/>
              <a:gd name="connsiteX3" fmla="*/ 1181978 w 1196046"/>
              <a:gd name="connsiteY3" fmla="*/ 0 h 5008098"/>
              <a:gd name="connsiteX0" fmla="*/ 1139792 w 1139792"/>
              <a:gd name="connsiteY0" fmla="*/ 5008098 h 5008098"/>
              <a:gd name="connsiteX1" fmla="*/ 1013183 w 1139792"/>
              <a:gd name="connsiteY1" fmla="*/ 3587262 h 5008098"/>
              <a:gd name="connsiteX2" fmla="*/ 309 w 1139792"/>
              <a:gd name="connsiteY2" fmla="*/ 1716258 h 5008098"/>
              <a:gd name="connsiteX3" fmla="*/ 1125724 w 1139792"/>
              <a:gd name="connsiteY3" fmla="*/ 0 h 5008098"/>
              <a:gd name="connsiteX0" fmla="*/ 1139792 w 1139792"/>
              <a:gd name="connsiteY0" fmla="*/ 5008098 h 5008098"/>
              <a:gd name="connsiteX1" fmla="*/ 1013183 w 1139792"/>
              <a:gd name="connsiteY1" fmla="*/ 3587262 h 5008098"/>
              <a:gd name="connsiteX2" fmla="*/ 309 w 1139792"/>
              <a:gd name="connsiteY2" fmla="*/ 1716258 h 5008098"/>
              <a:gd name="connsiteX3" fmla="*/ 1125724 w 1139792"/>
              <a:gd name="connsiteY3" fmla="*/ 0 h 5008098"/>
            </a:gdLst>
            <a:ahLst/>
            <a:cxnLst>
              <a:cxn ang="0">
                <a:pos x="connsiteX0" y="connsiteY0"/>
              </a:cxn>
              <a:cxn ang="0">
                <a:pos x="connsiteX1" y="connsiteY1"/>
              </a:cxn>
              <a:cxn ang="0">
                <a:pos x="connsiteX2" y="connsiteY2"/>
              </a:cxn>
              <a:cxn ang="0">
                <a:pos x="connsiteX3" y="connsiteY3"/>
              </a:cxn>
            </a:cxnLst>
            <a:rect l="l" t="t" r="r" b="b"/>
            <a:pathLst>
              <a:path w="1139792" h="5008098">
                <a:moveTo>
                  <a:pt x="1139792" y="5008098"/>
                </a:moveTo>
                <a:cubicBezTo>
                  <a:pt x="1098760" y="4546210"/>
                  <a:pt x="1203097" y="4135902"/>
                  <a:pt x="1013183" y="3587262"/>
                </a:cubicBezTo>
                <a:cubicBezTo>
                  <a:pt x="823269" y="3038622"/>
                  <a:pt x="-18448" y="2440744"/>
                  <a:pt x="309" y="1716258"/>
                </a:cubicBezTo>
                <a:cubicBezTo>
                  <a:pt x="19066" y="991772"/>
                  <a:pt x="800995" y="524021"/>
                  <a:pt x="1125724" y="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2EE62B1-D489-4739-8C9C-3E77E941391E}"/>
              </a:ext>
            </a:extLst>
          </p:cNvPr>
          <p:cNvSpPr/>
          <p:nvPr/>
        </p:nvSpPr>
        <p:spPr>
          <a:xfrm>
            <a:off x="4103479" y="4399171"/>
            <a:ext cx="1328348" cy="2249713"/>
          </a:xfrm>
          <a:custGeom>
            <a:avLst/>
            <a:gdLst>
              <a:gd name="connsiteX0" fmla="*/ 1016000 w 1043651"/>
              <a:gd name="connsiteY0" fmla="*/ 2481942 h 2481942"/>
              <a:gd name="connsiteX1" fmla="*/ 914400 w 1043651"/>
              <a:gd name="connsiteY1" fmla="*/ 1219200 h 2481942"/>
              <a:gd name="connsiteX2" fmla="*/ 0 w 1043651"/>
              <a:gd name="connsiteY2" fmla="*/ 0 h 2481942"/>
              <a:gd name="connsiteX0" fmla="*/ 1306286 w 1349970"/>
              <a:gd name="connsiteY0" fmla="*/ 2249713 h 2249713"/>
              <a:gd name="connsiteX1" fmla="*/ 1204686 w 1349970"/>
              <a:gd name="connsiteY1" fmla="*/ 986971 h 2249713"/>
              <a:gd name="connsiteX2" fmla="*/ 0 w 1349970"/>
              <a:gd name="connsiteY2" fmla="*/ 0 h 2249713"/>
              <a:gd name="connsiteX0" fmla="*/ 1306286 w 1349970"/>
              <a:gd name="connsiteY0" fmla="*/ 2249713 h 2249713"/>
              <a:gd name="connsiteX1" fmla="*/ 1204686 w 1349970"/>
              <a:gd name="connsiteY1" fmla="*/ 986971 h 2249713"/>
              <a:gd name="connsiteX2" fmla="*/ 0 w 1349970"/>
              <a:gd name="connsiteY2" fmla="*/ 0 h 2249713"/>
              <a:gd name="connsiteX0" fmla="*/ 1306286 w 1328348"/>
              <a:gd name="connsiteY0" fmla="*/ 2249713 h 2249713"/>
              <a:gd name="connsiteX1" fmla="*/ 1146629 w 1328348"/>
              <a:gd name="connsiteY1" fmla="*/ 986971 h 2249713"/>
              <a:gd name="connsiteX2" fmla="*/ 0 w 1328348"/>
              <a:gd name="connsiteY2" fmla="*/ 0 h 2249713"/>
            </a:gdLst>
            <a:ahLst/>
            <a:cxnLst>
              <a:cxn ang="0">
                <a:pos x="connsiteX0" y="connsiteY0"/>
              </a:cxn>
              <a:cxn ang="0">
                <a:pos x="connsiteX1" y="connsiteY1"/>
              </a:cxn>
              <a:cxn ang="0">
                <a:pos x="connsiteX2" y="connsiteY2"/>
              </a:cxn>
            </a:cxnLst>
            <a:rect l="l" t="t" r="r" b="b"/>
            <a:pathLst>
              <a:path w="1328348" h="2249713">
                <a:moveTo>
                  <a:pt x="1306286" y="2249713"/>
                </a:moveTo>
                <a:cubicBezTo>
                  <a:pt x="1340152" y="1825170"/>
                  <a:pt x="1364343" y="1361923"/>
                  <a:pt x="1146629" y="986971"/>
                </a:cubicBezTo>
                <a:cubicBezTo>
                  <a:pt x="928915" y="612019"/>
                  <a:pt x="387047" y="185056"/>
                  <a:pt x="0" y="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8D909FB-6A5C-4B9A-A64E-ED253C2E669C}"/>
              </a:ext>
            </a:extLst>
          </p:cNvPr>
          <p:cNvSpPr/>
          <p:nvPr/>
        </p:nvSpPr>
        <p:spPr>
          <a:xfrm flipH="1">
            <a:off x="6395783" y="4297571"/>
            <a:ext cx="1273119" cy="2351313"/>
          </a:xfrm>
          <a:custGeom>
            <a:avLst/>
            <a:gdLst>
              <a:gd name="connsiteX0" fmla="*/ 1016000 w 1043651"/>
              <a:gd name="connsiteY0" fmla="*/ 2481942 h 2481942"/>
              <a:gd name="connsiteX1" fmla="*/ 914400 w 1043651"/>
              <a:gd name="connsiteY1" fmla="*/ 1219200 h 2481942"/>
              <a:gd name="connsiteX2" fmla="*/ 0 w 1043651"/>
              <a:gd name="connsiteY2" fmla="*/ 0 h 2481942"/>
              <a:gd name="connsiteX0" fmla="*/ 1233714 w 1273119"/>
              <a:gd name="connsiteY0" fmla="*/ 2351313 h 2351313"/>
              <a:gd name="connsiteX1" fmla="*/ 1132114 w 1273119"/>
              <a:gd name="connsiteY1" fmla="*/ 1088571 h 2351313"/>
              <a:gd name="connsiteX2" fmla="*/ 0 w 1273119"/>
              <a:gd name="connsiteY2" fmla="*/ 0 h 2351313"/>
              <a:gd name="connsiteX0" fmla="*/ 1233714 w 1273119"/>
              <a:gd name="connsiteY0" fmla="*/ 2351313 h 2351313"/>
              <a:gd name="connsiteX1" fmla="*/ 1132114 w 1273119"/>
              <a:gd name="connsiteY1" fmla="*/ 1088571 h 2351313"/>
              <a:gd name="connsiteX2" fmla="*/ 0 w 1273119"/>
              <a:gd name="connsiteY2" fmla="*/ 0 h 2351313"/>
              <a:gd name="connsiteX0" fmla="*/ 1233714 w 1273119"/>
              <a:gd name="connsiteY0" fmla="*/ 2351313 h 2351313"/>
              <a:gd name="connsiteX1" fmla="*/ 1132114 w 1273119"/>
              <a:gd name="connsiteY1" fmla="*/ 1088571 h 2351313"/>
              <a:gd name="connsiteX2" fmla="*/ 0 w 1273119"/>
              <a:gd name="connsiteY2" fmla="*/ 0 h 2351313"/>
            </a:gdLst>
            <a:ahLst/>
            <a:cxnLst>
              <a:cxn ang="0">
                <a:pos x="connsiteX0" y="connsiteY0"/>
              </a:cxn>
              <a:cxn ang="0">
                <a:pos x="connsiteX1" y="connsiteY1"/>
              </a:cxn>
              <a:cxn ang="0">
                <a:pos x="connsiteX2" y="connsiteY2"/>
              </a:cxn>
            </a:cxnLst>
            <a:rect l="l" t="t" r="r" b="b"/>
            <a:pathLst>
              <a:path w="1273119" h="2351313">
                <a:moveTo>
                  <a:pt x="1233714" y="2351313"/>
                </a:moveTo>
                <a:cubicBezTo>
                  <a:pt x="1267580" y="1926770"/>
                  <a:pt x="1337733" y="1480456"/>
                  <a:pt x="1132114" y="1088571"/>
                </a:cubicBezTo>
                <a:cubicBezTo>
                  <a:pt x="926495" y="696686"/>
                  <a:pt x="372533" y="315685"/>
                  <a:pt x="0" y="0"/>
                </a:cubicBezTo>
              </a:path>
            </a:pathLst>
          </a:cu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9830CF-2BB9-47B3-BE8F-EF6CACE9C896}"/>
              </a:ext>
            </a:extLst>
          </p:cNvPr>
          <p:cNvSpPr/>
          <p:nvPr/>
        </p:nvSpPr>
        <p:spPr>
          <a:xfrm>
            <a:off x="0" y="6574971"/>
            <a:ext cx="12192000" cy="33159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3B7A7C8-584C-493E-8258-CA4CE0BAEAC0}"/>
              </a:ext>
            </a:extLst>
          </p:cNvPr>
          <p:cNvSpPr/>
          <p:nvPr/>
        </p:nvSpPr>
        <p:spPr>
          <a:xfrm>
            <a:off x="3925824" y="2955222"/>
            <a:ext cx="595086" cy="1016000"/>
          </a:xfrm>
          <a:custGeom>
            <a:avLst/>
            <a:gdLst>
              <a:gd name="connsiteX0" fmla="*/ 595086 w 595086"/>
              <a:gd name="connsiteY0" fmla="*/ 1016000 h 1016000"/>
              <a:gd name="connsiteX1" fmla="*/ 319315 w 595086"/>
              <a:gd name="connsiteY1" fmla="*/ 391885 h 1016000"/>
              <a:gd name="connsiteX2" fmla="*/ 0 w 595086"/>
              <a:gd name="connsiteY2" fmla="*/ 0 h 1016000"/>
            </a:gdLst>
            <a:ahLst/>
            <a:cxnLst>
              <a:cxn ang="0">
                <a:pos x="connsiteX0" y="connsiteY0"/>
              </a:cxn>
              <a:cxn ang="0">
                <a:pos x="connsiteX1" y="connsiteY1"/>
              </a:cxn>
              <a:cxn ang="0">
                <a:pos x="connsiteX2" y="connsiteY2"/>
              </a:cxn>
            </a:cxnLst>
            <a:rect l="l" t="t" r="r" b="b"/>
            <a:pathLst>
              <a:path w="595086" h="1016000">
                <a:moveTo>
                  <a:pt x="595086" y="1016000"/>
                </a:moveTo>
                <a:cubicBezTo>
                  <a:pt x="506791" y="788609"/>
                  <a:pt x="418496" y="561218"/>
                  <a:pt x="319315" y="391885"/>
                </a:cubicBezTo>
                <a:cubicBezTo>
                  <a:pt x="220134" y="222552"/>
                  <a:pt x="110067" y="111276"/>
                  <a:pt x="0"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B53026F-0849-470B-904D-C63797213BE4}"/>
              </a:ext>
            </a:extLst>
          </p:cNvPr>
          <p:cNvSpPr/>
          <p:nvPr/>
        </p:nvSpPr>
        <p:spPr>
          <a:xfrm>
            <a:off x="4568202" y="1925489"/>
            <a:ext cx="172610" cy="627464"/>
          </a:xfrm>
          <a:custGeom>
            <a:avLst/>
            <a:gdLst>
              <a:gd name="connsiteX0" fmla="*/ 595086 w 595086"/>
              <a:gd name="connsiteY0" fmla="*/ 1016000 h 1016000"/>
              <a:gd name="connsiteX1" fmla="*/ 319315 w 595086"/>
              <a:gd name="connsiteY1" fmla="*/ 391885 h 1016000"/>
              <a:gd name="connsiteX2" fmla="*/ 0 w 595086"/>
              <a:gd name="connsiteY2" fmla="*/ 0 h 1016000"/>
            </a:gdLst>
            <a:ahLst/>
            <a:cxnLst>
              <a:cxn ang="0">
                <a:pos x="connsiteX0" y="connsiteY0"/>
              </a:cxn>
              <a:cxn ang="0">
                <a:pos x="connsiteX1" y="connsiteY1"/>
              </a:cxn>
              <a:cxn ang="0">
                <a:pos x="connsiteX2" y="connsiteY2"/>
              </a:cxn>
            </a:cxnLst>
            <a:rect l="l" t="t" r="r" b="b"/>
            <a:pathLst>
              <a:path w="595086" h="1016000">
                <a:moveTo>
                  <a:pt x="595086" y="1016000"/>
                </a:moveTo>
                <a:cubicBezTo>
                  <a:pt x="506791" y="788609"/>
                  <a:pt x="418496" y="561218"/>
                  <a:pt x="319315" y="391885"/>
                </a:cubicBezTo>
                <a:cubicBezTo>
                  <a:pt x="220134" y="222552"/>
                  <a:pt x="110067" y="111276"/>
                  <a:pt x="0"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DC6AD8F-F382-4EE3-9780-4BD4673A0BFB}"/>
              </a:ext>
            </a:extLst>
          </p:cNvPr>
          <p:cNvSpPr/>
          <p:nvPr/>
        </p:nvSpPr>
        <p:spPr>
          <a:xfrm flipH="1">
            <a:off x="7256338" y="2983914"/>
            <a:ext cx="595086" cy="1016000"/>
          </a:xfrm>
          <a:custGeom>
            <a:avLst/>
            <a:gdLst>
              <a:gd name="connsiteX0" fmla="*/ 595086 w 595086"/>
              <a:gd name="connsiteY0" fmla="*/ 1016000 h 1016000"/>
              <a:gd name="connsiteX1" fmla="*/ 319315 w 595086"/>
              <a:gd name="connsiteY1" fmla="*/ 391885 h 1016000"/>
              <a:gd name="connsiteX2" fmla="*/ 0 w 595086"/>
              <a:gd name="connsiteY2" fmla="*/ 0 h 1016000"/>
            </a:gdLst>
            <a:ahLst/>
            <a:cxnLst>
              <a:cxn ang="0">
                <a:pos x="connsiteX0" y="connsiteY0"/>
              </a:cxn>
              <a:cxn ang="0">
                <a:pos x="connsiteX1" y="connsiteY1"/>
              </a:cxn>
              <a:cxn ang="0">
                <a:pos x="connsiteX2" y="connsiteY2"/>
              </a:cxn>
            </a:cxnLst>
            <a:rect l="l" t="t" r="r" b="b"/>
            <a:pathLst>
              <a:path w="595086" h="1016000">
                <a:moveTo>
                  <a:pt x="595086" y="1016000"/>
                </a:moveTo>
                <a:cubicBezTo>
                  <a:pt x="506791" y="788609"/>
                  <a:pt x="418496" y="561218"/>
                  <a:pt x="319315" y="391885"/>
                </a:cubicBezTo>
                <a:cubicBezTo>
                  <a:pt x="220134" y="222552"/>
                  <a:pt x="110067" y="111276"/>
                  <a:pt x="0" y="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F8CDE8B-87F9-46F0-84C3-28BD6D319AD8}"/>
              </a:ext>
            </a:extLst>
          </p:cNvPr>
          <p:cNvSpPr/>
          <p:nvPr/>
        </p:nvSpPr>
        <p:spPr>
          <a:xfrm flipH="1">
            <a:off x="7154401" y="2046513"/>
            <a:ext cx="116451" cy="604357"/>
          </a:xfrm>
          <a:custGeom>
            <a:avLst/>
            <a:gdLst>
              <a:gd name="connsiteX0" fmla="*/ 595086 w 595086"/>
              <a:gd name="connsiteY0" fmla="*/ 1016000 h 1016000"/>
              <a:gd name="connsiteX1" fmla="*/ 319315 w 595086"/>
              <a:gd name="connsiteY1" fmla="*/ 391885 h 1016000"/>
              <a:gd name="connsiteX2" fmla="*/ 0 w 595086"/>
              <a:gd name="connsiteY2" fmla="*/ 0 h 1016000"/>
            </a:gdLst>
            <a:ahLst/>
            <a:cxnLst>
              <a:cxn ang="0">
                <a:pos x="connsiteX0" y="connsiteY0"/>
              </a:cxn>
              <a:cxn ang="0">
                <a:pos x="connsiteX1" y="connsiteY1"/>
              </a:cxn>
              <a:cxn ang="0">
                <a:pos x="connsiteX2" y="connsiteY2"/>
              </a:cxn>
            </a:cxnLst>
            <a:rect l="l" t="t" r="r" b="b"/>
            <a:pathLst>
              <a:path w="595086" h="1016000">
                <a:moveTo>
                  <a:pt x="595086" y="1016000"/>
                </a:moveTo>
                <a:cubicBezTo>
                  <a:pt x="506791" y="788609"/>
                  <a:pt x="418496" y="561218"/>
                  <a:pt x="319315" y="391885"/>
                </a:cubicBezTo>
                <a:cubicBezTo>
                  <a:pt x="220134" y="222552"/>
                  <a:pt x="110067" y="111276"/>
                  <a:pt x="0" y="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6C2DD6F-BCDE-414F-9352-5B7A3B56AC22}"/>
              </a:ext>
            </a:extLst>
          </p:cNvPr>
          <p:cNvSpPr/>
          <p:nvPr/>
        </p:nvSpPr>
        <p:spPr>
          <a:xfrm>
            <a:off x="4841867" y="5495554"/>
            <a:ext cx="551077" cy="331596"/>
          </a:xfrm>
          <a:custGeom>
            <a:avLst/>
            <a:gdLst>
              <a:gd name="connsiteX0" fmla="*/ 595086 w 595086"/>
              <a:gd name="connsiteY0" fmla="*/ 1016000 h 1016000"/>
              <a:gd name="connsiteX1" fmla="*/ 319315 w 595086"/>
              <a:gd name="connsiteY1" fmla="*/ 391885 h 1016000"/>
              <a:gd name="connsiteX2" fmla="*/ 0 w 595086"/>
              <a:gd name="connsiteY2" fmla="*/ 0 h 1016000"/>
            </a:gdLst>
            <a:ahLst/>
            <a:cxnLst>
              <a:cxn ang="0">
                <a:pos x="connsiteX0" y="connsiteY0"/>
              </a:cxn>
              <a:cxn ang="0">
                <a:pos x="connsiteX1" y="connsiteY1"/>
              </a:cxn>
              <a:cxn ang="0">
                <a:pos x="connsiteX2" y="connsiteY2"/>
              </a:cxn>
            </a:cxnLst>
            <a:rect l="l" t="t" r="r" b="b"/>
            <a:pathLst>
              <a:path w="595086" h="1016000">
                <a:moveTo>
                  <a:pt x="595086" y="1016000"/>
                </a:moveTo>
                <a:cubicBezTo>
                  <a:pt x="506791" y="788609"/>
                  <a:pt x="418496" y="561218"/>
                  <a:pt x="319315" y="391885"/>
                </a:cubicBezTo>
                <a:cubicBezTo>
                  <a:pt x="220134" y="222552"/>
                  <a:pt x="110067" y="111276"/>
                  <a:pt x="0" y="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D4209D7-A2B2-4EC8-AEBE-EBBE5CEC71AB}"/>
              </a:ext>
            </a:extLst>
          </p:cNvPr>
          <p:cNvSpPr/>
          <p:nvPr/>
        </p:nvSpPr>
        <p:spPr>
          <a:xfrm flipH="1">
            <a:off x="6496837" y="5155475"/>
            <a:ext cx="551077" cy="331596"/>
          </a:xfrm>
          <a:custGeom>
            <a:avLst/>
            <a:gdLst>
              <a:gd name="connsiteX0" fmla="*/ 595086 w 595086"/>
              <a:gd name="connsiteY0" fmla="*/ 1016000 h 1016000"/>
              <a:gd name="connsiteX1" fmla="*/ 319315 w 595086"/>
              <a:gd name="connsiteY1" fmla="*/ 391885 h 1016000"/>
              <a:gd name="connsiteX2" fmla="*/ 0 w 595086"/>
              <a:gd name="connsiteY2" fmla="*/ 0 h 1016000"/>
            </a:gdLst>
            <a:ahLst/>
            <a:cxnLst>
              <a:cxn ang="0">
                <a:pos x="connsiteX0" y="connsiteY0"/>
              </a:cxn>
              <a:cxn ang="0">
                <a:pos x="connsiteX1" y="connsiteY1"/>
              </a:cxn>
              <a:cxn ang="0">
                <a:pos x="connsiteX2" y="connsiteY2"/>
              </a:cxn>
            </a:cxnLst>
            <a:rect l="l" t="t" r="r" b="b"/>
            <a:pathLst>
              <a:path w="595086" h="1016000">
                <a:moveTo>
                  <a:pt x="595086" y="1016000"/>
                </a:moveTo>
                <a:cubicBezTo>
                  <a:pt x="506791" y="788609"/>
                  <a:pt x="418496" y="561218"/>
                  <a:pt x="319315" y="391885"/>
                </a:cubicBezTo>
                <a:cubicBezTo>
                  <a:pt x="220134" y="222552"/>
                  <a:pt x="110067" y="111276"/>
                  <a:pt x="0" y="0"/>
                </a:cubicBezTo>
              </a:path>
            </a:pathLst>
          </a:cu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F8AF16B5-E938-476F-84CC-CA6B75F969C4}"/>
              </a:ext>
            </a:extLst>
          </p:cNvPr>
          <p:cNvGrpSpPr/>
          <p:nvPr/>
        </p:nvGrpSpPr>
        <p:grpSpPr>
          <a:xfrm>
            <a:off x="4740812" y="2152357"/>
            <a:ext cx="2307102" cy="2307102"/>
            <a:chOff x="4740812" y="2152357"/>
            <a:chExt cx="2307102" cy="2307102"/>
          </a:xfrm>
        </p:grpSpPr>
        <p:sp>
          <p:nvSpPr>
            <p:cNvPr id="6" name="Oval 5">
              <a:extLst>
                <a:ext uri="{FF2B5EF4-FFF2-40B4-BE49-F238E27FC236}">
                  <a16:creationId xmlns:a16="http://schemas.microsoft.com/office/drawing/2014/main" id="{B295F0F0-1824-4D23-8EBF-A4EDEB596D9C}"/>
                </a:ext>
              </a:extLst>
            </p:cNvPr>
            <p:cNvSpPr/>
            <p:nvPr/>
          </p:nvSpPr>
          <p:spPr>
            <a:xfrm>
              <a:off x="4740812" y="2152357"/>
              <a:ext cx="2307102" cy="230710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E068040F-049D-4F14-853D-6A8468843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7033" y="2481979"/>
              <a:ext cx="1574659" cy="1613540"/>
            </a:xfrm>
            <a:prstGeom prst="rect">
              <a:avLst/>
            </a:prstGeom>
          </p:spPr>
        </p:pic>
      </p:grpSp>
      <p:grpSp>
        <p:nvGrpSpPr>
          <p:cNvPr id="33" name="Group 32">
            <a:extLst>
              <a:ext uri="{FF2B5EF4-FFF2-40B4-BE49-F238E27FC236}">
                <a16:creationId xmlns:a16="http://schemas.microsoft.com/office/drawing/2014/main" id="{28B866D5-3F4A-43E5-B04C-942BA7B3E304}"/>
              </a:ext>
            </a:extLst>
          </p:cNvPr>
          <p:cNvGrpSpPr/>
          <p:nvPr/>
        </p:nvGrpSpPr>
        <p:grpSpPr>
          <a:xfrm>
            <a:off x="3282601" y="2259765"/>
            <a:ext cx="881574" cy="881574"/>
            <a:chOff x="3282601" y="2259765"/>
            <a:chExt cx="881574" cy="881574"/>
          </a:xfrm>
        </p:grpSpPr>
        <p:sp>
          <p:nvSpPr>
            <p:cNvPr id="23" name="Oval 22">
              <a:extLst>
                <a:ext uri="{FF2B5EF4-FFF2-40B4-BE49-F238E27FC236}">
                  <a16:creationId xmlns:a16="http://schemas.microsoft.com/office/drawing/2014/main" id="{4F546E22-ECF9-4E50-9718-58738E67A0E0}"/>
                </a:ext>
              </a:extLst>
            </p:cNvPr>
            <p:cNvSpPr/>
            <p:nvPr/>
          </p:nvSpPr>
          <p:spPr>
            <a:xfrm>
              <a:off x="3282601" y="2259765"/>
              <a:ext cx="881574" cy="881574"/>
            </a:xfrm>
            <a:prstGeom prst="ellipse">
              <a:avLst/>
            </a:prstGeom>
            <a:gradFill>
              <a:gsLst>
                <a:gs pos="0">
                  <a:srgbClr val="FFCC00"/>
                </a:gs>
                <a:gs pos="100000">
                  <a:srgbClr val="FF33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C695C0B1-F694-4813-B14A-05AAF3DC6A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6555" y="2473958"/>
              <a:ext cx="462201" cy="410974"/>
            </a:xfrm>
            <a:prstGeom prst="rect">
              <a:avLst/>
            </a:prstGeom>
          </p:spPr>
        </p:pic>
      </p:grpSp>
      <p:grpSp>
        <p:nvGrpSpPr>
          <p:cNvPr id="44" name="Group 43">
            <a:extLst>
              <a:ext uri="{FF2B5EF4-FFF2-40B4-BE49-F238E27FC236}">
                <a16:creationId xmlns:a16="http://schemas.microsoft.com/office/drawing/2014/main" id="{80397965-C068-4CF5-9C16-BC89EBD6019A}"/>
              </a:ext>
            </a:extLst>
          </p:cNvPr>
          <p:cNvGrpSpPr/>
          <p:nvPr/>
        </p:nvGrpSpPr>
        <p:grpSpPr>
          <a:xfrm>
            <a:off x="7236941" y="4039888"/>
            <a:ext cx="728583" cy="728583"/>
            <a:chOff x="7236941" y="4039888"/>
            <a:chExt cx="728583" cy="728583"/>
          </a:xfrm>
        </p:grpSpPr>
        <p:sp>
          <p:nvSpPr>
            <p:cNvPr id="31" name="Oval 30">
              <a:extLst>
                <a:ext uri="{FF2B5EF4-FFF2-40B4-BE49-F238E27FC236}">
                  <a16:creationId xmlns:a16="http://schemas.microsoft.com/office/drawing/2014/main" id="{A5450470-B875-4BFF-B939-2BD99CA6C953}"/>
                </a:ext>
              </a:extLst>
            </p:cNvPr>
            <p:cNvSpPr/>
            <p:nvPr/>
          </p:nvSpPr>
          <p:spPr>
            <a:xfrm>
              <a:off x="7236941" y="4039888"/>
              <a:ext cx="728583" cy="728583"/>
            </a:xfrm>
            <a:prstGeom prst="ellipse">
              <a:avLst/>
            </a:prstGeom>
            <a:gradFill>
              <a:gsLst>
                <a:gs pos="0">
                  <a:srgbClr val="0099CC"/>
                </a:gs>
                <a:gs pos="100000">
                  <a:srgbClr val="00339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C2CF5538-20F6-4171-8649-831E06A55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7201" y="4269900"/>
              <a:ext cx="453990" cy="283911"/>
            </a:xfrm>
            <a:prstGeom prst="rect">
              <a:avLst/>
            </a:prstGeom>
          </p:spPr>
        </p:pic>
      </p:grpSp>
      <p:grpSp>
        <p:nvGrpSpPr>
          <p:cNvPr id="40" name="Group 39">
            <a:extLst>
              <a:ext uri="{FF2B5EF4-FFF2-40B4-BE49-F238E27FC236}">
                <a16:creationId xmlns:a16="http://schemas.microsoft.com/office/drawing/2014/main" id="{91951692-24E1-45DF-AC42-55175F56142F}"/>
              </a:ext>
            </a:extLst>
          </p:cNvPr>
          <p:cNvGrpSpPr/>
          <p:nvPr/>
        </p:nvGrpSpPr>
        <p:grpSpPr>
          <a:xfrm>
            <a:off x="6969850" y="1273688"/>
            <a:ext cx="881574" cy="881574"/>
            <a:chOff x="6969850" y="1273688"/>
            <a:chExt cx="881574" cy="881574"/>
          </a:xfrm>
        </p:grpSpPr>
        <p:sp>
          <p:nvSpPr>
            <p:cNvPr id="29" name="Oval 28">
              <a:extLst>
                <a:ext uri="{FF2B5EF4-FFF2-40B4-BE49-F238E27FC236}">
                  <a16:creationId xmlns:a16="http://schemas.microsoft.com/office/drawing/2014/main" id="{BA597917-3A22-41C1-AD64-26947F7780E6}"/>
                </a:ext>
              </a:extLst>
            </p:cNvPr>
            <p:cNvSpPr/>
            <p:nvPr/>
          </p:nvSpPr>
          <p:spPr>
            <a:xfrm>
              <a:off x="6969850" y="1273688"/>
              <a:ext cx="881574" cy="881574"/>
            </a:xfrm>
            <a:prstGeom prst="ellipse">
              <a:avLst/>
            </a:prstGeom>
            <a:gradFill>
              <a:gsLst>
                <a:gs pos="0">
                  <a:srgbClr val="00CCFF"/>
                </a:gs>
                <a:gs pos="100000">
                  <a:srgbClr val="0066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7874835-F841-443C-A814-988CA5B1E4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5179" y="1514666"/>
              <a:ext cx="598668" cy="397605"/>
            </a:xfrm>
            <a:prstGeom prst="rect">
              <a:avLst/>
            </a:prstGeom>
          </p:spPr>
        </p:pic>
      </p:grpSp>
      <p:grpSp>
        <p:nvGrpSpPr>
          <p:cNvPr id="12" name="Group 11">
            <a:extLst>
              <a:ext uri="{FF2B5EF4-FFF2-40B4-BE49-F238E27FC236}">
                <a16:creationId xmlns:a16="http://schemas.microsoft.com/office/drawing/2014/main" id="{BB7FE829-3C13-4326-91B7-B57F378B8BF2}"/>
              </a:ext>
            </a:extLst>
          </p:cNvPr>
          <p:cNvGrpSpPr/>
          <p:nvPr/>
        </p:nvGrpSpPr>
        <p:grpSpPr>
          <a:xfrm>
            <a:off x="3602059" y="3889160"/>
            <a:ext cx="728583" cy="728583"/>
            <a:chOff x="3602059" y="3889160"/>
            <a:chExt cx="728583" cy="728583"/>
          </a:xfrm>
        </p:grpSpPr>
        <p:sp>
          <p:nvSpPr>
            <p:cNvPr id="26" name="Oval 25">
              <a:extLst>
                <a:ext uri="{FF2B5EF4-FFF2-40B4-BE49-F238E27FC236}">
                  <a16:creationId xmlns:a16="http://schemas.microsoft.com/office/drawing/2014/main" id="{91E95AA6-BBB9-48CC-B500-F6D416142965}"/>
                </a:ext>
              </a:extLst>
            </p:cNvPr>
            <p:cNvSpPr/>
            <p:nvPr/>
          </p:nvSpPr>
          <p:spPr>
            <a:xfrm>
              <a:off x="3602059" y="3889160"/>
              <a:ext cx="728583" cy="728583"/>
            </a:xfrm>
            <a:prstGeom prst="ellips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Venn diagram">
              <a:extLst>
                <a:ext uri="{FF2B5EF4-FFF2-40B4-BE49-F238E27FC236}">
                  <a16:creationId xmlns:a16="http://schemas.microsoft.com/office/drawing/2014/main" id="{85EB507B-C94F-4AE6-A586-665AA4BBD3F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79833" y="4038822"/>
              <a:ext cx="373034" cy="373034"/>
            </a:xfrm>
            <a:prstGeom prst="rect">
              <a:avLst/>
            </a:prstGeom>
          </p:spPr>
        </p:pic>
      </p:grpSp>
      <p:grpSp>
        <p:nvGrpSpPr>
          <p:cNvPr id="8" name="Group 7">
            <a:extLst>
              <a:ext uri="{FF2B5EF4-FFF2-40B4-BE49-F238E27FC236}">
                <a16:creationId xmlns:a16="http://schemas.microsoft.com/office/drawing/2014/main" id="{1791AEDE-C6B3-4699-AC3A-B02FB3FCA1EA}"/>
              </a:ext>
            </a:extLst>
          </p:cNvPr>
          <p:cNvGrpSpPr/>
          <p:nvPr/>
        </p:nvGrpSpPr>
        <p:grpSpPr>
          <a:xfrm>
            <a:off x="4423146" y="5195079"/>
            <a:ext cx="541495" cy="541495"/>
            <a:chOff x="4471469" y="5119857"/>
            <a:chExt cx="541495" cy="541495"/>
          </a:xfrm>
        </p:grpSpPr>
        <p:sp>
          <p:nvSpPr>
            <p:cNvPr id="27" name="Oval 26">
              <a:extLst>
                <a:ext uri="{FF2B5EF4-FFF2-40B4-BE49-F238E27FC236}">
                  <a16:creationId xmlns:a16="http://schemas.microsoft.com/office/drawing/2014/main" id="{60D1DEC2-5FCB-4713-87E9-106B1C110E20}"/>
                </a:ext>
              </a:extLst>
            </p:cNvPr>
            <p:cNvSpPr/>
            <p:nvPr/>
          </p:nvSpPr>
          <p:spPr>
            <a:xfrm>
              <a:off x="4471469" y="5119857"/>
              <a:ext cx="541495" cy="541495"/>
            </a:xfrm>
            <a:prstGeom prst="ellipse">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Single gear">
              <a:extLst>
                <a:ext uri="{FF2B5EF4-FFF2-40B4-BE49-F238E27FC236}">
                  <a16:creationId xmlns:a16="http://schemas.microsoft.com/office/drawing/2014/main" id="{5146588E-4B37-4D2A-B4FA-1DE13E6EA24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85615" y="5273039"/>
              <a:ext cx="274320" cy="274320"/>
            </a:xfrm>
            <a:prstGeom prst="rect">
              <a:avLst/>
            </a:prstGeom>
          </p:spPr>
        </p:pic>
      </p:grpSp>
      <p:grpSp>
        <p:nvGrpSpPr>
          <p:cNvPr id="4" name="Group 3">
            <a:extLst>
              <a:ext uri="{FF2B5EF4-FFF2-40B4-BE49-F238E27FC236}">
                <a16:creationId xmlns:a16="http://schemas.microsoft.com/office/drawing/2014/main" id="{DBF00C1D-BA60-43B6-BD7D-04546DD419EC}"/>
              </a:ext>
            </a:extLst>
          </p:cNvPr>
          <p:cNvGrpSpPr/>
          <p:nvPr/>
        </p:nvGrpSpPr>
        <p:grpSpPr>
          <a:xfrm>
            <a:off x="6918885" y="4842517"/>
            <a:ext cx="554680" cy="554680"/>
            <a:chOff x="6918885" y="4842517"/>
            <a:chExt cx="554680" cy="554680"/>
          </a:xfrm>
        </p:grpSpPr>
        <p:sp>
          <p:nvSpPr>
            <p:cNvPr id="32" name="Oval 31">
              <a:extLst>
                <a:ext uri="{FF2B5EF4-FFF2-40B4-BE49-F238E27FC236}">
                  <a16:creationId xmlns:a16="http://schemas.microsoft.com/office/drawing/2014/main" id="{547104E6-D0AC-43C4-9F8E-4148F5B0A4A4}"/>
                </a:ext>
              </a:extLst>
            </p:cNvPr>
            <p:cNvSpPr/>
            <p:nvPr/>
          </p:nvSpPr>
          <p:spPr>
            <a:xfrm>
              <a:off x="6918885" y="4842517"/>
              <a:ext cx="554680" cy="554680"/>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B4B741E3-B0BC-4FEE-9D9A-621BCC7AF8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4018" y="5019607"/>
              <a:ext cx="274320" cy="243916"/>
            </a:xfrm>
            <a:prstGeom prst="rect">
              <a:avLst/>
            </a:prstGeom>
          </p:spPr>
        </p:pic>
      </p:grpSp>
      <p:grpSp>
        <p:nvGrpSpPr>
          <p:cNvPr id="38" name="Group 37">
            <a:extLst>
              <a:ext uri="{FF2B5EF4-FFF2-40B4-BE49-F238E27FC236}">
                <a16:creationId xmlns:a16="http://schemas.microsoft.com/office/drawing/2014/main" id="{83BAF668-1DF3-471C-909B-95F62A6741E9}"/>
              </a:ext>
            </a:extLst>
          </p:cNvPr>
          <p:cNvGrpSpPr/>
          <p:nvPr/>
        </p:nvGrpSpPr>
        <p:grpSpPr>
          <a:xfrm>
            <a:off x="5361235" y="378494"/>
            <a:ext cx="1103755" cy="1103755"/>
            <a:chOff x="5361235" y="378494"/>
            <a:chExt cx="1103755" cy="1103755"/>
          </a:xfrm>
        </p:grpSpPr>
        <p:sp>
          <p:nvSpPr>
            <p:cNvPr id="25" name="Oval 24">
              <a:extLst>
                <a:ext uri="{FF2B5EF4-FFF2-40B4-BE49-F238E27FC236}">
                  <a16:creationId xmlns:a16="http://schemas.microsoft.com/office/drawing/2014/main" id="{11CAF88E-A6EF-44A0-9571-8A46EB7F4DB1}"/>
                </a:ext>
              </a:extLst>
            </p:cNvPr>
            <p:cNvSpPr/>
            <p:nvPr/>
          </p:nvSpPr>
          <p:spPr>
            <a:xfrm>
              <a:off x="5361235" y="378494"/>
              <a:ext cx="1103755" cy="1103755"/>
            </a:xfrm>
            <a:prstGeom prst="ellipse">
              <a:avLst/>
            </a:prstGeom>
            <a:gradFill>
              <a:gsLst>
                <a:gs pos="0">
                  <a:srgbClr val="CCFF33"/>
                </a:gs>
                <a:gs pos="100000">
                  <a:srgbClr val="00CC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2FCAAA59-4823-47FD-93E5-0369686E45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11240" y="609261"/>
              <a:ext cx="603743" cy="664427"/>
            </a:xfrm>
            <a:prstGeom prst="rect">
              <a:avLst/>
            </a:prstGeom>
          </p:spPr>
        </p:pic>
      </p:grpSp>
      <p:grpSp>
        <p:nvGrpSpPr>
          <p:cNvPr id="42" name="Group 41">
            <a:extLst>
              <a:ext uri="{FF2B5EF4-FFF2-40B4-BE49-F238E27FC236}">
                <a16:creationId xmlns:a16="http://schemas.microsoft.com/office/drawing/2014/main" id="{90D0C3D8-4D08-490F-B700-2202599C3793}"/>
              </a:ext>
            </a:extLst>
          </p:cNvPr>
          <p:cNvGrpSpPr/>
          <p:nvPr/>
        </p:nvGrpSpPr>
        <p:grpSpPr>
          <a:xfrm>
            <a:off x="7657332" y="2307104"/>
            <a:ext cx="786896" cy="786896"/>
            <a:chOff x="7657332" y="2307104"/>
            <a:chExt cx="786896" cy="786896"/>
          </a:xfrm>
        </p:grpSpPr>
        <p:sp>
          <p:nvSpPr>
            <p:cNvPr id="30" name="Oval 29">
              <a:extLst>
                <a:ext uri="{FF2B5EF4-FFF2-40B4-BE49-F238E27FC236}">
                  <a16:creationId xmlns:a16="http://schemas.microsoft.com/office/drawing/2014/main" id="{A24D62D4-28AC-4AD1-ADBA-BC98E5082628}"/>
                </a:ext>
              </a:extLst>
            </p:cNvPr>
            <p:cNvSpPr/>
            <p:nvPr/>
          </p:nvSpPr>
          <p:spPr>
            <a:xfrm>
              <a:off x="7657332" y="2307104"/>
              <a:ext cx="786896" cy="786896"/>
            </a:xfrm>
            <a:prstGeom prst="ellipse">
              <a:avLst/>
            </a:prstGeom>
            <a:gradFill>
              <a:gsLst>
                <a:gs pos="0">
                  <a:srgbClr val="9933FF"/>
                </a:gs>
                <a:gs pos="100000">
                  <a:srgbClr val="6600C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157027EF-0D49-47D0-B666-776317D36B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61190" y="2539986"/>
              <a:ext cx="420267" cy="278916"/>
            </a:xfrm>
            <a:prstGeom prst="rect">
              <a:avLst/>
            </a:prstGeom>
          </p:spPr>
        </p:pic>
      </p:grpSp>
      <p:grpSp>
        <p:nvGrpSpPr>
          <p:cNvPr id="36" name="Group 35">
            <a:extLst>
              <a:ext uri="{FF2B5EF4-FFF2-40B4-BE49-F238E27FC236}">
                <a16:creationId xmlns:a16="http://schemas.microsoft.com/office/drawing/2014/main" id="{B3472C17-77E6-43A3-9C89-CD05EE557258}"/>
              </a:ext>
            </a:extLst>
          </p:cNvPr>
          <p:cNvGrpSpPr/>
          <p:nvPr/>
        </p:nvGrpSpPr>
        <p:grpSpPr>
          <a:xfrm>
            <a:off x="3973117" y="1150875"/>
            <a:ext cx="881574" cy="881574"/>
            <a:chOff x="3973117" y="1150875"/>
            <a:chExt cx="881574" cy="881574"/>
          </a:xfrm>
        </p:grpSpPr>
        <p:sp>
          <p:nvSpPr>
            <p:cNvPr id="24" name="Oval 23">
              <a:extLst>
                <a:ext uri="{FF2B5EF4-FFF2-40B4-BE49-F238E27FC236}">
                  <a16:creationId xmlns:a16="http://schemas.microsoft.com/office/drawing/2014/main" id="{0CBDD47C-03DB-4136-8D7A-506C0E5C4B34}"/>
                </a:ext>
              </a:extLst>
            </p:cNvPr>
            <p:cNvSpPr/>
            <p:nvPr/>
          </p:nvSpPr>
          <p:spPr>
            <a:xfrm>
              <a:off x="3973117" y="1150875"/>
              <a:ext cx="881574" cy="881574"/>
            </a:xfrm>
            <a:prstGeom prst="ellipse">
              <a:avLst/>
            </a:prstGeom>
            <a:gradFill>
              <a:gsLst>
                <a:gs pos="0">
                  <a:srgbClr val="CC00FF"/>
                </a:gs>
                <a:gs pos="100000">
                  <a:srgbClr val="66006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A79EEBFC-4F0C-4F0A-A217-BA9BB0E9067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71116" y="1366004"/>
              <a:ext cx="624817" cy="440942"/>
            </a:xfrm>
            <a:prstGeom prst="rect">
              <a:avLst/>
            </a:prstGeom>
          </p:spPr>
        </p:pic>
      </p:grpSp>
      <p:grpSp>
        <p:nvGrpSpPr>
          <p:cNvPr id="62" name="Group 61">
            <a:extLst>
              <a:ext uri="{FF2B5EF4-FFF2-40B4-BE49-F238E27FC236}">
                <a16:creationId xmlns:a16="http://schemas.microsoft.com/office/drawing/2014/main" id="{A751063F-4A34-4D16-B8A7-25F827B29A10}"/>
              </a:ext>
            </a:extLst>
          </p:cNvPr>
          <p:cNvGrpSpPr/>
          <p:nvPr/>
        </p:nvGrpSpPr>
        <p:grpSpPr>
          <a:xfrm>
            <a:off x="6189898" y="1505018"/>
            <a:ext cx="545840" cy="555735"/>
            <a:chOff x="6189898" y="1505018"/>
            <a:chExt cx="545840" cy="555735"/>
          </a:xfrm>
        </p:grpSpPr>
        <p:sp>
          <p:nvSpPr>
            <p:cNvPr id="59" name="Oval 58">
              <a:extLst>
                <a:ext uri="{FF2B5EF4-FFF2-40B4-BE49-F238E27FC236}">
                  <a16:creationId xmlns:a16="http://schemas.microsoft.com/office/drawing/2014/main" id="{0FFA5D78-4387-4488-88F1-266FA470C445}"/>
                </a:ext>
              </a:extLst>
            </p:cNvPr>
            <p:cNvSpPr/>
            <p:nvPr/>
          </p:nvSpPr>
          <p:spPr>
            <a:xfrm>
              <a:off x="6189898" y="1505018"/>
              <a:ext cx="541495" cy="541495"/>
            </a:xfrm>
            <a:prstGeom prst="ellips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E38EA74-707E-4D18-8898-12A8293E4F19}"/>
                </a:ext>
              </a:extLst>
            </p:cNvPr>
            <p:cNvSpPr/>
            <p:nvPr/>
          </p:nvSpPr>
          <p:spPr>
            <a:xfrm>
              <a:off x="6194243" y="1519258"/>
              <a:ext cx="541495" cy="541495"/>
            </a:xfrm>
            <a:prstGeom prst="ellips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descr="Trophy">
              <a:extLst>
                <a:ext uri="{FF2B5EF4-FFF2-40B4-BE49-F238E27FC236}">
                  <a16:creationId xmlns:a16="http://schemas.microsoft.com/office/drawing/2014/main" id="{F99E9AF9-4573-4A74-BBE5-4EFF3649CEF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21247" y="1641630"/>
              <a:ext cx="274320" cy="274320"/>
            </a:xfrm>
            <a:prstGeom prst="rect">
              <a:avLst/>
            </a:prstGeom>
          </p:spPr>
        </p:pic>
      </p:grpSp>
      <p:sp>
        <p:nvSpPr>
          <p:cNvPr id="46" name="TextBox 45">
            <a:extLst>
              <a:ext uri="{FF2B5EF4-FFF2-40B4-BE49-F238E27FC236}">
                <a16:creationId xmlns:a16="http://schemas.microsoft.com/office/drawing/2014/main" id="{A815747F-355C-4500-98BB-7B4B507C69CB}"/>
              </a:ext>
            </a:extLst>
          </p:cNvPr>
          <p:cNvSpPr txBox="1"/>
          <p:nvPr/>
        </p:nvSpPr>
        <p:spPr>
          <a:xfrm>
            <a:off x="7579045" y="-52238"/>
            <a:ext cx="7161659" cy="584775"/>
          </a:xfrm>
          <a:prstGeom prst="rect">
            <a:avLst/>
          </a:prstGeom>
          <a:noFill/>
        </p:spPr>
        <p:txBody>
          <a:bodyPr wrap="square" rtlCol="0">
            <a:spAutoFit/>
          </a:bodyPr>
          <a:lstStyle/>
          <a:p>
            <a:r>
              <a:rPr lang="ar-SY" sz="3200" b="1" dirty="0">
                <a:solidFill>
                  <a:schemeClr val="bg1"/>
                </a:solidFill>
              </a:rPr>
              <a:t>إنجازات الملك عبدالعزيز:</a:t>
            </a:r>
            <a:endParaRPr lang="en-US" sz="3200" b="1" dirty="0">
              <a:solidFill>
                <a:schemeClr val="bg1"/>
              </a:solidFill>
            </a:endParaRPr>
          </a:p>
        </p:txBody>
      </p:sp>
      <p:sp>
        <p:nvSpPr>
          <p:cNvPr id="47" name="TextBox 46">
            <a:extLst>
              <a:ext uri="{FF2B5EF4-FFF2-40B4-BE49-F238E27FC236}">
                <a16:creationId xmlns:a16="http://schemas.microsoft.com/office/drawing/2014/main" id="{2B27FCCF-6012-49D3-ACB6-D61DF782E359}"/>
              </a:ext>
            </a:extLst>
          </p:cNvPr>
          <p:cNvSpPr txBox="1"/>
          <p:nvPr/>
        </p:nvSpPr>
        <p:spPr>
          <a:xfrm>
            <a:off x="3043412" y="5200024"/>
            <a:ext cx="1386434" cy="400110"/>
          </a:xfrm>
          <a:prstGeom prst="rect">
            <a:avLst/>
          </a:prstGeom>
          <a:noFill/>
        </p:spPr>
        <p:txBody>
          <a:bodyPr wrap="square" rtlCol="0">
            <a:spAutoFit/>
          </a:bodyPr>
          <a:lstStyle/>
          <a:p>
            <a:pPr algn="r"/>
            <a:r>
              <a:rPr lang="ar-SY" sz="2000" b="1" dirty="0">
                <a:solidFill>
                  <a:schemeClr val="bg1"/>
                </a:solidFill>
              </a:rPr>
              <a:t>المواصلات</a:t>
            </a:r>
            <a:endParaRPr lang="en-US" sz="2000" dirty="0">
              <a:solidFill>
                <a:schemeClr val="bg1"/>
              </a:solidFill>
            </a:endParaRPr>
          </a:p>
        </p:txBody>
      </p:sp>
      <p:sp>
        <p:nvSpPr>
          <p:cNvPr id="48" name="TextBox 47">
            <a:extLst>
              <a:ext uri="{FF2B5EF4-FFF2-40B4-BE49-F238E27FC236}">
                <a16:creationId xmlns:a16="http://schemas.microsoft.com/office/drawing/2014/main" id="{B9879EDD-7FA3-40B4-995A-322FA127468D}"/>
              </a:ext>
            </a:extLst>
          </p:cNvPr>
          <p:cNvSpPr txBox="1"/>
          <p:nvPr/>
        </p:nvSpPr>
        <p:spPr>
          <a:xfrm>
            <a:off x="2192609" y="3971222"/>
            <a:ext cx="1386434" cy="400110"/>
          </a:xfrm>
          <a:prstGeom prst="rect">
            <a:avLst/>
          </a:prstGeom>
          <a:noFill/>
        </p:spPr>
        <p:txBody>
          <a:bodyPr wrap="square" rtlCol="0">
            <a:spAutoFit/>
          </a:bodyPr>
          <a:lstStyle/>
          <a:p>
            <a:pPr algn="r"/>
            <a:r>
              <a:rPr lang="ar-SY" sz="2000" b="1" dirty="0">
                <a:solidFill>
                  <a:schemeClr val="bg1"/>
                </a:solidFill>
              </a:rPr>
              <a:t>التعليم</a:t>
            </a:r>
            <a:endParaRPr lang="en-US" sz="2000" dirty="0">
              <a:solidFill>
                <a:schemeClr val="bg1"/>
              </a:solidFill>
            </a:endParaRPr>
          </a:p>
        </p:txBody>
      </p:sp>
      <p:sp>
        <p:nvSpPr>
          <p:cNvPr id="49" name="TextBox 48">
            <a:extLst>
              <a:ext uri="{FF2B5EF4-FFF2-40B4-BE49-F238E27FC236}">
                <a16:creationId xmlns:a16="http://schemas.microsoft.com/office/drawing/2014/main" id="{BD24FCA0-7CAD-4688-81DB-955637EC53A8}"/>
              </a:ext>
            </a:extLst>
          </p:cNvPr>
          <p:cNvSpPr txBox="1"/>
          <p:nvPr/>
        </p:nvSpPr>
        <p:spPr>
          <a:xfrm>
            <a:off x="1908368" y="2359468"/>
            <a:ext cx="1386434" cy="400110"/>
          </a:xfrm>
          <a:prstGeom prst="rect">
            <a:avLst/>
          </a:prstGeom>
          <a:noFill/>
        </p:spPr>
        <p:txBody>
          <a:bodyPr wrap="square" rtlCol="0">
            <a:spAutoFit/>
          </a:bodyPr>
          <a:lstStyle/>
          <a:p>
            <a:pPr algn="r"/>
            <a:r>
              <a:rPr lang="ar-SY" sz="2000" b="1" dirty="0">
                <a:solidFill>
                  <a:schemeClr val="bg1"/>
                </a:solidFill>
              </a:rPr>
              <a:t>انتشار الأمن</a:t>
            </a:r>
            <a:endParaRPr lang="en-US" sz="2000" dirty="0">
              <a:solidFill>
                <a:schemeClr val="bg1"/>
              </a:solidFill>
            </a:endParaRPr>
          </a:p>
        </p:txBody>
      </p:sp>
      <p:sp>
        <p:nvSpPr>
          <p:cNvPr id="50" name="TextBox 49">
            <a:extLst>
              <a:ext uri="{FF2B5EF4-FFF2-40B4-BE49-F238E27FC236}">
                <a16:creationId xmlns:a16="http://schemas.microsoft.com/office/drawing/2014/main" id="{28FED92D-CFFD-4AB7-97FA-BCA735EE5A1D}"/>
              </a:ext>
            </a:extLst>
          </p:cNvPr>
          <p:cNvSpPr txBox="1"/>
          <p:nvPr/>
        </p:nvSpPr>
        <p:spPr>
          <a:xfrm>
            <a:off x="1175657" y="1165949"/>
            <a:ext cx="2794008" cy="400110"/>
          </a:xfrm>
          <a:prstGeom prst="rect">
            <a:avLst/>
          </a:prstGeom>
          <a:noFill/>
        </p:spPr>
        <p:txBody>
          <a:bodyPr wrap="square" rtlCol="0">
            <a:spAutoFit/>
          </a:bodyPr>
          <a:lstStyle/>
          <a:p>
            <a:pPr algn="r"/>
            <a:r>
              <a:rPr lang="ar-SY" sz="2000" b="1" dirty="0">
                <a:solidFill>
                  <a:schemeClr val="bg1"/>
                </a:solidFill>
              </a:rPr>
              <a:t>توطين البادية ( بناء الهِجَر )</a:t>
            </a:r>
            <a:endParaRPr lang="en-US" sz="2000" dirty="0">
              <a:solidFill>
                <a:schemeClr val="bg1"/>
              </a:solidFill>
            </a:endParaRPr>
          </a:p>
        </p:txBody>
      </p:sp>
      <p:sp>
        <p:nvSpPr>
          <p:cNvPr id="51" name="TextBox 50">
            <a:extLst>
              <a:ext uri="{FF2B5EF4-FFF2-40B4-BE49-F238E27FC236}">
                <a16:creationId xmlns:a16="http://schemas.microsoft.com/office/drawing/2014/main" id="{C10B6D11-F3FC-438E-AC61-0ABBA8F818ED}"/>
              </a:ext>
            </a:extLst>
          </p:cNvPr>
          <p:cNvSpPr txBox="1"/>
          <p:nvPr/>
        </p:nvSpPr>
        <p:spPr>
          <a:xfrm>
            <a:off x="6375465" y="246746"/>
            <a:ext cx="1386434" cy="400110"/>
          </a:xfrm>
          <a:prstGeom prst="rect">
            <a:avLst/>
          </a:prstGeom>
          <a:noFill/>
        </p:spPr>
        <p:txBody>
          <a:bodyPr wrap="square" rtlCol="0">
            <a:spAutoFit/>
          </a:bodyPr>
          <a:lstStyle/>
          <a:p>
            <a:r>
              <a:rPr lang="ar-SY" sz="2000" b="1" dirty="0">
                <a:solidFill>
                  <a:schemeClr val="bg1"/>
                </a:solidFill>
              </a:rPr>
              <a:t>اكتشاف النفط</a:t>
            </a:r>
            <a:endParaRPr lang="en-US" sz="2000" dirty="0">
              <a:solidFill>
                <a:schemeClr val="bg1"/>
              </a:solidFill>
            </a:endParaRPr>
          </a:p>
        </p:txBody>
      </p:sp>
      <p:sp>
        <p:nvSpPr>
          <p:cNvPr id="52" name="TextBox 51">
            <a:extLst>
              <a:ext uri="{FF2B5EF4-FFF2-40B4-BE49-F238E27FC236}">
                <a16:creationId xmlns:a16="http://schemas.microsoft.com/office/drawing/2014/main" id="{3334A6C5-248F-4CC3-9E65-4EAAE96180A1}"/>
              </a:ext>
            </a:extLst>
          </p:cNvPr>
          <p:cNvSpPr txBox="1"/>
          <p:nvPr/>
        </p:nvSpPr>
        <p:spPr>
          <a:xfrm>
            <a:off x="7882145" y="1314663"/>
            <a:ext cx="2379455" cy="400110"/>
          </a:xfrm>
          <a:prstGeom prst="rect">
            <a:avLst/>
          </a:prstGeom>
          <a:noFill/>
        </p:spPr>
        <p:txBody>
          <a:bodyPr wrap="square" rtlCol="0">
            <a:spAutoFit/>
          </a:bodyPr>
          <a:lstStyle/>
          <a:p>
            <a:r>
              <a:rPr lang="ar-SY" sz="2000" b="1" dirty="0">
                <a:solidFill>
                  <a:schemeClr val="bg1"/>
                </a:solidFill>
              </a:rPr>
              <a:t>توسعة الحرمين الشريفين</a:t>
            </a:r>
            <a:endParaRPr lang="en-US" sz="2000" dirty="0">
              <a:solidFill>
                <a:schemeClr val="bg1"/>
              </a:solidFill>
            </a:endParaRPr>
          </a:p>
        </p:txBody>
      </p:sp>
      <p:sp>
        <p:nvSpPr>
          <p:cNvPr id="53" name="TextBox 52">
            <a:extLst>
              <a:ext uri="{FF2B5EF4-FFF2-40B4-BE49-F238E27FC236}">
                <a16:creationId xmlns:a16="http://schemas.microsoft.com/office/drawing/2014/main" id="{FB60A418-BF4B-461D-8F6F-119A42BB6B3A}"/>
              </a:ext>
            </a:extLst>
          </p:cNvPr>
          <p:cNvSpPr txBox="1"/>
          <p:nvPr/>
        </p:nvSpPr>
        <p:spPr>
          <a:xfrm>
            <a:off x="8485315" y="2448345"/>
            <a:ext cx="1950456" cy="400110"/>
          </a:xfrm>
          <a:prstGeom prst="rect">
            <a:avLst/>
          </a:prstGeom>
          <a:noFill/>
        </p:spPr>
        <p:txBody>
          <a:bodyPr wrap="square" rtlCol="0">
            <a:spAutoFit/>
          </a:bodyPr>
          <a:lstStyle/>
          <a:p>
            <a:r>
              <a:rPr lang="ar-SY" sz="2000" b="1" dirty="0">
                <a:solidFill>
                  <a:schemeClr val="bg1"/>
                </a:solidFill>
              </a:rPr>
              <a:t>الرعاية الصحيّة</a:t>
            </a:r>
            <a:endParaRPr lang="en-US" sz="2000" dirty="0">
              <a:solidFill>
                <a:schemeClr val="bg1"/>
              </a:solidFill>
            </a:endParaRPr>
          </a:p>
        </p:txBody>
      </p:sp>
      <p:sp>
        <p:nvSpPr>
          <p:cNvPr id="54" name="TextBox 53">
            <a:extLst>
              <a:ext uri="{FF2B5EF4-FFF2-40B4-BE49-F238E27FC236}">
                <a16:creationId xmlns:a16="http://schemas.microsoft.com/office/drawing/2014/main" id="{258A5F45-F616-42C5-ACF6-EB86CC7D5292}"/>
              </a:ext>
            </a:extLst>
          </p:cNvPr>
          <p:cNvSpPr txBox="1"/>
          <p:nvPr/>
        </p:nvSpPr>
        <p:spPr>
          <a:xfrm>
            <a:off x="8063755" y="4116270"/>
            <a:ext cx="1807993" cy="400110"/>
          </a:xfrm>
          <a:prstGeom prst="rect">
            <a:avLst/>
          </a:prstGeom>
          <a:noFill/>
        </p:spPr>
        <p:txBody>
          <a:bodyPr wrap="square" rtlCol="0">
            <a:spAutoFit/>
          </a:bodyPr>
          <a:lstStyle/>
          <a:p>
            <a:r>
              <a:rPr lang="ar-SY" sz="2000" b="1" dirty="0">
                <a:solidFill>
                  <a:schemeClr val="bg1"/>
                </a:solidFill>
              </a:rPr>
              <a:t>الزراعة والمياه</a:t>
            </a:r>
            <a:endParaRPr lang="en-US" sz="2000" dirty="0">
              <a:solidFill>
                <a:schemeClr val="bg1"/>
              </a:solidFill>
            </a:endParaRPr>
          </a:p>
        </p:txBody>
      </p:sp>
      <p:sp>
        <p:nvSpPr>
          <p:cNvPr id="55" name="TextBox 54">
            <a:extLst>
              <a:ext uri="{FF2B5EF4-FFF2-40B4-BE49-F238E27FC236}">
                <a16:creationId xmlns:a16="http://schemas.microsoft.com/office/drawing/2014/main" id="{347E0F1F-0B05-49AB-91FF-72EE61925A94}"/>
              </a:ext>
            </a:extLst>
          </p:cNvPr>
          <p:cNvSpPr txBox="1"/>
          <p:nvPr/>
        </p:nvSpPr>
        <p:spPr>
          <a:xfrm>
            <a:off x="7535575" y="4927951"/>
            <a:ext cx="1386434" cy="400110"/>
          </a:xfrm>
          <a:prstGeom prst="rect">
            <a:avLst/>
          </a:prstGeom>
          <a:noFill/>
        </p:spPr>
        <p:txBody>
          <a:bodyPr wrap="square" rtlCol="0">
            <a:spAutoFit/>
          </a:bodyPr>
          <a:lstStyle/>
          <a:p>
            <a:r>
              <a:rPr lang="ar-SY" sz="2000" b="1" dirty="0">
                <a:solidFill>
                  <a:schemeClr val="bg1"/>
                </a:solidFill>
              </a:rPr>
              <a:t>الاتصالات</a:t>
            </a:r>
            <a:endParaRPr lang="en-US" sz="2000" dirty="0">
              <a:solidFill>
                <a:schemeClr val="bg1"/>
              </a:solidFill>
            </a:endParaRPr>
          </a:p>
        </p:txBody>
      </p:sp>
      <p:sp>
        <p:nvSpPr>
          <p:cNvPr id="56" name="Oval 55">
            <a:extLst>
              <a:ext uri="{FF2B5EF4-FFF2-40B4-BE49-F238E27FC236}">
                <a16:creationId xmlns:a16="http://schemas.microsoft.com/office/drawing/2014/main" id="{DB7A5A7F-AD22-4D53-86FA-CAE8F7809165}"/>
              </a:ext>
            </a:extLst>
          </p:cNvPr>
          <p:cNvSpPr/>
          <p:nvPr/>
        </p:nvSpPr>
        <p:spPr>
          <a:xfrm rot="3100369">
            <a:off x="6009576" y="4790061"/>
            <a:ext cx="287655" cy="562837"/>
          </a:xfrm>
          <a:custGeom>
            <a:avLst/>
            <a:gdLst>
              <a:gd name="connsiteX0" fmla="*/ 0 w 788547"/>
              <a:gd name="connsiteY0" fmla="*/ 591259 h 1182518"/>
              <a:gd name="connsiteX1" fmla="*/ 394274 w 788547"/>
              <a:gd name="connsiteY1" fmla="*/ 0 h 1182518"/>
              <a:gd name="connsiteX2" fmla="*/ 788548 w 788547"/>
              <a:gd name="connsiteY2" fmla="*/ 591259 h 1182518"/>
              <a:gd name="connsiteX3" fmla="*/ 394274 w 788547"/>
              <a:gd name="connsiteY3" fmla="*/ 1182518 h 1182518"/>
              <a:gd name="connsiteX4" fmla="*/ 0 w 788547"/>
              <a:gd name="connsiteY4" fmla="*/ 591259 h 1182518"/>
              <a:gd name="connsiteX0" fmla="*/ 0 w 788548"/>
              <a:gd name="connsiteY0" fmla="*/ 591259 h 1182518"/>
              <a:gd name="connsiteX1" fmla="*/ 394274 w 788548"/>
              <a:gd name="connsiteY1" fmla="*/ 0 h 1182518"/>
              <a:gd name="connsiteX2" fmla="*/ 788548 w 788548"/>
              <a:gd name="connsiteY2" fmla="*/ 591259 h 1182518"/>
              <a:gd name="connsiteX3" fmla="*/ 394274 w 788548"/>
              <a:gd name="connsiteY3" fmla="*/ 1182518 h 1182518"/>
              <a:gd name="connsiteX4" fmla="*/ 0 w 788548"/>
              <a:gd name="connsiteY4" fmla="*/ 591259 h 1182518"/>
              <a:gd name="connsiteX0" fmla="*/ 0 w 788548"/>
              <a:gd name="connsiteY0" fmla="*/ 591259 h 1184392"/>
              <a:gd name="connsiteX1" fmla="*/ 394274 w 788548"/>
              <a:gd name="connsiteY1" fmla="*/ 0 h 1184392"/>
              <a:gd name="connsiteX2" fmla="*/ 788548 w 788548"/>
              <a:gd name="connsiteY2" fmla="*/ 591259 h 1184392"/>
              <a:gd name="connsiteX3" fmla="*/ 394274 w 788548"/>
              <a:gd name="connsiteY3" fmla="*/ 1182518 h 1184392"/>
              <a:gd name="connsiteX4" fmla="*/ 0 w 788548"/>
              <a:gd name="connsiteY4" fmla="*/ 591259 h 1184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548" h="1184392">
                <a:moveTo>
                  <a:pt x="0" y="591259"/>
                </a:moveTo>
                <a:cubicBezTo>
                  <a:pt x="0" y="264716"/>
                  <a:pt x="303131" y="0"/>
                  <a:pt x="394274" y="0"/>
                </a:cubicBezTo>
                <a:cubicBezTo>
                  <a:pt x="485417" y="0"/>
                  <a:pt x="788548" y="264716"/>
                  <a:pt x="788548" y="591259"/>
                </a:cubicBezTo>
                <a:cubicBezTo>
                  <a:pt x="788548" y="917802"/>
                  <a:pt x="513553" y="1154383"/>
                  <a:pt x="394274" y="1182518"/>
                </a:cubicBezTo>
                <a:cubicBezTo>
                  <a:pt x="274995" y="1210653"/>
                  <a:pt x="0" y="917802"/>
                  <a:pt x="0" y="591259"/>
                </a:cubicBezTo>
                <a:close/>
              </a:path>
            </a:pathLst>
          </a:cu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5">
            <a:extLst>
              <a:ext uri="{FF2B5EF4-FFF2-40B4-BE49-F238E27FC236}">
                <a16:creationId xmlns:a16="http://schemas.microsoft.com/office/drawing/2014/main" id="{DD51FF02-E2C8-4420-B3EA-E9AC62CDC537}"/>
              </a:ext>
            </a:extLst>
          </p:cNvPr>
          <p:cNvSpPr/>
          <p:nvPr/>
        </p:nvSpPr>
        <p:spPr>
          <a:xfrm rot="19300369">
            <a:off x="5520593" y="4540896"/>
            <a:ext cx="294836" cy="586341"/>
          </a:xfrm>
          <a:custGeom>
            <a:avLst/>
            <a:gdLst>
              <a:gd name="connsiteX0" fmla="*/ 0 w 788547"/>
              <a:gd name="connsiteY0" fmla="*/ 591259 h 1182518"/>
              <a:gd name="connsiteX1" fmla="*/ 394274 w 788547"/>
              <a:gd name="connsiteY1" fmla="*/ 0 h 1182518"/>
              <a:gd name="connsiteX2" fmla="*/ 788548 w 788547"/>
              <a:gd name="connsiteY2" fmla="*/ 591259 h 1182518"/>
              <a:gd name="connsiteX3" fmla="*/ 394274 w 788547"/>
              <a:gd name="connsiteY3" fmla="*/ 1182518 h 1182518"/>
              <a:gd name="connsiteX4" fmla="*/ 0 w 788547"/>
              <a:gd name="connsiteY4" fmla="*/ 591259 h 1182518"/>
              <a:gd name="connsiteX0" fmla="*/ 0 w 788548"/>
              <a:gd name="connsiteY0" fmla="*/ 591259 h 1182518"/>
              <a:gd name="connsiteX1" fmla="*/ 394274 w 788548"/>
              <a:gd name="connsiteY1" fmla="*/ 0 h 1182518"/>
              <a:gd name="connsiteX2" fmla="*/ 788548 w 788548"/>
              <a:gd name="connsiteY2" fmla="*/ 591259 h 1182518"/>
              <a:gd name="connsiteX3" fmla="*/ 394274 w 788548"/>
              <a:gd name="connsiteY3" fmla="*/ 1182518 h 1182518"/>
              <a:gd name="connsiteX4" fmla="*/ 0 w 788548"/>
              <a:gd name="connsiteY4" fmla="*/ 591259 h 1182518"/>
              <a:gd name="connsiteX0" fmla="*/ 0 w 788548"/>
              <a:gd name="connsiteY0" fmla="*/ 591259 h 1184392"/>
              <a:gd name="connsiteX1" fmla="*/ 394274 w 788548"/>
              <a:gd name="connsiteY1" fmla="*/ 0 h 1184392"/>
              <a:gd name="connsiteX2" fmla="*/ 788548 w 788548"/>
              <a:gd name="connsiteY2" fmla="*/ 591259 h 1184392"/>
              <a:gd name="connsiteX3" fmla="*/ 394274 w 788548"/>
              <a:gd name="connsiteY3" fmla="*/ 1182518 h 1184392"/>
              <a:gd name="connsiteX4" fmla="*/ 0 w 788548"/>
              <a:gd name="connsiteY4" fmla="*/ 591259 h 1184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548" h="1184392">
                <a:moveTo>
                  <a:pt x="0" y="591259"/>
                </a:moveTo>
                <a:cubicBezTo>
                  <a:pt x="0" y="264716"/>
                  <a:pt x="303131" y="0"/>
                  <a:pt x="394274" y="0"/>
                </a:cubicBezTo>
                <a:cubicBezTo>
                  <a:pt x="485417" y="0"/>
                  <a:pt x="788548" y="264716"/>
                  <a:pt x="788548" y="591259"/>
                </a:cubicBezTo>
                <a:cubicBezTo>
                  <a:pt x="788548" y="917802"/>
                  <a:pt x="513553" y="1154383"/>
                  <a:pt x="394274" y="1182518"/>
                </a:cubicBezTo>
                <a:cubicBezTo>
                  <a:pt x="274995" y="1210653"/>
                  <a:pt x="0" y="917802"/>
                  <a:pt x="0" y="591259"/>
                </a:cubicBezTo>
                <a:close/>
              </a:path>
            </a:pathLst>
          </a:cu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55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3" presetClass="entr" presetSubtype="16"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p:cTn id="14" dur="500" fill="hold"/>
                                        <p:tgtEl>
                                          <p:spTgt spid="61"/>
                                        </p:tgtEl>
                                        <p:attrNameLst>
                                          <p:attrName>ppt_w</p:attrName>
                                        </p:attrNameLst>
                                      </p:cBhvr>
                                      <p:tavLst>
                                        <p:tav tm="0">
                                          <p:val>
                                            <p:fltVal val="0"/>
                                          </p:val>
                                        </p:tav>
                                        <p:tav tm="100000">
                                          <p:val>
                                            <p:strVal val="#ppt_w"/>
                                          </p:val>
                                        </p:tav>
                                      </p:tavLst>
                                    </p:anim>
                                    <p:anim calcmode="lin" valueType="num">
                                      <p:cBhvr>
                                        <p:cTn id="15" dur="500" fill="hold"/>
                                        <p:tgtEl>
                                          <p:spTgt spid="61"/>
                                        </p:tgtEl>
                                        <p:attrNameLst>
                                          <p:attrName>ppt_h</p:attrName>
                                        </p:attrNameLst>
                                      </p:cBhvr>
                                      <p:tavLst>
                                        <p:tav tm="0">
                                          <p:val>
                                            <p:fltVal val="0"/>
                                          </p:val>
                                        </p:tav>
                                        <p:tav tm="100000">
                                          <p:val>
                                            <p:strVal val="#ppt_h"/>
                                          </p:val>
                                        </p:tav>
                                      </p:tavLst>
                                    </p:anim>
                                  </p:childTnLst>
                                </p:cTn>
                              </p:par>
                              <p:par>
                                <p:cTn id="16" presetID="17" presetClass="entr" presetSubtype="8"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p:cTn id="18" dur="500" fill="hold"/>
                                        <p:tgtEl>
                                          <p:spTgt spid="56"/>
                                        </p:tgtEl>
                                        <p:attrNameLst>
                                          <p:attrName>ppt_x</p:attrName>
                                        </p:attrNameLst>
                                      </p:cBhvr>
                                      <p:tavLst>
                                        <p:tav tm="0">
                                          <p:val>
                                            <p:strVal val="#ppt_x-#ppt_w/2"/>
                                          </p:val>
                                        </p:tav>
                                        <p:tav tm="100000">
                                          <p:val>
                                            <p:strVal val="#ppt_x"/>
                                          </p:val>
                                        </p:tav>
                                      </p:tavLst>
                                    </p:anim>
                                    <p:anim calcmode="lin" valueType="num">
                                      <p:cBhvr>
                                        <p:cTn id="19" dur="500" fill="hold"/>
                                        <p:tgtEl>
                                          <p:spTgt spid="56"/>
                                        </p:tgtEl>
                                        <p:attrNameLst>
                                          <p:attrName>ppt_y</p:attrName>
                                        </p:attrNameLst>
                                      </p:cBhvr>
                                      <p:tavLst>
                                        <p:tav tm="0">
                                          <p:val>
                                            <p:strVal val="#ppt_y"/>
                                          </p:val>
                                        </p:tav>
                                        <p:tav tm="100000">
                                          <p:val>
                                            <p:strVal val="#ppt_y"/>
                                          </p:val>
                                        </p:tav>
                                      </p:tavLst>
                                    </p:anim>
                                    <p:anim calcmode="lin" valueType="num">
                                      <p:cBhvr>
                                        <p:cTn id="20" dur="500" fill="hold"/>
                                        <p:tgtEl>
                                          <p:spTgt spid="56"/>
                                        </p:tgtEl>
                                        <p:attrNameLst>
                                          <p:attrName>ppt_w</p:attrName>
                                        </p:attrNameLst>
                                      </p:cBhvr>
                                      <p:tavLst>
                                        <p:tav tm="0">
                                          <p:val>
                                            <p:fltVal val="0"/>
                                          </p:val>
                                        </p:tav>
                                        <p:tav tm="100000">
                                          <p:val>
                                            <p:strVal val="#ppt_w"/>
                                          </p:val>
                                        </p:tav>
                                      </p:tavLst>
                                    </p:anim>
                                    <p:anim calcmode="lin" valueType="num">
                                      <p:cBhvr>
                                        <p:cTn id="21" dur="500" fill="hold"/>
                                        <p:tgtEl>
                                          <p:spTgt spid="56"/>
                                        </p:tgtEl>
                                        <p:attrNameLst>
                                          <p:attrName>ppt_h</p:attrName>
                                        </p:attrNameLst>
                                      </p:cBhvr>
                                      <p:tavLst>
                                        <p:tav tm="0">
                                          <p:val>
                                            <p:strVal val="#ppt_h"/>
                                          </p:val>
                                        </p:tav>
                                        <p:tav tm="100000">
                                          <p:val>
                                            <p:strVal val="#ppt_h"/>
                                          </p:val>
                                        </p:tav>
                                      </p:tavLst>
                                    </p:anim>
                                  </p:childTnLst>
                                </p:cTn>
                              </p:par>
                              <p:par>
                                <p:cTn id="22" presetID="17" presetClass="entr" presetSubtype="2"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500" fill="hold"/>
                                        <p:tgtEl>
                                          <p:spTgt spid="57"/>
                                        </p:tgtEl>
                                        <p:attrNameLst>
                                          <p:attrName>ppt_x</p:attrName>
                                        </p:attrNameLst>
                                      </p:cBhvr>
                                      <p:tavLst>
                                        <p:tav tm="0">
                                          <p:val>
                                            <p:strVal val="#ppt_x+#ppt_w/2"/>
                                          </p:val>
                                        </p:tav>
                                        <p:tav tm="100000">
                                          <p:val>
                                            <p:strVal val="#ppt_x"/>
                                          </p:val>
                                        </p:tav>
                                      </p:tavLst>
                                    </p:anim>
                                    <p:anim calcmode="lin" valueType="num">
                                      <p:cBhvr>
                                        <p:cTn id="25" dur="500" fill="hold"/>
                                        <p:tgtEl>
                                          <p:spTgt spid="57"/>
                                        </p:tgtEl>
                                        <p:attrNameLst>
                                          <p:attrName>ppt_y</p:attrName>
                                        </p:attrNameLst>
                                      </p:cBhvr>
                                      <p:tavLst>
                                        <p:tav tm="0">
                                          <p:val>
                                            <p:strVal val="#ppt_y"/>
                                          </p:val>
                                        </p:tav>
                                        <p:tav tm="100000">
                                          <p:val>
                                            <p:strVal val="#ppt_y"/>
                                          </p:val>
                                        </p:tav>
                                      </p:tavLst>
                                    </p:anim>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par>
                          <p:cTn id="37" fill="hold">
                            <p:stCondLst>
                              <p:cond delay="1000"/>
                            </p:stCondLst>
                            <p:childTnLst>
                              <p:par>
                                <p:cTn id="38" presetID="23" presetClass="entr" presetSubtype="16"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childTnLst>
                                </p:cTn>
                              </p:par>
                            </p:childTnLst>
                          </p:cTn>
                        </p:par>
                        <p:par>
                          <p:cTn id="42" fill="hold">
                            <p:stCondLst>
                              <p:cond delay="1500"/>
                            </p:stCondLst>
                            <p:childTnLst>
                              <p:par>
                                <p:cTn id="43" presetID="17" presetClass="entr" presetSubtype="2" fill="hold" grpId="0" nodeType="after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p:cTn id="45" dur="500" fill="hold"/>
                                        <p:tgtEl>
                                          <p:spTgt spid="49"/>
                                        </p:tgtEl>
                                        <p:attrNameLst>
                                          <p:attrName>ppt_x</p:attrName>
                                        </p:attrNameLst>
                                      </p:cBhvr>
                                      <p:tavLst>
                                        <p:tav tm="0">
                                          <p:val>
                                            <p:strVal val="#ppt_x+#ppt_w/2"/>
                                          </p:val>
                                        </p:tav>
                                        <p:tav tm="100000">
                                          <p:val>
                                            <p:strVal val="#ppt_x"/>
                                          </p:val>
                                        </p:tav>
                                      </p:tavLst>
                                    </p:anim>
                                    <p:anim calcmode="lin" valueType="num">
                                      <p:cBhvr>
                                        <p:cTn id="46" dur="500" fill="hold"/>
                                        <p:tgtEl>
                                          <p:spTgt spid="49"/>
                                        </p:tgtEl>
                                        <p:attrNameLst>
                                          <p:attrName>ppt_y</p:attrName>
                                        </p:attrNameLst>
                                      </p:cBhvr>
                                      <p:tavLst>
                                        <p:tav tm="0">
                                          <p:val>
                                            <p:strVal val="#ppt_y"/>
                                          </p:val>
                                        </p:tav>
                                        <p:tav tm="100000">
                                          <p:val>
                                            <p:strVal val="#ppt_y"/>
                                          </p:val>
                                        </p:tav>
                                      </p:tavLst>
                                    </p:anim>
                                    <p:anim calcmode="lin" valueType="num">
                                      <p:cBhvr>
                                        <p:cTn id="47" dur="500" fill="hold"/>
                                        <p:tgtEl>
                                          <p:spTgt spid="49"/>
                                        </p:tgtEl>
                                        <p:attrNameLst>
                                          <p:attrName>ppt_w</p:attrName>
                                        </p:attrNameLst>
                                      </p:cBhvr>
                                      <p:tavLst>
                                        <p:tav tm="0">
                                          <p:val>
                                            <p:fltVal val="0"/>
                                          </p:val>
                                        </p:tav>
                                        <p:tav tm="100000">
                                          <p:val>
                                            <p:strVal val="#ppt_w"/>
                                          </p:val>
                                        </p:tav>
                                      </p:tavLst>
                                    </p:anim>
                                    <p:anim calcmode="lin" valueType="num">
                                      <p:cBhvr>
                                        <p:cTn id="48" dur="500" fill="hold"/>
                                        <p:tgtEl>
                                          <p:spTgt spid="49"/>
                                        </p:tgtEl>
                                        <p:attrNameLst>
                                          <p:attrName>ppt_h</p:attrName>
                                        </p:attrNameLst>
                                      </p:cBhvr>
                                      <p:tavLst>
                                        <p:tav tm="0">
                                          <p:val>
                                            <p:strVal val="#ppt_h"/>
                                          </p:val>
                                        </p:tav>
                                        <p:tav tm="100000">
                                          <p:val>
                                            <p:strVal val="#ppt_h"/>
                                          </p:val>
                                        </p:tav>
                                      </p:tavLst>
                                    </p:anim>
                                  </p:childTnLst>
                                </p:cTn>
                              </p:par>
                            </p:childTnLst>
                          </p:cTn>
                        </p:par>
                        <p:par>
                          <p:cTn id="49" fill="hold">
                            <p:stCondLst>
                              <p:cond delay="2000"/>
                            </p:stCondLst>
                            <p:childTnLst>
                              <p:par>
                                <p:cTn id="50" presetID="2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childTnLst>
                                </p:cTn>
                              </p:par>
                            </p:childTnLst>
                          </p:cTn>
                        </p:par>
                        <p:par>
                          <p:cTn id="58" fill="hold">
                            <p:stCondLst>
                              <p:cond delay="3000"/>
                            </p:stCondLst>
                            <p:childTnLst>
                              <p:par>
                                <p:cTn id="59" presetID="17" presetClass="entr" presetSubtype="2" fill="hold" grpId="0" nodeType="after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ppt_x</p:attrName>
                                        </p:attrNameLst>
                                      </p:cBhvr>
                                      <p:tavLst>
                                        <p:tav tm="0">
                                          <p:val>
                                            <p:strVal val="#ppt_x+#ppt_w/2"/>
                                          </p:val>
                                        </p:tav>
                                        <p:tav tm="100000">
                                          <p:val>
                                            <p:strVal val="#ppt_x"/>
                                          </p:val>
                                        </p:tav>
                                      </p:tavLst>
                                    </p:anim>
                                    <p:anim calcmode="lin" valueType="num">
                                      <p:cBhvr>
                                        <p:cTn id="62" dur="500" fill="hold"/>
                                        <p:tgtEl>
                                          <p:spTgt spid="50"/>
                                        </p:tgtEl>
                                        <p:attrNameLst>
                                          <p:attrName>ppt_y</p:attrName>
                                        </p:attrNameLst>
                                      </p:cBhvr>
                                      <p:tavLst>
                                        <p:tav tm="0">
                                          <p:val>
                                            <p:strVal val="#ppt_y"/>
                                          </p:val>
                                        </p:tav>
                                        <p:tav tm="100000">
                                          <p:val>
                                            <p:strVal val="#ppt_y"/>
                                          </p:val>
                                        </p:tav>
                                      </p:tavLst>
                                    </p:anim>
                                    <p:anim calcmode="lin" valueType="num">
                                      <p:cBhvr>
                                        <p:cTn id="63" dur="500" fill="hold"/>
                                        <p:tgtEl>
                                          <p:spTgt spid="50"/>
                                        </p:tgtEl>
                                        <p:attrNameLst>
                                          <p:attrName>ppt_w</p:attrName>
                                        </p:attrNameLst>
                                      </p:cBhvr>
                                      <p:tavLst>
                                        <p:tav tm="0">
                                          <p:val>
                                            <p:fltVal val="0"/>
                                          </p:val>
                                        </p:tav>
                                        <p:tav tm="100000">
                                          <p:val>
                                            <p:strVal val="#ppt_w"/>
                                          </p:val>
                                        </p:tav>
                                      </p:tavLst>
                                    </p:anim>
                                    <p:anim calcmode="lin" valueType="num">
                                      <p:cBhvr>
                                        <p:cTn id="64" dur="500" fill="hold"/>
                                        <p:tgtEl>
                                          <p:spTgt spid="50"/>
                                        </p:tgtEl>
                                        <p:attrNameLst>
                                          <p:attrName>ppt_h</p:attrName>
                                        </p:attrNameLst>
                                      </p:cBhvr>
                                      <p:tavLst>
                                        <p:tav tm="0">
                                          <p:val>
                                            <p:strVal val="#ppt_h"/>
                                          </p:val>
                                        </p:tav>
                                        <p:tav tm="100000">
                                          <p:val>
                                            <p:strVal val="#ppt_h"/>
                                          </p:val>
                                        </p:tav>
                                      </p:tavLst>
                                    </p:anim>
                                  </p:childTnLst>
                                </p:cTn>
                              </p:par>
                            </p:childTnLst>
                          </p:cTn>
                        </p:par>
                        <p:par>
                          <p:cTn id="65" fill="hold">
                            <p:stCondLst>
                              <p:cond delay="3500"/>
                            </p:stCondLst>
                            <p:childTnLst>
                              <p:par>
                                <p:cTn id="66" presetID="23" presetClass="entr" presetSubtype="16" fill="hold" nodeType="after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p:cTn id="68" dur="500" fill="hold"/>
                                        <p:tgtEl>
                                          <p:spTgt spid="38"/>
                                        </p:tgtEl>
                                        <p:attrNameLst>
                                          <p:attrName>ppt_w</p:attrName>
                                        </p:attrNameLst>
                                      </p:cBhvr>
                                      <p:tavLst>
                                        <p:tav tm="0">
                                          <p:val>
                                            <p:fltVal val="0"/>
                                          </p:val>
                                        </p:tav>
                                        <p:tav tm="100000">
                                          <p:val>
                                            <p:strVal val="#ppt_w"/>
                                          </p:val>
                                        </p:tav>
                                      </p:tavLst>
                                    </p:anim>
                                    <p:anim calcmode="lin" valueType="num">
                                      <p:cBhvr>
                                        <p:cTn id="69" dur="500" fill="hold"/>
                                        <p:tgtEl>
                                          <p:spTgt spid="38"/>
                                        </p:tgtEl>
                                        <p:attrNameLst>
                                          <p:attrName>ppt_h</p:attrName>
                                        </p:attrNameLst>
                                      </p:cBhvr>
                                      <p:tavLst>
                                        <p:tav tm="0">
                                          <p:val>
                                            <p:fltVal val="0"/>
                                          </p:val>
                                        </p:tav>
                                        <p:tav tm="100000">
                                          <p:val>
                                            <p:strVal val="#ppt_h"/>
                                          </p:val>
                                        </p:tav>
                                      </p:tavLst>
                                    </p:anim>
                                  </p:childTnLst>
                                </p:cTn>
                              </p:par>
                            </p:childTnLst>
                          </p:cTn>
                        </p:par>
                        <p:par>
                          <p:cTn id="70" fill="hold">
                            <p:stCondLst>
                              <p:cond delay="4000"/>
                            </p:stCondLst>
                            <p:childTnLst>
                              <p:par>
                                <p:cTn id="71" presetID="17" presetClass="entr" presetSubtype="8" fill="hold" grpId="0" nodeType="after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p:cTn id="73" dur="500" fill="hold"/>
                                        <p:tgtEl>
                                          <p:spTgt spid="51"/>
                                        </p:tgtEl>
                                        <p:attrNameLst>
                                          <p:attrName>ppt_x</p:attrName>
                                        </p:attrNameLst>
                                      </p:cBhvr>
                                      <p:tavLst>
                                        <p:tav tm="0">
                                          <p:val>
                                            <p:strVal val="#ppt_x-#ppt_w/2"/>
                                          </p:val>
                                        </p:tav>
                                        <p:tav tm="100000">
                                          <p:val>
                                            <p:strVal val="#ppt_x"/>
                                          </p:val>
                                        </p:tav>
                                      </p:tavLst>
                                    </p:anim>
                                    <p:anim calcmode="lin" valueType="num">
                                      <p:cBhvr>
                                        <p:cTn id="74" dur="500" fill="hold"/>
                                        <p:tgtEl>
                                          <p:spTgt spid="51"/>
                                        </p:tgtEl>
                                        <p:attrNameLst>
                                          <p:attrName>ppt_y</p:attrName>
                                        </p:attrNameLst>
                                      </p:cBhvr>
                                      <p:tavLst>
                                        <p:tav tm="0">
                                          <p:val>
                                            <p:strVal val="#ppt_y"/>
                                          </p:val>
                                        </p:tav>
                                        <p:tav tm="100000">
                                          <p:val>
                                            <p:strVal val="#ppt_y"/>
                                          </p:val>
                                        </p:tav>
                                      </p:tavLst>
                                    </p:anim>
                                    <p:anim calcmode="lin" valueType="num">
                                      <p:cBhvr>
                                        <p:cTn id="75" dur="500" fill="hold"/>
                                        <p:tgtEl>
                                          <p:spTgt spid="51"/>
                                        </p:tgtEl>
                                        <p:attrNameLst>
                                          <p:attrName>ppt_w</p:attrName>
                                        </p:attrNameLst>
                                      </p:cBhvr>
                                      <p:tavLst>
                                        <p:tav tm="0">
                                          <p:val>
                                            <p:fltVal val="0"/>
                                          </p:val>
                                        </p:tav>
                                        <p:tav tm="100000">
                                          <p:val>
                                            <p:strVal val="#ppt_w"/>
                                          </p:val>
                                        </p:tav>
                                      </p:tavLst>
                                    </p:anim>
                                    <p:anim calcmode="lin" valueType="num">
                                      <p:cBhvr>
                                        <p:cTn id="76" dur="5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wipe(down)">
                                      <p:cBhvr>
                                        <p:cTn id="81" dur="500"/>
                                        <p:tgtEl>
                                          <p:spTgt spid="11"/>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down)">
                                      <p:cBhvr>
                                        <p:cTn id="85" dur="500"/>
                                        <p:tgtEl>
                                          <p:spTgt spid="19"/>
                                        </p:tgtEl>
                                      </p:cBhvr>
                                    </p:animEffect>
                                  </p:childTnLst>
                                </p:cTn>
                              </p:par>
                            </p:childTnLst>
                          </p:cTn>
                        </p:par>
                        <p:par>
                          <p:cTn id="86" fill="hold">
                            <p:stCondLst>
                              <p:cond delay="1000"/>
                            </p:stCondLst>
                            <p:childTnLst>
                              <p:par>
                                <p:cTn id="87" presetID="23" presetClass="entr" presetSubtype="16" fill="hold" nodeType="afterEffect">
                                  <p:stCondLst>
                                    <p:cond delay="0"/>
                                  </p:stCondLst>
                                  <p:childTnLst>
                                    <p:set>
                                      <p:cBhvr>
                                        <p:cTn id="88" dur="1" fill="hold">
                                          <p:stCondLst>
                                            <p:cond delay="0"/>
                                          </p:stCondLst>
                                        </p:cTn>
                                        <p:tgtEl>
                                          <p:spTgt spid="42"/>
                                        </p:tgtEl>
                                        <p:attrNameLst>
                                          <p:attrName>style.visibility</p:attrName>
                                        </p:attrNameLst>
                                      </p:cBhvr>
                                      <p:to>
                                        <p:strVal val="visible"/>
                                      </p:to>
                                    </p:set>
                                    <p:anim calcmode="lin" valueType="num">
                                      <p:cBhvr>
                                        <p:cTn id="89" dur="500" fill="hold"/>
                                        <p:tgtEl>
                                          <p:spTgt spid="42"/>
                                        </p:tgtEl>
                                        <p:attrNameLst>
                                          <p:attrName>ppt_w</p:attrName>
                                        </p:attrNameLst>
                                      </p:cBhvr>
                                      <p:tavLst>
                                        <p:tav tm="0">
                                          <p:val>
                                            <p:fltVal val="0"/>
                                          </p:val>
                                        </p:tav>
                                        <p:tav tm="100000">
                                          <p:val>
                                            <p:strVal val="#ppt_w"/>
                                          </p:val>
                                        </p:tav>
                                      </p:tavLst>
                                    </p:anim>
                                    <p:anim calcmode="lin" valueType="num">
                                      <p:cBhvr>
                                        <p:cTn id="90" dur="500" fill="hold"/>
                                        <p:tgtEl>
                                          <p:spTgt spid="42"/>
                                        </p:tgtEl>
                                        <p:attrNameLst>
                                          <p:attrName>ppt_h</p:attrName>
                                        </p:attrNameLst>
                                      </p:cBhvr>
                                      <p:tavLst>
                                        <p:tav tm="0">
                                          <p:val>
                                            <p:fltVal val="0"/>
                                          </p:val>
                                        </p:tav>
                                        <p:tav tm="100000">
                                          <p:val>
                                            <p:strVal val="#ppt_h"/>
                                          </p:val>
                                        </p:tav>
                                      </p:tavLst>
                                    </p:anim>
                                  </p:childTnLst>
                                </p:cTn>
                              </p:par>
                            </p:childTnLst>
                          </p:cTn>
                        </p:par>
                        <p:par>
                          <p:cTn id="91" fill="hold">
                            <p:stCondLst>
                              <p:cond delay="1500"/>
                            </p:stCondLst>
                            <p:childTnLst>
                              <p:par>
                                <p:cTn id="92" presetID="17" presetClass="entr" presetSubtype="8" fill="hold" grpId="0" nodeType="after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500" fill="hold"/>
                                        <p:tgtEl>
                                          <p:spTgt spid="53"/>
                                        </p:tgtEl>
                                        <p:attrNameLst>
                                          <p:attrName>ppt_x</p:attrName>
                                        </p:attrNameLst>
                                      </p:cBhvr>
                                      <p:tavLst>
                                        <p:tav tm="0">
                                          <p:val>
                                            <p:strVal val="#ppt_x-#ppt_w/2"/>
                                          </p:val>
                                        </p:tav>
                                        <p:tav tm="100000">
                                          <p:val>
                                            <p:strVal val="#ppt_x"/>
                                          </p:val>
                                        </p:tav>
                                      </p:tavLst>
                                    </p:anim>
                                    <p:anim calcmode="lin" valueType="num">
                                      <p:cBhvr>
                                        <p:cTn id="95" dur="500" fill="hold"/>
                                        <p:tgtEl>
                                          <p:spTgt spid="53"/>
                                        </p:tgtEl>
                                        <p:attrNameLst>
                                          <p:attrName>ppt_y</p:attrName>
                                        </p:attrNameLst>
                                      </p:cBhvr>
                                      <p:tavLst>
                                        <p:tav tm="0">
                                          <p:val>
                                            <p:strVal val="#ppt_y"/>
                                          </p:val>
                                        </p:tav>
                                        <p:tav tm="100000">
                                          <p:val>
                                            <p:strVal val="#ppt_y"/>
                                          </p:val>
                                        </p:tav>
                                      </p:tavLst>
                                    </p:anim>
                                    <p:anim calcmode="lin" valueType="num">
                                      <p:cBhvr>
                                        <p:cTn id="96" dur="500" fill="hold"/>
                                        <p:tgtEl>
                                          <p:spTgt spid="53"/>
                                        </p:tgtEl>
                                        <p:attrNameLst>
                                          <p:attrName>ppt_w</p:attrName>
                                        </p:attrNameLst>
                                      </p:cBhvr>
                                      <p:tavLst>
                                        <p:tav tm="0">
                                          <p:val>
                                            <p:fltVal val="0"/>
                                          </p:val>
                                        </p:tav>
                                        <p:tav tm="100000">
                                          <p:val>
                                            <p:strVal val="#ppt_w"/>
                                          </p:val>
                                        </p:tav>
                                      </p:tavLst>
                                    </p:anim>
                                    <p:anim calcmode="lin" valueType="num">
                                      <p:cBhvr>
                                        <p:cTn id="97" dur="500" fill="hold"/>
                                        <p:tgtEl>
                                          <p:spTgt spid="53"/>
                                        </p:tgtEl>
                                        <p:attrNameLst>
                                          <p:attrName>ppt_h</p:attrName>
                                        </p:attrNameLst>
                                      </p:cBhvr>
                                      <p:tavLst>
                                        <p:tav tm="0">
                                          <p:val>
                                            <p:strVal val="#ppt_h"/>
                                          </p:val>
                                        </p:tav>
                                        <p:tav tm="100000">
                                          <p:val>
                                            <p:strVal val="#ppt_h"/>
                                          </p:val>
                                        </p:tav>
                                      </p:tavLst>
                                    </p:anim>
                                  </p:childTnLst>
                                </p:cTn>
                              </p:par>
                            </p:childTnLst>
                          </p:cTn>
                        </p:par>
                        <p:par>
                          <p:cTn id="98" fill="hold">
                            <p:stCondLst>
                              <p:cond delay="2000"/>
                            </p:stCondLst>
                            <p:childTnLst>
                              <p:par>
                                <p:cTn id="99" presetID="22" presetClass="entr" presetSubtype="4" fill="hold" grpId="0" nodeType="after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wipe(down)">
                                      <p:cBhvr>
                                        <p:cTn id="101" dur="500"/>
                                        <p:tgtEl>
                                          <p:spTgt spid="20"/>
                                        </p:tgtEl>
                                      </p:cBhvr>
                                    </p:animEffect>
                                  </p:childTnLst>
                                </p:cTn>
                              </p:par>
                            </p:childTnLst>
                          </p:cTn>
                        </p:par>
                        <p:par>
                          <p:cTn id="102" fill="hold">
                            <p:stCondLst>
                              <p:cond delay="2500"/>
                            </p:stCondLst>
                            <p:childTnLst>
                              <p:par>
                                <p:cTn id="103" presetID="23" presetClass="entr" presetSubtype="16" fill="hold" nodeType="afterEffect">
                                  <p:stCondLst>
                                    <p:cond delay="0"/>
                                  </p:stCondLst>
                                  <p:childTnLst>
                                    <p:set>
                                      <p:cBhvr>
                                        <p:cTn id="104" dur="1" fill="hold">
                                          <p:stCondLst>
                                            <p:cond delay="0"/>
                                          </p:stCondLst>
                                        </p:cTn>
                                        <p:tgtEl>
                                          <p:spTgt spid="40"/>
                                        </p:tgtEl>
                                        <p:attrNameLst>
                                          <p:attrName>style.visibility</p:attrName>
                                        </p:attrNameLst>
                                      </p:cBhvr>
                                      <p:to>
                                        <p:strVal val="visible"/>
                                      </p:to>
                                    </p:set>
                                    <p:anim calcmode="lin" valueType="num">
                                      <p:cBhvr>
                                        <p:cTn id="105" dur="500" fill="hold"/>
                                        <p:tgtEl>
                                          <p:spTgt spid="40"/>
                                        </p:tgtEl>
                                        <p:attrNameLst>
                                          <p:attrName>ppt_w</p:attrName>
                                        </p:attrNameLst>
                                      </p:cBhvr>
                                      <p:tavLst>
                                        <p:tav tm="0">
                                          <p:val>
                                            <p:fltVal val="0"/>
                                          </p:val>
                                        </p:tav>
                                        <p:tav tm="100000">
                                          <p:val>
                                            <p:strVal val="#ppt_w"/>
                                          </p:val>
                                        </p:tav>
                                      </p:tavLst>
                                    </p:anim>
                                    <p:anim calcmode="lin" valueType="num">
                                      <p:cBhvr>
                                        <p:cTn id="106" dur="500" fill="hold"/>
                                        <p:tgtEl>
                                          <p:spTgt spid="40"/>
                                        </p:tgtEl>
                                        <p:attrNameLst>
                                          <p:attrName>ppt_h</p:attrName>
                                        </p:attrNameLst>
                                      </p:cBhvr>
                                      <p:tavLst>
                                        <p:tav tm="0">
                                          <p:val>
                                            <p:fltVal val="0"/>
                                          </p:val>
                                        </p:tav>
                                        <p:tav tm="100000">
                                          <p:val>
                                            <p:strVal val="#ppt_h"/>
                                          </p:val>
                                        </p:tav>
                                      </p:tavLst>
                                    </p:anim>
                                  </p:childTnLst>
                                </p:cTn>
                              </p:par>
                            </p:childTnLst>
                          </p:cTn>
                        </p:par>
                        <p:par>
                          <p:cTn id="107" fill="hold">
                            <p:stCondLst>
                              <p:cond delay="3000"/>
                            </p:stCondLst>
                            <p:childTnLst>
                              <p:par>
                                <p:cTn id="108" presetID="17" presetClass="entr" presetSubtype="8" fill="hold" grpId="0" nodeType="afterEffect">
                                  <p:stCondLst>
                                    <p:cond delay="0"/>
                                  </p:stCondLst>
                                  <p:childTnLst>
                                    <p:set>
                                      <p:cBhvr>
                                        <p:cTn id="109" dur="1" fill="hold">
                                          <p:stCondLst>
                                            <p:cond delay="0"/>
                                          </p:stCondLst>
                                        </p:cTn>
                                        <p:tgtEl>
                                          <p:spTgt spid="52"/>
                                        </p:tgtEl>
                                        <p:attrNameLst>
                                          <p:attrName>style.visibility</p:attrName>
                                        </p:attrNameLst>
                                      </p:cBhvr>
                                      <p:to>
                                        <p:strVal val="visible"/>
                                      </p:to>
                                    </p:set>
                                    <p:anim calcmode="lin" valueType="num">
                                      <p:cBhvr>
                                        <p:cTn id="110" dur="500" fill="hold"/>
                                        <p:tgtEl>
                                          <p:spTgt spid="52"/>
                                        </p:tgtEl>
                                        <p:attrNameLst>
                                          <p:attrName>ppt_x</p:attrName>
                                        </p:attrNameLst>
                                      </p:cBhvr>
                                      <p:tavLst>
                                        <p:tav tm="0">
                                          <p:val>
                                            <p:strVal val="#ppt_x-#ppt_w/2"/>
                                          </p:val>
                                        </p:tav>
                                        <p:tav tm="100000">
                                          <p:val>
                                            <p:strVal val="#ppt_x"/>
                                          </p:val>
                                        </p:tav>
                                      </p:tavLst>
                                    </p:anim>
                                    <p:anim calcmode="lin" valueType="num">
                                      <p:cBhvr>
                                        <p:cTn id="111" dur="500" fill="hold"/>
                                        <p:tgtEl>
                                          <p:spTgt spid="52"/>
                                        </p:tgtEl>
                                        <p:attrNameLst>
                                          <p:attrName>ppt_y</p:attrName>
                                        </p:attrNameLst>
                                      </p:cBhvr>
                                      <p:tavLst>
                                        <p:tav tm="0">
                                          <p:val>
                                            <p:strVal val="#ppt_y"/>
                                          </p:val>
                                        </p:tav>
                                        <p:tav tm="100000">
                                          <p:val>
                                            <p:strVal val="#ppt_y"/>
                                          </p:val>
                                        </p:tav>
                                      </p:tavLst>
                                    </p:anim>
                                    <p:anim calcmode="lin" valueType="num">
                                      <p:cBhvr>
                                        <p:cTn id="112" dur="500" fill="hold"/>
                                        <p:tgtEl>
                                          <p:spTgt spid="52"/>
                                        </p:tgtEl>
                                        <p:attrNameLst>
                                          <p:attrName>ppt_w</p:attrName>
                                        </p:attrNameLst>
                                      </p:cBhvr>
                                      <p:tavLst>
                                        <p:tav tm="0">
                                          <p:val>
                                            <p:fltVal val="0"/>
                                          </p:val>
                                        </p:tav>
                                        <p:tav tm="100000">
                                          <p:val>
                                            <p:strVal val="#ppt_w"/>
                                          </p:val>
                                        </p:tav>
                                      </p:tavLst>
                                    </p:anim>
                                    <p:anim calcmode="lin" valueType="num">
                                      <p:cBhvr>
                                        <p:cTn id="113" dur="500" fill="hold"/>
                                        <p:tgtEl>
                                          <p:spTgt spid="52"/>
                                        </p:tgtEl>
                                        <p:attrNameLst>
                                          <p:attrName>ppt_h</p:attrName>
                                        </p:attrNameLst>
                                      </p:cBhvr>
                                      <p:tavLst>
                                        <p:tav tm="0">
                                          <p:val>
                                            <p:strVal val="#ppt_h"/>
                                          </p:val>
                                        </p:tav>
                                        <p:tav tm="100000">
                                          <p:val>
                                            <p:strVal val="#ppt_h"/>
                                          </p:val>
                                        </p:tav>
                                      </p:tavLst>
                                    </p:anim>
                                  </p:childTnLst>
                                </p:cTn>
                              </p:par>
                            </p:childTnLst>
                          </p:cTn>
                        </p:par>
                        <p:par>
                          <p:cTn id="114" fill="hold">
                            <p:stCondLst>
                              <p:cond delay="3500"/>
                            </p:stCondLst>
                            <p:childTnLst>
                              <p:par>
                                <p:cTn id="115" presetID="23" presetClass="entr" presetSubtype="16" fill="hold" nodeType="afterEffect">
                                  <p:stCondLst>
                                    <p:cond delay="0"/>
                                  </p:stCondLst>
                                  <p:childTnLst>
                                    <p:set>
                                      <p:cBhvr>
                                        <p:cTn id="116" dur="1" fill="hold">
                                          <p:stCondLst>
                                            <p:cond delay="0"/>
                                          </p:stCondLst>
                                        </p:cTn>
                                        <p:tgtEl>
                                          <p:spTgt spid="62"/>
                                        </p:tgtEl>
                                        <p:attrNameLst>
                                          <p:attrName>style.visibility</p:attrName>
                                        </p:attrNameLst>
                                      </p:cBhvr>
                                      <p:to>
                                        <p:strVal val="visible"/>
                                      </p:to>
                                    </p:set>
                                    <p:anim calcmode="lin" valueType="num">
                                      <p:cBhvr>
                                        <p:cTn id="117" dur="500" fill="hold"/>
                                        <p:tgtEl>
                                          <p:spTgt spid="62"/>
                                        </p:tgtEl>
                                        <p:attrNameLst>
                                          <p:attrName>ppt_w</p:attrName>
                                        </p:attrNameLst>
                                      </p:cBhvr>
                                      <p:tavLst>
                                        <p:tav tm="0">
                                          <p:val>
                                            <p:fltVal val="0"/>
                                          </p:val>
                                        </p:tav>
                                        <p:tav tm="100000">
                                          <p:val>
                                            <p:strVal val="#ppt_w"/>
                                          </p:val>
                                        </p:tav>
                                      </p:tavLst>
                                    </p:anim>
                                    <p:anim calcmode="lin" valueType="num">
                                      <p:cBhvr>
                                        <p:cTn id="118" dur="500" fill="hold"/>
                                        <p:tgtEl>
                                          <p:spTgt spid="62"/>
                                        </p:tgtEl>
                                        <p:attrNameLst>
                                          <p:attrName>ppt_h</p:attrName>
                                        </p:attrNameLst>
                                      </p:cBhvr>
                                      <p:tavLst>
                                        <p:tav tm="0">
                                          <p:val>
                                            <p:fltVal val="0"/>
                                          </p:val>
                                        </p:tav>
                                        <p:tav tm="100000">
                                          <p:val>
                                            <p:strVal val="#ppt_h"/>
                                          </p:val>
                                        </p:tav>
                                      </p:tavLst>
                                    </p:anim>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wipe(down)">
                                      <p:cBhvr>
                                        <p:cTn id="123" dur="500"/>
                                        <p:tgtEl>
                                          <p:spTgt spid="13"/>
                                        </p:tgtEl>
                                      </p:cBhvr>
                                    </p:animEffect>
                                  </p:childTnLst>
                                </p:cTn>
                              </p:par>
                            </p:childTnLst>
                          </p:cTn>
                        </p:par>
                        <p:par>
                          <p:cTn id="124" fill="hold">
                            <p:stCondLst>
                              <p:cond delay="500"/>
                            </p:stCondLst>
                            <p:childTnLst>
                              <p:par>
                                <p:cTn id="125" presetID="23" presetClass="entr" presetSubtype="16" fill="hold" nodeType="after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500" fill="hold"/>
                                        <p:tgtEl>
                                          <p:spTgt spid="12"/>
                                        </p:tgtEl>
                                        <p:attrNameLst>
                                          <p:attrName>ppt_w</p:attrName>
                                        </p:attrNameLst>
                                      </p:cBhvr>
                                      <p:tavLst>
                                        <p:tav tm="0">
                                          <p:val>
                                            <p:fltVal val="0"/>
                                          </p:val>
                                        </p:tav>
                                        <p:tav tm="100000">
                                          <p:val>
                                            <p:strVal val="#ppt_w"/>
                                          </p:val>
                                        </p:tav>
                                      </p:tavLst>
                                    </p:anim>
                                    <p:anim calcmode="lin" valueType="num">
                                      <p:cBhvr>
                                        <p:cTn id="128" dur="500" fill="hold"/>
                                        <p:tgtEl>
                                          <p:spTgt spid="12"/>
                                        </p:tgtEl>
                                        <p:attrNameLst>
                                          <p:attrName>ppt_h</p:attrName>
                                        </p:attrNameLst>
                                      </p:cBhvr>
                                      <p:tavLst>
                                        <p:tav tm="0">
                                          <p:val>
                                            <p:fltVal val="0"/>
                                          </p:val>
                                        </p:tav>
                                        <p:tav tm="100000">
                                          <p:val>
                                            <p:strVal val="#ppt_h"/>
                                          </p:val>
                                        </p:tav>
                                      </p:tavLst>
                                    </p:anim>
                                  </p:childTnLst>
                                </p:cTn>
                              </p:par>
                            </p:childTnLst>
                          </p:cTn>
                        </p:par>
                        <p:par>
                          <p:cTn id="129" fill="hold">
                            <p:stCondLst>
                              <p:cond delay="1000"/>
                            </p:stCondLst>
                            <p:childTnLst>
                              <p:par>
                                <p:cTn id="130" presetID="17" presetClass="entr" presetSubtype="2" fill="hold" grpId="0" nodeType="afterEffect">
                                  <p:stCondLst>
                                    <p:cond delay="0"/>
                                  </p:stCondLst>
                                  <p:childTnLst>
                                    <p:set>
                                      <p:cBhvr>
                                        <p:cTn id="131" dur="1" fill="hold">
                                          <p:stCondLst>
                                            <p:cond delay="0"/>
                                          </p:stCondLst>
                                        </p:cTn>
                                        <p:tgtEl>
                                          <p:spTgt spid="48"/>
                                        </p:tgtEl>
                                        <p:attrNameLst>
                                          <p:attrName>style.visibility</p:attrName>
                                        </p:attrNameLst>
                                      </p:cBhvr>
                                      <p:to>
                                        <p:strVal val="visible"/>
                                      </p:to>
                                    </p:set>
                                    <p:anim calcmode="lin" valueType="num">
                                      <p:cBhvr>
                                        <p:cTn id="132" dur="500" fill="hold"/>
                                        <p:tgtEl>
                                          <p:spTgt spid="48"/>
                                        </p:tgtEl>
                                        <p:attrNameLst>
                                          <p:attrName>ppt_x</p:attrName>
                                        </p:attrNameLst>
                                      </p:cBhvr>
                                      <p:tavLst>
                                        <p:tav tm="0">
                                          <p:val>
                                            <p:strVal val="#ppt_x+#ppt_w/2"/>
                                          </p:val>
                                        </p:tav>
                                        <p:tav tm="100000">
                                          <p:val>
                                            <p:strVal val="#ppt_x"/>
                                          </p:val>
                                        </p:tav>
                                      </p:tavLst>
                                    </p:anim>
                                    <p:anim calcmode="lin" valueType="num">
                                      <p:cBhvr>
                                        <p:cTn id="133" dur="500" fill="hold"/>
                                        <p:tgtEl>
                                          <p:spTgt spid="48"/>
                                        </p:tgtEl>
                                        <p:attrNameLst>
                                          <p:attrName>ppt_y</p:attrName>
                                        </p:attrNameLst>
                                      </p:cBhvr>
                                      <p:tavLst>
                                        <p:tav tm="0">
                                          <p:val>
                                            <p:strVal val="#ppt_y"/>
                                          </p:val>
                                        </p:tav>
                                        <p:tav tm="100000">
                                          <p:val>
                                            <p:strVal val="#ppt_y"/>
                                          </p:val>
                                        </p:tav>
                                      </p:tavLst>
                                    </p:anim>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strVal val="#ppt_h"/>
                                          </p:val>
                                        </p:tav>
                                        <p:tav tm="100000">
                                          <p:val>
                                            <p:strVal val="#ppt_h"/>
                                          </p:val>
                                        </p:tav>
                                      </p:tavLst>
                                    </p:anim>
                                  </p:childTnLst>
                                </p:cTn>
                              </p:par>
                            </p:childTnLst>
                          </p:cTn>
                        </p:par>
                        <p:par>
                          <p:cTn id="136" fill="hold">
                            <p:stCondLst>
                              <p:cond delay="1500"/>
                            </p:stCondLst>
                            <p:childTnLst>
                              <p:par>
                                <p:cTn id="137" presetID="22" presetClass="entr" presetSubtype="4" fill="hold" grpId="0" nodeType="afterEffect">
                                  <p:stCondLst>
                                    <p:cond delay="0"/>
                                  </p:stCondLst>
                                  <p:childTnLst>
                                    <p:set>
                                      <p:cBhvr>
                                        <p:cTn id="138" dur="1" fill="hold">
                                          <p:stCondLst>
                                            <p:cond delay="0"/>
                                          </p:stCondLst>
                                        </p:cTn>
                                        <p:tgtEl>
                                          <p:spTgt spid="21"/>
                                        </p:tgtEl>
                                        <p:attrNameLst>
                                          <p:attrName>style.visibility</p:attrName>
                                        </p:attrNameLst>
                                      </p:cBhvr>
                                      <p:to>
                                        <p:strVal val="visible"/>
                                      </p:to>
                                    </p:set>
                                    <p:animEffect transition="in" filter="wipe(down)">
                                      <p:cBhvr>
                                        <p:cTn id="139" dur="500"/>
                                        <p:tgtEl>
                                          <p:spTgt spid="21"/>
                                        </p:tgtEl>
                                      </p:cBhvr>
                                    </p:animEffect>
                                  </p:childTnLst>
                                </p:cTn>
                              </p:par>
                            </p:childTnLst>
                          </p:cTn>
                        </p:par>
                        <p:par>
                          <p:cTn id="140" fill="hold">
                            <p:stCondLst>
                              <p:cond delay="2000"/>
                            </p:stCondLst>
                            <p:childTnLst>
                              <p:par>
                                <p:cTn id="141" presetID="23" presetClass="entr" presetSubtype="16" fill="hold" nodeType="afterEffect">
                                  <p:stCondLst>
                                    <p:cond delay="0"/>
                                  </p:stCondLst>
                                  <p:childTnLst>
                                    <p:set>
                                      <p:cBhvr>
                                        <p:cTn id="142" dur="1" fill="hold">
                                          <p:stCondLst>
                                            <p:cond delay="0"/>
                                          </p:stCondLst>
                                        </p:cTn>
                                        <p:tgtEl>
                                          <p:spTgt spid="8"/>
                                        </p:tgtEl>
                                        <p:attrNameLst>
                                          <p:attrName>style.visibility</p:attrName>
                                        </p:attrNameLst>
                                      </p:cBhvr>
                                      <p:to>
                                        <p:strVal val="visible"/>
                                      </p:to>
                                    </p:set>
                                    <p:anim calcmode="lin" valueType="num">
                                      <p:cBhvr>
                                        <p:cTn id="143" dur="500" fill="hold"/>
                                        <p:tgtEl>
                                          <p:spTgt spid="8"/>
                                        </p:tgtEl>
                                        <p:attrNameLst>
                                          <p:attrName>ppt_w</p:attrName>
                                        </p:attrNameLst>
                                      </p:cBhvr>
                                      <p:tavLst>
                                        <p:tav tm="0">
                                          <p:val>
                                            <p:fltVal val="0"/>
                                          </p:val>
                                        </p:tav>
                                        <p:tav tm="100000">
                                          <p:val>
                                            <p:strVal val="#ppt_w"/>
                                          </p:val>
                                        </p:tav>
                                      </p:tavLst>
                                    </p:anim>
                                    <p:anim calcmode="lin" valueType="num">
                                      <p:cBhvr>
                                        <p:cTn id="144" dur="500" fill="hold"/>
                                        <p:tgtEl>
                                          <p:spTgt spid="8"/>
                                        </p:tgtEl>
                                        <p:attrNameLst>
                                          <p:attrName>ppt_h</p:attrName>
                                        </p:attrNameLst>
                                      </p:cBhvr>
                                      <p:tavLst>
                                        <p:tav tm="0">
                                          <p:val>
                                            <p:fltVal val="0"/>
                                          </p:val>
                                        </p:tav>
                                        <p:tav tm="100000">
                                          <p:val>
                                            <p:strVal val="#ppt_h"/>
                                          </p:val>
                                        </p:tav>
                                      </p:tavLst>
                                    </p:anim>
                                  </p:childTnLst>
                                </p:cTn>
                              </p:par>
                            </p:childTnLst>
                          </p:cTn>
                        </p:par>
                        <p:par>
                          <p:cTn id="145" fill="hold">
                            <p:stCondLst>
                              <p:cond delay="2500"/>
                            </p:stCondLst>
                            <p:childTnLst>
                              <p:par>
                                <p:cTn id="146" presetID="17" presetClass="entr" presetSubtype="2" fill="hold" grpId="0" nodeType="afterEffect">
                                  <p:stCondLst>
                                    <p:cond delay="0"/>
                                  </p:stCondLst>
                                  <p:childTnLst>
                                    <p:set>
                                      <p:cBhvr>
                                        <p:cTn id="147" dur="1" fill="hold">
                                          <p:stCondLst>
                                            <p:cond delay="0"/>
                                          </p:stCondLst>
                                        </p:cTn>
                                        <p:tgtEl>
                                          <p:spTgt spid="47"/>
                                        </p:tgtEl>
                                        <p:attrNameLst>
                                          <p:attrName>style.visibility</p:attrName>
                                        </p:attrNameLst>
                                      </p:cBhvr>
                                      <p:to>
                                        <p:strVal val="visible"/>
                                      </p:to>
                                    </p:set>
                                    <p:anim calcmode="lin" valueType="num">
                                      <p:cBhvr>
                                        <p:cTn id="148" dur="500" fill="hold"/>
                                        <p:tgtEl>
                                          <p:spTgt spid="47"/>
                                        </p:tgtEl>
                                        <p:attrNameLst>
                                          <p:attrName>ppt_x</p:attrName>
                                        </p:attrNameLst>
                                      </p:cBhvr>
                                      <p:tavLst>
                                        <p:tav tm="0">
                                          <p:val>
                                            <p:strVal val="#ppt_x+#ppt_w/2"/>
                                          </p:val>
                                        </p:tav>
                                        <p:tav tm="100000">
                                          <p:val>
                                            <p:strVal val="#ppt_x"/>
                                          </p:val>
                                        </p:tav>
                                      </p:tavLst>
                                    </p:anim>
                                    <p:anim calcmode="lin" valueType="num">
                                      <p:cBhvr>
                                        <p:cTn id="149" dur="500" fill="hold"/>
                                        <p:tgtEl>
                                          <p:spTgt spid="47"/>
                                        </p:tgtEl>
                                        <p:attrNameLst>
                                          <p:attrName>ppt_y</p:attrName>
                                        </p:attrNameLst>
                                      </p:cBhvr>
                                      <p:tavLst>
                                        <p:tav tm="0">
                                          <p:val>
                                            <p:strVal val="#ppt_y"/>
                                          </p:val>
                                        </p:tav>
                                        <p:tav tm="100000">
                                          <p:val>
                                            <p:strVal val="#ppt_y"/>
                                          </p:val>
                                        </p:tav>
                                      </p:tavLst>
                                    </p:anim>
                                    <p:anim calcmode="lin" valueType="num">
                                      <p:cBhvr>
                                        <p:cTn id="150" dur="500" fill="hold"/>
                                        <p:tgtEl>
                                          <p:spTgt spid="47"/>
                                        </p:tgtEl>
                                        <p:attrNameLst>
                                          <p:attrName>ppt_w</p:attrName>
                                        </p:attrNameLst>
                                      </p:cBhvr>
                                      <p:tavLst>
                                        <p:tav tm="0">
                                          <p:val>
                                            <p:fltVal val="0"/>
                                          </p:val>
                                        </p:tav>
                                        <p:tav tm="100000">
                                          <p:val>
                                            <p:strVal val="#ppt_w"/>
                                          </p:val>
                                        </p:tav>
                                      </p:tavLst>
                                    </p:anim>
                                    <p:anim calcmode="lin" valueType="num">
                                      <p:cBhvr>
                                        <p:cTn id="151"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22" presetClass="entr" presetSubtype="4" fill="hold" grpId="0" nodeType="clickEffect">
                                  <p:stCondLst>
                                    <p:cond delay="0"/>
                                  </p:stCondLst>
                                  <p:childTnLst>
                                    <p:set>
                                      <p:cBhvr>
                                        <p:cTn id="155" dur="1" fill="hold">
                                          <p:stCondLst>
                                            <p:cond delay="0"/>
                                          </p:stCondLst>
                                        </p:cTn>
                                        <p:tgtEl>
                                          <p:spTgt spid="14"/>
                                        </p:tgtEl>
                                        <p:attrNameLst>
                                          <p:attrName>style.visibility</p:attrName>
                                        </p:attrNameLst>
                                      </p:cBhvr>
                                      <p:to>
                                        <p:strVal val="visible"/>
                                      </p:to>
                                    </p:set>
                                    <p:animEffect transition="in" filter="wipe(down)">
                                      <p:cBhvr>
                                        <p:cTn id="156" dur="500"/>
                                        <p:tgtEl>
                                          <p:spTgt spid="14"/>
                                        </p:tgtEl>
                                      </p:cBhvr>
                                    </p:animEffect>
                                  </p:childTnLst>
                                </p:cTn>
                              </p:par>
                            </p:childTnLst>
                          </p:cTn>
                        </p:par>
                        <p:par>
                          <p:cTn id="157" fill="hold">
                            <p:stCondLst>
                              <p:cond delay="500"/>
                            </p:stCondLst>
                            <p:childTnLst>
                              <p:par>
                                <p:cTn id="158" presetID="23" presetClass="entr" presetSubtype="16" fill="hold" nodeType="afterEffect">
                                  <p:stCondLst>
                                    <p:cond delay="0"/>
                                  </p:stCondLst>
                                  <p:childTnLst>
                                    <p:set>
                                      <p:cBhvr>
                                        <p:cTn id="159" dur="1" fill="hold">
                                          <p:stCondLst>
                                            <p:cond delay="0"/>
                                          </p:stCondLst>
                                        </p:cTn>
                                        <p:tgtEl>
                                          <p:spTgt spid="44"/>
                                        </p:tgtEl>
                                        <p:attrNameLst>
                                          <p:attrName>style.visibility</p:attrName>
                                        </p:attrNameLst>
                                      </p:cBhvr>
                                      <p:to>
                                        <p:strVal val="visible"/>
                                      </p:to>
                                    </p:set>
                                    <p:anim calcmode="lin" valueType="num">
                                      <p:cBhvr>
                                        <p:cTn id="160" dur="500" fill="hold"/>
                                        <p:tgtEl>
                                          <p:spTgt spid="44"/>
                                        </p:tgtEl>
                                        <p:attrNameLst>
                                          <p:attrName>ppt_w</p:attrName>
                                        </p:attrNameLst>
                                      </p:cBhvr>
                                      <p:tavLst>
                                        <p:tav tm="0">
                                          <p:val>
                                            <p:fltVal val="0"/>
                                          </p:val>
                                        </p:tav>
                                        <p:tav tm="100000">
                                          <p:val>
                                            <p:strVal val="#ppt_w"/>
                                          </p:val>
                                        </p:tav>
                                      </p:tavLst>
                                    </p:anim>
                                    <p:anim calcmode="lin" valueType="num">
                                      <p:cBhvr>
                                        <p:cTn id="161" dur="500" fill="hold"/>
                                        <p:tgtEl>
                                          <p:spTgt spid="44"/>
                                        </p:tgtEl>
                                        <p:attrNameLst>
                                          <p:attrName>ppt_h</p:attrName>
                                        </p:attrNameLst>
                                      </p:cBhvr>
                                      <p:tavLst>
                                        <p:tav tm="0">
                                          <p:val>
                                            <p:fltVal val="0"/>
                                          </p:val>
                                        </p:tav>
                                        <p:tav tm="100000">
                                          <p:val>
                                            <p:strVal val="#ppt_h"/>
                                          </p:val>
                                        </p:tav>
                                      </p:tavLst>
                                    </p:anim>
                                  </p:childTnLst>
                                </p:cTn>
                              </p:par>
                            </p:childTnLst>
                          </p:cTn>
                        </p:par>
                        <p:par>
                          <p:cTn id="162" fill="hold">
                            <p:stCondLst>
                              <p:cond delay="1000"/>
                            </p:stCondLst>
                            <p:childTnLst>
                              <p:par>
                                <p:cTn id="163" presetID="17" presetClass="entr" presetSubtype="8" fill="hold" grpId="0" nodeType="afterEffect">
                                  <p:stCondLst>
                                    <p:cond delay="0"/>
                                  </p:stCondLst>
                                  <p:childTnLst>
                                    <p:set>
                                      <p:cBhvr>
                                        <p:cTn id="164" dur="1" fill="hold">
                                          <p:stCondLst>
                                            <p:cond delay="0"/>
                                          </p:stCondLst>
                                        </p:cTn>
                                        <p:tgtEl>
                                          <p:spTgt spid="54"/>
                                        </p:tgtEl>
                                        <p:attrNameLst>
                                          <p:attrName>style.visibility</p:attrName>
                                        </p:attrNameLst>
                                      </p:cBhvr>
                                      <p:to>
                                        <p:strVal val="visible"/>
                                      </p:to>
                                    </p:set>
                                    <p:anim calcmode="lin" valueType="num">
                                      <p:cBhvr>
                                        <p:cTn id="165" dur="500" fill="hold"/>
                                        <p:tgtEl>
                                          <p:spTgt spid="54"/>
                                        </p:tgtEl>
                                        <p:attrNameLst>
                                          <p:attrName>ppt_x</p:attrName>
                                        </p:attrNameLst>
                                      </p:cBhvr>
                                      <p:tavLst>
                                        <p:tav tm="0">
                                          <p:val>
                                            <p:strVal val="#ppt_x-#ppt_w/2"/>
                                          </p:val>
                                        </p:tav>
                                        <p:tav tm="100000">
                                          <p:val>
                                            <p:strVal val="#ppt_x"/>
                                          </p:val>
                                        </p:tav>
                                      </p:tavLst>
                                    </p:anim>
                                    <p:anim calcmode="lin" valueType="num">
                                      <p:cBhvr>
                                        <p:cTn id="166" dur="500" fill="hold"/>
                                        <p:tgtEl>
                                          <p:spTgt spid="54"/>
                                        </p:tgtEl>
                                        <p:attrNameLst>
                                          <p:attrName>ppt_y</p:attrName>
                                        </p:attrNameLst>
                                      </p:cBhvr>
                                      <p:tavLst>
                                        <p:tav tm="0">
                                          <p:val>
                                            <p:strVal val="#ppt_y"/>
                                          </p:val>
                                        </p:tav>
                                        <p:tav tm="100000">
                                          <p:val>
                                            <p:strVal val="#ppt_y"/>
                                          </p:val>
                                        </p:tav>
                                      </p:tavLst>
                                    </p:anim>
                                    <p:anim calcmode="lin" valueType="num">
                                      <p:cBhvr>
                                        <p:cTn id="167" dur="500" fill="hold"/>
                                        <p:tgtEl>
                                          <p:spTgt spid="54"/>
                                        </p:tgtEl>
                                        <p:attrNameLst>
                                          <p:attrName>ppt_w</p:attrName>
                                        </p:attrNameLst>
                                      </p:cBhvr>
                                      <p:tavLst>
                                        <p:tav tm="0">
                                          <p:val>
                                            <p:fltVal val="0"/>
                                          </p:val>
                                        </p:tav>
                                        <p:tav tm="100000">
                                          <p:val>
                                            <p:strVal val="#ppt_w"/>
                                          </p:val>
                                        </p:tav>
                                      </p:tavLst>
                                    </p:anim>
                                    <p:anim calcmode="lin" valueType="num">
                                      <p:cBhvr>
                                        <p:cTn id="168" dur="500" fill="hold"/>
                                        <p:tgtEl>
                                          <p:spTgt spid="54"/>
                                        </p:tgtEl>
                                        <p:attrNameLst>
                                          <p:attrName>ppt_h</p:attrName>
                                        </p:attrNameLst>
                                      </p:cBhvr>
                                      <p:tavLst>
                                        <p:tav tm="0">
                                          <p:val>
                                            <p:strVal val="#ppt_h"/>
                                          </p:val>
                                        </p:tav>
                                        <p:tav tm="100000">
                                          <p:val>
                                            <p:strVal val="#ppt_h"/>
                                          </p:val>
                                        </p:tav>
                                      </p:tavLst>
                                    </p:anim>
                                  </p:childTnLst>
                                </p:cTn>
                              </p:par>
                            </p:childTnLst>
                          </p:cTn>
                        </p:par>
                        <p:par>
                          <p:cTn id="169" fill="hold">
                            <p:stCondLst>
                              <p:cond delay="1500"/>
                            </p:stCondLst>
                            <p:childTnLst>
                              <p:par>
                                <p:cTn id="170" presetID="22" presetClass="entr" presetSubtype="4" fill="hold" grpId="0" nodeType="afterEffect">
                                  <p:stCondLst>
                                    <p:cond delay="0"/>
                                  </p:stCondLst>
                                  <p:childTnLst>
                                    <p:set>
                                      <p:cBhvr>
                                        <p:cTn id="171" dur="1" fill="hold">
                                          <p:stCondLst>
                                            <p:cond delay="0"/>
                                          </p:stCondLst>
                                        </p:cTn>
                                        <p:tgtEl>
                                          <p:spTgt spid="22"/>
                                        </p:tgtEl>
                                        <p:attrNameLst>
                                          <p:attrName>style.visibility</p:attrName>
                                        </p:attrNameLst>
                                      </p:cBhvr>
                                      <p:to>
                                        <p:strVal val="visible"/>
                                      </p:to>
                                    </p:set>
                                    <p:animEffect transition="in" filter="wipe(down)">
                                      <p:cBhvr>
                                        <p:cTn id="172" dur="500"/>
                                        <p:tgtEl>
                                          <p:spTgt spid="22"/>
                                        </p:tgtEl>
                                      </p:cBhvr>
                                    </p:animEffect>
                                  </p:childTnLst>
                                </p:cTn>
                              </p:par>
                            </p:childTnLst>
                          </p:cTn>
                        </p:par>
                        <p:par>
                          <p:cTn id="173" fill="hold">
                            <p:stCondLst>
                              <p:cond delay="2000"/>
                            </p:stCondLst>
                            <p:childTnLst>
                              <p:par>
                                <p:cTn id="174" presetID="23" presetClass="entr" presetSubtype="16" fill="hold" nodeType="afterEffect">
                                  <p:stCondLst>
                                    <p:cond delay="0"/>
                                  </p:stCondLst>
                                  <p:childTnLst>
                                    <p:set>
                                      <p:cBhvr>
                                        <p:cTn id="175" dur="1" fill="hold">
                                          <p:stCondLst>
                                            <p:cond delay="0"/>
                                          </p:stCondLst>
                                        </p:cTn>
                                        <p:tgtEl>
                                          <p:spTgt spid="4"/>
                                        </p:tgtEl>
                                        <p:attrNameLst>
                                          <p:attrName>style.visibility</p:attrName>
                                        </p:attrNameLst>
                                      </p:cBhvr>
                                      <p:to>
                                        <p:strVal val="visible"/>
                                      </p:to>
                                    </p:set>
                                    <p:anim calcmode="lin" valueType="num">
                                      <p:cBhvr>
                                        <p:cTn id="176" dur="500" fill="hold"/>
                                        <p:tgtEl>
                                          <p:spTgt spid="4"/>
                                        </p:tgtEl>
                                        <p:attrNameLst>
                                          <p:attrName>ppt_w</p:attrName>
                                        </p:attrNameLst>
                                      </p:cBhvr>
                                      <p:tavLst>
                                        <p:tav tm="0">
                                          <p:val>
                                            <p:fltVal val="0"/>
                                          </p:val>
                                        </p:tav>
                                        <p:tav tm="100000">
                                          <p:val>
                                            <p:strVal val="#ppt_w"/>
                                          </p:val>
                                        </p:tav>
                                      </p:tavLst>
                                    </p:anim>
                                    <p:anim calcmode="lin" valueType="num">
                                      <p:cBhvr>
                                        <p:cTn id="177" dur="500" fill="hold"/>
                                        <p:tgtEl>
                                          <p:spTgt spid="4"/>
                                        </p:tgtEl>
                                        <p:attrNameLst>
                                          <p:attrName>ppt_h</p:attrName>
                                        </p:attrNameLst>
                                      </p:cBhvr>
                                      <p:tavLst>
                                        <p:tav tm="0">
                                          <p:val>
                                            <p:fltVal val="0"/>
                                          </p:val>
                                        </p:tav>
                                        <p:tav tm="100000">
                                          <p:val>
                                            <p:strVal val="#ppt_h"/>
                                          </p:val>
                                        </p:tav>
                                      </p:tavLst>
                                    </p:anim>
                                  </p:childTnLst>
                                </p:cTn>
                              </p:par>
                            </p:childTnLst>
                          </p:cTn>
                        </p:par>
                        <p:par>
                          <p:cTn id="178" fill="hold">
                            <p:stCondLst>
                              <p:cond delay="2500"/>
                            </p:stCondLst>
                            <p:childTnLst>
                              <p:par>
                                <p:cTn id="179" presetID="17" presetClass="entr" presetSubtype="8" fill="hold" grpId="0" nodeType="afterEffect">
                                  <p:stCondLst>
                                    <p:cond delay="0"/>
                                  </p:stCondLst>
                                  <p:childTnLst>
                                    <p:set>
                                      <p:cBhvr>
                                        <p:cTn id="180" dur="1" fill="hold">
                                          <p:stCondLst>
                                            <p:cond delay="0"/>
                                          </p:stCondLst>
                                        </p:cTn>
                                        <p:tgtEl>
                                          <p:spTgt spid="55"/>
                                        </p:tgtEl>
                                        <p:attrNameLst>
                                          <p:attrName>style.visibility</p:attrName>
                                        </p:attrNameLst>
                                      </p:cBhvr>
                                      <p:to>
                                        <p:strVal val="visible"/>
                                      </p:to>
                                    </p:set>
                                    <p:anim calcmode="lin" valueType="num">
                                      <p:cBhvr>
                                        <p:cTn id="181" dur="500" fill="hold"/>
                                        <p:tgtEl>
                                          <p:spTgt spid="55"/>
                                        </p:tgtEl>
                                        <p:attrNameLst>
                                          <p:attrName>ppt_x</p:attrName>
                                        </p:attrNameLst>
                                      </p:cBhvr>
                                      <p:tavLst>
                                        <p:tav tm="0">
                                          <p:val>
                                            <p:strVal val="#ppt_x-#ppt_w/2"/>
                                          </p:val>
                                        </p:tav>
                                        <p:tav tm="100000">
                                          <p:val>
                                            <p:strVal val="#ppt_x"/>
                                          </p:val>
                                        </p:tav>
                                      </p:tavLst>
                                    </p:anim>
                                    <p:anim calcmode="lin" valueType="num">
                                      <p:cBhvr>
                                        <p:cTn id="182" dur="500" fill="hold"/>
                                        <p:tgtEl>
                                          <p:spTgt spid="55"/>
                                        </p:tgtEl>
                                        <p:attrNameLst>
                                          <p:attrName>ppt_y</p:attrName>
                                        </p:attrNameLst>
                                      </p:cBhvr>
                                      <p:tavLst>
                                        <p:tav tm="0">
                                          <p:val>
                                            <p:strVal val="#ppt_y"/>
                                          </p:val>
                                        </p:tav>
                                        <p:tav tm="100000">
                                          <p:val>
                                            <p:strVal val="#ppt_y"/>
                                          </p:val>
                                        </p:tav>
                                      </p:tavLst>
                                    </p:anim>
                                    <p:anim calcmode="lin" valueType="num">
                                      <p:cBhvr>
                                        <p:cTn id="183" dur="500" fill="hold"/>
                                        <p:tgtEl>
                                          <p:spTgt spid="55"/>
                                        </p:tgtEl>
                                        <p:attrNameLst>
                                          <p:attrName>ppt_w</p:attrName>
                                        </p:attrNameLst>
                                      </p:cBhvr>
                                      <p:tavLst>
                                        <p:tav tm="0">
                                          <p:val>
                                            <p:fltVal val="0"/>
                                          </p:val>
                                        </p:tav>
                                        <p:tav tm="100000">
                                          <p:val>
                                            <p:strVal val="#ppt_w"/>
                                          </p:val>
                                        </p:tav>
                                      </p:tavLst>
                                    </p:anim>
                                    <p:anim calcmode="lin" valueType="num">
                                      <p:cBhvr>
                                        <p:cTn id="184" dur="500" fill="hold"/>
                                        <p:tgtEl>
                                          <p:spTgt spid="5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7" grpId="0" animBg="1"/>
      <p:bldP spid="18" grpId="0" animBg="1"/>
      <p:bldP spid="19" grpId="0" animBg="1"/>
      <p:bldP spid="20" grpId="0" animBg="1"/>
      <p:bldP spid="21" grpId="0" animBg="1"/>
      <p:bldP spid="22" grpId="0" animBg="1"/>
      <p:bldP spid="47" grpId="0"/>
      <p:bldP spid="48" grpId="0"/>
      <p:bldP spid="49" grpId="0"/>
      <p:bldP spid="50" grpId="0"/>
      <p:bldP spid="51" grpId="0"/>
      <p:bldP spid="52" grpId="0"/>
      <p:bldP spid="53" grpId="0"/>
      <p:bldP spid="54" grpId="0"/>
      <p:bldP spid="55" grpId="0"/>
      <p:bldP spid="56"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id="{E025209F-A410-46B8-AF7F-9A54E5B9CE58}"/>
              </a:ext>
            </a:extLst>
          </p:cNvPr>
          <p:cNvSpPr/>
          <p:nvPr/>
        </p:nvSpPr>
        <p:spPr>
          <a:xfrm rot="223389">
            <a:off x="5894244" y="6252201"/>
            <a:ext cx="2231305" cy="729275"/>
          </a:xfrm>
          <a:prstGeom prst="ellipse">
            <a:avLst/>
          </a:prstGeom>
          <a:gradFill flip="none" rotWithShape="1">
            <a:gsLst>
              <a:gs pos="100000">
                <a:schemeClr val="accent1">
                  <a:alpha val="0"/>
                  <a:lumMod val="0"/>
                </a:schemeClr>
              </a:gs>
              <a:gs pos="16000">
                <a:schemeClr val="tx1">
                  <a:alpha val="5600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C3488F1-A73B-42B2-8DDA-250FB94A58B8}"/>
              </a:ext>
            </a:extLst>
          </p:cNvPr>
          <p:cNvSpPr/>
          <p:nvPr/>
        </p:nvSpPr>
        <p:spPr>
          <a:xfrm>
            <a:off x="10637881" y="376505"/>
            <a:ext cx="730116" cy="6498176"/>
          </a:xfrm>
          <a:prstGeom prst="ellipse">
            <a:avLst/>
          </a:prstGeom>
          <a:gradFill flip="none" rotWithShape="1">
            <a:gsLst>
              <a:gs pos="100000">
                <a:schemeClr val="accent1">
                  <a:lumMod val="5000"/>
                  <a:lumOff val="95000"/>
                  <a:alpha val="0"/>
                </a:schemeClr>
              </a:gs>
              <a:gs pos="24000">
                <a:schemeClr val="tx1">
                  <a:alpha val="56000"/>
                  <a:lumMod val="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F6BA78A-4F6A-46B1-A466-79E503883DA0}"/>
              </a:ext>
            </a:extLst>
          </p:cNvPr>
          <p:cNvSpPr/>
          <p:nvPr/>
        </p:nvSpPr>
        <p:spPr>
          <a:xfrm>
            <a:off x="1524894" y="1110072"/>
            <a:ext cx="3807731" cy="5361208"/>
          </a:xfrm>
          <a:prstGeom prst="roundRect">
            <a:avLst>
              <a:gd name="adj" fmla="val 4904"/>
            </a:avLst>
          </a:prstGeom>
          <a:solidFill>
            <a:srgbClr val="124F74"/>
          </a:solidFill>
          <a:ln>
            <a:solidFill>
              <a:schemeClr val="bg1">
                <a:lumMod val="85000"/>
              </a:schemeClr>
            </a:solidFill>
          </a:ln>
          <a:effectLst>
            <a:outerShdw blurRad="2286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8502426-CFC2-405A-B48D-654336359B9F}"/>
              </a:ext>
            </a:extLst>
          </p:cNvPr>
          <p:cNvGrpSpPr/>
          <p:nvPr/>
        </p:nvGrpSpPr>
        <p:grpSpPr>
          <a:xfrm>
            <a:off x="1459516" y="1463262"/>
            <a:ext cx="3467927" cy="4654829"/>
            <a:chOff x="1684952" y="1463262"/>
            <a:chExt cx="3467927" cy="4654829"/>
          </a:xfrm>
        </p:grpSpPr>
        <p:sp>
          <p:nvSpPr>
            <p:cNvPr id="25" name="Rectangle 24">
              <a:extLst>
                <a:ext uri="{FF2B5EF4-FFF2-40B4-BE49-F238E27FC236}">
                  <a16:creationId xmlns:a16="http://schemas.microsoft.com/office/drawing/2014/main" id="{540A5303-B350-4CE6-A800-E6B2946C66EA}"/>
                </a:ext>
              </a:extLst>
            </p:cNvPr>
            <p:cNvSpPr/>
            <p:nvPr/>
          </p:nvSpPr>
          <p:spPr>
            <a:xfrm>
              <a:off x="1684952" y="1463262"/>
              <a:ext cx="3467927" cy="4654829"/>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AAAB43E-0192-497C-9046-1278FC629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143" y="1861284"/>
              <a:ext cx="2315029" cy="2058451"/>
            </a:xfrm>
            <a:prstGeom prst="rect">
              <a:avLst/>
            </a:prstGeom>
          </p:spPr>
        </p:pic>
        <p:sp>
          <p:nvSpPr>
            <p:cNvPr id="8" name="TextBox 7">
              <a:extLst>
                <a:ext uri="{FF2B5EF4-FFF2-40B4-BE49-F238E27FC236}">
                  <a16:creationId xmlns:a16="http://schemas.microsoft.com/office/drawing/2014/main" id="{5C5B09EE-B4D4-49E4-AC09-72C33265514F}"/>
                </a:ext>
              </a:extLst>
            </p:cNvPr>
            <p:cNvSpPr txBox="1"/>
            <p:nvPr/>
          </p:nvSpPr>
          <p:spPr>
            <a:xfrm>
              <a:off x="2009660" y="4017607"/>
              <a:ext cx="2624951" cy="400110"/>
            </a:xfrm>
            <a:prstGeom prst="rect">
              <a:avLst/>
            </a:prstGeom>
            <a:noFill/>
          </p:spPr>
          <p:txBody>
            <a:bodyPr wrap="square" rtlCol="0">
              <a:spAutoFit/>
            </a:bodyPr>
            <a:lstStyle/>
            <a:p>
              <a:pPr algn="ctr"/>
              <a:r>
                <a:rPr lang="ar-SY" sz="2000" b="1" dirty="0"/>
                <a:t>١- انتشار الأمن:</a:t>
              </a:r>
              <a:endParaRPr lang="en-US" sz="2000" dirty="0">
                <a:solidFill>
                  <a:schemeClr val="bg2">
                    <a:lumMod val="50000"/>
                  </a:schemeClr>
                </a:solidFill>
                <a:latin typeface="Oswald" panose="02000503000000000000" pitchFamily="2" charset="0"/>
              </a:endParaRPr>
            </a:p>
          </p:txBody>
        </p:sp>
        <p:sp>
          <p:nvSpPr>
            <p:cNvPr id="13" name="TextBox 12">
              <a:extLst>
                <a:ext uri="{FF2B5EF4-FFF2-40B4-BE49-F238E27FC236}">
                  <a16:creationId xmlns:a16="http://schemas.microsoft.com/office/drawing/2014/main" id="{7C7C892A-95BC-4AF5-BA1E-974A1ED775F1}"/>
                </a:ext>
              </a:extLst>
            </p:cNvPr>
            <p:cNvSpPr txBox="1"/>
            <p:nvPr/>
          </p:nvSpPr>
          <p:spPr>
            <a:xfrm>
              <a:off x="1871437" y="4417717"/>
              <a:ext cx="3058429" cy="1631216"/>
            </a:xfrm>
            <a:prstGeom prst="rect">
              <a:avLst/>
            </a:prstGeom>
            <a:noFill/>
          </p:spPr>
          <p:txBody>
            <a:bodyPr wrap="square" rtlCol="0">
              <a:spAutoFit/>
            </a:bodyPr>
            <a:lstStyle/>
            <a:p>
              <a:pPr algn="r"/>
              <a:r>
                <a:rPr lang="ar-SY" sz="1600" b="1" dirty="0"/>
                <a:t>سار الملك عبدالعزيز على نهج أسافه في الدولة السعودية الأولى والدولة السعودية الثانية، وهو نهجٌ يقوم على كتاب الله عز وجل وسنة نبيه صلى الله عليه وسلم في إدارته للبلاد وتحقيق الأمن للجميع </a:t>
              </a:r>
              <a:r>
                <a:rPr lang="ar-SY" b="1" dirty="0"/>
                <a:t>وذلك بما </a:t>
              </a:r>
              <a:r>
                <a:rPr lang="ar-SY" sz="1600" b="1" dirty="0"/>
                <a:t>يأتي:</a:t>
              </a:r>
              <a:endParaRPr lang="en-US" sz="1600" b="1" dirty="0">
                <a:solidFill>
                  <a:schemeClr val="bg2">
                    <a:lumMod val="50000"/>
                  </a:schemeClr>
                </a:solidFill>
              </a:endParaRPr>
            </a:p>
          </p:txBody>
        </p:sp>
      </p:grpSp>
      <p:grpSp>
        <p:nvGrpSpPr>
          <p:cNvPr id="55" name="Group 54">
            <a:extLst>
              <a:ext uri="{FF2B5EF4-FFF2-40B4-BE49-F238E27FC236}">
                <a16:creationId xmlns:a16="http://schemas.microsoft.com/office/drawing/2014/main" id="{6B685B81-679C-48AF-B53D-082A9AA37A5B}"/>
              </a:ext>
            </a:extLst>
          </p:cNvPr>
          <p:cNvGrpSpPr/>
          <p:nvPr/>
        </p:nvGrpSpPr>
        <p:grpSpPr>
          <a:xfrm>
            <a:off x="4634611" y="945149"/>
            <a:ext cx="2453386" cy="5671689"/>
            <a:chOff x="4662746" y="635660"/>
            <a:chExt cx="2453386" cy="5671689"/>
          </a:xfrm>
        </p:grpSpPr>
        <p:sp>
          <p:nvSpPr>
            <p:cNvPr id="44" name="Isosceles Triangle 43">
              <a:extLst>
                <a:ext uri="{FF2B5EF4-FFF2-40B4-BE49-F238E27FC236}">
                  <a16:creationId xmlns:a16="http://schemas.microsoft.com/office/drawing/2014/main" id="{242F6318-9E20-4723-B87A-FAF1B89E5E26}"/>
                </a:ext>
              </a:extLst>
            </p:cNvPr>
            <p:cNvSpPr/>
            <p:nvPr/>
          </p:nvSpPr>
          <p:spPr>
            <a:xfrm>
              <a:off x="5645180" y="809124"/>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27F2B2E-C1BF-40D7-9B40-C63566BEF475}"/>
                </a:ext>
              </a:extLst>
            </p:cNvPr>
            <p:cNvSpPr/>
            <p:nvPr/>
          </p:nvSpPr>
          <p:spPr>
            <a:xfrm flipH="1" flipV="1">
              <a:off x="4813107" y="635660"/>
              <a:ext cx="2233040"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87000">
                  <a:srgbClr val="E4E4E4"/>
                </a:gs>
                <a:gs pos="95000">
                  <a:schemeClr val="bg1">
                    <a:lumMod val="85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a:extLst>
                <a:ext uri="{FF2B5EF4-FFF2-40B4-BE49-F238E27FC236}">
                  <a16:creationId xmlns:a16="http://schemas.microsoft.com/office/drawing/2014/main" id="{DBE31538-8306-4C00-B149-3FCBF1D12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374" y="4834266"/>
              <a:ext cx="1711398" cy="1140931"/>
            </a:xfrm>
            <a:prstGeom prst="rect">
              <a:avLst/>
            </a:prstGeom>
            <a:scene3d>
              <a:camera prst="perspectiveHeroicExtremeLeftFacing"/>
              <a:lightRig rig="threePt" dir="t"/>
            </a:scene3d>
          </p:spPr>
        </p:pic>
        <p:sp>
          <p:nvSpPr>
            <p:cNvPr id="38" name="TextBox 37">
              <a:extLst>
                <a:ext uri="{FF2B5EF4-FFF2-40B4-BE49-F238E27FC236}">
                  <a16:creationId xmlns:a16="http://schemas.microsoft.com/office/drawing/2014/main" id="{B20F191D-C590-42CB-9B7B-B384C3B1AB82}"/>
                </a:ext>
              </a:extLst>
            </p:cNvPr>
            <p:cNvSpPr txBox="1"/>
            <p:nvPr/>
          </p:nvSpPr>
          <p:spPr>
            <a:xfrm>
              <a:off x="4662746" y="1617653"/>
              <a:ext cx="2453386" cy="1077218"/>
            </a:xfrm>
            <a:prstGeom prst="rect">
              <a:avLst/>
            </a:prstGeom>
            <a:noFill/>
          </p:spPr>
          <p:txBody>
            <a:bodyPr wrap="square" rtlCol="0">
              <a:spAutoFit/>
            </a:bodyPr>
            <a:lstStyle/>
            <a:p>
              <a:pPr marL="171450" indent="-171450" algn="r">
                <a:buFont typeface="Arial" panose="020B0604020202020204" pitchFamily="34" charset="0"/>
                <a:buChar char="•"/>
              </a:pPr>
              <a:r>
                <a:rPr lang="ar-SY" sz="1600" b="1" dirty="0"/>
                <a:t>تطبيق شرع الله عز وجل وإقامة حدوده، وإنشاء المحاكم الشرعية، وعدم التهاون في أمر</a:t>
              </a:r>
              <a:r>
                <a:rPr lang="ar-SY" sz="1600" dirty="0"/>
                <a:t> </a:t>
              </a:r>
              <a:r>
                <a:rPr lang="ar-SY" sz="1600" b="1" dirty="0"/>
                <a:t>المخالفين</a:t>
              </a:r>
              <a:r>
                <a:rPr lang="ar-SY" sz="1600" dirty="0"/>
                <a:t>.</a:t>
              </a:r>
              <a:endParaRPr lang="en-US" sz="1600" b="1" dirty="0">
                <a:solidFill>
                  <a:schemeClr val="bg1">
                    <a:lumMod val="50000"/>
                  </a:schemeClr>
                </a:solidFill>
              </a:endParaRPr>
            </a:p>
          </p:txBody>
        </p:sp>
        <p:sp>
          <p:nvSpPr>
            <p:cNvPr id="41" name="Arrow: Down 40">
              <a:extLst>
                <a:ext uri="{FF2B5EF4-FFF2-40B4-BE49-F238E27FC236}">
                  <a16:creationId xmlns:a16="http://schemas.microsoft.com/office/drawing/2014/main" id="{435B7F5B-8970-4850-96C1-01EB60B80996}"/>
                </a:ext>
              </a:extLst>
            </p:cNvPr>
            <p:cNvSpPr/>
            <p:nvPr/>
          </p:nvSpPr>
          <p:spPr>
            <a:xfrm rot="20612401">
              <a:off x="5703917" y="777705"/>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91093B9E-2199-41E1-9019-2E41B2DE5C76}"/>
                </a:ext>
              </a:extLst>
            </p:cNvPr>
            <p:cNvSpPr txBox="1"/>
            <p:nvPr/>
          </p:nvSpPr>
          <p:spPr>
            <a:xfrm>
              <a:off x="4955578" y="3753179"/>
              <a:ext cx="2031692" cy="584775"/>
            </a:xfrm>
            <a:prstGeom prst="rect">
              <a:avLst/>
            </a:prstGeom>
            <a:noFill/>
          </p:spPr>
          <p:txBody>
            <a:bodyPr wrap="square" rtlCol="0">
              <a:spAutoFit/>
            </a:bodyPr>
            <a:lstStyle/>
            <a:p>
              <a:pPr marL="171450" indent="-171450" algn="r">
                <a:buFont typeface="Arial" panose="020B0604020202020204" pitchFamily="34" charset="0"/>
                <a:buChar char="•"/>
              </a:pPr>
              <a:r>
                <a:rPr lang="ar-SY" sz="1600" b="1" dirty="0"/>
                <a:t>تأسيس وزارة الداخلية عام 1350 ه.</a:t>
              </a:r>
              <a:endParaRPr lang="en-US" sz="1600" b="1" dirty="0">
                <a:solidFill>
                  <a:schemeClr val="bg1">
                    <a:lumMod val="50000"/>
                  </a:schemeClr>
                </a:solidFill>
              </a:endParaRPr>
            </a:p>
          </p:txBody>
        </p:sp>
      </p:grpSp>
      <p:grpSp>
        <p:nvGrpSpPr>
          <p:cNvPr id="56" name="Group 55">
            <a:extLst>
              <a:ext uri="{FF2B5EF4-FFF2-40B4-BE49-F238E27FC236}">
                <a16:creationId xmlns:a16="http://schemas.microsoft.com/office/drawing/2014/main" id="{4C17E16B-363F-437E-95D7-FB4FCA395015}"/>
              </a:ext>
            </a:extLst>
          </p:cNvPr>
          <p:cNvGrpSpPr/>
          <p:nvPr/>
        </p:nvGrpSpPr>
        <p:grpSpPr>
          <a:xfrm>
            <a:off x="6789592" y="945149"/>
            <a:ext cx="2499551" cy="5671689"/>
            <a:chOff x="6817727" y="635660"/>
            <a:chExt cx="2499551" cy="5671689"/>
          </a:xfrm>
        </p:grpSpPr>
        <p:sp>
          <p:nvSpPr>
            <p:cNvPr id="45" name="Isosceles Triangle 44">
              <a:extLst>
                <a:ext uri="{FF2B5EF4-FFF2-40B4-BE49-F238E27FC236}">
                  <a16:creationId xmlns:a16="http://schemas.microsoft.com/office/drawing/2014/main" id="{AC7F803F-1E14-424B-ABE5-3EBBF4A61737}"/>
                </a:ext>
              </a:extLst>
            </p:cNvPr>
            <p:cNvSpPr/>
            <p:nvPr/>
          </p:nvSpPr>
          <p:spPr>
            <a:xfrm>
              <a:off x="8316451" y="906795"/>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EB96BDA-1E7F-4C23-A205-2DBC57A01208}"/>
                </a:ext>
              </a:extLst>
            </p:cNvPr>
            <p:cNvSpPr/>
            <p:nvPr/>
          </p:nvSpPr>
          <p:spPr>
            <a:xfrm flipV="1">
              <a:off x="7038032" y="635660"/>
              <a:ext cx="2166400"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96000">
                  <a:srgbClr val="E4E4E4"/>
                </a:gs>
                <a:gs pos="100000">
                  <a:schemeClr val="bg1">
                    <a:lumMod val="85000"/>
                  </a:schemeClr>
                </a:gs>
                <a:gs pos="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A9727EAA-0DB7-4DB0-8A84-37666C0A81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9752" y="4923837"/>
              <a:ext cx="1489784" cy="1051360"/>
            </a:xfrm>
            <a:prstGeom prst="rect">
              <a:avLst/>
            </a:prstGeom>
            <a:scene3d>
              <a:camera prst="perspectiveContrastingRightFacing"/>
              <a:lightRig rig="threePt" dir="t"/>
            </a:scene3d>
          </p:spPr>
        </p:pic>
        <p:sp>
          <p:nvSpPr>
            <p:cNvPr id="42" name="Arrow: Down 41">
              <a:extLst>
                <a:ext uri="{FF2B5EF4-FFF2-40B4-BE49-F238E27FC236}">
                  <a16:creationId xmlns:a16="http://schemas.microsoft.com/office/drawing/2014/main" id="{F4631028-988A-4DAF-ADC4-EFEE62789B8D}"/>
                </a:ext>
              </a:extLst>
            </p:cNvPr>
            <p:cNvSpPr/>
            <p:nvPr/>
          </p:nvSpPr>
          <p:spPr>
            <a:xfrm rot="1369543">
              <a:off x="7901645" y="805659"/>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B0FF019-3E8A-4BF1-9F40-BC63E21AFC61}"/>
                </a:ext>
              </a:extLst>
            </p:cNvPr>
            <p:cNvSpPr txBox="1"/>
            <p:nvPr/>
          </p:nvSpPr>
          <p:spPr>
            <a:xfrm>
              <a:off x="6992185" y="1617653"/>
              <a:ext cx="2325093" cy="830997"/>
            </a:xfrm>
            <a:prstGeom prst="rect">
              <a:avLst/>
            </a:prstGeom>
            <a:noFill/>
          </p:spPr>
          <p:txBody>
            <a:bodyPr wrap="square" rtlCol="0">
              <a:spAutoFit/>
            </a:bodyPr>
            <a:lstStyle/>
            <a:p>
              <a:pPr marL="171450" indent="-171450" algn="ctr">
                <a:buFont typeface="Arial" panose="020B0604020202020204" pitchFamily="34" charset="0"/>
                <a:buChar char="•"/>
              </a:pPr>
              <a:r>
                <a:rPr lang="ar-SY" sz="1600" b="1" dirty="0"/>
                <a:t>تأسيس إدارات للشرطة ودعمها برجال الأمن</a:t>
              </a:r>
              <a:r>
                <a:rPr lang="ar-SY" sz="1600" dirty="0"/>
                <a:t> </a:t>
              </a:r>
              <a:r>
                <a:rPr lang="ar-SY" sz="1600" b="1" dirty="0"/>
                <a:t>المدربين.</a:t>
              </a:r>
              <a:endParaRPr lang="en-US" sz="1600" b="1" dirty="0">
                <a:solidFill>
                  <a:schemeClr val="bg1">
                    <a:lumMod val="50000"/>
                  </a:schemeClr>
                </a:solidFill>
              </a:endParaRPr>
            </a:p>
          </p:txBody>
        </p:sp>
        <p:sp>
          <p:nvSpPr>
            <p:cNvPr id="50" name="TextBox 49">
              <a:extLst>
                <a:ext uri="{FF2B5EF4-FFF2-40B4-BE49-F238E27FC236}">
                  <a16:creationId xmlns:a16="http://schemas.microsoft.com/office/drawing/2014/main" id="{DC812FE5-C59F-4D1E-AB3A-31406AE28973}"/>
                </a:ext>
              </a:extLst>
            </p:cNvPr>
            <p:cNvSpPr txBox="1"/>
            <p:nvPr/>
          </p:nvSpPr>
          <p:spPr>
            <a:xfrm>
              <a:off x="6817727" y="3470241"/>
              <a:ext cx="2370247" cy="830997"/>
            </a:xfrm>
            <a:prstGeom prst="rect">
              <a:avLst/>
            </a:prstGeom>
            <a:noFill/>
          </p:spPr>
          <p:txBody>
            <a:bodyPr wrap="square" rtlCol="0">
              <a:spAutoFit/>
            </a:bodyPr>
            <a:lstStyle/>
            <a:p>
              <a:pPr marL="171450" indent="-171450" algn="r">
                <a:buFont typeface="Arial" panose="020B0604020202020204" pitchFamily="34" charset="0"/>
                <a:buChar char="•"/>
              </a:pPr>
              <a:r>
                <a:rPr lang="ar-SY" sz="1600" b="1" dirty="0"/>
                <a:t>توطين البادية؛ لتحقيق الاستقرار لهم، وتعليمهم، وتحسين مستوى معيشتهم</a:t>
              </a:r>
              <a:endParaRPr lang="en-US" sz="1600" b="1" dirty="0">
                <a:solidFill>
                  <a:schemeClr val="bg1">
                    <a:lumMod val="50000"/>
                  </a:schemeClr>
                </a:solidFill>
              </a:endParaRPr>
            </a:p>
          </p:txBody>
        </p:sp>
      </p:grpSp>
      <p:grpSp>
        <p:nvGrpSpPr>
          <p:cNvPr id="57" name="Group 56">
            <a:extLst>
              <a:ext uri="{FF2B5EF4-FFF2-40B4-BE49-F238E27FC236}">
                <a16:creationId xmlns:a16="http://schemas.microsoft.com/office/drawing/2014/main" id="{8FB27EE3-175C-4805-9F29-2E7661DB659E}"/>
              </a:ext>
            </a:extLst>
          </p:cNvPr>
          <p:cNvGrpSpPr/>
          <p:nvPr/>
        </p:nvGrpSpPr>
        <p:grpSpPr>
          <a:xfrm>
            <a:off x="9162509" y="954831"/>
            <a:ext cx="2594062" cy="5671689"/>
            <a:chOff x="8890368" y="645342"/>
            <a:chExt cx="2111469" cy="5671689"/>
          </a:xfrm>
        </p:grpSpPr>
        <p:sp>
          <p:nvSpPr>
            <p:cNvPr id="46" name="Isosceles Triangle 45">
              <a:extLst>
                <a:ext uri="{FF2B5EF4-FFF2-40B4-BE49-F238E27FC236}">
                  <a16:creationId xmlns:a16="http://schemas.microsoft.com/office/drawing/2014/main" id="{91E634FC-FD5A-4E55-A6B5-E736102C2FF0}"/>
                </a:ext>
              </a:extLst>
            </p:cNvPr>
            <p:cNvSpPr/>
            <p:nvPr/>
          </p:nvSpPr>
          <p:spPr>
            <a:xfrm rot="20607612">
              <a:off x="9398547" y="884722"/>
              <a:ext cx="196543" cy="246978"/>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EEBA056D-7CD7-4A50-AE2D-9AAC275B8E7B}"/>
                </a:ext>
              </a:extLst>
            </p:cNvPr>
            <p:cNvSpPr/>
            <p:nvPr/>
          </p:nvSpPr>
          <p:spPr>
            <a:xfrm flipH="1">
              <a:off x="8890368" y="645342"/>
              <a:ext cx="2111469"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92000">
                  <a:srgbClr val="E4E4E4"/>
                </a:gs>
                <a:gs pos="100000">
                  <a:schemeClr val="bg1">
                    <a:lumMod val="85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1" name="Graphic 30">
              <a:extLst>
                <a:ext uri="{FF2B5EF4-FFF2-40B4-BE49-F238E27FC236}">
                  <a16:creationId xmlns:a16="http://schemas.microsoft.com/office/drawing/2014/main" id="{B7ACEF3E-F288-4FCD-92ED-F1F4D16893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6204" y="4741482"/>
              <a:ext cx="959586" cy="1048247"/>
            </a:xfrm>
            <a:prstGeom prst="rect">
              <a:avLst/>
            </a:prstGeom>
          </p:spPr>
        </p:pic>
        <p:sp>
          <p:nvSpPr>
            <p:cNvPr id="43" name="Arrow: Down 42">
              <a:extLst>
                <a:ext uri="{FF2B5EF4-FFF2-40B4-BE49-F238E27FC236}">
                  <a16:creationId xmlns:a16="http://schemas.microsoft.com/office/drawing/2014/main" id="{960ABE96-F4EA-4035-8C46-E5689C35AC37}"/>
                </a:ext>
              </a:extLst>
            </p:cNvPr>
            <p:cNvSpPr/>
            <p:nvPr/>
          </p:nvSpPr>
          <p:spPr>
            <a:xfrm rot="20612401">
              <a:off x="9462731" y="829723"/>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03372060-B3CF-4D92-97A0-4D8988371D26}"/>
                </a:ext>
              </a:extLst>
            </p:cNvPr>
            <p:cNvSpPr txBox="1"/>
            <p:nvPr/>
          </p:nvSpPr>
          <p:spPr>
            <a:xfrm>
              <a:off x="9057286" y="2654384"/>
              <a:ext cx="1804299" cy="1323439"/>
            </a:xfrm>
            <a:prstGeom prst="rect">
              <a:avLst/>
            </a:prstGeom>
            <a:noFill/>
          </p:spPr>
          <p:txBody>
            <a:bodyPr wrap="square" rtlCol="0">
              <a:spAutoFit/>
            </a:bodyPr>
            <a:lstStyle/>
            <a:p>
              <a:pPr algn="r"/>
              <a:r>
                <a:rPr lang="ar-SY" sz="1600" b="1" dirty="0"/>
                <a:t>إدخال البرقية في مناطق المملكة العربية السعودية؛ لمتابعة كل ما يحدث فيها،</a:t>
              </a:r>
            </a:p>
            <a:p>
              <a:pPr algn="r"/>
              <a:r>
                <a:rPr lang="ar-SY" sz="1600" b="1" dirty="0"/>
                <a:t>والاطمئنان على أمن المواطنين وسامتهم.</a:t>
              </a:r>
              <a:endParaRPr lang="en-US" sz="1600" b="1" dirty="0">
                <a:solidFill>
                  <a:schemeClr val="bg1">
                    <a:lumMod val="50000"/>
                  </a:schemeClr>
                </a:solidFill>
              </a:endParaRPr>
            </a:p>
          </p:txBody>
        </p:sp>
      </p:grpSp>
      <p:sp>
        <p:nvSpPr>
          <p:cNvPr id="2" name="TextBox 1">
            <a:extLst>
              <a:ext uri="{FF2B5EF4-FFF2-40B4-BE49-F238E27FC236}">
                <a16:creationId xmlns:a16="http://schemas.microsoft.com/office/drawing/2014/main" id="{0C4D9FD5-BB94-4B65-A7F9-26007F45483A}"/>
              </a:ext>
            </a:extLst>
          </p:cNvPr>
          <p:cNvSpPr txBox="1"/>
          <p:nvPr/>
        </p:nvSpPr>
        <p:spPr>
          <a:xfrm>
            <a:off x="6200091" y="84117"/>
            <a:ext cx="4810419" cy="584775"/>
          </a:xfrm>
          <a:prstGeom prst="rect">
            <a:avLst/>
          </a:prstGeom>
          <a:noFill/>
        </p:spPr>
        <p:txBody>
          <a:bodyPr wrap="square" rtlCol="0">
            <a:spAutoFit/>
          </a:bodyPr>
          <a:lstStyle/>
          <a:p>
            <a:r>
              <a:rPr lang="ar-SY" sz="3200" b="1" dirty="0">
                <a:solidFill>
                  <a:schemeClr val="bg1"/>
                </a:solidFill>
              </a:rPr>
              <a:t>إنجازات الملك عبدالعزيز</a:t>
            </a:r>
            <a:endParaRPr lang="en-US" sz="3200" dirty="0">
              <a:solidFill>
                <a:schemeClr val="bg1"/>
              </a:solidFill>
              <a:latin typeface="Oswald" panose="02000503000000000000" pitchFamily="2" charset="0"/>
            </a:endParaRPr>
          </a:p>
        </p:txBody>
      </p:sp>
      <p:grpSp>
        <p:nvGrpSpPr>
          <p:cNvPr id="3" name="Group 2">
            <a:extLst>
              <a:ext uri="{FF2B5EF4-FFF2-40B4-BE49-F238E27FC236}">
                <a16:creationId xmlns:a16="http://schemas.microsoft.com/office/drawing/2014/main" id="{8FA0EF1F-41FB-4892-9DF4-B59C1A18AFFD}"/>
              </a:ext>
            </a:extLst>
          </p:cNvPr>
          <p:cNvGrpSpPr/>
          <p:nvPr/>
        </p:nvGrpSpPr>
        <p:grpSpPr>
          <a:xfrm>
            <a:off x="1876904" y="850457"/>
            <a:ext cx="3058430" cy="863943"/>
            <a:chOff x="1876904" y="850457"/>
            <a:chExt cx="3058430" cy="863943"/>
          </a:xfrm>
        </p:grpSpPr>
        <p:sp>
          <p:nvSpPr>
            <p:cNvPr id="9" name="Rectangle 8">
              <a:extLst>
                <a:ext uri="{FF2B5EF4-FFF2-40B4-BE49-F238E27FC236}">
                  <a16:creationId xmlns:a16="http://schemas.microsoft.com/office/drawing/2014/main" id="{A7FF30AE-80ED-4B8C-9887-DAE7482AD45D}"/>
                </a:ext>
              </a:extLst>
            </p:cNvPr>
            <p:cNvSpPr/>
            <p:nvPr/>
          </p:nvSpPr>
          <p:spPr>
            <a:xfrm>
              <a:off x="2184026" y="946593"/>
              <a:ext cx="2456981" cy="371106"/>
            </a:xfrm>
            <a:prstGeom prst="rect">
              <a:avLst/>
            </a:prstGeom>
            <a:gradFill flip="none" rotWithShape="1">
              <a:gsLst>
                <a:gs pos="7000">
                  <a:srgbClr val="C2C2C2"/>
                </a:gs>
                <a:gs pos="51000">
                  <a:schemeClr val="bg1">
                    <a:lumMod val="0"/>
                    <a:lumOff val="100000"/>
                  </a:schemeClr>
                </a:gs>
                <a:gs pos="100000">
                  <a:srgbClr val="C2C2C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D32477-BE2E-4930-9E87-5C679E043AED}"/>
                </a:ext>
              </a:extLst>
            </p:cNvPr>
            <p:cNvSpPr/>
            <p:nvPr/>
          </p:nvSpPr>
          <p:spPr>
            <a:xfrm>
              <a:off x="2280003"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E0B32FA-979F-4C0F-8B20-6277AB44528C}"/>
                </a:ext>
              </a:extLst>
            </p:cNvPr>
            <p:cNvSpPr/>
            <p:nvPr/>
          </p:nvSpPr>
          <p:spPr>
            <a:xfrm>
              <a:off x="4365878"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47F257EF-6FA6-4FFC-B70A-8558A513CD65}"/>
                </a:ext>
              </a:extLst>
            </p:cNvPr>
            <p:cNvSpPr/>
            <p:nvPr/>
          </p:nvSpPr>
          <p:spPr>
            <a:xfrm>
              <a:off x="1876904" y="946593"/>
              <a:ext cx="3058429" cy="767806"/>
            </a:xfrm>
            <a:custGeom>
              <a:avLst/>
              <a:gdLst>
                <a:gd name="connsiteX0" fmla="*/ 350858 w 3788229"/>
                <a:gd name="connsiteY0" fmla="*/ 59690 h 961209"/>
                <a:gd name="connsiteX1" fmla="*/ 108857 w 3788229"/>
                <a:gd name="connsiteY1" fmla="*/ 301691 h 961209"/>
                <a:gd name="connsiteX2" fmla="*/ 108857 w 3788229"/>
                <a:gd name="connsiteY2" fmla="*/ 659518 h 961209"/>
                <a:gd name="connsiteX3" fmla="*/ 350858 w 3788229"/>
                <a:gd name="connsiteY3" fmla="*/ 901519 h 961209"/>
                <a:gd name="connsiteX4" fmla="*/ 3437371 w 3788229"/>
                <a:gd name="connsiteY4" fmla="*/ 901519 h 961209"/>
                <a:gd name="connsiteX5" fmla="*/ 3679372 w 3788229"/>
                <a:gd name="connsiteY5" fmla="*/ 659518 h 961209"/>
                <a:gd name="connsiteX6" fmla="*/ 3679372 w 3788229"/>
                <a:gd name="connsiteY6" fmla="*/ 301691 h 961209"/>
                <a:gd name="connsiteX7" fmla="*/ 3437371 w 3788229"/>
                <a:gd name="connsiteY7" fmla="*/ 59690 h 961209"/>
                <a:gd name="connsiteX8" fmla="*/ 276319 w 3788229"/>
                <a:gd name="connsiteY8" fmla="*/ 0 h 961209"/>
                <a:gd name="connsiteX9" fmla="*/ 3511910 w 3788229"/>
                <a:gd name="connsiteY9" fmla="*/ 0 h 961209"/>
                <a:gd name="connsiteX10" fmla="*/ 3788229 w 3788229"/>
                <a:gd name="connsiteY10" fmla="*/ 276319 h 961209"/>
                <a:gd name="connsiteX11" fmla="*/ 3788229 w 3788229"/>
                <a:gd name="connsiteY11" fmla="*/ 684890 h 961209"/>
                <a:gd name="connsiteX12" fmla="*/ 3511910 w 3788229"/>
                <a:gd name="connsiteY12" fmla="*/ 961209 h 961209"/>
                <a:gd name="connsiteX13" fmla="*/ 276319 w 3788229"/>
                <a:gd name="connsiteY13" fmla="*/ 961209 h 961209"/>
                <a:gd name="connsiteX14" fmla="*/ 0 w 3788229"/>
                <a:gd name="connsiteY14" fmla="*/ 684890 h 961209"/>
                <a:gd name="connsiteX15" fmla="*/ 0 w 3788229"/>
                <a:gd name="connsiteY15" fmla="*/ 276319 h 961209"/>
                <a:gd name="connsiteX16" fmla="*/ 276319 w 3788229"/>
                <a:gd name="connsiteY16" fmla="*/ 0 h 96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8229" h="961209">
                  <a:moveTo>
                    <a:pt x="350858" y="59690"/>
                  </a:moveTo>
                  <a:cubicBezTo>
                    <a:pt x="217205" y="59690"/>
                    <a:pt x="108857" y="168038"/>
                    <a:pt x="108857" y="301691"/>
                  </a:cubicBezTo>
                  <a:lnTo>
                    <a:pt x="108857" y="659518"/>
                  </a:lnTo>
                  <a:cubicBezTo>
                    <a:pt x="108857" y="793171"/>
                    <a:pt x="217205" y="901519"/>
                    <a:pt x="350858" y="901519"/>
                  </a:cubicBezTo>
                  <a:lnTo>
                    <a:pt x="3437371" y="901519"/>
                  </a:lnTo>
                  <a:cubicBezTo>
                    <a:pt x="3571024" y="901519"/>
                    <a:pt x="3679372" y="793171"/>
                    <a:pt x="3679372" y="659518"/>
                  </a:cubicBezTo>
                  <a:lnTo>
                    <a:pt x="3679372" y="301691"/>
                  </a:lnTo>
                  <a:cubicBezTo>
                    <a:pt x="3679372" y="168038"/>
                    <a:pt x="3571024" y="59690"/>
                    <a:pt x="3437371" y="59690"/>
                  </a:cubicBezTo>
                  <a:close/>
                  <a:moveTo>
                    <a:pt x="276319" y="0"/>
                  </a:moveTo>
                  <a:lnTo>
                    <a:pt x="3511910" y="0"/>
                  </a:lnTo>
                  <a:cubicBezTo>
                    <a:pt x="3664517" y="0"/>
                    <a:pt x="3788229" y="123712"/>
                    <a:pt x="3788229" y="276319"/>
                  </a:cubicBezTo>
                  <a:lnTo>
                    <a:pt x="3788229" y="684890"/>
                  </a:lnTo>
                  <a:cubicBezTo>
                    <a:pt x="3788229" y="837497"/>
                    <a:pt x="3664517" y="961209"/>
                    <a:pt x="3511910" y="961209"/>
                  </a:cubicBezTo>
                  <a:lnTo>
                    <a:pt x="276319" y="961209"/>
                  </a:lnTo>
                  <a:cubicBezTo>
                    <a:pt x="123712" y="961209"/>
                    <a:pt x="0" y="837497"/>
                    <a:pt x="0" y="684890"/>
                  </a:cubicBezTo>
                  <a:lnTo>
                    <a:pt x="0" y="276319"/>
                  </a:lnTo>
                  <a:cubicBezTo>
                    <a:pt x="0" y="123712"/>
                    <a:pt x="123712" y="0"/>
                    <a:pt x="276319" y="0"/>
                  </a:cubicBezTo>
                  <a:close/>
                </a:path>
              </a:pathLst>
            </a:custGeom>
            <a:gradFill flip="none" rotWithShape="1">
              <a:gsLst>
                <a:gs pos="30000">
                  <a:schemeClr val="bg1"/>
                </a:gs>
                <a:gs pos="0">
                  <a:schemeClr val="tx1"/>
                </a:gs>
                <a:gs pos="100000">
                  <a:schemeClr val="bg2">
                    <a:lumMod val="75000"/>
                  </a:schemeClr>
                </a:gs>
                <a:gs pos="79000">
                  <a:schemeClr val="bg1"/>
                </a:gs>
              </a:gsLst>
              <a:lin ang="27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BB257C8-BDE5-41D7-98B3-B04AF48FCA41}"/>
                </a:ext>
              </a:extLst>
            </p:cNvPr>
            <p:cNvSpPr/>
            <p:nvPr/>
          </p:nvSpPr>
          <p:spPr>
            <a:xfrm>
              <a:off x="1876904" y="146326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562789A-595D-422B-BA8B-4A34C192F551}"/>
                </a:ext>
              </a:extLst>
            </p:cNvPr>
            <p:cNvSpPr/>
            <p:nvPr/>
          </p:nvSpPr>
          <p:spPr>
            <a:xfrm flipV="1">
              <a:off x="1877214" y="94515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EC28B4B-95C6-4FB7-A731-3E7C4B4D1DBF}"/>
                </a:ext>
              </a:extLst>
            </p:cNvPr>
            <p:cNvSpPr/>
            <p:nvPr/>
          </p:nvSpPr>
          <p:spPr>
            <a:xfrm flipH="1">
              <a:off x="4634611" y="1463262"/>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0BD3587-A691-4F56-8B25-3692F32C3E9E}"/>
                </a:ext>
              </a:extLst>
            </p:cNvPr>
            <p:cNvSpPr/>
            <p:nvPr/>
          </p:nvSpPr>
          <p:spPr>
            <a:xfrm flipH="1" flipV="1">
              <a:off x="4634611" y="947845"/>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D5DAB5-C2FA-4C43-96CB-5DDD5B78E9C7}"/>
                </a:ext>
              </a:extLst>
            </p:cNvPr>
            <p:cNvSpPr/>
            <p:nvPr/>
          </p:nvSpPr>
          <p:spPr>
            <a:xfrm>
              <a:off x="2184025" y="850457"/>
              <a:ext cx="2456981" cy="172757"/>
            </a:xfrm>
            <a:prstGeom prst="rect">
              <a:avLst/>
            </a:prstGeom>
            <a:gradFill flip="none" rotWithShape="1">
              <a:gsLst>
                <a:gs pos="7000">
                  <a:schemeClr val="tx1">
                    <a:lumMod val="65000"/>
                    <a:lumOff val="35000"/>
                  </a:schemeClr>
                </a:gs>
                <a:gs pos="51000">
                  <a:schemeClr val="bg1">
                    <a:lumMod val="0"/>
                    <a:lumOff val="100000"/>
                  </a:schemeClr>
                </a:gs>
                <a:gs pos="100000">
                  <a:schemeClr val="tx1">
                    <a:lumMod val="50000"/>
                    <a:lumOff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29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500"/>
                                        <p:tgtEl>
                                          <p:spTgt spid="5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left)">
                                      <p:cBhvr>
                                        <p:cTn id="29" dur="500"/>
                                        <p:tgtEl>
                                          <p:spTgt spid="5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FFDE3-A923-41F2-A292-16180518DD06}"/>
              </a:ext>
            </a:extLst>
          </p:cNvPr>
          <p:cNvSpPr/>
          <p:nvPr/>
        </p:nvSpPr>
        <p:spPr>
          <a:xfrm>
            <a:off x="8655166" y="58533"/>
            <a:ext cx="785265" cy="6799467"/>
          </a:xfrm>
          <a:prstGeom prst="rect">
            <a:avLst/>
          </a:prstGeom>
          <a:gradFill>
            <a:gsLst>
              <a:gs pos="0">
                <a:srgbClr val="D9D9D9">
                  <a:alpha val="0"/>
                </a:srgbClr>
              </a:gs>
              <a:gs pos="93000">
                <a:schemeClr val="tx1">
                  <a:alpha val="4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7F41BB-0C1A-4B12-9E40-47DFC069B94D}"/>
              </a:ext>
            </a:extLst>
          </p:cNvPr>
          <p:cNvGrpSpPr/>
          <p:nvPr/>
        </p:nvGrpSpPr>
        <p:grpSpPr>
          <a:xfrm>
            <a:off x="4352335" y="797866"/>
            <a:ext cx="5079870" cy="1735147"/>
            <a:chOff x="2398487" y="739333"/>
            <a:chExt cx="5096212" cy="1750084"/>
          </a:xfrm>
        </p:grpSpPr>
        <p:grpSp>
          <p:nvGrpSpPr>
            <p:cNvPr id="3" name="Group 2">
              <a:extLst>
                <a:ext uri="{FF2B5EF4-FFF2-40B4-BE49-F238E27FC236}">
                  <a16:creationId xmlns:a16="http://schemas.microsoft.com/office/drawing/2014/main" id="{6EFE4211-0FE1-430D-B479-B426CB39E854}"/>
                </a:ext>
              </a:extLst>
            </p:cNvPr>
            <p:cNvGrpSpPr/>
            <p:nvPr/>
          </p:nvGrpSpPr>
          <p:grpSpPr>
            <a:xfrm>
              <a:off x="2398487" y="739333"/>
              <a:ext cx="5096212" cy="1750084"/>
              <a:chOff x="2398487" y="739333"/>
              <a:chExt cx="5096212" cy="1750084"/>
            </a:xfrm>
          </p:grpSpPr>
          <p:sp>
            <p:nvSpPr>
              <p:cNvPr id="8" name="Freeform: Shape 7">
                <a:extLst>
                  <a:ext uri="{FF2B5EF4-FFF2-40B4-BE49-F238E27FC236}">
                    <a16:creationId xmlns:a16="http://schemas.microsoft.com/office/drawing/2014/main" id="{F0BB28A2-D5C7-4A4A-B9AA-8597AE8EBAD8}"/>
                  </a:ext>
                </a:extLst>
              </p:cNvPr>
              <p:cNvSpPr/>
              <p:nvPr/>
            </p:nvSpPr>
            <p:spPr>
              <a:xfrm>
                <a:off x="2421069" y="923556"/>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2C23CD-8A5B-4335-B43F-2166D497B68C}"/>
                  </a:ext>
                </a:extLst>
              </p:cNvPr>
              <p:cNvSpPr/>
              <p:nvPr/>
            </p:nvSpPr>
            <p:spPr>
              <a:xfrm>
                <a:off x="2398487" y="7393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gradFill flip="none" rotWithShape="1">
                <a:gsLst>
                  <a:gs pos="0">
                    <a:srgbClr val="FFCC00"/>
                  </a:gs>
                  <a:gs pos="100000">
                    <a:srgbClr val="FF9900"/>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E389D086-7115-43AB-8EE3-7F88744BFC76}"/>
                </a:ext>
              </a:extLst>
            </p:cNvPr>
            <p:cNvSpPr txBox="1"/>
            <p:nvPr/>
          </p:nvSpPr>
          <p:spPr>
            <a:xfrm>
              <a:off x="3050861" y="1258986"/>
              <a:ext cx="4318404" cy="527724"/>
            </a:xfrm>
            <a:prstGeom prst="rect">
              <a:avLst/>
            </a:prstGeom>
            <a:noFill/>
          </p:spPr>
          <p:txBody>
            <a:bodyPr wrap="square" rtlCol="0">
              <a:spAutoFit/>
            </a:bodyPr>
            <a:lstStyle/>
            <a:p>
              <a:pPr algn="ctr"/>
              <a:r>
                <a:rPr lang="ar-SY" sz="2800" b="1" dirty="0">
                  <a:solidFill>
                    <a:schemeClr val="bg1"/>
                  </a:solidFill>
                </a:rPr>
                <a:t>نشاط 2</a:t>
              </a:r>
              <a:endParaRPr lang="en-US" sz="2800" b="1" dirty="0">
                <a:solidFill>
                  <a:schemeClr val="bg1"/>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440F8AA7-3541-4B6C-A2C9-D5AF3C93465D}"/>
              </a:ext>
            </a:extLst>
          </p:cNvPr>
          <p:cNvGrpSpPr/>
          <p:nvPr/>
        </p:nvGrpSpPr>
        <p:grpSpPr>
          <a:xfrm>
            <a:off x="3222171" y="2859067"/>
            <a:ext cx="6262776" cy="1735146"/>
            <a:chOff x="2404439" y="2800533"/>
            <a:chExt cx="5143152" cy="1750083"/>
          </a:xfrm>
        </p:grpSpPr>
        <p:grpSp>
          <p:nvGrpSpPr>
            <p:cNvPr id="5" name="Group 4">
              <a:extLst>
                <a:ext uri="{FF2B5EF4-FFF2-40B4-BE49-F238E27FC236}">
                  <a16:creationId xmlns:a16="http://schemas.microsoft.com/office/drawing/2014/main" id="{3B88E973-E747-492B-BB65-1C254B005B2C}"/>
                </a:ext>
              </a:extLst>
            </p:cNvPr>
            <p:cNvGrpSpPr/>
            <p:nvPr/>
          </p:nvGrpSpPr>
          <p:grpSpPr>
            <a:xfrm>
              <a:off x="2404439" y="2800533"/>
              <a:ext cx="5143152" cy="1750083"/>
              <a:chOff x="2404439" y="2800533"/>
              <a:chExt cx="5143152" cy="1750083"/>
            </a:xfrm>
          </p:grpSpPr>
          <p:sp>
            <p:nvSpPr>
              <p:cNvPr id="16" name="Freeform: Shape 15">
                <a:extLst>
                  <a:ext uri="{FF2B5EF4-FFF2-40B4-BE49-F238E27FC236}">
                    <a16:creationId xmlns:a16="http://schemas.microsoft.com/office/drawing/2014/main" id="{E2511CCB-44C3-44D0-92B5-937D69E7A2B1}"/>
                  </a:ext>
                </a:extLst>
              </p:cNvPr>
              <p:cNvSpPr/>
              <p:nvPr/>
            </p:nvSpPr>
            <p:spPr>
              <a:xfrm>
                <a:off x="2404439" y="29847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63374 w 4996069"/>
                  <a:gd name="connsiteY5" fmla="*/ 5908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63374" y="590888"/>
                    </a:lnTo>
                    <a:lnTo>
                      <a:pt x="0" y="255667"/>
                    </a:lnTo>
                    <a:lnTo>
                      <a:pt x="0" y="239099"/>
                    </a:lnTo>
                    <a:cubicBezTo>
                      <a:pt x="364297" y="57917"/>
                      <a:pt x="728593" y="-4364"/>
                      <a:pt x="1092890"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2ADCF25-7E98-4730-9ED8-FCAB72426CB5}"/>
                  </a:ext>
                </a:extLst>
              </p:cNvPr>
              <p:cNvSpPr/>
              <p:nvPr/>
            </p:nvSpPr>
            <p:spPr>
              <a:xfrm>
                <a:off x="2451379" y="28005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287008 w 4996069"/>
                  <a:gd name="connsiteY5" fmla="*/ 92337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287008" y="923378"/>
                    </a:lnTo>
                    <a:lnTo>
                      <a:pt x="0" y="255667"/>
                    </a:lnTo>
                    <a:lnTo>
                      <a:pt x="0" y="239099"/>
                    </a:lnTo>
                    <a:cubicBezTo>
                      <a:pt x="364297" y="57917"/>
                      <a:pt x="728593" y="-4364"/>
                      <a:pt x="1092890" y="236"/>
                    </a:cubicBezTo>
                    <a:close/>
                  </a:path>
                </a:pathLst>
              </a:custGeom>
              <a:gradFill flip="none" rotWithShape="1">
                <a:gsLst>
                  <a:gs pos="0">
                    <a:srgbClr val="00CC99"/>
                  </a:gs>
                  <a:gs pos="100000">
                    <a:srgbClr val="0066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1998C5FB-104D-48CD-995D-33E7BC59FBA1}"/>
                </a:ext>
              </a:extLst>
            </p:cNvPr>
            <p:cNvSpPr txBox="1"/>
            <p:nvPr/>
          </p:nvSpPr>
          <p:spPr>
            <a:xfrm>
              <a:off x="2706206" y="3171001"/>
              <a:ext cx="4488215" cy="403554"/>
            </a:xfrm>
            <a:prstGeom prst="rect">
              <a:avLst/>
            </a:prstGeom>
            <a:noFill/>
          </p:spPr>
          <p:txBody>
            <a:bodyPr wrap="square" rtlCol="0">
              <a:spAutoFit/>
            </a:bodyPr>
            <a:lstStyle/>
            <a:p>
              <a:pPr algn="ctr"/>
              <a:r>
                <a:rPr lang="ar-SY" sz="2000" b="1" dirty="0">
                  <a:solidFill>
                    <a:schemeClr val="bg1"/>
                  </a:solidFill>
                </a:rPr>
                <a:t>ما أسباب استتباب الأمن في عهد الملك عبدالعزيز؟</a:t>
              </a:r>
            </a:p>
          </p:txBody>
        </p:sp>
      </p:grpSp>
      <p:grpSp>
        <p:nvGrpSpPr>
          <p:cNvPr id="14" name="Group 13">
            <a:extLst>
              <a:ext uri="{FF2B5EF4-FFF2-40B4-BE49-F238E27FC236}">
                <a16:creationId xmlns:a16="http://schemas.microsoft.com/office/drawing/2014/main" id="{A9D0C04B-E8E9-4C3D-9016-3D8D72C18C07}"/>
              </a:ext>
            </a:extLst>
          </p:cNvPr>
          <p:cNvGrpSpPr/>
          <p:nvPr/>
        </p:nvGrpSpPr>
        <p:grpSpPr>
          <a:xfrm>
            <a:off x="3222171" y="4920265"/>
            <a:ext cx="6259405" cy="1735147"/>
            <a:chOff x="2403137" y="4861732"/>
            <a:chExt cx="5141076" cy="1750084"/>
          </a:xfrm>
        </p:grpSpPr>
        <p:grpSp>
          <p:nvGrpSpPr>
            <p:cNvPr id="6" name="Group 5">
              <a:extLst>
                <a:ext uri="{FF2B5EF4-FFF2-40B4-BE49-F238E27FC236}">
                  <a16:creationId xmlns:a16="http://schemas.microsoft.com/office/drawing/2014/main" id="{D2DB1E44-CA9C-44B0-978D-4C04755B5D44}"/>
                </a:ext>
              </a:extLst>
            </p:cNvPr>
            <p:cNvGrpSpPr/>
            <p:nvPr/>
          </p:nvGrpSpPr>
          <p:grpSpPr>
            <a:xfrm>
              <a:off x="2403137" y="4861732"/>
              <a:ext cx="5141076" cy="1750084"/>
              <a:chOff x="2403137" y="4861732"/>
              <a:chExt cx="5141076" cy="1750084"/>
            </a:xfrm>
          </p:grpSpPr>
          <p:sp>
            <p:nvSpPr>
              <p:cNvPr id="21" name="Freeform: Shape 20">
                <a:extLst>
                  <a:ext uri="{FF2B5EF4-FFF2-40B4-BE49-F238E27FC236}">
                    <a16:creationId xmlns:a16="http://schemas.microsoft.com/office/drawing/2014/main" id="{EA23F34B-28D9-4391-8EEC-D7258E21FCED}"/>
                  </a:ext>
                </a:extLst>
              </p:cNvPr>
              <p:cNvSpPr/>
              <p:nvPr/>
            </p:nvSpPr>
            <p:spPr>
              <a:xfrm>
                <a:off x="2428381" y="50459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07625 w 4996069"/>
                  <a:gd name="connsiteY5" fmla="*/ 1095444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07625" y="1095444"/>
                    </a:lnTo>
                    <a:lnTo>
                      <a:pt x="0" y="255667"/>
                    </a:lnTo>
                    <a:lnTo>
                      <a:pt x="0" y="239099"/>
                    </a:lnTo>
                    <a:cubicBezTo>
                      <a:pt x="364297" y="57917"/>
                      <a:pt x="728593" y="-4364"/>
                      <a:pt x="1092890"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E7435A3-2DBA-45F8-A2B0-F01CDE6B6A05}"/>
                  </a:ext>
                </a:extLst>
              </p:cNvPr>
              <p:cNvSpPr/>
              <p:nvPr/>
            </p:nvSpPr>
            <p:spPr>
              <a:xfrm>
                <a:off x="2403137" y="4861732"/>
                <a:ext cx="5141076"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136872 w 5040051"/>
                  <a:gd name="connsiteY0" fmla="*/ 236 h 1969067"/>
                  <a:gd name="connsiteX1" fmla="*/ 5040051 w 5040051"/>
                  <a:gd name="connsiteY1" fmla="*/ 239099 h 1969067"/>
                  <a:gd name="connsiteX2" fmla="*/ 5040051 w 5040051"/>
                  <a:gd name="connsiteY2" fmla="*/ 1729969 h 1969067"/>
                  <a:gd name="connsiteX3" fmla="*/ 200109 w 5040051"/>
                  <a:gd name="connsiteY3" fmla="*/ 1659448 h 1969067"/>
                  <a:gd name="connsiteX4" fmla="*/ 62109 w 5040051"/>
                  <a:gd name="connsiteY4" fmla="*/ 1721781 h 1969067"/>
                  <a:gd name="connsiteX5" fmla="*/ 0 w 5040051"/>
                  <a:gd name="connsiteY5" fmla="*/ 923378 h 1969067"/>
                  <a:gd name="connsiteX6" fmla="*/ 43982 w 5040051"/>
                  <a:gd name="connsiteY6" fmla="*/ 255667 h 1969067"/>
                  <a:gd name="connsiteX7" fmla="*/ 43982 w 5040051"/>
                  <a:gd name="connsiteY7" fmla="*/ 239099 h 1969067"/>
                  <a:gd name="connsiteX8" fmla="*/ 1136872 w 5040051"/>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51" h="1969067">
                    <a:moveTo>
                      <a:pt x="1136872" y="236"/>
                    </a:moveTo>
                    <a:cubicBezTo>
                      <a:pt x="2437932" y="16666"/>
                      <a:pt x="3738992" y="886178"/>
                      <a:pt x="5040051" y="239099"/>
                    </a:cubicBezTo>
                    <a:lnTo>
                      <a:pt x="5040051" y="1729969"/>
                    </a:lnTo>
                    <a:cubicBezTo>
                      <a:pt x="3426738" y="2532347"/>
                      <a:pt x="1813423" y="1002814"/>
                      <a:pt x="200109" y="1659448"/>
                    </a:cubicBezTo>
                    <a:lnTo>
                      <a:pt x="62109" y="1721781"/>
                    </a:lnTo>
                    <a:lnTo>
                      <a:pt x="0" y="923378"/>
                    </a:lnTo>
                    <a:lnTo>
                      <a:pt x="43982" y="255667"/>
                    </a:lnTo>
                    <a:lnTo>
                      <a:pt x="43982" y="239099"/>
                    </a:lnTo>
                    <a:cubicBezTo>
                      <a:pt x="408279" y="57917"/>
                      <a:pt x="772575" y="-4364"/>
                      <a:pt x="1136872" y="236"/>
                    </a:cubicBezTo>
                    <a:close/>
                  </a:path>
                </a:pathLst>
              </a:custGeom>
              <a:gradFill flip="none" rotWithShape="1">
                <a:gsLst>
                  <a:gs pos="0">
                    <a:srgbClr val="FF33CC"/>
                  </a:gs>
                  <a:gs pos="100000">
                    <a:srgbClr val="6600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89335349-4CCC-4EEE-9C18-8220ECBCA476}"/>
                </a:ext>
              </a:extLst>
            </p:cNvPr>
            <p:cNvSpPr txBox="1"/>
            <p:nvPr/>
          </p:nvSpPr>
          <p:spPr>
            <a:xfrm>
              <a:off x="2403138" y="5261127"/>
              <a:ext cx="4796321" cy="1024406"/>
            </a:xfrm>
            <a:prstGeom prst="rect">
              <a:avLst/>
            </a:prstGeom>
            <a:noFill/>
          </p:spPr>
          <p:txBody>
            <a:bodyPr wrap="square" rtlCol="0">
              <a:spAutoFit/>
            </a:bodyPr>
            <a:lstStyle/>
            <a:p>
              <a:pPr algn="r"/>
              <a:r>
                <a:rPr lang="ar-SY" sz="2000" b="1" dirty="0">
                  <a:solidFill>
                    <a:schemeClr val="bg1"/>
                  </a:solidFill>
                  <a:latin typeface="Century Gothic" panose="020B0502020202020204" pitchFamily="34" charset="0"/>
                </a:rPr>
                <a:t>1- تطبيق شرع الله وإقامة حدوده</a:t>
              </a:r>
            </a:p>
            <a:p>
              <a:pPr algn="r"/>
              <a:endParaRPr lang="ar-SY" sz="2000" b="1" dirty="0">
                <a:solidFill>
                  <a:schemeClr val="bg1"/>
                </a:solidFill>
                <a:latin typeface="Century Gothic" panose="020B0502020202020204" pitchFamily="34" charset="0"/>
              </a:endParaRPr>
            </a:p>
            <a:p>
              <a:pPr algn="r"/>
              <a:r>
                <a:rPr lang="ar-SY" sz="2000" b="1" dirty="0">
                  <a:solidFill>
                    <a:schemeClr val="bg1"/>
                  </a:solidFill>
                  <a:latin typeface="Century Gothic" panose="020B0502020202020204" pitchFamily="34" charset="0"/>
                </a:rPr>
                <a:t>2- توطين البدو                </a:t>
              </a:r>
              <a:endParaRPr lang="en-US" sz="2000" b="1" dirty="0">
                <a:solidFill>
                  <a:schemeClr val="bg1"/>
                </a:solidFill>
                <a:latin typeface="Century Gothic" panose="020B0502020202020204" pitchFamily="34" charset="0"/>
              </a:endParaRPr>
            </a:p>
          </p:txBody>
        </p:sp>
      </p:grpSp>
      <p:sp useBgFill="1">
        <p:nvSpPr>
          <p:cNvPr id="4" name="Rectangle 3">
            <a:extLst>
              <a:ext uri="{FF2B5EF4-FFF2-40B4-BE49-F238E27FC236}">
                <a16:creationId xmlns:a16="http://schemas.microsoft.com/office/drawing/2014/main" id="{78E39D27-82BF-4EB5-925E-C14161165C38}"/>
              </a:ext>
            </a:extLst>
          </p:cNvPr>
          <p:cNvSpPr/>
          <p:nvPr/>
        </p:nvSpPr>
        <p:spPr>
          <a:xfrm>
            <a:off x="9414822" y="58533"/>
            <a:ext cx="2777178" cy="679946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06BB4F5-DC4A-4DBA-8B5E-5873F8EE4BF8}"/>
              </a:ext>
            </a:extLst>
          </p:cNvPr>
          <p:cNvGrpSpPr/>
          <p:nvPr/>
        </p:nvGrpSpPr>
        <p:grpSpPr>
          <a:xfrm>
            <a:off x="9206672" y="536836"/>
            <a:ext cx="2473590" cy="1727752"/>
            <a:chOff x="7253296" y="478302"/>
            <a:chExt cx="2481547" cy="1742625"/>
          </a:xfrm>
        </p:grpSpPr>
        <p:sp>
          <p:nvSpPr>
            <p:cNvPr id="11" name="Freeform: Shape 10">
              <a:extLst>
                <a:ext uri="{FF2B5EF4-FFF2-40B4-BE49-F238E27FC236}">
                  <a16:creationId xmlns:a16="http://schemas.microsoft.com/office/drawing/2014/main" id="{C1577F64-6FF2-4C8A-810B-4E5641319F57}"/>
                </a:ext>
              </a:extLst>
            </p:cNvPr>
            <p:cNvSpPr/>
            <p:nvPr/>
          </p:nvSpPr>
          <p:spPr>
            <a:xfrm flipH="1">
              <a:off x="7507714" y="6550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2B4C5057-A82E-465E-A563-BE0ACA39CC62}"/>
                </a:ext>
              </a:extLst>
            </p:cNvPr>
            <p:cNvSpPr/>
            <p:nvPr/>
          </p:nvSpPr>
          <p:spPr>
            <a:xfrm flipH="1">
              <a:off x="7253296" y="4783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CC00"/>
                </a:gs>
                <a:gs pos="90300">
                  <a:srgbClr val="FF9E00"/>
                </a:gs>
                <a:gs pos="100000">
                  <a:srgbClr val="D67F00"/>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BD706D3-5055-4296-9750-EC8C0C5A438C}"/>
              </a:ext>
            </a:extLst>
          </p:cNvPr>
          <p:cNvGrpSpPr/>
          <p:nvPr/>
        </p:nvGrpSpPr>
        <p:grpSpPr>
          <a:xfrm>
            <a:off x="9132910" y="2598036"/>
            <a:ext cx="2473590" cy="1727752"/>
            <a:chOff x="7179578" y="2539502"/>
            <a:chExt cx="2481547" cy="1742625"/>
          </a:xfrm>
        </p:grpSpPr>
        <p:sp>
          <p:nvSpPr>
            <p:cNvPr id="18" name="Freeform: Shape 17">
              <a:extLst>
                <a:ext uri="{FF2B5EF4-FFF2-40B4-BE49-F238E27FC236}">
                  <a16:creationId xmlns:a16="http://schemas.microsoft.com/office/drawing/2014/main" id="{5F729D18-DA29-4C1C-9AEC-CDE3FDFD4F97}"/>
                </a:ext>
              </a:extLst>
            </p:cNvPr>
            <p:cNvSpPr/>
            <p:nvPr/>
          </p:nvSpPr>
          <p:spPr>
            <a:xfrm flipH="1">
              <a:off x="7433996" y="27162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4732228B-36A4-4D66-BBA8-FB46F667A880}"/>
                </a:ext>
              </a:extLst>
            </p:cNvPr>
            <p:cNvSpPr/>
            <p:nvPr/>
          </p:nvSpPr>
          <p:spPr>
            <a:xfrm flipH="1">
              <a:off x="7179578" y="25395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00CC99"/>
                </a:gs>
                <a:gs pos="100000">
                  <a:srgbClr val="0066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F15CA080-E4CE-4A68-AD23-709C08C763D9}"/>
              </a:ext>
            </a:extLst>
          </p:cNvPr>
          <p:cNvGrpSpPr/>
          <p:nvPr/>
        </p:nvGrpSpPr>
        <p:grpSpPr>
          <a:xfrm>
            <a:off x="9059314" y="4659235"/>
            <a:ext cx="2540856" cy="1687576"/>
            <a:chOff x="7105860" y="4600701"/>
            <a:chExt cx="2549030" cy="1702103"/>
          </a:xfrm>
        </p:grpSpPr>
        <p:sp>
          <p:nvSpPr>
            <p:cNvPr id="23" name="Freeform: Shape 22">
              <a:extLst>
                <a:ext uri="{FF2B5EF4-FFF2-40B4-BE49-F238E27FC236}">
                  <a16:creationId xmlns:a16="http://schemas.microsoft.com/office/drawing/2014/main" id="{EBE45EDD-7CB1-4341-BD2F-9E3DA2C9FF12}"/>
                </a:ext>
              </a:extLst>
            </p:cNvPr>
            <p:cNvSpPr/>
            <p:nvPr/>
          </p:nvSpPr>
          <p:spPr>
            <a:xfrm flipH="1">
              <a:off x="7427761" y="4736943"/>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Shape 23">
              <a:extLst>
                <a:ext uri="{FF2B5EF4-FFF2-40B4-BE49-F238E27FC236}">
                  <a16:creationId xmlns:a16="http://schemas.microsoft.com/office/drawing/2014/main" id="{142D785E-6F7C-416D-B56E-E84725256CAF}"/>
                </a:ext>
              </a:extLst>
            </p:cNvPr>
            <p:cNvSpPr/>
            <p:nvPr/>
          </p:nvSpPr>
          <p:spPr>
            <a:xfrm flipH="1">
              <a:off x="7105860" y="4600701"/>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33CC"/>
                </a:gs>
                <a:gs pos="100000">
                  <a:srgbClr val="6600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8">
            <a:extLst>
              <a:ext uri="{FF2B5EF4-FFF2-40B4-BE49-F238E27FC236}">
                <a16:creationId xmlns:a16="http://schemas.microsoft.com/office/drawing/2014/main" id="{6F415DCE-6113-456B-A5BD-47ACAF60903E}"/>
              </a:ext>
            </a:extLst>
          </p:cNvPr>
          <p:cNvGrpSpPr/>
          <p:nvPr/>
        </p:nvGrpSpPr>
        <p:grpSpPr>
          <a:xfrm>
            <a:off x="2" y="-260022"/>
            <a:ext cx="2466992" cy="3027035"/>
            <a:chOff x="9100212" y="346413"/>
            <a:chExt cx="2562752" cy="3434047"/>
          </a:xfrm>
        </p:grpSpPr>
        <p:grpSp>
          <p:nvGrpSpPr>
            <p:cNvPr id="56" name="Group 31">
              <a:extLst>
                <a:ext uri="{FF2B5EF4-FFF2-40B4-BE49-F238E27FC236}">
                  <a16:creationId xmlns:a16="http://schemas.microsoft.com/office/drawing/2014/main" id="{1D4DFA15-24A7-44BE-A912-F9CDAAA20C20}"/>
                </a:ext>
              </a:extLst>
            </p:cNvPr>
            <p:cNvGrpSpPr/>
            <p:nvPr/>
          </p:nvGrpSpPr>
          <p:grpSpPr>
            <a:xfrm>
              <a:off x="9100212" y="346413"/>
              <a:ext cx="2562752" cy="3434047"/>
              <a:chOff x="4192740" y="572939"/>
              <a:chExt cx="4238595" cy="5679652"/>
            </a:xfrm>
          </p:grpSpPr>
          <p:sp>
            <p:nvSpPr>
              <p:cNvPr id="58" name="Rectangle 32">
                <a:extLst>
                  <a:ext uri="{FF2B5EF4-FFF2-40B4-BE49-F238E27FC236}">
                    <a16:creationId xmlns:a16="http://schemas.microsoft.com/office/drawing/2014/main" id="{81D1CDCA-60E9-494F-8565-FFB5CE0747A4}"/>
                  </a:ext>
                </a:extLst>
              </p:cNvPr>
              <p:cNvSpPr/>
              <p:nvPr/>
            </p:nvSpPr>
            <p:spPr>
              <a:xfrm>
                <a:off x="4192740" y="2327978"/>
                <a:ext cx="4238595" cy="3924613"/>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61"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Connector 35">
                <a:extLst>
                  <a:ext uri="{FF2B5EF4-FFF2-40B4-BE49-F238E27FC236}">
                    <a16:creationId xmlns:a16="http://schemas.microsoft.com/office/drawing/2014/main" id="{2018C0BC-D65B-4BFE-8726-9E1CA87DC790}"/>
                  </a:ext>
                </a:extLst>
              </p:cNvPr>
              <p:cNvCxnSpPr/>
              <p:nvPr/>
            </p:nvCxnSpPr>
            <p:spPr>
              <a:xfrm flipV="1">
                <a:off x="6124293" y="572939"/>
                <a:ext cx="18722" cy="1244768"/>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57" name="Picture 70">
              <a:extLst>
                <a:ext uri="{FF2B5EF4-FFF2-40B4-BE49-F238E27FC236}">
                  <a16:creationId xmlns:a16="http://schemas.microsoft.com/office/drawing/2014/main" id="{28F0844A-1ACC-4186-A996-B040FE8D2A5A}"/>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230632" y="1517727"/>
              <a:ext cx="2325481" cy="2152553"/>
            </a:xfrm>
            <a:prstGeom prst="rect">
              <a:avLst/>
            </a:prstGeom>
          </p:spPr>
        </p:pic>
      </p:grpSp>
    </p:spTree>
    <p:extLst>
      <p:ext uri="{BB962C8B-B14F-4D97-AF65-F5344CB8AC3E}">
        <p14:creationId xmlns:p14="http://schemas.microsoft.com/office/powerpoint/2010/main" val="298396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500" fill="hold"/>
                                        <p:tgtEl>
                                          <p:spTgt spid="55"/>
                                        </p:tgtEl>
                                        <p:attrNameLst>
                                          <p:attrName>ppt_x</p:attrName>
                                        </p:attrNameLst>
                                      </p:cBhvr>
                                      <p:tavLst>
                                        <p:tav tm="0">
                                          <p:val>
                                            <p:strVal val="#ppt_x"/>
                                          </p:val>
                                        </p:tav>
                                        <p:tav tm="100000">
                                          <p:val>
                                            <p:strVal val="#ppt_x"/>
                                          </p:val>
                                        </p:tav>
                                      </p:tavLst>
                                    </p:anim>
                                    <p:anim calcmode="lin" valueType="num">
                                      <p:cBhvr additive="base">
                                        <p:cTn id="38"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id="{E025209F-A410-46B8-AF7F-9A54E5B9CE58}"/>
              </a:ext>
            </a:extLst>
          </p:cNvPr>
          <p:cNvSpPr/>
          <p:nvPr/>
        </p:nvSpPr>
        <p:spPr>
          <a:xfrm rot="223389">
            <a:off x="5894244" y="6252201"/>
            <a:ext cx="2231305" cy="729275"/>
          </a:xfrm>
          <a:prstGeom prst="ellipse">
            <a:avLst/>
          </a:prstGeom>
          <a:gradFill flip="none" rotWithShape="1">
            <a:gsLst>
              <a:gs pos="100000">
                <a:schemeClr val="accent1">
                  <a:alpha val="0"/>
                  <a:lumMod val="0"/>
                </a:schemeClr>
              </a:gs>
              <a:gs pos="16000">
                <a:schemeClr val="tx1">
                  <a:alpha val="5600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C3488F1-A73B-42B2-8DDA-250FB94A58B8}"/>
              </a:ext>
            </a:extLst>
          </p:cNvPr>
          <p:cNvSpPr/>
          <p:nvPr/>
        </p:nvSpPr>
        <p:spPr>
          <a:xfrm>
            <a:off x="10637881" y="376505"/>
            <a:ext cx="730116" cy="6498176"/>
          </a:xfrm>
          <a:prstGeom prst="ellipse">
            <a:avLst/>
          </a:prstGeom>
          <a:gradFill flip="none" rotWithShape="1">
            <a:gsLst>
              <a:gs pos="100000">
                <a:schemeClr val="accent1">
                  <a:lumMod val="5000"/>
                  <a:lumOff val="95000"/>
                  <a:alpha val="0"/>
                </a:schemeClr>
              </a:gs>
              <a:gs pos="24000">
                <a:schemeClr val="tx1">
                  <a:alpha val="56000"/>
                  <a:lumMod val="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F6BA78A-4F6A-46B1-A466-79E503883DA0}"/>
              </a:ext>
            </a:extLst>
          </p:cNvPr>
          <p:cNvSpPr/>
          <p:nvPr/>
        </p:nvSpPr>
        <p:spPr>
          <a:xfrm>
            <a:off x="1524894" y="1110072"/>
            <a:ext cx="3807731" cy="5361208"/>
          </a:xfrm>
          <a:prstGeom prst="roundRect">
            <a:avLst>
              <a:gd name="adj" fmla="val 4904"/>
            </a:avLst>
          </a:prstGeom>
          <a:solidFill>
            <a:srgbClr val="124F74"/>
          </a:solidFill>
          <a:ln>
            <a:solidFill>
              <a:schemeClr val="bg1">
                <a:lumMod val="85000"/>
              </a:schemeClr>
            </a:solidFill>
          </a:ln>
          <a:effectLst>
            <a:outerShdw blurRad="2286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8502426-CFC2-405A-B48D-654336359B9F}"/>
              </a:ext>
            </a:extLst>
          </p:cNvPr>
          <p:cNvGrpSpPr/>
          <p:nvPr/>
        </p:nvGrpSpPr>
        <p:grpSpPr>
          <a:xfrm>
            <a:off x="1459516" y="1463262"/>
            <a:ext cx="3467927" cy="4703424"/>
            <a:chOff x="1684952" y="1463262"/>
            <a:chExt cx="3467927" cy="4703424"/>
          </a:xfrm>
        </p:grpSpPr>
        <p:sp>
          <p:nvSpPr>
            <p:cNvPr id="25" name="Rectangle 24">
              <a:extLst>
                <a:ext uri="{FF2B5EF4-FFF2-40B4-BE49-F238E27FC236}">
                  <a16:creationId xmlns:a16="http://schemas.microsoft.com/office/drawing/2014/main" id="{540A5303-B350-4CE6-A800-E6B2946C66EA}"/>
                </a:ext>
              </a:extLst>
            </p:cNvPr>
            <p:cNvSpPr/>
            <p:nvPr/>
          </p:nvSpPr>
          <p:spPr>
            <a:xfrm>
              <a:off x="1684952" y="1463262"/>
              <a:ext cx="3467927" cy="4654829"/>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AAAB43E-0192-497C-9046-1278FC629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143" y="2073635"/>
              <a:ext cx="2315029" cy="1633749"/>
            </a:xfrm>
            <a:prstGeom prst="rect">
              <a:avLst/>
            </a:prstGeom>
          </p:spPr>
        </p:pic>
        <p:sp>
          <p:nvSpPr>
            <p:cNvPr id="8" name="TextBox 7">
              <a:extLst>
                <a:ext uri="{FF2B5EF4-FFF2-40B4-BE49-F238E27FC236}">
                  <a16:creationId xmlns:a16="http://schemas.microsoft.com/office/drawing/2014/main" id="{5C5B09EE-B4D4-49E4-AC09-72C33265514F}"/>
                </a:ext>
              </a:extLst>
            </p:cNvPr>
            <p:cNvSpPr txBox="1"/>
            <p:nvPr/>
          </p:nvSpPr>
          <p:spPr>
            <a:xfrm>
              <a:off x="1684952" y="3775378"/>
              <a:ext cx="3244914" cy="400110"/>
            </a:xfrm>
            <a:prstGeom prst="rect">
              <a:avLst/>
            </a:prstGeom>
            <a:noFill/>
          </p:spPr>
          <p:txBody>
            <a:bodyPr wrap="square" rtlCol="0">
              <a:spAutoFit/>
            </a:bodyPr>
            <a:lstStyle/>
            <a:p>
              <a:pPr algn="ctr"/>
              <a:r>
                <a:rPr lang="ar-SY" sz="2000" b="1" dirty="0"/>
                <a:t>٢- توطين البادية (بناء الهِجَر) :</a:t>
              </a:r>
            </a:p>
          </p:txBody>
        </p:sp>
        <p:sp>
          <p:nvSpPr>
            <p:cNvPr id="13" name="TextBox 12">
              <a:extLst>
                <a:ext uri="{FF2B5EF4-FFF2-40B4-BE49-F238E27FC236}">
                  <a16:creationId xmlns:a16="http://schemas.microsoft.com/office/drawing/2014/main" id="{7C7C892A-95BC-4AF5-BA1E-974A1ED775F1}"/>
                </a:ext>
              </a:extLst>
            </p:cNvPr>
            <p:cNvSpPr txBox="1"/>
            <p:nvPr/>
          </p:nvSpPr>
          <p:spPr>
            <a:xfrm>
              <a:off x="1871437" y="4135361"/>
              <a:ext cx="3058429" cy="2031325"/>
            </a:xfrm>
            <a:prstGeom prst="rect">
              <a:avLst/>
            </a:prstGeom>
            <a:noFill/>
          </p:spPr>
          <p:txBody>
            <a:bodyPr wrap="square" rtlCol="0">
              <a:spAutoFit/>
            </a:bodyPr>
            <a:lstStyle/>
            <a:p>
              <a:pPr algn="r"/>
              <a:r>
                <a:rPr lang="ar-SY" b="1" dirty="0"/>
                <a:t>أدرك الملك عبدالعزيز أن الوحدة الوطنية تكتمل باستقرار جميع المواطنين، ليحصلوا على الخدمات المختلفة، ويسهموا في تحقيق الأمن والاستقرار، ومن أجل تحسين أحوالهم، وتحقيق مبدأ التعاون والتكافل بين المواطنين.</a:t>
              </a:r>
              <a:endParaRPr lang="en-US" b="1" dirty="0">
                <a:solidFill>
                  <a:schemeClr val="bg2">
                    <a:lumMod val="50000"/>
                  </a:schemeClr>
                </a:solidFill>
              </a:endParaRPr>
            </a:p>
          </p:txBody>
        </p:sp>
      </p:grpSp>
      <p:grpSp>
        <p:nvGrpSpPr>
          <p:cNvPr id="55" name="Group 54">
            <a:extLst>
              <a:ext uri="{FF2B5EF4-FFF2-40B4-BE49-F238E27FC236}">
                <a16:creationId xmlns:a16="http://schemas.microsoft.com/office/drawing/2014/main" id="{6B685B81-679C-48AF-B53D-082A9AA37A5B}"/>
              </a:ext>
            </a:extLst>
          </p:cNvPr>
          <p:cNvGrpSpPr/>
          <p:nvPr/>
        </p:nvGrpSpPr>
        <p:grpSpPr>
          <a:xfrm>
            <a:off x="4634611" y="945149"/>
            <a:ext cx="2453386" cy="5671689"/>
            <a:chOff x="4662746" y="635660"/>
            <a:chExt cx="2453386" cy="5671689"/>
          </a:xfrm>
        </p:grpSpPr>
        <p:sp>
          <p:nvSpPr>
            <p:cNvPr id="44" name="Isosceles Triangle 43">
              <a:extLst>
                <a:ext uri="{FF2B5EF4-FFF2-40B4-BE49-F238E27FC236}">
                  <a16:creationId xmlns:a16="http://schemas.microsoft.com/office/drawing/2014/main" id="{242F6318-9E20-4723-B87A-FAF1B89E5E26}"/>
                </a:ext>
              </a:extLst>
            </p:cNvPr>
            <p:cNvSpPr/>
            <p:nvPr/>
          </p:nvSpPr>
          <p:spPr>
            <a:xfrm>
              <a:off x="5645180" y="809124"/>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27F2B2E-C1BF-40D7-9B40-C63566BEF475}"/>
                </a:ext>
              </a:extLst>
            </p:cNvPr>
            <p:cNvSpPr/>
            <p:nvPr/>
          </p:nvSpPr>
          <p:spPr>
            <a:xfrm flipH="1" flipV="1">
              <a:off x="4813107" y="635660"/>
              <a:ext cx="2233040"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87000">
                  <a:srgbClr val="E4E4E4"/>
                </a:gs>
                <a:gs pos="95000">
                  <a:schemeClr val="bg1">
                    <a:lumMod val="85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a:extLst>
                <a:ext uri="{FF2B5EF4-FFF2-40B4-BE49-F238E27FC236}">
                  <a16:creationId xmlns:a16="http://schemas.microsoft.com/office/drawing/2014/main" id="{DBE31538-8306-4C00-B149-3FCBF1D12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721" y="4834266"/>
              <a:ext cx="1616703" cy="1140931"/>
            </a:xfrm>
            <a:prstGeom prst="rect">
              <a:avLst/>
            </a:prstGeom>
            <a:scene3d>
              <a:camera prst="perspectiveHeroicExtremeLeftFacing"/>
              <a:lightRig rig="threePt" dir="t"/>
            </a:scene3d>
          </p:spPr>
        </p:pic>
        <p:sp>
          <p:nvSpPr>
            <p:cNvPr id="38" name="TextBox 37">
              <a:extLst>
                <a:ext uri="{FF2B5EF4-FFF2-40B4-BE49-F238E27FC236}">
                  <a16:creationId xmlns:a16="http://schemas.microsoft.com/office/drawing/2014/main" id="{B20F191D-C590-42CB-9B7B-B384C3B1AB82}"/>
                </a:ext>
              </a:extLst>
            </p:cNvPr>
            <p:cNvSpPr txBox="1"/>
            <p:nvPr/>
          </p:nvSpPr>
          <p:spPr>
            <a:xfrm>
              <a:off x="4662746" y="1617653"/>
              <a:ext cx="2453386" cy="830997"/>
            </a:xfrm>
            <a:prstGeom prst="rect">
              <a:avLst/>
            </a:prstGeom>
            <a:noFill/>
          </p:spPr>
          <p:txBody>
            <a:bodyPr wrap="square" rtlCol="0">
              <a:spAutoFit/>
            </a:bodyPr>
            <a:lstStyle/>
            <a:p>
              <a:r>
                <a:rPr lang="ar-SY" sz="1600" b="1" dirty="0"/>
                <a:t>مشروع توطين البادية، فخصص الملك عبدالعزيز أماكن في أنحاء البلاد للاستقرار بها             </a:t>
              </a:r>
              <a:endParaRPr lang="en-US" sz="1600" b="1" dirty="0">
                <a:solidFill>
                  <a:schemeClr val="bg1">
                    <a:lumMod val="50000"/>
                  </a:schemeClr>
                </a:solidFill>
              </a:endParaRPr>
            </a:p>
          </p:txBody>
        </p:sp>
        <p:sp>
          <p:nvSpPr>
            <p:cNvPr id="41" name="Arrow: Down 40">
              <a:extLst>
                <a:ext uri="{FF2B5EF4-FFF2-40B4-BE49-F238E27FC236}">
                  <a16:creationId xmlns:a16="http://schemas.microsoft.com/office/drawing/2014/main" id="{435B7F5B-8970-4850-96C1-01EB60B80996}"/>
                </a:ext>
              </a:extLst>
            </p:cNvPr>
            <p:cNvSpPr/>
            <p:nvPr/>
          </p:nvSpPr>
          <p:spPr>
            <a:xfrm rot="20612401">
              <a:off x="5703917" y="777705"/>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91093B9E-2199-41E1-9019-2E41B2DE5C76}"/>
                </a:ext>
              </a:extLst>
            </p:cNvPr>
            <p:cNvSpPr txBox="1"/>
            <p:nvPr/>
          </p:nvSpPr>
          <p:spPr>
            <a:xfrm>
              <a:off x="4955578" y="3753179"/>
              <a:ext cx="2031692" cy="584775"/>
            </a:xfrm>
            <a:prstGeom prst="rect">
              <a:avLst/>
            </a:prstGeom>
            <a:noFill/>
          </p:spPr>
          <p:txBody>
            <a:bodyPr wrap="square" rtlCol="0">
              <a:spAutoFit/>
            </a:bodyPr>
            <a:lstStyle/>
            <a:p>
              <a:pPr algn="r"/>
              <a:r>
                <a:rPr lang="ar-SY" sz="1600" b="1" dirty="0"/>
                <a:t>وساعد على بنائها، وتعيين من يُعلِّم سكانها.</a:t>
              </a:r>
              <a:endParaRPr lang="en-US" sz="1600" b="1" dirty="0">
                <a:solidFill>
                  <a:schemeClr val="bg1">
                    <a:lumMod val="50000"/>
                  </a:schemeClr>
                </a:solidFill>
              </a:endParaRPr>
            </a:p>
          </p:txBody>
        </p:sp>
      </p:grpSp>
      <p:sp>
        <p:nvSpPr>
          <p:cNvPr id="2" name="TextBox 1">
            <a:extLst>
              <a:ext uri="{FF2B5EF4-FFF2-40B4-BE49-F238E27FC236}">
                <a16:creationId xmlns:a16="http://schemas.microsoft.com/office/drawing/2014/main" id="{0C4D9FD5-BB94-4B65-A7F9-26007F45483A}"/>
              </a:ext>
            </a:extLst>
          </p:cNvPr>
          <p:cNvSpPr txBox="1"/>
          <p:nvPr/>
        </p:nvSpPr>
        <p:spPr>
          <a:xfrm>
            <a:off x="6200091" y="84117"/>
            <a:ext cx="4810419" cy="584775"/>
          </a:xfrm>
          <a:prstGeom prst="rect">
            <a:avLst/>
          </a:prstGeom>
          <a:noFill/>
        </p:spPr>
        <p:txBody>
          <a:bodyPr wrap="square" rtlCol="0">
            <a:spAutoFit/>
          </a:bodyPr>
          <a:lstStyle/>
          <a:p>
            <a:r>
              <a:rPr lang="ar-SY" sz="3200" b="1" dirty="0">
                <a:solidFill>
                  <a:schemeClr val="bg1"/>
                </a:solidFill>
              </a:rPr>
              <a:t>إنجازات الملك عبدالعزيز</a:t>
            </a:r>
            <a:endParaRPr lang="en-US" sz="3200" dirty="0">
              <a:solidFill>
                <a:schemeClr val="bg1"/>
              </a:solidFill>
              <a:latin typeface="Oswald" panose="02000503000000000000" pitchFamily="2" charset="0"/>
            </a:endParaRPr>
          </a:p>
        </p:txBody>
      </p:sp>
      <p:grpSp>
        <p:nvGrpSpPr>
          <p:cNvPr id="3" name="Group 2">
            <a:extLst>
              <a:ext uri="{FF2B5EF4-FFF2-40B4-BE49-F238E27FC236}">
                <a16:creationId xmlns:a16="http://schemas.microsoft.com/office/drawing/2014/main" id="{8FA0EF1F-41FB-4892-9DF4-B59C1A18AFFD}"/>
              </a:ext>
            </a:extLst>
          </p:cNvPr>
          <p:cNvGrpSpPr/>
          <p:nvPr/>
        </p:nvGrpSpPr>
        <p:grpSpPr>
          <a:xfrm>
            <a:off x="1876904" y="850457"/>
            <a:ext cx="3058430" cy="863943"/>
            <a:chOff x="1876904" y="850457"/>
            <a:chExt cx="3058430" cy="863943"/>
          </a:xfrm>
        </p:grpSpPr>
        <p:sp>
          <p:nvSpPr>
            <p:cNvPr id="9" name="Rectangle 8">
              <a:extLst>
                <a:ext uri="{FF2B5EF4-FFF2-40B4-BE49-F238E27FC236}">
                  <a16:creationId xmlns:a16="http://schemas.microsoft.com/office/drawing/2014/main" id="{A7FF30AE-80ED-4B8C-9887-DAE7482AD45D}"/>
                </a:ext>
              </a:extLst>
            </p:cNvPr>
            <p:cNvSpPr/>
            <p:nvPr/>
          </p:nvSpPr>
          <p:spPr>
            <a:xfrm>
              <a:off x="2184026" y="946593"/>
              <a:ext cx="2456981" cy="371106"/>
            </a:xfrm>
            <a:prstGeom prst="rect">
              <a:avLst/>
            </a:prstGeom>
            <a:gradFill flip="none" rotWithShape="1">
              <a:gsLst>
                <a:gs pos="7000">
                  <a:srgbClr val="C2C2C2"/>
                </a:gs>
                <a:gs pos="51000">
                  <a:schemeClr val="bg1">
                    <a:lumMod val="0"/>
                    <a:lumOff val="100000"/>
                  </a:schemeClr>
                </a:gs>
                <a:gs pos="100000">
                  <a:srgbClr val="C2C2C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D32477-BE2E-4930-9E87-5C679E043AED}"/>
                </a:ext>
              </a:extLst>
            </p:cNvPr>
            <p:cNvSpPr/>
            <p:nvPr/>
          </p:nvSpPr>
          <p:spPr>
            <a:xfrm>
              <a:off x="2280003"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E0B32FA-979F-4C0F-8B20-6277AB44528C}"/>
                </a:ext>
              </a:extLst>
            </p:cNvPr>
            <p:cNvSpPr/>
            <p:nvPr/>
          </p:nvSpPr>
          <p:spPr>
            <a:xfrm>
              <a:off x="4365878"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47F257EF-6FA6-4FFC-B70A-8558A513CD65}"/>
                </a:ext>
              </a:extLst>
            </p:cNvPr>
            <p:cNvSpPr/>
            <p:nvPr/>
          </p:nvSpPr>
          <p:spPr>
            <a:xfrm>
              <a:off x="1876904" y="946593"/>
              <a:ext cx="3058429" cy="767806"/>
            </a:xfrm>
            <a:custGeom>
              <a:avLst/>
              <a:gdLst>
                <a:gd name="connsiteX0" fmla="*/ 350858 w 3788229"/>
                <a:gd name="connsiteY0" fmla="*/ 59690 h 961209"/>
                <a:gd name="connsiteX1" fmla="*/ 108857 w 3788229"/>
                <a:gd name="connsiteY1" fmla="*/ 301691 h 961209"/>
                <a:gd name="connsiteX2" fmla="*/ 108857 w 3788229"/>
                <a:gd name="connsiteY2" fmla="*/ 659518 h 961209"/>
                <a:gd name="connsiteX3" fmla="*/ 350858 w 3788229"/>
                <a:gd name="connsiteY3" fmla="*/ 901519 h 961209"/>
                <a:gd name="connsiteX4" fmla="*/ 3437371 w 3788229"/>
                <a:gd name="connsiteY4" fmla="*/ 901519 h 961209"/>
                <a:gd name="connsiteX5" fmla="*/ 3679372 w 3788229"/>
                <a:gd name="connsiteY5" fmla="*/ 659518 h 961209"/>
                <a:gd name="connsiteX6" fmla="*/ 3679372 w 3788229"/>
                <a:gd name="connsiteY6" fmla="*/ 301691 h 961209"/>
                <a:gd name="connsiteX7" fmla="*/ 3437371 w 3788229"/>
                <a:gd name="connsiteY7" fmla="*/ 59690 h 961209"/>
                <a:gd name="connsiteX8" fmla="*/ 276319 w 3788229"/>
                <a:gd name="connsiteY8" fmla="*/ 0 h 961209"/>
                <a:gd name="connsiteX9" fmla="*/ 3511910 w 3788229"/>
                <a:gd name="connsiteY9" fmla="*/ 0 h 961209"/>
                <a:gd name="connsiteX10" fmla="*/ 3788229 w 3788229"/>
                <a:gd name="connsiteY10" fmla="*/ 276319 h 961209"/>
                <a:gd name="connsiteX11" fmla="*/ 3788229 w 3788229"/>
                <a:gd name="connsiteY11" fmla="*/ 684890 h 961209"/>
                <a:gd name="connsiteX12" fmla="*/ 3511910 w 3788229"/>
                <a:gd name="connsiteY12" fmla="*/ 961209 h 961209"/>
                <a:gd name="connsiteX13" fmla="*/ 276319 w 3788229"/>
                <a:gd name="connsiteY13" fmla="*/ 961209 h 961209"/>
                <a:gd name="connsiteX14" fmla="*/ 0 w 3788229"/>
                <a:gd name="connsiteY14" fmla="*/ 684890 h 961209"/>
                <a:gd name="connsiteX15" fmla="*/ 0 w 3788229"/>
                <a:gd name="connsiteY15" fmla="*/ 276319 h 961209"/>
                <a:gd name="connsiteX16" fmla="*/ 276319 w 3788229"/>
                <a:gd name="connsiteY16" fmla="*/ 0 h 96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8229" h="961209">
                  <a:moveTo>
                    <a:pt x="350858" y="59690"/>
                  </a:moveTo>
                  <a:cubicBezTo>
                    <a:pt x="217205" y="59690"/>
                    <a:pt x="108857" y="168038"/>
                    <a:pt x="108857" y="301691"/>
                  </a:cubicBezTo>
                  <a:lnTo>
                    <a:pt x="108857" y="659518"/>
                  </a:lnTo>
                  <a:cubicBezTo>
                    <a:pt x="108857" y="793171"/>
                    <a:pt x="217205" y="901519"/>
                    <a:pt x="350858" y="901519"/>
                  </a:cubicBezTo>
                  <a:lnTo>
                    <a:pt x="3437371" y="901519"/>
                  </a:lnTo>
                  <a:cubicBezTo>
                    <a:pt x="3571024" y="901519"/>
                    <a:pt x="3679372" y="793171"/>
                    <a:pt x="3679372" y="659518"/>
                  </a:cubicBezTo>
                  <a:lnTo>
                    <a:pt x="3679372" y="301691"/>
                  </a:lnTo>
                  <a:cubicBezTo>
                    <a:pt x="3679372" y="168038"/>
                    <a:pt x="3571024" y="59690"/>
                    <a:pt x="3437371" y="59690"/>
                  </a:cubicBezTo>
                  <a:close/>
                  <a:moveTo>
                    <a:pt x="276319" y="0"/>
                  </a:moveTo>
                  <a:lnTo>
                    <a:pt x="3511910" y="0"/>
                  </a:lnTo>
                  <a:cubicBezTo>
                    <a:pt x="3664517" y="0"/>
                    <a:pt x="3788229" y="123712"/>
                    <a:pt x="3788229" y="276319"/>
                  </a:cubicBezTo>
                  <a:lnTo>
                    <a:pt x="3788229" y="684890"/>
                  </a:lnTo>
                  <a:cubicBezTo>
                    <a:pt x="3788229" y="837497"/>
                    <a:pt x="3664517" y="961209"/>
                    <a:pt x="3511910" y="961209"/>
                  </a:cubicBezTo>
                  <a:lnTo>
                    <a:pt x="276319" y="961209"/>
                  </a:lnTo>
                  <a:cubicBezTo>
                    <a:pt x="123712" y="961209"/>
                    <a:pt x="0" y="837497"/>
                    <a:pt x="0" y="684890"/>
                  </a:cubicBezTo>
                  <a:lnTo>
                    <a:pt x="0" y="276319"/>
                  </a:lnTo>
                  <a:cubicBezTo>
                    <a:pt x="0" y="123712"/>
                    <a:pt x="123712" y="0"/>
                    <a:pt x="276319" y="0"/>
                  </a:cubicBezTo>
                  <a:close/>
                </a:path>
              </a:pathLst>
            </a:custGeom>
            <a:gradFill flip="none" rotWithShape="1">
              <a:gsLst>
                <a:gs pos="30000">
                  <a:schemeClr val="bg1"/>
                </a:gs>
                <a:gs pos="0">
                  <a:schemeClr val="tx1"/>
                </a:gs>
                <a:gs pos="100000">
                  <a:schemeClr val="bg2">
                    <a:lumMod val="75000"/>
                  </a:schemeClr>
                </a:gs>
                <a:gs pos="79000">
                  <a:schemeClr val="bg1"/>
                </a:gs>
              </a:gsLst>
              <a:lin ang="27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BB257C8-BDE5-41D7-98B3-B04AF48FCA41}"/>
                </a:ext>
              </a:extLst>
            </p:cNvPr>
            <p:cNvSpPr/>
            <p:nvPr/>
          </p:nvSpPr>
          <p:spPr>
            <a:xfrm>
              <a:off x="1876904" y="146326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562789A-595D-422B-BA8B-4A34C192F551}"/>
                </a:ext>
              </a:extLst>
            </p:cNvPr>
            <p:cNvSpPr/>
            <p:nvPr/>
          </p:nvSpPr>
          <p:spPr>
            <a:xfrm flipV="1">
              <a:off x="1877214" y="94515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EC28B4B-95C6-4FB7-A731-3E7C4B4D1DBF}"/>
                </a:ext>
              </a:extLst>
            </p:cNvPr>
            <p:cNvSpPr/>
            <p:nvPr/>
          </p:nvSpPr>
          <p:spPr>
            <a:xfrm flipH="1">
              <a:off x="4634611" y="1463262"/>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0BD3587-A691-4F56-8B25-3692F32C3E9E}"/>
                </a:ext>
              </a:extLst>
            </p:cNvPr>
            <p:cNvSpPr/>
            <p:nvPr/>
          </p:nvSpPr>
          <p:spPr>
            <a:xfrm flipH="1" flipV="1">
              <a:off x="4634611" y="947845"/>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D5DAB5-C2FA-4C43-96CB-5DDD5B78E9C7}"/>
                </a:ext>
              </a:extLst>
            </p:cNvPr>
            <p:cNvSpPr/>
            <p:nvPr/>
          </p:nvSpPr>
          <p:spPr>
            <a:xfrm>
              <a:off x="2184025" y="850457"/>
              <a:ext cx="2456981" cy="172757"/>
            </a:xfrm>
            <a:prstGeom prst="rect">
              <a:avLst/>
            </a:prstGeom>
            <a:gradFill flip="none" rotWithShape="1">
              <a:gsLst>
                <a:gs pos="7000">
                  <a:schemeClr val="tx1">
                    <a:lumMod val="65000"/>
                    <a:lumOff val="35000"/>
                  </a:schemeClr>
                </a:gs>
                <a:gs pos="51000">
                  <a:schemeClr val="bg1">
                    <a:lumMod val="0"/>
                    <a:lumOff val="100000"/>
                  </a:schemeClr>
                </a:gs>
                <a:gs pos="100000">
                  <a:schemeClr val="tx1">
                    <a:lumMod val="50000"/>
                    <a:lumOff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8">
            <a:extLst>
              <a:ext uri="{FF2B5EF4-FFF2-40B4-BE49-F238E27FC236}">
                <a16:creationId xmlns:a16="http://schemas.microsoft.com/office/drawing/2014/main" id="{6F415DCE-6113-456B-A5BD-47ACAF60903E}"/>
              </a:ext>
            </a:extLst>
          </p:cNvPr>
          <p:cNvGrpSpPr/>
          <p:nvPr/>
        </p:nvGrpSpPr>
        <p:grpSpPr>
          <a:xfrm>
            <a:off x="7647440" y="-46801"/>
            <a:ext cx="3553139" cy="5810068"/>
            <a:chOff x="8257142" y="-1752649"/>
            <a:chExt cx="3710650" cy="6067630"/>
          </a:xfrm>
        </p:grpSpPr>
        <p:grpSp>
          <p:nvGrpSpPr>
            <p:cNvPr id="51" name="Group 31">
              <a:extLst>
                <a:ext uri="{FF2B5EF4-FFF2-40B4-BE49-F238E27FC236}">
                  <a16:creationId xmlns:a16="http://schemas.microsoft.com/office/drawing/2014/main" id="{1D4DFA15-24A7-44BE-A912-F9CDAAA20C20}"/>
                </a:ext>
              </a:extLst>
            </p:cNvPr>
            <p:cNvGrpSpPr/>
            <p:nvPr/>
          </p:nvGrpSpPr>
          <p:grpSpPr>
            <a:xfrm>
              <a:off x="8257142" y="-1752649"/>
              <a:ext cx="3710650" cy="6067630"/>
              <a:chOff x="2798369" y="-2898749"/>
              <a:chExt cx="6137134" cy="10035398"/>
            </a:xfrm>
          </p:grpSpPr>
          <p:sp>
            <p:nvSpPr>
              <p:cNvPr id="59" name="Rectangle 32">
                <a:extLst>
                  <a:ext uri="{FF2B5EF4-FFF2-40B4-BE49-F238E27FC236}">
                    <a16:creationId xmlns:a16="http://schemas.microsoft.com/office/drawing/2014/main" id="{81D1CDCA-60E9-494F-8565-FFB5CE0747A4}"/>
                  </a:ext>
                </a:extLst>
              </p:cNvPr>
              <p:cNvSpPr/>
              <p:nvPr/>
            </p:nvSpPr>
            <p:spPr>
              <a:xfrm>
                <a:off x="2798369" y="2166425"/>
                <a:ext cx="6137134" cy="4970224"/>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62"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52" name="Picture 70">
              <a:extLst>
                <a:ext uri="{FF2B5EF4-FFF2-40B4-BE49-F238E27FC236}">
                  <a16:creationId xmlns:a16="http://schemas.microsoft.com/office/drawing/2014/main" id="{28F0844A-1ACC-4186-A996-B040FE8D2A5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393562" y="1623836"/>
              <a:ext cx="3410483" cy="2691145"/>
            </a:xfrm>
            <a:prstGeom prst="rect">
              <a:avLst/>
            </a:prstGeom>
          </p:spPr>
        </p:pic>
        <p:sp>
          <p:nvSpPr>
            <p:cNvPr id="54" name="TextBox 85">
              <a:extLst>
                <a:ext uri="{FF2B5EF4-FFF2-40B4-BE49-F238E27FC236}">
                  <a16:creationId xmlns:a16="http://schemas.microsoft.com/office/drawing/2014/main" id="{E998109D-DA88-493F-856A-4A8977355C16}"/>
                </a:ext>
              </a:extLst>
            </p:cNvPr>
            <p:cNvSpPr txBox="1"/>
            <p:nvPr/>
          </p:nvSpPr>
          <p:spPr>
            <a:xfrm>
              <a:off x="8711874" y="1388960"/>
              <a:ext cx="3092172" cy="353562"/>
            </a:xfrm>
            <a:prstGeom prst="rect">
              <a:avLst/>
            </a:prstGeom>
            <a:noFill/>
          </p:spPr>
          <p:txBody>
            <a:bodyPr wrap="square" rtlCol="0">
              <a:spAutoFit/>
            </a:bodyPr>
            <a:lstStyle/>
            <a:p>
              <a:pPr algn="ctr"/>
              <a:r>
                <a:rPr lang="ar-SY" sz="1600" b="1" dirty="0"/>
                <a:t>الملك عبدالعزيز بن عبدالرحمن آل سعود</a:t>
              </a:r>
              <a:endParaRPr lang="en-US" sz="1600" dirty="0">
                <a:solidFill>
                  <a:srgbClr val="002060"/>
                </a:solidFill>
                <a:latin typeface="Oswald" panose="02000503000000000000" pitchFamily="2" charset="0"/>
              </a:endParaRPr>
            </a:p>
          </p:txBody>
        </p:sp>
      </p:grpSp>
    </p:spTree>
    <p:extLst>
      <p:ext uri="{BB962C8B-B14F-4D97-AF65-F5344CB8AC3E}">
        <p14:creationId xmlns:p14="http://schemas.microsoft.com/office/powerpoint/2010/main" val="54670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500" fill="hold"/>
                                        <p:tgtEl>
                                          <p:spTgt spid="48"/>
                                        </p:tgtEl>
                                        <p:attrNameLst>
                                          <p:attrName>ppt_x</p:attrName>
                                        </p:attrNameLst>
                                      </p:cBhvr>
                                      <p:tavLst>
                                        <p:tav tm="0">
                                          <p:val>
                                            <p:strVal val="#ppt_x"/>
                                          </p:val>
                                        </p:tav>
                                        <p:tav tm="100000">
                                          <p:val>
                                            <p:strVal val="#ppt_x"/>
                                          </p:val>
                                        </p:tav>
                                      </p:tavLst>
                                    </p:anim>
                                    <p:anim calcmode="lin" valueType="num">
                                      <p:cBhvr additive="base">
                                        <p:cTn id="29"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FFDE3-A923-41F2-A292-16180518DD06}"/>
              </a:ext>
            </a:extLst>
          </p:cNvPr>
          <p:cNvSpPr/>
          <p:nvPr/>
        </p:nvSpPr>
        <p:spPr>
          <a:xfrm>
            <a:off x="8655166" y="58533"/>
            <a:ext cx="785265" cy="6799467"/>
          </a:xfrm>
          <a:prstGeom prst="rect">
            <a:avLst/>
          </a:prstGeom>
          <a:gradFill>
            <a:gsLst>
              <a:gs pos="0">
                <a:srgbClr val="D9D9D9">
                  <a:alpha val="0"/>
                </a:srgbClr>
              </a:gs>
              <a:gs pos="93000">
                <a:schemeClr val="tx1">
                  <a:alpha val="4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7F41BB-0C1A-4B12-9E40-47DFC069B94D}"/>
              </a:ext>
            </a:extLst>
          </p:cNvPr>
          <p:cNvGrpSpPr/>
          <p:nvPr/>
        </p:nvGrpSpPr>
        <p:grpSpPr>
          <a:xfrm>
            <a:off x="4352335" y="797866"/>
            <a:ext cx="5079870" cy="1735147"/>
            <a:chOff x="2398487" y="739333"/>
            <a:chExt cx="5096212" cy="1750084"/>
          </a:xfrm>
        </p:grpSpPr>
        <p:grpSp>
          <p:nvGrpSpPr>
            <p:cNvPr id="3" name="Group 2">
              <a:extLst>
                <a:ext uri="{FF2B5EF4-FFF2-40B4-BE49-F238E27FC236}">
                  <a16:creationId xmlns:a16="http://schemas.microsoft.com/office/drawing/2014/main" id="{6EFE4211-0FE1-430D-B479-B426CB39E854}"/>
                </a:ext>
              </a:extLst>
            </p:cNvPr>
            <p:cNvGrpSpPr/>
            <p:nvPr/>
          </p:nvGrpSpPr>
          <p:grpSpPr>
            <a:xfrm>
              <a:off x="2398487" y="739333"/>
              <a:ext cx="5096212" cy="1750084"/>
              <a:chOff x="2398487" y="739333"/>
              <a:chExt cx="5096212" cy="1750084"/>
            </a:xfrm>
          </p:grpSpPr>
          <p:sp>
            <p:nvSpPr>
              <p:cNvPr id="8" name="Freeform: Shape 7">
                <a:extLst>
                  <a:ext uri="{FF2B5EF4-FFF2-40B4-BE49-F238E27FC236}">
                    <a16:creationId xmlns:a16="http://schemas.microsoft.com/office/drawing/2014/main" id="{F0BB28A2-D5C7-4A4A-B9AA-8597AE8EBAD8}"/>
                  </a:ext>
                </a:extLst>
              </p:cNvPr>
              <p:cNvSpPr/>
              <p:nvPr/>
            </p:nvSpPr>
            <p:spPr>
              <a:xfrm>
                <a:off x="2421069" y="923556"/>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2C23CD-8A5B-4335-B43F-2166D497B68C}"/>
                  </a:ext>
                </a:extLst>
              </p:cNvPr>
              <p:cNvSpPr/>
              <p:nvPr/>
            </p:nvSpPr>
            <p:spPr>
              <a:xfrm>
                <a:off x="2398487" y="7393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gradFill flip="none" rotWithShape="1">
                <a:gsLst>
                  <a:gs pos="0">
                    <a:srgbClr val="FFCC00"/>
                  </a:gs>
                  <a:gs pos="100000">
                    <a:srgbClr val="FF9900"/>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E389D086-7115-43AB-8EE3-7F88744BFC76}"/>
                </a:ext>
              </a:extLst>
            </p:cNvPr>
            <p:cNvSpPr txBox="1"/>
            <p:nvPr/>
          </p:nvSpPr>
          <p:spPr>
            <a:xfrm>
              <a:off x="3050861" y="1258986"/>
              <a:ext cx="4318404" cy="527724"/>
            </a:xfrm>
            <a:prstGeom prst="rect">
              <a:avLst/>
            </a:prstGeom>
            <a:noFill/>
          </p:spPr>
          <p:txBody>
            <a:bodyPr wrap="square" rtlCol="0">
              <a:spAutoFit/>
            </a:bodyPr>
            <a:lstStyle/>
            <a:p>
              <a:pPr algn="ctr"/>
              <a:r>
                <a:rPr lang="ar-SY" sz="2800" b="1" dirty="0">
                  <a:solidFill>
                    <a:schemeClr val="bg1"/>
                  </a:solidFill>
                </a:rPr>
                <a:t>نشاط 3</a:t>
              </a:r>
              <a:endParaRPr lang="en-US" sz="2800" b="1" dirty="0">
                <a:solidFill>
                  <a:schemeClr val="bg1"/>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440F8AA7-3541-4B6C-A2C9-D5AF3C93465D}"/>
              </a:ext>
            </a:extLst>
          </p:cNvPr>
          <p:cNvGrpSpPr/>
          <p:nvPr/>
        </p:nvGrpSpPr>
        <p:grpSpPr>
          <a:xfrm>
            <a:off x="3222171" y="2859067"/>
            <a:ext cx="6262776" cy="1735146"/>
            <a:chOff x="2404439" y="2800533"/>
            <a:chExt cx="5143152" cy="1750083"/>
          </a:xfrm>
        </p:grpSpPr>
        <p:grpSp>
          <p:nvGrpSpPr>
            <p:cNvPr id="5" name="Group 4">
              <a:extLst>
                <a:ext uri="{FF2B5EF4-FFF2-40B4-BE49-F238E27FC236}">
                  <a16:creationId xmlns:a16="http://schemas.microsoft.com/office/drawing/2014/main" id="{3B88E973-E747-492B-BB65-1C254B005B2C}"/>
                </a:ext>
              </a:extLst>
            </p:cNvPr>
            <p:cNvGrpSpPr/>
            <p:nvPr/>
          </p:nvGrpSpPr>
          <p:grpSpPr>
            <a:xfrm>
              <a:off x="2404439" y="2800533"/>
              <a:ext cx="5143152" cy="1750083"/>
              <a:chOff x="2404439" y="2800533"/>
              <a:chExt cx="5143152" cy="1750083"/>
            </a:xfrm>
          </p:grpSpPr>
          <p:sp>
            <p:nvSpPr>
              <p:cNvPr id="16" name="Freeform: Shape 15">
                <a:extLst>
                  <a:ext uri="{FF2B5EF4-FFF2-40B4-BE49-F238E27FC236}">
                    <a16:creationId xmlns:a16="http://schemas.microsoft.com/office/drawing/2014/main" id="{E2511CCB-44C3-44D0-92B5-937D69E7A2B1}"/>
                  </a:ext>
                </a:extLst>
              </p:cNvPr>
              <p:cNvSpPr/>
              <p:nvPr/>
            </p:nvSpPr>
            <p:spPr>
              <a:xfrm>
                <a:off x="2404439" y="29847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63374 w 4996069"/>
                  <a:gd name="connsiteY5" fmla="*/ 5908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63374" y="590888"/>
                    </a:lnTo>
                    <a:lnTo>
                      <a:pt x="0" y="255667"/>
                    </a:lnTo>
                    <a:lnTo>
                      <a:pt x="0" y="239099"/>
                    </a:lnTo>
                    <a:cubicBezTo>
                      <a:pt x="364297" y="57917"/>
                      <a:pt x="728593" y="-4364"/>
                      <a:pt x="1092890"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2ADCF25-7E98-4730-9ED8-FCAB72426CB5}"/>
                  </a:ext>
                </a:extLst>
              </p:cNvPr>
              <p:cNvSpPr/>
              <p:nvPr/>
            </p:nvSpPr>
            <p:spPr>
              <a:xfrm>
                <a:off x="2451379" y="28005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287008 w 4996069"/>
                  <a:gd name="connsiteY5" fmla="*/ 92337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287008" y="923378"/>
                    </a:lnTo>
                    <a:lnTo>
                      <a:pt x="0" y="255667"/>
                    </a:lnTo>
                    <a:lnTo>
                      <a:pt x="0" y="239099"/>
                    </a:lnTo>
                    <a:cubicBezTo>
                      <a:pt x="364297" y="57917"/>
                      <a:pt x="728593" y="-4364"/>
                      <a:pt x="1092890" y="236"/>
                    </a:cubicBezTo>
                    <a:close/>
                  </a:path>
                </a:pathLst>
              </a:custGeom>
              <a:gradFill flip="none" rotWithShape="1">
                <a:gsLst>
                  <a:gs pos="0">
                    <a:srgbClr val="00CC99"/>
                  </a:gs>
                  <a:gs pos="100000">
                    <a:srgbClr val="0066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1998C5FB-104D-48CD-995D-33E7BC59FBA1}"/>
                </a:ext>
              </a:extLst>
            </p:cNvPr>
            <p:cNvSpPr txBox="1"/>
            <p:nvPr/>
          </p:nvSpPr>
          <p:spPr>
            <a:xfrm>
              <a:off x="2706206" y="3171001"/>
              <a:ext cx="4488215" cy="713980"/>
            </a:xfrm>
            <a:prstGeom prst="rect">
              <a:avLst/>
            </a:prstGeom>
            <a:noFill/>
          </p:spPr>
          <p:txBody>
            <a:bodyPr wrap="square" rtlCol="0">
              <a:spAutoFit/>
            </a:bodyPr>
            <a:lstStyle/>
            <a:p>
              <a:pPr algn="ctr"/>
              <a:r>
                <a:rPr lang="ar-SY" sz="2000" b="1" dirty="0">
                  <a:solidFill>
                    <a:schemeClr val="bg1"/>
                  </a:solidFill>
                </a:rPr>
                <a:t>أ- يتأمل الطلبة الصورة، ثم يصفون صعوبة حياة البادية قبل عهد الملك عبدالعزيز.</a:t>
              </a:r>
            </a:p>
          </p:txBody>
        </p:sp>
      </p:grpSp>
      <p:grpSp>
        <p:nvGrpSpPr>
          <p:cNvPr id="14" name="Group 13">
            <a:extLst>
              <a:ext uri="{FF2B5EF4-FFF2-40B4-BE49-F238E27FC236}">
                <a16:creationId xmlns:a16="http://schemas.microsoft.com/office/drawing/2014/main" id="{A9D0C04B-E8E9-4C3D-9016-3D8D72C18C07}"/>
              </a:ext>
            </a:extLst>
          </p:cNvPr>
          <p:cNvGrpSpPr/>
          <p:nvPr/>
        </p:nvGrpSpPr>
        <p:grpSpPr>
          <a:xfrm>
            <a:off x="3222171" y="4920265"/>
            <a:ext cx="6259405" cy="1735147"/>
            <a:chOff x="2403137" y="4861732"/>
            <a:chExt cx="5141076" cy="1750084"/>
          </a:xfrm>
        </p:grpSpPr>
        <p:grpSp>
          <p:nvGrpSpPr>
            <p:cNvPr id="6" name="Group 5">
              <a:extLst>
                <a:ext uri="{FF2B5EF4-FFF2-40B4-BE49-F238E27FC236}">
                  <a16:creationId xmlns:a16="http://schemas.microsoft.com/office/drawing/2014/main" id="{D2DB1E44-CA9C-44B0-978D-4C04755B5D44}"/>
                </a:ext>
              </a:extLst>
            </p:cNvPr>
            <p:cNvGrpSpPr/>
            <p:nvPr/>
          </p:nvGrpSpPr>
          <p:grpSpPr>
            <a:xfrm>
              <a:off x="2403137" y="4861732"/>
              <a:ext cx="5141076" cy="1750084"/>
              <a:chOff x="2403137" y="4861732"/>
              <a:chExt cx="5141076" cy="1750084"/>
            </a:xfrm>
          </p:grpSpPr>
          <p:sp>
            <p:nvSpPr>
              <p:cNvPr id="21" name="Freeform: Shape 20">
                <a:extLst>
                  <a:ext uri="{FF2B5EF4-FFF2-40B4-BE49-F238E27FC236}">
                    <a16:creationId xmlns:a16="http://schemas.microsoft.com/office/drawing/2014/main" id="{EA23F34B-28D9-4391-8EEC-D7258E21FCED}"/>
                  </a:ext>
                </a:extLst>
              </p:cNvPr>
              <p:cNvSpPr/>
              <p:nvPr/>
            </p:nvSpPr>
            <p:spPr>
              <a:xfrm>
                <a:off x="2428381" y="50459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07625 w 4996069"/>
                  <a:gd name="connsiteY5" fmla="*/ 1095444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07625" y="1095444"/>
                    </a:lnTo>
                    <a:lnTo>
                      <a:pt x="0" y="255667"/>
                    </a:lnTo>
                    <a:lnTo>
                      <a:pt x="0" y="239099"/>
                    </a:lnTo>
                    <a:cubicBezTo>
                      <a:pt x="364297" y="57917"/>
                      <a:pt x="728593" y="-4364"/>
                      <a:pt x="1092890"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E7435A3-2DBA-45F8-A2B0-F01CDE6B6A05}"/>
                  </a:ext>
                </a:extLst>
              </p:cNvPr>
              <p:cNvSpPr/>
              <p:nvPr/>
            </p:nvSpPr>
            <p:spPr>
              <a:xfrm>
                <a:off x="2403137" y="4861732"/>
                <a:ext cx="5141076"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136872 w 5040051"/>
                  <a:gd name="connsiteY0" fmla="*/ 236 h 1969067"/>
                  <a:gd name="connsiteX1" fmla="*/ 5040051 w 5040051"/>
                  <a:gd name="connsiteY1" fmla="*/ 239099 h 1969067"/>
                  <a:gd name="connsiteX2" fmla="*/ 5040051 w 5040051"/>
                  <a:gd name="connsiteY2" fmla="*/ 1729969 h 1969067"/>
                  <a:gd name="connsiteX3" fmla="*/ 200109 w 5040051"/>
                  <a:gd name="connsiteY3" fmla="*/ 1659448 h 1969067"/>
                  <a:gd name="connsiteX4" fmla="*/ 62109 w 5040051"/>
                  <a:gd name="connsiteY4" fmla="*/ 1721781 h 1969067"/>
                  <a:gd name="connsiteX5" fmla="*/ 0 w 5040051"/>
                  <a:gd name="connsiteY5" fmla="*/ 923378 h 1969067"/>
                  <a:gd name="connsiteX6" fmla="*/ 43982 w 5040051"/>
                  <a:gd name="connsiteY6" fmla="*/ 255667 h 1969067"/>
                  <a:gd name="connsiteX7" fmla="*/ 43982 w 5040051"/>
                  <a:gd name="connsiteY7" fmla="*/ 239099 h 1969067"/>
                  <a:gd name="connsiteX8" fmla="*/ 1136872 w 5040051"/>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51" h="1969067">
                    <a:moveTo>
                      <a:pt x="1136872" y="236"/>
                    </a:moveTo>
                    <a:cubicBezTo>
                      <a:pt x="2437932" y="16666"/>
                      <a:pt x="3738992" y="886178"/>
                      <a:pt x="5040051" y="239099"/>
                    </a:cubicBezTo>
                    <a:lnTo>
                      <a:pt x="5040051" y="1729969"/>
                    </a:lnTo>
                    <a:cubicBezTo>
                      <a:pt x="3426738" y="2532347"/>
                      <a:pt x="1813423" y="1002814"/>
                      <a:pt x="200109" y="1659448"/>
                    </a:cubicBezTo>
                    <a:lnTo>
                      <a:pt x="62109" y="1721781"/>
                    </a:lnTo>
                    <a:lnTo>
                      <a:pt x="0" y="923378"/>
                    </a:lnTo>
                    <a:lnTo>
                      <a:pt x="43982" y="255667"/>
                    </a:lnTo>
                    <a:lnTo>
                      <a:pt x="43982" y="239099"/>
                    </a:lnTo>
                    <a:cubicBezTo>
                      <a:pt x="408279" y="57917"/>
                      <a:pt x="772575" y="-4364"/>
                      <a:pt x="1136872" y="236"/>
                    </a:cubicBezTo>
                    <a:close/>
                  </a:path>
                </a:pathLst>
              </a:custGeom>
              <a:gradFill flip="none" rotWithShape="1">
                <a:gsLst>
                  <a:gs pos="0">
                    <a:srgbClr val="FF33CC"/>
                  </a:gs>
                  <a:gs pos="100000">
                    <a:srgbClr val="6600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89335349-4CCC-4EEE-9C18-8220ECBCA476}"/>
                </a:ext>
              </a:extLst>
            </p:cNvPr>
            <p:cNvSpPr txBox="1"/>
            <p:nvPr/>
          </p:nvSpPr>
          <p:spPr>
            <a:xfrm>
              <a:off x="2403138" y="5261127"/>
              <a:ext cx="4796321" cy="713980"/>
            </a:xfrm>
            <a:prstGeom prst="rect">
              <a:avLst/>
            </a:prstGeom>
            <a:noFill/>
          </p:spPr>
          <p:txBody>
            <a:bodyPr wrap="square" rtlCol="0">
              <a:spAutoFit/>
            </a:bodyPr>
            <a:lstStyle/>
            <a:p>
              <a:pPr algn="r"/>
              <a:r>
                <a:rPr lang="ar-SY" sz="2000" b="1" dirty="0">
                  <a:solidFill>
                    <a:schemeClr val="bg1"/>
                  </a:solidFill>
                  <a:latin typeface="Century Gothic" panose="020B0502020202020204" pitchFamily="34" charset="0"/>
                </a:rPr>
                <a:t>عدم الاستقرار ( الترحال و التنقل من مكان لآخر )</a:t>
              </a:r>
            </a:p>
            <a:p>
              <a:pPr algn="r"/>
              <a:r>
                <a:rPr lang="ar-SY" sz="2000" b="1" dirty="0">
                  <a:solidFill>
                    <a:schemeClr val="bg1"/>
                  </a:solidFill>
                  <a:latin typeface="Century Gothic" panose="020B0502020202020204" pitchFamily="34" charset="0"/>
                </a:rPr>
                <a:t> يستخدمون الإبل والخيول في مواصلاتهم </a:t>
              </a:r>
              <a:endParaRPr lang="en-US" sz="2000" b="1" dirty="0">
                <a:solidFill>
                  <a:schemeClr val="bg1"/>
                </a:solidFill>
                <a:latin typeface="Century Gothic" panose="020B0502020202020204" pitchFamily="34" charset="0"/>
              </a:endParaRPr>
            </a:p>
          </p:txBody>
        </p:sp>
      </p:grpSp>
      <p:sp useBgFill="1">
        <p:nvSpPr>
          <p:cNvPr id="4" name="Rectangle 3">
            <a:extLst>
              <a:ext uri="{FF2B5EF4-FFF2-40B4-BE49-F238E27FC236}">
                <a16:creationId xmlns:a16="http://schemas.microsoft.com/office/drawing/2014/main" id="{78E39D27-82BF-4EB5-925E-C14161165C38}"/>
              </a:ext>
            </a:extLst>
          </p:cNvPr>
          <p:cNvSpPr/>
          <p:nvPr/>
        </p:nvSpPr>
        <p:spPr>
          <a:xfrm>
            <a:off x="9414822" y="58533"/>
            <a:ext cx="2777178" cy="679946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06BB4F5-DC4A-4DBA-8B5E-5873F8EE4BF8}"/>
              </a:ext>
            </a:extLst>
          </p:cNvPr>
          <p:cNvGrpSpPr/>
          <p:nvPr/>
        </p:nvGrpSpPr>
        <p:grpSpPr>
          <a:xfrm>
            <a:off x="9206672" y="536836"/>
            <a:ext cx="2473590" cy="1727752"/>
            <a:chOff x="7253296" y="478302"/>
            <a:chExt cx="2481547" cy="1742625"/>
          </a:xfrm>
        </p:grpSpPr>
        <p:sp>
          <p:nvSpPr>
            <p:cNvPr id="11" name="Freeform: Shape 10">
              <a:extLst>
                <a:ext uri="{FF2B5EF4-FFF2-40B4-BE49-F238E27FC236}">
                  <a16:creationId xmlns:a16="http://schemas.microsoft.com/office/drawing/2014/main" id="{C1577F64-6FF2-4C8A-810B-4E5641319F57}"/>
                </a:ext>
              </a:extLst>
            </p:cNvPr>
            <p:cNvSpPr/>
            <p:nvPr/>
          </p:nvSpPr>
          <p:spPr>
            <a:xfrm flipH="1">
              <a:off x="7507714" y="6550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2B4C5057-A82E-465E-A563-BE0ACA39CC62}"/>
                </a:ext>
              </a:extLst>
            </p:cNvPr>
            <p:cNvSpPr/>
            <p:nvPr/>
          </p:nvSpPr>
          <p:spPr>
            <a:xfrm flipH="1">
              <a:off x="7253296" y="4783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CC00"/>
                </a:gs>
                <a:gs pos="90300">
                  <a:srgbClr val="FF9E00"/>
                </a:gs>
                <a:gs pos="100000">
                  <a:srgbClr val="D67F00"/>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BD706D3-5055-4296-9750-EC8C0C5A438C}"/>
              </a:ext>
            </a:extLst>
          </p:cNvPr>
          <p:cNvGrpSpPr/>
          <p:nvPr/>
        </p:nvGrpSpPr>
        <p:grpSpPr>
          <a:xfrm>
            <a:off x="9132910" y="2598036"/>
            <a:ext cx="2473590" cy="1727752"/>
            <a:chOff x="7179578" y="2539502"/>
            <a:chExt cx="2481547" cy="1742625"/>
          </a:xfrm>
        </p:grpSpPr>
        <p:sp>
          <p:nvSpPr>
            <p:cNvPr id="18" name="Freeform: Shape 17">
              <a:extLst>
                <a:ext uri="{FF2B5EF4-FFF2-40B4-BE49-F238E27FC236}">
                  <a16:creationId xmlns:a16="http://schemas.microsoft.com/office/drawing/2014/main" id="{5F729D18-DA29-4C1C-9AEC-CDE3FDFD4F97}"/>
                </a:ext>
              </a:extLst>
            </p:cNvPr>
            <p:cNvSpPr/>
            <p:nvPr/>
          </p:nvSpPr>
          <p:spPr>
            <a:xfrm flipH="1">
              <a:off x="7433996" y="27162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4732228B-36A4-4D66-BBA8-FB46F667A880}"/>
                </a:ext>
              </a:extLst>
            </p:cNvPr>
            <p:cNvSpPr/>
            <p:nvPr/>
          </p:nvSpPr>
          <p:spPr>
            <a:xfrm flipH="1">
              <a:off x="7179578" y="25395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00CC99"/>
                </a:gs>
                <a:gs pos="100000">
                  <a:srgbClr val="0066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F15CA080-E4CE-4A68-AD23-709C08C763D9}"/>
              </a:ext>
            </a:extLst>
          </p:cNvPr>
          <p:cNvGrpSpPr/>
          <p:nvPr/>
        </p:nvGrpSpPr>
        <p:grpSpPr>
          <a:xfrm>
            <a:off x="9059314" y="4659235"/>
            <a:ext cx="2540856" cy="1687576"/>
            <a:chOff x="7105860" y="4600701"/>
            <a:chExt cx="2549030" cy="1702103"/>
          </a:xfrm>
        </p:grpSpPr>
        <p:sp>
          <p:nvSpPr>
            <p:cNvPr id="23" name="Freeform: Shape 22">
              <a:extLst>
                <a:ext uri="{FF2B5EF4-FFF2-40B4-BE49-F238E27FC236}">
                  <a16:creationId xmlns:a16="http://schemas.microsoft.com/office/drawing/2014/main" id="{EBE45EDD-7CB1-4341-BD2F-9E3DA2C9FF12}"/>
                </a:ext>
              </a:extLst>
            </p:cNvPr>
            <p:cNvSpPr/>
            <p:nvPr/>
          </p:nvSpPr>
          <p:spPr>
            <a:xfrm flipH="1">
              <a:off x="7427761" y="4736943"/>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Shape 23">
              <a:extLst>
                <a:ext uri="{FF2B5EF4-FFF2-40B4-BE49-F238E27FC236}">
                  <a16:creationId xmlns:a16="http://schemas.microsoft.com/office/drawing/2014/main" id="{142D785E-6F7C-416D-B56E-E84725256CAF}"/>
                </a:ext>
              </a:extLst>
            </p:cNvPr>
            <p:cNvSpPr/>
            <p:nvPr/>
          </p:nvSpPr>
          <p:spPr>
            <a:xfrm flipH="1">
              <a:off x="7105860" y="4600701"/>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33CC"/>
                </a:gs>
                <a:gs pos="100000">
                  <a:srgbClr val="6600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8">
            <a:extLst>
              <a:ext uri="{FF2B5EF4-FFF2-40B4-BE49-F238E27FC236}">
                <a16:creationId xmlns:a16="http://schemas.microsoft.com/office/drawing/2014/main" id="{6F415DCE-6113-456B-A5BD-47ACAF60903E}"/>
              </a:ext>
            </a:extLst>
          </p:cNvPr>
          <p:cNvGrpSpPr/>
          <p:nvPr/>
        </p:nvGrpSpPr>
        <p:grpSpPr>
          <a:xfrm>
            <a:off x="156826" y="-2368198"/>
            <a:ext cx="3422510" cy="5409915"/>
            <a:chOff x="8393562" y="-1752649"/>
            <a:chExt cx="3574230" cy="5649738"/>
          </a:xfrm>
        </p:grpSpPr>
        <p:grpSp>
          <p:nvGrpSpPr>
            <p:cNvPr id="40" name="Group 31">
              <a:extLst>
                <a:ext uri="{FF2B5EF4-FFF2-40B4-BE49-F238E27FC236}">
                  <a16:creationId xmlns:a16="http://schemas.microsoft.com/office/drawing/2014/main" id="{1D4DFA15-24A7-44BE-A912-F9CDAAA20C20}"/>
                </a:ext>
              </a:extLst>
            </p:cNvPr>
            <p:cNvGrpSpPr/>
            <p:nvPr/>
          </p:nvGrpSpPr>
          <p:grpSpPr>
            <a:xfrm>
              <a:off x="8393562" y="-1752649"/>
              <a:ext cx="3574230" cy="5649738"/>
              <a:chOff x="3023997" y="-2898749"/>
              <a:chExt cx="5911506" cy="9344237"/>
            </a:xfrm>
          </p:grpSpPr>
          <p:sp>
            <p:nvSpPr>
              <p:cNvPr id="43" name="Rectangle 32">
                <a:extLst>
                  <a:ext uri="{FF2B5EF4-FFF2-40B4-BE49-F238E27FC236}">
                    <a16:creationId xmlns:a16="http://schemas.microsoft.com/office/drawing/2014/main" id="{81D1CDCA-60E9-494F-8565-FFB5CE0747A4}"/>
                  </a:ext>
                </a:extLst>
              </p:cNvPr>
              <p:cNvSpPr/>
              <p:nvPr/>
            </p:nvSpPr>
            <p:spPr>
              <a:xfrm>
                <a:off x="3023997" y="2166425"/>
                <a:ext cx="5911506" cy="4279063"/>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46"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41" name="Picture 70">
              <a:extLst>
                <a:ext uri="{FF2B5EF4-FFF2-40B4-BE49-F238E27FC236}">
                  <a16:creationId xmlns:a16="http://schemas.microsoft.com/office/drawing/2014/main" id="{28F0844A-1ACC-4186-A996-B040FE8D2A5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533433" y="1659043"/>
              <a:ext cx="3294487" cy="2140601"/>
            </a:xfrm>
            <a:prstGeom prst="rect">
              <a:avLst/>
            </a:prstGeom>
          </p:spPr>
        </p:pic>
        <p:sp>
          <p:nvSpPr>
            <p:cNvPr id="42" name="TextBox 85">
              <a:extLst>
                <a:ext uri="{FF2B5EF4-FFF2-40B4-BE49-F238E27FC236}">
                  <a16:creationId xmlns:a16="http://schemas.microsoft.com/office/drawing/2014/main" id="{E998109D-DA88-493F-856A-4A8977355C16}"/>
                </a:ext>
              </a:extLst>
            </p:cNvPr>
            <p:cNvSpPr txBox="1"/>
            <p:nvPr/>
          </p:nvSpPr>
          <p:spPr>
            <a:xfrm>
              <a:off x="8711874" y="1388960"/>
              <a:ext cx="3092172" cy="385705"/>
            </a:xfrm>
            <a:prstGeom prst="rect">
              <a:avLst/>
            </a:prstGeom>
            <a:noFill/>
          </p:spPr>
          <p:txBody>
            <a:bodyPr wrap="square" rtlCol="0">
              <a:spAutoFit/>
            </a:bodyPr>
            <a:lstStyle/>
            <a:p>
              <a:pPr algn="ctr"/>
              <a:r>
                <a:rPr lang="ar-SY" b="1" dirty="0"/>
                <a:t>حياة البادية قديماً</a:t>
              </a:r>
              <a:endParaRPr lang="en-US" dirty="0">
                <a:solidFill>
                  <a:srgbClr val="002060"/>
                </a:solidFill>
                <a:latin typeface="Oswald" panose="02000503000000000000" pitchFamily="2" charset="0"/>
              </a:endParaRPr>
            </a:p>
          </p:txBody>
        </p:sp>
      </p:grpSp>
    </p:spTree>
    <p:extLst>
      <p:ext uri="{BB962C8B-B14F-4D97-AF65-F5344CB8AC3E}">
        <p14:creationId xmlns:p14="http://schemas.microsoft.com/office/powerpoint/2010/main" val="358999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id="{E025209F-A410-46B8-AF7F-9A54E5B9CE58}"/>
              </a:ext>
            </a:extLst>
          </p:cNvPr>
          <p:cNvSpPr/>
          <p:nvPr/>
        </p:nvSpPr>
        <p:spPr>
          <a:xfrm rot="223389">
            <a:off x="5894244" y="6252201"/>
            <a:ext cx="2231305" cy="729275"/>
          </a:xfrm>
          <a:prstGeom prst="ellipse">
            <a:avLst/>
          </a:prstGeom>
          <a:gradFill flip="none" rotWithShape="1">
            <a:gsLst>
              <a:gs pos="100000">
                <a:schemeClr val="accent1">
                  <a:alpha val="0"/>
                  <a:lumMod val="0"/>
                </a:schemeClr>
              </a:gs>
              <a:gs pos="16000">
                <a:schemeClr val="tx1">
                  <a:alpha val="5600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C3488F1-A73B-42B2-8DDA-250FB94A58B8}"/>
              </a:ext>
            </a:extLst>
          </p:cNvPr>
          <p:cNvSpPr/>
          <p:nvPr/>
        </p:nvSpPr>
        <p:spPr>
          <a:xfrm>
            <a:off x="8862864" y="1196289"/>
            <a:ext cx="730116" cy="5726207"/>
          </a:xfrm>
          <a:prstGeom prst="ellipse">
            <a:avLst/>
          </a:prstGeom>
          <a:gradFill flip="none" rotWithShape="1">
            <a:gsLst>
              <a:gs pos="100000">
                <a:schemeClr val="accent1">
                  <a:lumMod val="5000"/>
                  <a:lumOff val="95000"/>
                  <a:alpha val="0"/>
                </a:schemeClr>
              </a:gs>
              <a:gs pos="24000">
                <a:schemeClr val="tx1">
                  <a:alpha val="56000"/>
                  <a:lumMod val="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F6BA78A-4F6A-46B1-A466-79E503883DA0}"/>
              </a:ext>
            </a:extLst>
          </p:cNvPr>
          <p:cNvSpPr/>
          <p:nvPr/>
        </p:nvSpPr>
        <p:spPr>
          <a:xfrm>
            <a:off x="1524894" y="1110072"/>
            <a:ext cx="3807731" cy="5361208"/>
          </a:xfrm>
          <a:prstGeom prst="roundRect">
            <a:avLst>
              <a:gd name="adj" fmla="val 4904"/>
            </a:avLst>
          </a:prstGeom>
          <a:solidFill>
            <a:srgbClr val="124F74"/>
          </a:solidFill>
          <a:ln>
            <a:solidFill>
              <a:schemeClr val="bg1">
                <a:lumMod val="85000"/>
              </a:schemeClr>
            </a:solidFill>
          </a:ln>
          <a:effectLst>
            <a:outerShdw blurRad="2286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8502426-CFC2-405A-B48D-654336359B9F}"/>
              </a:ext>
            </a:extLst>
          </p:cNvPr>
          <p:cNvGrpSpPr/>
          <p:nvPr/>
        </p:nvGrpSpPr>
        <p:grpSpPr>
          <a:xfrm>
            <a:off x="1346560" y="1519172"/>
            <a:ext cx="3712816" cy="4654829"/>
            <a:chOff x="1440063" y="1463262"/>
            <a:chExt cx="3712816" cy="4654829"/>
          </a:xfrm>
        </p:grpSpPr>
        <p:sp>
          <p:nvSpPr>
            <p:cNvPr id="25" name="Rectangle 24">
              <a:extLst>
                <a:ext uri="{FF2B5EF4-FFF2-40B4-BE49-F238E27FC236}">
                  <a16:creationId xmlns:a16="http://schemas.microsoft.com/office/drawing/2014/main" id="{540A5303-B350-4CE6-A800-E6B2946C66EA}"/>
                </a:ext>
              </a:extLst>
            </p:cNvPr>
            <p:cNvSpPr/>
            <p:nvPr/>
          </p:nvSpPr>
          <p:spPr>
            <a:xfrm>
              <a:off x="1684952" y="1463262"/>
              <a:ext cx="3467927" cy="4654829"/>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AAAB43E-0192-497C-9046-1278FC629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143" y="1861284"/>
              <a:ext cx="2315029" cy="2058451"/>
            </a:xfrm>
            <a:prstGeom prst="rect">
              <a:avLst/>
            </a:prstGeom>
          </p:spPr>
        </p:pic>
        <p:sp>
          <p:nvSpPr>
            <p:cNvPr id="8" name="TextBox 7">
              <a:extLst>
                <a:ext uri="{FF2B5EF4-FFF2-40B4-BE49-F238E27FC236}">
                  <a16:creationId xmlns:a16="http://schemas.microsoft.com/office/drawing/2014/main" id="{5C5B09EE-B4D4-49E4-AC09-72C33265514F}"/>
                </a:ext>
              </a:extLst>
            </p:cNvPr>
            <p:cNvSpPr txBox="1"/>
            <p:nvPr/>
          </p:nvSpPr>
          <p:spPr>
            <a:xfrm>
              <a:off x="2009660" y="4017607"/>
              <a:ext cx="2624951" cy="400110"/>
            </a:xfrm>
            <a:prstGeom prst="rect">
              <a:avLst/>
            </a:prstGeom>
            <a:noFill/>
          </p:spPr>
          <p:txBody>
            <a:bodyPr wrap="square" rtlCol="0">
              <a:spAutoFit/>
            </a:bodyPr>
            <a:lstStyle/>
            <a:p>
              <a:pPr algn="ctr"/>
              <a:r>
                <a:rPr lang="ar-SY" sz="2000" b="1" dirty="0"/>
                <a:t>٣- اكتشاف النفط:</a:t>
              </a:r>
              <a:endParaRPr lang="en-US" sz="2000" dirty="0">
                <a:solidFill>
                  <a:schemeClr val="bg2">
                    <a:lumMod val="50000"/>
                  </a:schemeClr>
                </a:solidFill>
                <a:latin typeface="Oswald" panose="02000503000000000000" pitchFamily="2" charset="0"/>
              </a:endParaRPr>
            </a:p>
          </p:txBody>
        </p:sp>
        <p:sp>
          <p:nvSpPr>
            <p:cNvPr id="13" name="TextBox 12">
              <a:extLst>
                <a:ext uri="{FF2B5EF4-FFF2-40B4-BE49-F238E27FC236}">
                  <a16:creationId xmlns:a16="http://schemas.microsoft.com/office/drawing/2014/main" id="{7C7C892A-95BC-4AF5-BA1E-974A1ED775F1}"/>
                </a:ext>
              </a:extLst>
            </p:cNvPr>
            <p:cNvSpPr txBox="1"/>
            <p:nvPr/>
          </p:nvSpPr>
          <p:spPr>
            <a:xfrm>
              <a:off x="1440063" y="4417717"/>
              <a:ext cx="3665519" cy="923330"/>
            </a:xfrm>
            <a:prstGeom prst="rect">
              <a:avLst/>
            </a:prstGeom>
            <a:noFill/>
          </p:spPr>
          <p:txBody>
            <a:bodyPr wrap="square" rtlCol="0">
              <a:spAutoFit/>
            </a:bodyPr>
            <a:lstStyle/>
            <a:p>
              <a:pPr algn="r"/>
              <a:r>
                <a:rPr lang="ar-SY" b="1" dirty="0"/>
                <a:t>كان الملك عبدالعزيز ذا رؤية ثاقبة عندما</a:t>
              </a:r>
            </a:p>
            <a:p>
              <a:pPr algn="r"/>
              <a:r>
                <a:rPr lang="ar-SY" b="1" dirty="0"/>
                <a:t>استقدم الخبراء والمهندسين للبحث عن المياه</a:t>
              </a:r>
            </a:p>
            <a:p>
              <a:pPr algn="r"/>
              <a:r>
                <a:rPr lang="ar-SY" b="1" dirty="0"/>
                <a:t>والثروات المعدنية في الأراضي السعودية.</a:t>
              </a:r>
              <a:endParaRPr lang="en-US" b="1" dirty="0">
                <a:solidFill>
                  <a:schemeClr val="bg2">
                    <a:lumMod val="50000"/>
                  </a:schemeClr>
                </a:solidFill>
              </a:endParaRPr>
            </a:p>
          </p:txBody>
        </p:sp>
      </p:grpSp>
      <p:grpSp>
        <p:nvGrpSpPr>
          <p:cNvPr id="55" name="Group 54">
            <a:extLst>
              <a:ext uri="{FF2B5EF4-FFF2-40B4-BE49-F238E27FC236}">
                <a16:creationId xmlns:a16="http://schemas.microsoft.com/office/drawing/2014/main" id="{6B685B81-679C-48AF-B53D-082A9AA37A5B}"/>
              </a:ext>
            </a:extLst>
          </p:cNvPr>
          <p:cNvGrpSpPr/>
          <p:nvPr/>
        </p:nvGrpSpPr>
        <p:grpSpPr>
          <a:xfrm>
            <a:off x="4775473" y="1010741"/>
            <a:ext cx="2453386" cy="5671689"/>
            <a:chOff x="4662746" y="635660"/>
            <a:chExt cx="2453386" cy="5671689"/>
          </a:xfrm>
        </p:grpSpPr>
        <p:sp>
          <p:nvSpPr>
            <p:cNvPr id="44" name="Isosceles Triangle 43">
              <a:extLst>
                <a:ext uri="{FF2B5EF4-FFF2-40B4-BE49-F238E27FC236}">
                  <a16:creationId xmlns:a16="http://schemas.microsoft.com/office/drawing/2014/main" id="{242F6318-9E20-4723-B87A-FAF1B89E5E26}"/>
                </a:ext>
              </a:extLst>
            </p:cNvPr>
            <p:cNvSpPr/>
            <p:nvPr/>
          </p:nvSpPr>
          <p:spPr>
            <a:xfrm>
              <a:off x="5645180" y="809124"/>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27F2B2E-C1BF-40D7-9B40-C63566BEF475}"/>
                </a:ext>
              </a:extLst>
            </p:cNvPr>
            <p:cNvSpPr/>
            <p:nvPr/>
          </p:nvSpPr>
          <p:spPr>
            <a:xfrm flipH="1" flipV="1">
              <a:off x="4813107" y="635660"/>
              <a:ext cx="2233040"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87000">
                  <a:srgbClr val="E4E4E4"/>
                </a:gs>
                <a:gs pos="95000">
                  <a:schemeClr val="bg1">
                    <a:lumMod val="85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a:extLst>
                <a:ext uri="{FF2B5EF4-FFF2-40B4-BE49-F238E27FC236}">
                  <a16:creationId xmlns:a16="http://schemas.microsoft.com/office/drawing/2014/main" id="{DBE31538-8306-4C00-B149-3FCBF1D12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3278" y="4454116"/>
              <a:ext cx="1382159" cy="1521082"/>
            </a:xfrm>
            <a:prstGeom prst="rect">
              <a:avLst/>
            </a:prstGeom>
            <a:scene3d>
              <a:camera prst="perspectiveHeroicExtremeLeftFacing"/>
              <a:lightRig rig="threePt" dir="t"/>
            </a:scene3d>
          </p:spPr>
        </p:pic>
        <p:sp>
          <p:nvSpPr>
            <p:cNvPr id="38" name="TextBox 37">
              <a:extLst>
                <a:ext uri="{FF2B5EF4-FFF2-40B4-BE49-F238E27FC236}">
                  <a16:creationId xmlns:a16="http://schemas.microsoft.com/office/drawing/2014/main" id="{B20F191D-C590-42CB-9B7B-B384C3B1AB82}"/>
                </a:ext>
              </a:extLst>
            </p:cNvPr>
            <p:cNvSpPr txBox="1"/>
            <p:nvPr/>
          </p:nvSpPr>
          <p:spPr>
            <a:xfrm>
              <a:off x="4662746" y="1617653"/>
              <a:ext cx="2453386" cy="830997"/>
            </a:xfrm>
            <a:prstGeom prst="rect">
              <a:avLst/>
            </a:prstGeom>
            <a:noFill/>
          </p:spPr>
          <p:txBody>
            <a:bodyPr wrap="square" rtlCol="0">
              <a:spAutoFit/>
            </a:bodyPr>
            <a:lstStyle/>
            <a:p>
              <a:pPr algn="r"/>
              <a:r>
                <a:rPr lang="ar-SY" sz="1600" b="1" dirty="0"/>
                <a:t>وكان النفط من أهم الثروات المكتشَفة التي أحدثت نهضة في البلاد.</a:t>
              </a:r>
              <a:endParaRPr lang="en-US" sz="1600" b="1" dirty="0">
                <a:solidFill>
                  <a:schemeClr val="bg1">
                    <a:lumMod val="50000"/>
                  </a:schemeClr>
                </a:solidFill>
              </a:endParaRPr>
            </a:p>
          </p:txBody>
        </p:sp>
        <p:sp>
          <p:nvSpPr>
            <p:cNvPr id="41" name="Arrow: Down 40">
              <a:extLst>
                <a:ext uri="{FF2B5EF4-FFF2-40B4-BE49-F238E27FC236}">
                  <a16:creationId xmlns:a16="http://schemas.microsoft.com/office/drawing/2014/main" id="{435B7F5B-8970-4850-96C1-01EB60B80996}"/>
                </a:ext>
              </a:extLst>
            </p:cNvPr>
            <p:cNvSpPr/>
            <p:nvPr/>
          </p:nvSpPr>
          <p:spPr>
            <a:xfrm rot="20612401">
              <a:off x="5703917" y="777705"/>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91093B9E-2199-41E1-9019-2E41B2DE5C76}"/>
                </a:ext>
              </a:extLst>
            </p:cNvPr>
            <p:cNvSpPr txBox="1"/>
            <p:nvPr/>
          </p:nvSpPr>
          <p:spPr>
            <a:xfrm>
              <a:off x="5014455" y="3492674"/>
              <a:ext cx="2031692" cy="830997"/>
            </a:xfrm>
            <a:prstGeom prst="rect">
              <a:avLst/>
            </a:prstGeom>
            <a:noFill/>
          </p:spPr>
          <p:txBody>
            <a:bodyPr wrap="square" rtlCol="0">
              <a:spAutoFit/>
            </a:bodyPr>
            <a:lstStyle/>
            <a:p>
              <a:pPr algn="r"/>
              <a:r>
                <a:rPr lang="ar-SY" sz="1600" b="1" dirty="0"/>
                <a:t>وأدى اكتشاف النفط إلى تحضُّر المملكة العربية السعودية ورقيها</a:t>
              </a:r>
              <a:endParaRPr lang="en-US" sz="1600" b="1" dirty="0">
                <a:solidFill>
                  <a:schemeClr val="bg1">
                    <a:lumMod val="50000"/>
                  </a:schemeClr>
                </a:solidFill>
              </a:endParaRPr>
            </a:p>
          </p:txBody>
        </p:sp>
      </p:grpSp>
      <p:grpSp>
        <p:nvGrpSpPr>
          <p:cNvPr id="56" name="Group 55">
            <a:extLst>
              <a:ext uri="{FF2B5EF4-FFF2-40B4-BE49-F238E27FC236}">
                <a16:creationId xmlns:a16="http://schemas.microsoft.com/office/drawing/2014/main" id="{4C17E16B-363F-437E-95D7-FB4FCA395015}"/>
              </a:ext>
            </a:extLst>
          </p:cNvPr>
          <p:cNvGrpSpPr/>
          <p:nvPr/>
        </p:nvGrpSpPr>
        <p:grpSpPr>
          <a:xfrm>
            <a:off x="7079528" y="998645"/>
            <a:ext cx="2325093" cy="5671689"/>
            <a:chOff x="6958685" y="635660"/>
            <a:chExt cx="2325093" cy="5671689"/>
          </a:xfrm>
        </p:grpSpPr>
        <p:sp>
          <p:nvSpPr>
            <p:cNvPr id="45" name="Isosceles Triangle 44">
              <a:extLst>
                <a:ext uri="{FF2B5EF4-FFF2-40B4-BE49-F238E27FC236}">
                  <a16:creationId xmlns:a16="http://schemas.microsoft.com/office/drawing/2014/main" id="{AC7F803F-1E14-424B-ABE5-3EBBF4A61737}"/>
                </a:ext>
              </a:extLst>
            </p:cNvPr>
            <p:cNvSpPr/>
            <p:nvPr/>
          </p:nvSpPr>
          <p:spPr>
            <a:xfrm>
              <a:off x="8316451" y="906795"/>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EB96BDA-1E7F-4C23-A205-2DBC57A01208}"/>
                </a:ext>
              </a:extLst>
            </p:cNvPr>
            <p:cNvSpPr/>
            <p:nvPr/>
          </p:nvSpPr>
          <p:spPr>
            <a:xfrm flipV="1">
              <a:off x="7038032" y="635660"/>
              <a:ext cx="2166400"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96000">
                  <a:srgbClr val="E4E4E4"/>
                </a:gs>
                <a:gs pos="100000">
                  <a:schemeClr val="bg1">
                    <a:lumMod val="85000"/>
                  </a:schemeClr>
                </a:gs>
                <a:gs pos="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A9727EAA-0DB7-4DB0-8A84-37666C0A8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0154" y="4454115"/>
              <a:ext cx="1382158" cy="1521081"/>
            </a:xfrm>
            <a:prstGeom prst="rect">
              <a:avLst/>
            </a:prstGeom>
            <a:scene3d>
              <a:camera prst="perspectiveContrastingRightFacing"/>
              <a:lightRig rig="threePt" dir="t"/>
            </a:scene3d>
          </p:spPr>
        </p:pic>
        <p:sp>
          <p:nvSpPr>
            <p:cNvPr id="42" name="Arrow: Down 41">
              <a:extLst>
                <a:ext uri="{FF2B5EF4-FFF2-40B4-BE49-F238E27FC236}">
                  <a16:creationId xmlns:a16="http://schemas.microsoft.com/office/drawing/2014/main" id="{F4631028-988A-4DAF-ADC4-EFEE62789B8D}"/>
                </a:ext>
              </a:extLst>
            </p:cNvPr>
            <p:cNvSpPr/>
            <p:nvPr/>
          </p:nvSpPr>
          <p:spPr>
            <a:xfrm rot="1369543">
              <a:off x="7901645" y="805659"/>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B0FF019-3E8A-4BF1-9F40-BC63E21AFC61}"/>
                </a:ext>
              </a:extLst>
            </p:cNvPr>
            <p:cNvSpPr txBox="1"/>
            <p:nvPr/>
          </p:nvSpPr>
          <p:spPr>
            <a:xfrm>
              <a:off x="6958685" y="2448650"/>
              <a:ext cx="2325093" cy="861774"/>
            </a:xfrm>
            <a:prstGeom prst="rect">
              <a:avLst/>
            </a:prstGeom>
            <a:noFill/>
          </p:spPr>
          <p:txBody>
            <a:bodyPr wrap="square" rtlCol="0">
              <a:spAutoFit/>
            </a:bodyPr>
            <a:lstStyle/>
            <a:p>
              <a:pPr algn="ctr"/>
              <a:r>
                <a:rPr lang="ar-SY" sz="1600" b="1" dirty="0"/>
                <a:t>حيث انطلقت مشروعات التنمية من أجل رفع المستوى المعيشي للمواطنين.</a:t>
              </a:r>
              <a:endParaRPr lang="en-US" sz="1600" b="1" dirty="0">
                <a:solidFill>
                  <a:schemeClr val="bg1">
                    <a:lumMod val="50000"/>
                  </a:schemeClr>
                </a:solidFill>
              </a:endParaRPr>
            </a:p>
          </p:txBody>
        </p:sp>
      </p:grpSp>
      <p:sp>
        <p:nvSpPr>
          <p:cNvPr id="2" name="TextBox 1">
            <a:extLst>
              <a:ext uri="{FF2B5EF4-FFF2-40B4-BE49-F238E27FC236}">
                <a16:creationId xmlns:a16="http://schemas.microsoft.com/office/drawing/2014/main" id="{0C4D9FD5-BB94-4B65-A7F9-26007F45483A}"/>
              </a:ext>
            </a:extLst>
          </p:cNvPr>
          <p:cNvSpPr txBox="1"/>
          <p:nvPr/>
        </p:nvSpPr>
        <p:spPr>
          <a:xfrm>
            <a:off x="6200091" y="84117"/>
            <a:ext cx="4810419" cy="584775"/>
          </a:xfrm>
          <a:prstGeom prst="rect">
            <a:avLst/>
          </a:prstGeom>
          <a:noFill/>
        </p:spPr>
        <p:txBody>
          <a:bodyPr wrap="square" rtlCol="0">
            <a:spAutoFit/>
          </a:bodyPr>
          <a:lstStyle/>
          <a:p>
            <a:r>
              <a:rPr lang="ar-SY" sz="3200" b="1" dirty="0">
                <a:solidFill>
                  <a:schemeClr val="bg1"/>
                </a:solidFill>
              </a:rPr>
              <a:t>إنجازات الملك عبدالعزيز</a:t>
            </a:r>
            <a:endParaRPr lang="en-US" sz="3200" dirty="0">
              <a:solidFill>
                <a:schemeClr val="bg1"/>
              </a:solidFill>
              <a:latin typeface="Oswald" panose="02000503000000000000" pitchFamily="2" charset="0"/>
            </a:endParaRPr>
          </a:p>
        </p:txBody>
      </p:sp>
      <p:grpSp>
        <p:nvGrpSpPr>
          <p:cNvPr id="3" name="Group 2">
            <a:extLst>
              <a:ext uri="{FF2B5EF4-FFF2-40B4-BE49-F238E27FC236}">
                <a16:creationId xmlns:a16="http://schemas.microsoft.com/office/drawing/2014/main" id="{8FA0EF1F-41FB-4892-9DF4-B59C1A18AFFD}"/>
              </a:ext>
            </a:extLst>
          </p:cNvPr>
          <p:cNvGrpSpPr/>
          <p:nvPr/>
        </p:nvGrpSpPr>
        <p:grpSpPr>
          <a:xfrm>
            <a:off x="1876904" y="850457"/>
            <a:ext cx="3058430" cy="863943"/>
            <a:chOff x="1876904" y="850457"/>
            <a:chExt cx="3058430" cy="863943"/>
          </a:xfrm>
        </p:grpSpPr>
        <p:sp>
          <p:nvSpPr>
            <p:cNvPr id="9" name="Rectangle 8">
              <a:extLst>
                <a:ext uri="{FF2B5EF4-FFF2-40B4-BE49-F238E27FC236}">
                  <a16:creationId xmlns:a16="http://schemas.microsoft.com/office/drawing/2014/main" id="{A7FF30AE-80ED-4B8C-9887-DAE7482AD45D}"/>
                </a:ext>
              </a:extLst>
            </p:cNvPr>
            <p:cNvSpPr/>
            <p:nvPr/>
          </p:nvSpPr>
          <p:spPr>
            <a:xfrm>
              <a:off x="2184026" y="946593"/>
              <a:ext cx="2456981" cy="371106"/>
            </a:xfrm>
            <a:prstGeom prst="rect">
              <a:avLst/>
            </a:prstGeom>
            <a:gradFill flip="none" rotWithShape="1">
              <a:gsLst>
                <a:gs pos="7000">
                  <a:srgbClr val="C2C2C2"/>
                </a:gs>
                <a:gs pos="51000">
                  <a:schemeClr val="bg1">
                    <a:lumMod val="0"/>
                    <a:lumOff val="100000"/>
                  </a:schemeClr>
                </a:gs>
                <a:gs pos="100000">
                  <a:srgbClr val="C2C2C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D32477-BE2E-4930-9E87-5C679E043AED}"/>
                </a:ext>
              </a:extLst>
            </p:cNvPr>
            <p:cNvSpPr/>
            <p:nvPr/>
          </p:nvSpPr>
          <p:spPr>
            <a:xfrm>
              <a:off x="2280003"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E0B32FA-979F-4C0F-8B20-6277AB44528C}"/>
                </a:ext>
              </a:extLst>
            </p:cNvPr>
            <p:cNvSpPr/>
            <p:nvPr/>
          </p:nvSpPr>
          <p:spPr>
            <a:xfrm>
              <a:off x="4365878"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47F257EF-6FA6-4FFC-B70A-8558A513CD65}"/>
                </a:ext>
              </a:extLst>
            </p:cNvPr>
            <p:cNvSpPr/>
            <p:nvPr/>
          </p:nvSpPr>
          <p:spPr>
            <a:xfrm>
              <a:off x="1876904" y="946593"/>
              <a:ext cx="3058429" cy="767806"/>
            </a:xfrm>
            <a:custGeom>
              <a:avLst/>
              <a:gdLst>
                <a:gd name="connsiteX0" fmla="*/ 350858 w 3788229"/>
                <a:gd name="connsiteY0" fmla="*/ 59690 h 961209"/>
                <a:gd name="connsiteX1" fmla="*/ 108857 w 3788229"/>
                <a:gd name="connsiteY1" fmla="*/ 301691 h 961209"/>
                <a:gd name="connsiteX2" fmla="*/ 108857 w 3788229"/>
                <a:gd name="connsiteY2" fmla="*/ 659518 h 961209"/>
                <a:gd name="connsiteX3" fmla="*/ 350858 w 3788229"/>
                <a:gd name="connsiteY3" fmla="*/ 901519 h 961209"/>
                <a:gd name="connsiteX4" fmla="*/ 3437371 w 3788229"/>
                <a:gd name="connsiteY4" fmla="*/ 901519 h 961209"/>
                <a:gd name="connsiteX5" fmla="*/ 3679372 w 3788229"/>
                <a:gd name="connsiteY5" fmla="*/ 659518 h 961209"/>
                <a:gd name="connsiteX6" fmla="*/ 3679372 w 3788229"/>
                <a:gd name="connsiteY6" fmla="*/ 301691 h 961209"/>
                <a:gd name="connsiteX7" fmla="*/ 3437371 w 3788229"/>
                <a:gd name="connsiteY7" fmla="*/ 59690 h 961209"/>
                <a:gd name="connsiteX8" fmla="*/ 276319 w 3788229"/>
                <a:gd name="connsiteY8" fmla="*/ 0 h 961209"/>
                <a:gd name="connsiteX9" fmla="*/ 3511910 w 3788229"/>
                <a:gd name="connsiteY9" fmla="*/ 0 h 961209"/>
                <a:gd name="connsiteX10" fmla="*/ 3788229 w 3788229"/>
                <a:gd name="connsiteY10" fmla="*/ 276319 h 961209"/>
                <a:gd name="connsiteX11" fmla="*/ 3788229 w 3788229"/>
                <a:gd name="connsiteY11" fmla="*/ 684890 h 961209"/>
                <a:gd name="connsiteX12" fmla="*/ 3511910 w 3788229"/>
                <a:gd name="connsiteY12" fmla="*/ 961209 h 961209"/>
                <a:gd name="connsiteX13" fmla="*/ 276319 w 3788229"/>
                <a:gd name="connsiteY13" fmla="*/ 961209 h 961209"/>
                <a:gd name="connsiteX14" fmla="*/ 0 w 3788229"/>
                <a:gd name="connsiteY14" fmla="*/ 684890 h 961209"/>
                <a:gd name="connsiteX15" fmla="*/ 0 w 3788229"/>
                <a:gd name="connsiteY15" fmla="*/ 276319 h 961209"/>
                <a:gd name="connsiteX16" fmla="*/ 276319 w 3788229"/>
                <a:gd name="connsiteY16" fmla="*/ 0 h 96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8229" h="961209">
                  <a:moveTo>
                    <a:pt x="350858" y="59690"/>
                  </a:moveTo>
                  <a:cubicBezTo>
                    <a:pt x="217205" y="59690"/>
                    <a:pt x="108857" y="168038"/>
                    <a:pt x="108857" y="301691"/>
                  </a:cubicBezTo>
                  <a:lnTo>
                    <a:pt x="108857" y="659518"/>
                  </a:lnTo>
                  <a:cubicBezTo>
                    <a:pt x="108857" y="793171"/>
                    <a:pt x="217205" y="901519"/>
                    <a:pt x="350858" y="901519"/>
                  </a:cubicBezTo>
                  <a:lnTo>
                    <a:pt x="3437371" y="901519"/>
                  </a:lnTo>
                  <a:cubicBezTo>
                    <a:pt x="3571024" y="901519"/>
                    <a:pt x="3679372" y="793171"/>
                    <a:pt x="3679372" y="659518"/>
                  </a:cubicBezTo>
                  <a:lnTo>
                    <a:pt x="3679372" y="301691"/>
                  </a:lnTo>
                  <a:cubicBezTo>
                    <a:pt x="3679372" y="168038"/>
                    <a:pt x="3571024" y="59690"/>
                    <a:pt x="3437371" y="59690"/>
                  </a:cubicBezTo>
                  <a:close/>
                  <a:moveTo>
                    <a:pt x="276319" y="0"/>
                  </a:moveTo>
                  <a:lnTo>
                    <a:pt x="3511910" y="0"/>
                  </a:lnTo>
                  <a:cubicBezTo>
                    <a:pt x="3664517" y="0"/>
                    <a:pt x="3788229" y="123712"/>
                    <a:pt x="3788229" y="276319"/>
                  </a:cubicBezTo>
                  <a:lnTo>
                    <a:pt x="3788229" y="684890"/>
                  </a:lnTo>
                  <a:cubicBezTo>
                    <a:pt x="3788229" y="837497"/>
                    <a:pt x="3664517" y="961209"/>
                    <a:pt x="3511910" y="961209"/>
                  </a:cubicBezTo>
                  <a:lnTo>
                    <a:pt x="276319" y="961209"/>
                  </a:lnTo>
                  <a:cubicBezTo>
                    <a:pt x="123712" y="961209"/>
                    <a:pt x="0" y="837497"/>
                    <a:pt x="0" y="684890"/>
                  </a:cubicBezTo>
                  <a:lnTo>
                    <a:pt x="0" y="276319"/>
                  </a:lnTo>
                  <a:cubicBezTo>
                    <a:pt x="0" y="123712"/>
                    <a:pt x="123712" y="0"/>
                    <a:pt x="276319" y="0"/>
                  </a:cubicBezTo>
                  <a:close/>
                </a:path>
              </a:pathLst>
            </a:custGeom>
            <a:gradFill flip="none" rotWithShape="1">
              <a:gsLst>
                <a:gs pos="30000">
                  <a:schemeClr val="bg1"/>
                </a:gs>
                <a:gs pos="0">
                  <a:schemeClr val="tx1"/>
                </a:gs>
                <a:gs pos="100000">
                  <a:schemeClr val="bg2">
                    <a:lumMod val="75000"/>
                  </a:schemeClr>
                </a:gs>
                <a:gs pos="79000">
                  <a:schemeClr val="bg1"/>
                </a:gs>
              </a:gsLst>
              <a:lin ang="27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BB257C8-BDE5-41D7-98B3-B04AF48FCA41}"/>
                </a:ext>
              </a:extLst>
            </p:cNvPr>
            <p:cNvSpPr/>
            <p:nvPr/>
          </p:nvSpPr>
          <p:spPr>
            <a:xfrm>
              <a:off x="1876904" y="146326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562789A-595D-422B-BA8B-4A34C192F551}"/>
                </a:ext>
              </a:extLst>
            </p:cNvPr>
            <p:cNvSpPr/>
            <p:nvPr/>
          </p:nvSpPr>
          <p:spPr>
            <a:xfrm flipV="1">
              <a:off x="1877214" y="94515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EC28B4B-95C6-4FB7-A731-3E7C4B4D1DBF}"/>
                </a:ext>
              </a:extLst>
            </p:cNvPr>
            <p:cNvSpPr/>
            <p:nvPr/>
          </p:nvSpPr>
          <p:spPr>
            <a:xfrm flipH="1">
              <a:off x="4634611" y="1463262"/>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0BD3587-A691-4F56-8B25-3692F32C3E9E}"/>
                </a:ext>
              </a:extLst>
            </p:cNvPr>
            <p:cNvSpPr/>
            <p:nvPr/>
          </p:nvSpPr>
          <p:spPr>
            <a:xfrm flipH="1" flipV="1">
              <a:off x="4634611" y="947845"/>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D5DAB5-C2FA-4C43-96CB-5DDD5B78E9C7}"/>
                </a:ext>
              </a:extLst>
            </p:cNvPr>
            <p:cNvSpPr/>
            <p:nvPr/>
          </p:nvSpPr>
          <p:spPr>
            <a:xfrm>
              <a:off x="2184025" y="850457"/>
              <a:ext cx="2456981" cy="172757"/>
            </a:xfrm>
            <a:prstGeom prst="rect">
              <a:avLst/>
            </a:prstGeom>
            <a:gradFill flip="none" rotWithShape="1">
              <a:gsLst>
                <a:gs pos="7000">
                  <a:schemeClr val="tx1">
                    <a:lumMod val="65000"/>
                    <a:lumOff val="35000"/>
                  </a:schemeClr>
                </a:gs>
                <a:gs pos="51000">
                  <a:schemeClr val="bg1">
                    <a:lumMod val="0"/>
                    <a:lumOff val="100000"/>
                  </a:schemeClr>
                </a:gs>
                <a:gs pos="100000">
                  <a:schemeClr val="tx1">
                    <a:lumMod val="50000"/>
                    <a:lumOff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8">
            <a:extLst>
              <a:ext uri="{FF2B5EF4-FFF2-40B4-BE49-F238E27FC236}">
                <a16:creationId xmlns:a16="http://schemas.microsoft.com/office/drawing/2014/main" id="{6F415DCE-6113-456B-A5BD-47ACAF60903E}"/>
              </a:ext>
            </a:extLst>
          </p:cNvPr>
          <p:cNvGrpSpPr/>
          <p:nvPr/>
        </p:nvGrpSpPr>
        <p:grpSpPr>
          <a:xfrm>
            <a:off x="9325273" y="0"/>
            <a:ext cx="2960914" cy="4392377"/>
            <a:chOff x="8809882" y="-1096940"/>
            <a:chExt cx="3092172" cy="4049876"/>
          </a:xfrm>
        </p:grpSpPr>
        <p:grpSp>
          <p:nvGrpSpPr>
            <p:cNvPr id="51" name="Group 31">
              <a:extLst>
                <a:ext uri="{FF2B5EF4-FFF2-40B4-BE49-F238E27FC236}">
                  <a16:creationId xmlns:a16="http://schemas.microsoft.com/office/drawing/2014/main" id="{1D4DFA15-24A7-44BE-A912-F9CDAAA20C20}"/>
                </a:ext>
              </a:extLst>
            </p:cNvPr>
            <p:cNvGrpSpPr/>
            <p:nvPr/>
          </p:nvGrpSpPr>
          <p:grpSpPr>
            <a:xfrm>
              <a:off x="8938221" y="-1096940"/>
              <a:ext cx="2759367" cy="4049876"/>
              <a:chOff x="3924822" y="-1814256"/>
              <a:chExt cx="4563783" cy="6698187"/>
            </a:xfrm>
          </p:grpSpPr>
          <p:sp>
            <p:nvSpPr>
              <p:cNvPr id="59" name="Rectangle 32">
                <a:extLst>
                  <a:ext uri="{FF2B5EF4-FFF2-40B4-BE49-F238E27FC236}">
                    <a16:creationId xmlns:a16="http://schemas.microsoft.com/office/drawing/2014/main" id="{81D1CDCA-60E9-494F-8565-FFB5CE0747A4}"/>
                  </a:ext>
                </a:extLst>
              </p:cNvPr>
              <p:cNvSpPr/>
              <p:nvPr/>
            </p:nvSpPr>
            <p:spPr>
              <a:xfrm>
                <a:off x="3924822" y="2173334"/>
                <a:ext cx="4563783" cy="2710597"/>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62"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35">
                <a:extLst>
                  <a:ext uri="{FF2B5EF4-FFF2-40B4-BE49-F238E27FC236}">
                    <a16:creationId xmlns:a16="http://schemas.microsoft.com/office/drawing/2014/main" id="{2018C0BC-D65B-4BFE-8726-9E1CA87DC790}"/>
                  </a:ext>
                </a:extLst>
              </p:cNvPr>
              <p:cNvCxnSpPr/>
              <p:nvPr/>
            </p:nvCxnSpPr>
            <p:spPr>
              <a:xfrm flipV="1">
                <a:off x="6124293" y="-1814256"/>
                <a:ext cx="54628" cy="3631965"/>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52" name="Picture 70">
              <a:extLst>
                <a:ext uri="{FF2B5EF4-FFF2-40B4-BE49-F238E27FC236}">
                  <a16:creationId xmlns:a16="http://schemas.microsoft.com/office/drawing/2014/main" id="{28F0844A-1ACC-4186-A996-B040FE8D2A5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9075303" y="1623837"/>
              <a:ext cx="2440392" cy="1228484"/>
            </a:xfrm>
            <a:prstGeom prst="rect">
              <a:avLst/>
            </a:prstGeom>
          </p:spPr>
        </p:pic>
        <p:sp>
          <p:nvSpPr>
            <p:cNvPr id="54" name="TextBox 85">
              <a:extLst>
                <a:ext uri="{FF2B5EF4-FFF2-40B4-BE49-F238E27FC236}">
                  <a16:creationId xmlns:a16="http://schemas.microsoft.com/office/drawing/2014/main" id="{E998109D-DA88-493F-856A-4A8977355C16}"/>
                </a:ext>
              </a:extLst>
            </p:cNvPr>
            <p:cNvSpPr txBox="1"/>
            <p:nvPr/>
          </p:nvSpPr>
          <p:spPr>
            <a:xfrm>
              <a:off x="8809882" y="1388960"/>
              <a:ext cx="3092172" cy="353562"/>
            </a:xfrm>
            <a:prstGeom prst="rect">
              <a:avLst/>
            </a:prstGeom>
            <a:noFill/>
          </p:spPr>
          <p:txBody>
            <a:bodyPr wrap="square" rtlCol="0">
              <a:spAutoFit/>
            </a:bodyPr>
            <a:lstStyle/>
            <a:p>
              <a:pPr algn="ctr"/>
              <a:r>
                <a:rPr lang="ar-SY" sz="1600" b="1" dirty="0"/>
                <a:t>الملك عبدالعزيز بن عبدالرحمن آل سعود</a:t>
              </a:r>
              <a:endParaRPr lang="en-US" sz="1600" dirty="0">
                <a:solidFill>
                  <a:srgbClr val="002060"/>
                </a:solidFill>
                <a:latin typeface="Oswald" panose="02000503000000000000" pitchFamily="2" charset="0"/>
              </a:endParaRPr>
            </a:p>
          </p:txBody>
        </p:sp>
      </p:grpSp>
    </p:spTree>
    <p:extLst>
      <p:ext uri="{BB962C8B-B14F-4D97-AF65-F5344CB8AC3E}">
        <p14:creationId xmlns:p14="http://schemas.microsoft.com/office/powerpoint/2010/main" val="272257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500"/>
                                        <p:tgtEl>
                                          <p:spTgt spid="5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ppt_x"/>
                                          </p:val>
                                        </p:tav>
                                        <p:tav tm="100000">
                                          <p:val>
                                            <p:strVal val="#ppt_x"/>
                                          </p:val>
                                        </p:tav>
                                      </p:tavLst>
                                    </p:anim>
                                    <p:anim calcmode="lin" valueType="num">
                                      <p:cBhvr additive="base">
                                        <p:cTn id="34"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FFDE3-A923-41F2-A292-16180518DD06}"/>
              </a:ext>
            </a:extLst>
          </p:cNvPr>
          <p:cNvSpPr/>
          <p:nvPr/>
        </p:nvSpPr>
        <p:spPr>
          <a:xfrm>
            <a:off x="8655166" y="58533"/>
            <a:ext cx="785265" cy="6799467"/>
          </a:xfrm>
          <a:prstGeom prst="rect">
            <a:avLst/>
          </a:prstGeom>
          <a:gradFill>
            <a:gsLst>
              <a:gs pos="0">
                <a:srgbClr val="D9D9D9">
                  <a:alpha val="0"/>
                </a:srgbClr>
              </a:gs>
              <a:gs pos="93000">
                <a:schemeClr val="tx1">
                  <a:alpha val="4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7F41BB-0C1A-4B12-9E40-47DFC069B94D}"/>
              </a:ext>
            </a:extLst>
          </p:cNvPr>
          <p:cNvGrpSpPr/>
          <p:nvPr/>
        </p:nvGrpSpPr>
        <p:grpSpPr>
          <a:xfrm>
            <a:off x="4352335" y="797866"/>
            <a:ext cx="5079870" cy="1735147"/>
            <a:chOff x="2398487" y="739333"/>
            <a:chExt cx="5096212" cy="1750084"/>
          </a:xfrm>
        </p:grpSpPr>
        <p:grpSp>
          <p:nvGrpSpPr>
            <p:cNvPr id="3" name="Group 2">
              <a:extLst>
                <a:ext uri="{FF2B5EF4-FFF2-40B4-BE49-F238E27FC236}">
                  <a16:creationId xmlns:a16="http://schemas.microsoft.com/office/drawing/2014/main" id="{6EFE4211-0FE1-430D-B479-B426CB39E854}"/>
                </a:ext>
              </a:extLst>
            </p:cNvPr>
            <p:cNvGrpSpPr/>
            <p:nvPr/>
          </p:nvGrpSpPr>
          <p:grpSpPr>
            <a:xfrm>
              <a:off x="2398487" y="739333"/>
              <a:ext cx="5096212" cy="1750084"/>
              <a:chOff x="2398487" y="739333"/>
              <a:chExt cx="5096212" cy="1750084"/>
            </a:xfrm>
          </p:grpSpPr>
          <p:sp>
            <p:nvSpPr>
              <p:cNvPr id="8" name="Freeform: Shape 7">
                <a:extLst>
                  <a:ext uri="{FF2B5EF4-FFF2-40B4-BE49-F238E27FC236}">
                    <a16:creationId xmlns:a16="http://schemas.microsoft.com/office/drawing/2014/main" id="{F0BB28A2-D5C7-4A4A-B9AA-8597AE8EBAD8}"/>
                  </a:ext>
                </a:extLst>
              </p:cNvPr>
              <p:cNvSpPr/>
              <p:nvPr/>
            </p:nvSpPr>
            <p:spPr>
              <a:xfrm>
                <a:off x="2421069" y="923556"/>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2C23CD-8A5B-4335-B43F-2166D497B68C}"/>
                  </a:ext>
                </a:extLst>
              </p:cNvPr>
              <p:cNvSpPr/>
              <p:nvPr/>
            </p:nvSpPr>
            <p:spPr>
              <a:xfrm>
                <a:off x="2398487" y="7393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gradFill flip="none" rotWithShape="1">
                <a:gsLst>
                  <a:gs pos="0">
                    <a:srgbClr val="FFCC00"/>
                  </a:gs>
                  <a:gs pos="100000">
                    <a:srgbClr val="FF9900"/>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E389D086-7115-43AB-8EE3-7F88744BFC76}"/>
                </a:ext>
              </a:extLst>
            </p:cNvPr>
            <p:cNvSpPr txBox="1"/>
            <p:nvPr/>
          </p:nvSpPr>
          <p:spPr>
            <a:xfrm>
              <a:off x="3050861" y="1258986"/>
              <a:ext cx="4318404" cy="527724"/>
            </a:xfrm>
            <a:prstGeom prst="rect">
              <a:avLst/>
            </a:prstGeom>
            <a:noFill/>
          </p:spPr>
          <p:txBody>
            <a:bodyPr wrap="square" rtlCol="0">
              <a:spAutoFit/>
            </a:bodyPr>
            <a:lstStyle/>
            <a:p>
              <a:pPr algn="ctr"/>
              <a:r>
                <a:rPr lang="ar-SY" sz="2800" b="1" dirty="0">
                  <a:solidFill>
                    <a:schemeClr val="bg1"/>
                  </a:solidFill>
                </a:rPr>
                <a:t>نشاط 4</a:t>
              </a:r>
              <a:endParaRPr lang="en-US" sz="2800" b="1" dirty="0">
                <a:solidFill>
                  <a:schemeClr val="bg1"/>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440F8AA7-3541-4B6C-A2C9-D5AF3C93465D}"/>
              </a:ext>
            </a:extLst>
          </p:cNvPr>
          <p:cNvGrpSpPr/>
          <p:nvPr/>
        </p:nvGrpSpPr>
        <p:grpSpPr>
          <a:xfrm>
            <a:off x="3222171" y="2859067"/>
            <a:ext cx="6262776" cy="1735146"/>
            <a:chOff x="2404439" y="2800533"/>
            <a:chExt cx="5143152" cy="1750083"/>
          </a:xfrm>
        </p:grpSpPr>
        <p:grpSp>
          <p:nvGrpSpPr>
            <p:cNvPr id="5" name="Group 4">
              <a:extLst>
                <a:ext uri="{FF2B5EF4-FFF2-40B4-BE49-F238E27FC236}">
                  <a16:creationId xmlns:a16="http://schemas.microsoft.com/office/drawing/2014/main" id="{3B88E973-E747-492B-BB65-1C254B005B2C}"/>
                </a:ext>
              </a:extLst>
            </p:cNvPr>
            <p:cNvGrpSpPr/>
            <p:nvPr/>
          </p:nvGrpSpPr>
          <p:grpSpPr>
            <a:xfrm>
              <a:off x="2404439" y="2800533"/>
              <a:ext cx="5143152" cy="1750083"/>
              <a:chOff x="2404439" y="2800533"/>
              <a:chExt cx="5143152" cy="1750083"/>
            </a:xfrm>
          </p:grpSpPr>
          <p:sp>
            <p:nvSpPr>
              <p:cNvPr id="16" name="Freeform: Shape 15">
                <a:extLst>
                  <a:ext uri="{FF2B5EF4-FFF2-40B4-BE49-F238E27FC236}">
                    <a16:creationId xmlns:a16="http://schemas.microsoft.com/office/drawing/2014/main" id="{E2511CCB-44C3-44D0-92B5-937D69E7A2B1}"/>
                  </a:ext>
                </a:extLst>
              </p:cNvPr>
              <p:cNvSpPr/>
              <p:nvPr/>
            </p:nvSpPr>
            <p:spPr>
              <a:xfrm>
                <a:off x="2404439" y="29847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63374 w 4996069"/>
                  <a:gd name="connsiteY5" fmla="*/ 5908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63374" y="590888"/>
                    </a:lnTo>
                    <a:lnTo>
                      <a:pt x="0" y="255667"/>
                    </a:lnTo>
                    <a:lnTo>
                      <a:pt x="0" y="239099"/>
                    </a:lnTo>
                    <a:cubicBezTo>
                      <a:pt x="364297" y="57917"/>
                      <a:pt x="728593" y="-4364"/>
                      <a:pt x="1092890"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2ADCF25-7E98-4730-9ED8-FCAB72426CB5}"/>
                  </a:ext>
                </a:extLst>
              </p:cNvPr>
              <p:cNvSpPr/>
              <p:nvPr/>
            </p:nvSpPr>
            <p:spPr>
              <a:xfrm>
                <a:off x="2451379" y="28005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287008 w 4996069"/>
                  <a:gd name="connsiteY5" fmla="*/ 92337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287008" y="923378"/>
                    </a:lnTo>
                    <a:lnTo>
                      <a:pt x="0" y="255667"/>
                    </a:lnTo>
                    <a:lnTo>
                      <a:pt x="0" y="239099"/>
                    </a:lnTo>
                    <a:cubicBezTo>
                      <a:pt x="364297" y="57917"/>
                      <a:pt x="728593" y="-4364"/>
                      <a:pt x="1092890" y="236"/>
                    </a:cubicBezTo>
                    <a:close/>
                  </a:path>
                </a:pathLst>
              </a:custGeom>
              <a:gradFill flip="none" rotWithShape="1">
                <a:gsLst>
                  <a:gs pos="0">
                    <a:srgbClr val="00CC99"/>
                  </a:gs>
                  <a:gs pos="100000">
                    <a:srgbClr val="0066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1998C5FB-104D-48CD-995D-33E7BC59FBA1}"/>
                </a:ext>
              </a:extLst>
            </p:cNvPr>
            <p:cNvSpPr txBox="1"/>
            <p:nvPr/>
          </p:nvSpPr>
          <p:spPr>
            <a:xfrm>
              <a:off x="2706206" y="3171001"/>
              <a:ext cx="4488215" cy="713980"/>
            </a:xfrm>
            <a:prstGeom prst="rect">
              <a:avLst/>
            </a:prstGeom>
            <a:noFill/>
          </p:spPr>
          <p:txBody>
            <a:bodyPr wrap="square" rtlCol="0">
              <a:spAutoFit/>
            </a:bodyPr>
            <a:lstStyle/>
            <a:p>
              <a:pPr algn="ctr"/>
              <a:r>
                <a:rPr lang="ar-SY" sz="2000" b="1" dirty="0">
                  <a:solidFill>
                    <a:schemeClr val="bg1"/>
                  </a:solidFill>
                </a:rPr>
                <a:t>أ - ما أثر اكتشاف النفط في نهضة المملكة العربية السعودية في عهد الملك عبدالعزيز؟</a:t>
              </a:r>
            </a:p>
          </p:txBody>
        </p:sp>
      </p:grpSp>
      <p:grpSp>
        <p:nvGrpSpPr>
          <p:cNvPr id="14" name="Group 13">
            <a:extLst>
              <a:ext uri="{FF2B5EF4-FFF2-40B4-BE49-F238E27FC236}">
                <a16:creationId xmlns:a16="http://schemas.microsoft.com/office/drawing/2014/main" id="{A9D0C04B-E8E9-4C3D-9016-3D8D72C18C07}"/>
              </a:ext>
            </a:extLst>
          </p:cNvPr>
          <p:cNvGrpSpPr/>
          <p:nvPr/>
        </p:nvGrpSpPr>
        <p:grpSpPr>
          <a:xfrm>
            <a:off x="3222171" y="4920265"/>
            <a:ext cx="6259405" cy="1735147"/>
            <a:chOff x="2403137" y="4861732"/>
            <a:chExt cx="5141076" cy="1750084"/>
          </a:xfrm>
        </p:grpSpPr>
        <p:grpSp>
          <p:nvGrpSpPr>
            <p:cNvPr id="6" name="Group 5">
              <a:extLst>
                <a:ext uri="{FF2B5EF4-FFF2-40B4-BE49-F238E27FC236}">
                  <a16:creationId xmlns:a16="http://schemas.microsoft.com/office/drawing/2014/main" id="{D2DB1E44-CA9C-44B0-978D-4C04755B5D44}"/>
                </a:ext>
              </a:extLst>
            </p:cNvPr>
            <p:cNvGrpSpPr/>
            <p:nvPr/>
          </p:nvGrpSpPr>
          <p:grpSpPr>
            <a:xfrm>
              <a:off x="2403137" y="4861732"/>
              <a:ext cx="5141076" cy="1750084"/>
              <a:chOff x="2403137" y="4861732"/>
              <a:chExt cx="5141076" cy="1750084"/>
            </a:xfrm>
          </p:grpSpPr>
          <p:sp>
            <p:nvSpPr>
              <p:cNvPr id="21" name="Freeform: Shape 20">
                <a:extLst>
                  <a:ext uri="{FF2B5EF4-FFF2-40B4-BE49-F238E27FC236}">
                    <a16:creationId xmlns:a16="http://schemas.microsoft.com/office/drawing/2014/main" id="{EA23F34B-28D9-4391-8EEC-D7258E21FCED}"/>
                  </a:ext>
                </a:extLst>
              </p:cNvPr>
              <p:cNvSpPr/>
              <p:nvPr/>
            </p:nvSpPr>
            <p:spPr>
              <a:xfrm>
                <a:off x="2428381" y="50459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07625 w 4996069"/>
                  <a:gd name="connsiteY5" fmla="*/ 1095444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07625" y="1095444"/>
                    </a:lnTo>
                    <a:lnTo>
                      <a:pt x="0" y="255667"/>
                    </a:lnTo>
                    <a:lnTo>
                      <a:pt x="0" y="239099"/>
                    </a:lnTo>
                    <a:cubicBezTo>
                      <a:pt x="364297" y="57917"/>
                      <a:pt x="728593" y="-4364"/>
                      <a:pt x="1092890"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E7435A3-2DBA-45F8-A2B0-F01CDE6B6A05}"/>
                  </a:ext>
                </a:extLst>
              </p:cNvPr>
              <p:cNvSpPr/>
              <p:nvPr/>
            </p:nvSpPr>
            <p:spPr>
              <a:xfrm>
                <a:off x="2403137" y="4861732"/>
                <a:ext cx="5141076"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136872 w 5040051"/>
                  <a:gd name="connsiteY0" fmla="*/ 236 h 1969067"/>
                  <a:gd name="connsiteX1" fmla="*/ 5040051 w 5040051"/>
                  <a:gd name="connsiteY1" fmla="*/ 239099 h 1969067"/>
                  <a:gd name="connsiteX2" fmla="*/ 5040051 w 5040051"/>
                  <a:gd name="connsiteY2" fmla="*/ 1729969 h 1969067"/>
                  <a:gd name="connsiteX3" fmla="*/ 200109 w 5040051"/>
                  <a:gd name="connsiteY3" fmla="*/ 1659448 h 1969067"/>
                  <a:gd name="connsiteX4" fmla="*/ 62109 w 5040051"/>
                  <a:gd name="connsiteY4" fmla="*/ 1721781 h 1969067"/>
                  <a:gd name="connsiteX5" fmla="*/ 0 w 5040051"/>
                  <a:gd name="connsiteY5" fmla="*/ 923378 h 1969067"/>
                  <a:gd name="connsiteX6" fmla="*/ 43982 w 5040051"/>
                  <a:gd name="connsiteY6" fmla="*/ 255667 h 1969067"/>
                  <a:gd name="connsiteX7" fmla="*/ 43982 w 5040051"/>
                  <a:gd name="connsiteY7" fmla="*/ 239099 h 1969067"/>
                  <a:gd name="connsiteX8" fmla="*/ 1136872 w 5040051"/>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51" h="1969067">
                    <a:moveTo>
                      <a:pt x="1136872" y="236"/>
                    </a:moveTo>
                    <a:cubicBezTo>
                      <a:pt x="2437932" y="16666"/>
                      <a:pt x="3738992" y="886178"/>
                      <a:pt x="5040051" y="239099"/>
                    </a:cubicBezTo>
                    <a:lnTo>
                      <a:pt x="5040051" y="1729969"/>
                    </a:lnTo>
                    <a:cubicBezTo>
                      <a:pt x="3426738" y="2532347"/>
                      <a:pt x="1813423" y="1002814"/>
                      <a:pt x="200109" y="1659448"/>
                    </a:cubicBezTo>
                    <a:lnTo>
                      <a:pt x="62109" y="1721781"/>
                    </a:lnTo>
                    <a:lnTo>
                      <a:pt x="0" y="923378"/>
                    </a:lnTo>
                    <a:lnTo>
                      <a:pt x="43982" y="255667"/>
                    </a:lnTo>
                    <a:lnTo>
                      <a:pt x="43982" y="239099"/>
                    </a:lnTo>
                    <a:cubicBezTo>
                      <a:pt x="408279" y="57917"/>
                      <a:pt x="772575" y="-4364"/>
                      <a:pt x="1136872" y="236"/>
                    </a:cubicBezTo>
                    <a:close/>
                  </a:path>
                </a:pathLst>
              </a:custGeom>
              <a:gradFill flip="none" rotWithShape="1">
                <a:gsLst>
                  <a:gs pos="0">
                    <a:srgbClr val="FF33CC"/>
                  </a:gs>
                  <a:gs pos="100000">
                    <a:srgbClr val="6600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89335349-4CCC-4EEE-9C18-8220ECBCA476}"/>
                </a:ext>
              </a:extLst>
            </p:cNvPr>
            <p:cNvSpPr txBox="1"/>
            <p:nvPr/>
          </p:nvSpPr>
          <p:spPr>
            <a:xfrm>
              <a:off x="2403138" y="5261127"/>
              <a:ext cx="4796321" cy="403554"/>
            </a:xfrm>
            <a:prstGeom prst="rect">
              <a:avLst/>
            </a:prstGeom>
            <a:noFill/>
          </p:spPr>
          <p:txBody>
            <a:bodyPr wrap="square" rtlCol="0">
              <a:spAutoFit/>
            </a:bodyPr>
            <a:lstStyle/>
            <a:p>
              <a:pPr algn="r"/>
              <a:r>
                <a:rPr lang="ar-SY" sz="2000" b="1" dirty="0">
                  <a:solidFill>
                    <a:schemeClr val="bg1"/>
                  </a:solidFill>
                  <a:latin typeface="Century Gothic" panose="020B0502020202020204" pitchFamily="34" charset="0"/>
                </a:rPr>
                <a:t>الجواب : بداية لانطلاق مشروعات التنمية في شتى المجالات</a:t>
              </a:r>
              <a:endParaRPr lang="en-US" sz="2000" b="1" dirty="0">
                <a:solidFill>
                  <a:schemeClr val="bg1"/>
                </a:solidFill>
                <a:latin typeface="Century Gothic" panose="020B0502020202020204" pitchFamily="34" charset="0"/>
              </a:endParaRPr>
            </a:p>
          </p:txBody>
        </p:sp>
      </p:grpSp>
      <p:sp useBgFill="1">
        <p:nvSpPr>
          <p:cNvPr id="4" name="Rectangle 3">
            <a:extLst>
              <a:ext uri="{FF2B5EF4-FFF2-40B4-BE49-F238E27FC236}">
                <a16:creationId xmlns:a16="http://schemas.microsoft.com/office/drawing/2014/main" id="{78E39D27-82BF-4EB5-925E-C14161165C38}"/>
              </a:ext>
            </a:extLst>
          </p:cNvPr>
          <p:cNvSpPr/>
          <p:nvPr/>
        </p:nvSpPr>
        <p:spPr>
          <a:xfrm>
            <a:off x="9414822" y="58533"/>
            <a:ext cx="2777178" cy="679946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06BB4F5-DC4A-4DBA-8B5E-5873F8EE4BF8}"/>
              </a:ext>
            </a:extLst>
          </p:cNvPr>
          <p:cNvGrpSpPr/>
          <p:nvPr/>
        </p:nvGrpSpPr>
        <p:grpSpPr>
          <a:xfrm>
            <a:off x="9206672" y="536836"/>
            <a:ext cx="2473590" cy="1727752"/>
            <a:chOff x="7253296" y="478302"/>
            <a:chExt cx="2481547" cy="1742625"/>
          </a:xfrm>
        </p:grpSpPr>
        <p:sp>
          <p:nvSpPr>
            <p:cNvPr id="11" name="Freeform: Shape 10">
              <a:extLst>
                <a:ext uri="{FF2B5EF4-FFF2-40B4-BE49-F238E27FC236}">
                  <a16:creationId xmlns:a16="http://schemas.microsoft.com/office/drawing/2014/main" id="{C1577F64-6FF2-4C8A-810B-4E5641319F57}"/>
                </a:ext>
              </a:extLst>
            </p:cNvPr>
            <p:cNvSpPr/>
            <p:nvPr/>
          </p:nvSpPr>
          <p:spPr>
            <a:xfrm flipH="1">
              <a:off x="7507714" y="6550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2B4C5057-A82E-465E-A563-BE0ACA39CC62}"/>
                </a:ext>
              </a:extLst>
            </p:cNvPr>
            <p:cNvSpPr/>
            <p:nvPr/>
          </p:nvSpPr>
          <p:spPr>
            <a:xfrm flipH="1">
              <a:off x="7253296" y="4783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CC00"/>
                </a:gs>
                <a:gs pos="90300">
                  <a:srgbClr val="FF9E00"/>
                </a:gs>
                <a:gs pos="100000">
                  <a:srgbClr val="D67F00"/>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BD706D3-5055-4296-9750-EC8C0C5A438C}"/>
              </a:ext>
            </a:extLst>
          </p:cNvPr>
          <p:cNvGrpSpPr/>
          <p:nvPr/>
        </p:nvGrpSpPr>
        <p:grpSpPr>
          <a:xfrm>
            <a:off x="9132910" y="2598036"/>
            <a:ext cx="2473590" cy="1727752"/>
            <a:chOff x="7179578" y="2539502"/>
            <a:chExt cx="2481547" cy="1742625"/>
          </a:xfrm>
        </p:grpSpPr>
        <p:sp>
          <p:nvSpPr>
            <p:cNvPr id="18" name="Freeform: Shape 17">
              <a:extLst>
                <a:ext uri="{FF2B5EF4-FFF2-40B4-BE49-F238E27FC236}">
                  <a16:creationId xmlns:a16="http://schemas.microsoft.com/office/drawing/2014/main" id="{5F729D18-DA29-4C1C-9AEC-CDE3FDFD4F97}"/>
                </a:ext>
              </a:extLst>
            </p:cNvPr>
            <p:cNvSpPr/>
            <p:nvPr/>
          </p:nvSpPr>
          <p:spPr>
            <a:xfrm flipH="1">
              <a:off x="7433996" y="27162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4732228B-36A4-4D66-BBA8-FB46F667A880}"/>
                </a:ext>
              </a:extLst>
            </p:cNvPr>
            <p:cNvSpPr/>
            <p:nvPr/>
          </p:nvSpPr>
          <p:spPr>
            <a:xfrm flipH="1">
              <a:off x="7179578" y="25395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00CC99"/>
                </a:gs>
                <a:gs pos="100000">
                  <a:srgbClr val="0066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F15CA080-E4CE-4A68-AD23-709C08C763D9}"/>
              </a:ext>
            </a:extLst>
          </p:cNvPr>
          <p:cNvGrpSpPr/>
          <p:nvPr/>
        </p:nvGrpSpPr>
        <p:grpSpPr>
          <a:xfrm>
            <a:off x="9059314" y="4659235"/>
            <a:ext cx="2540856" cy="1687576"/>
            <a:chOff x="7105860" y="4600701"/>
            <a:chExt cx="2549030" cy="1702103"/>
          </a:xfrm>
        </p:grpSpPr>
        <p:sp>
          <p:nvSpPr>
            <p:cNvPr id="23" name="Freeform: Shape 22">
              <a:extLst>
                <a:ext uri="{FF2B5EF4-FFF2-40B4-BE49-F238E27FC236}">
                  <a16:creationId xmlns:a16="http://schemas.microsoft.com/office/drawing/2014/main" id="{EBE45EDD-7CB1-4341-BD2F-9E3DA2C9FF12}"/>
                </a:ext>
              </a:extLst>
            </p:cNvPr>
            <p:cNvSpPr/>
            <p:nvPr/>
          </p:nvSpPr>
          <p:spPr>
            <a:xfrm flipH="1">
              <a:off x="7427761" y="4736943"/>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Shape 23">
              <a:extLst>
                <a:ext uri="{FF2B5EF4-FFF2-40B4-BE49-F238E27FC236}">
                  <a16:creationId xmlns:a16="http://schemas.microsoft.com/office/drawing/2014/main" id="{142D785E-6F7C-416D-B56E-E84725256CAF}"/>
                </a:ext>
              </a:extLst>
            </p:cNvPr>
            <p:cNvSpPr/>
            <p:nvPr/>
          </p:nvSpPr>
          <p:spPr>
            <a:xfrm flipH="1">
              <a:off x="7105860" y="4600701"/>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33CC"/>
                </a:gs>
                <a:gs pos="100000">
                  <a:srgbClr val="6600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8">
            <a:extLst>
              <a:ext uri="{FF2B5EF4-FFF2-40B4-BE49-F238E27FC236}">
                <a16:creationId xmlns:a16="http://schemas.microsoft.com/office/drawing/2014/main" id="{6F415DCE-6113-456B-A5BD-47ACAF60903E}"/>
              </a:ext>
            </a:extLst>
          </p:cNvPr>
          <p:cNvGrpSpPr/>
          <p:nvPr/>
        </p:nvGrpSpPr>
        <p:grpSpPr>
          <a:xfrm>
            <a:off x="156826" y="-2368198"/>
            <a:ext cx="3422510" cy="5409915"/>
            <a:chOff x="8393562" y="-1752649"/>
            <a:chExt cx="3574230" cy="5649738"/>
          </a:xfrm>
        </p:grpSpPr>
        <p:grpSp>
          <p:nvGrpSpPr>
            <p:cNvPr id="40" name="Group 31">
              <a:extLst>
                <a:ext uri="{FF2B5EF4-FFF2-40B4-BE49-F238E27FC236}">
                  <a16:creationId xmlns:a16="http://schemas.microsoft.com/office/drawing/2014/main" id="{1D4DFA15-24A7-44BE-A912-F9CDAAA20C20}"/>
                </a:ext>
              </a:extLst>
            </p:cNvPr>
            <p:cNvGrpSpPr/>
            <p:nvPr/>
          </p:nvGrpSpPr>
          <p:grpSpPr>
            <a:xfrm>
              <a:off x="8393562" y="-1752649"/>
              <a:ext cx="3574230" cy="5649738"/>
              <a:chOff x="3023997" y="-2898749"/>
              <a:chExt cx="5911506" cy="9344237"/>
            </a:xfrm>
          </p:grpSpPr>
          <p:sp>
            <p:nvSpPr>
              <p:cNvPr id="43" name="Rectangle 32">
                <a:extLst>
                  <a:ext uri="{FF2B5EF4-FFF2-40B4-BE49-F238E27FC236}">
                    <a16:creationId xmlns:a16="http://schemas.microsoft.com/office/drawing/2014/main" id="{81D1CDCA-60E9-494F-8565-FFB5CE0747A4}"/>
                  </a:ext>
                </a:extLst>
              </p:cNvPr>
              <p:cNvSpPr/>
              <p:nvPr/>
            </p:nvSpPr>
            <p:spPr>
              <a:xfrm>
                <a:off x="3023997" y="2166425"/>
                <a:ext cx="5911506" cy="4279063"/>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46"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41" name="Picture 70">
              <a:extLst>
                <a:ext uri="{FF2B5EF4-FFF2-40B4-BE49-F238E27FC236}">
                  <a16:creationId xmlns:a16="http://schemas.microsoft.com/office/drawing/2014/main" id="{28F0844A-1ACC-4186-A996-B040FE8D2A5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533433" y="1659043"/>
              <a:ext cx="3294487" cy="2140601"/>
            </a:xfrm>
            <a:prstGeom prst="rect">
              <a:avLst/>
            </a:prstGeom>
          </p:spPr>
        </p:pic>
        <p:sp>
          <p:nvSpPr>
            <p:cNvPr id="42" name="TextBox 85">
              <a:extLst>
                <a:ext uri="{FF2B5EF4-FFF2-40B4-BE49-F238E27FC236}">
                  <a16:creationId xmlns:a16="http://schemas.microsoft.com/office/drawing/2014/main" id="{E998109D-DA88-493F-856A-4A8977355C16}"/>
                </a:ext>
              </a:extLst>
            </p:cNvPr>
            <p:cNvSpPr txBox="1"/>
            <p:nvPr/>
          </p:nvSpPr>
          <p:spPr>
            <a:xfrm>
              <a:off x="8711874" y="1388960"/>
              <a:ext cx="3092172" cy="385705"/>
            </a:xfrm>
            <a:prstGeom prst="rect">
              <a:avLst/>
            </a:prstGeom>
            <a:noFill/>
          </p:spPr>
          <p:txBody>
            <a:bodyPr wrap="square" rtlCol="0">
              <a:spAutoFit/>
            </a:bodyPr>
            <a:lstStyle/>
            <a:p>
              <a:pPr algn="ctr"/>
              <a:r>
                <a:rPr lang="ar-SY" b="1" dirty="0"/>
                <a:t>حياة البادية قديماً</a:t>
              </a:r>
              <a:endParaRPr lang="en-US" dirty="0">
                <a:solidFill>
                  <a:srgbClr val="002060"/>
                </a:solidFill>
                <a:latin typeface="Oswald" panose="02000503000000000000" pitchFamily="2" charset="0"/>
              </a:endParaRPr>
            </a:p>
          </p:txBody>
        </p:sp>
      </p:grpSp>
    </p:spTree>
    <p:extLst>
      <p:ext uri="{BB962C8B-B14F-4D97-AF65-F5344CB8AC3E}">
        <p14:creationId xmlns:p14="http://schemas.microsoft.com/office/powerpoint/2010/main" val="21326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FFDE3-A923-41F2-A292-16180518DD06}"/>
              </a:ext>
            </a:extLst>
          </p:cNvPr>
          <p:cNvSpPr/>
          <p:nvPr/>
        </p:nvSpPr>
        <p:spPr>
          <a:xfrm>
            <a:off x="8655166" y="58533"/>
            <a:ext cx="785265" cy="6799467"/>
          </a:xfrm>
          <a:prstGeom prst="rect">
            <a:avLst/>
          </a:prstGeom>
          <a:gradFill>
            <a:gsLst>
              <a:gs pos="0">
                <a:srgbClr val="D9D9D9">
                  <a:alpha val="0"/>
                </a:srgbClr>
              </a:gs>
              <a:gs pos="93000">
                <a:schemeClr val="tx1">
                  <a:alpha val="4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7F41BB-0C1A-4B12-9E40-47DFC069B94D}"/>
              </a:ext>
            </a:extLst>
          </p:cNvPr>
          <p:cNvGrpSpPr/>
          <p:nvPr/>
        </p:nvGrpSpPr>
        <p:grpSpPr>
          <a:xfrm>
            <a:off x="3252906" y="797866"/>
            <a:ext cx="6232039" cy="1735147"/>
            <a:chOff x="2398487" y="739333"/>
            <a:chExt cx="5139708" cy="1750084"/>
          </a:xfrm>
        </p:grpSpPr>
        <p:grpSp>
          <p:nvGrpSpPr>
            <p:cNvPr id="3" name="Group 2">
              <a:extLst>
                <a:ext uri="{FF2B5EF4-FFF2-40B4-BE49-F238E27FC236}">
                  <a16:creationId xmlns:a16="http://schemas.microsoft.com/office/drawing/2014/main" id="{6EFE4211-0FE1-430D-B479-B426CB39E854}"/>
                </a:ext>
              </a:extLst>
            </p:cNvPr>
            <p:cNvGrpSpPr/>
            <p:nvPr/>
          </p:nvGrpSpPr>
          <p:grpSpPr>
            <a:xfrm>
              <a:off x="2398487" y="739333"/>
              <a:ext cx="5096212" cy="1750084"/>
              <a:chOff x="2398487" y="739333"/>
              <a:chExt cx="5096212" cy="1750084"/>
            </a:xfrm>
          </p:grpSpPr>
          <p:sp>
            <p:nvSpPr>
              <p:cNvPr id="8" name="Freeform: Shape 7">
                <a:extLst>
                  <a:ext uri="{FF2B5EF4-FFF2-40B4-BE49-F238E27FC236}">
                    <a16:creationId xmlns:a16="http://schemas.microsoft.com/office/drawing/2014/main" id="{F0BB28A2-D5C7-4A4A-B9AA-8597AE8EBAD8}"/>
                  </a:ext>
                </a:extLst>
              </p:cNvPr>
              <p:cNvSpPr/>
              <p:nvPr/>
            </p:nvSpPr>
            <p:spPr>
              <a:xfrm>
                <a:off x="2421069" y="923556"/>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2C23CD-8A5B-4335-B43F-2166D497B68C}"/>
                  </a:ext>
                </a:extLst>
              </p:cNvPr>
              <p:cNvSpPr/>
              <p:nvPr/>
            </p:nvSpPr>
            <p:spPr>
              <a:xfrm>
                <a:off x="2398487" y="7393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gradFill flip="none" rotWithShape="1">
                <a:gsLst>
                  <a:gs pos="0">
                    <a:srgbClr val="FFCC00"/>
                  </a:gs>
                  <a:gs pos="100000">
                    <a:srgbClr val="FF9900"/>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E389D086-7115-43AB-8EE3-7F88744BFC76}"/>
                </a:ext>
              </a:extLst>
            </p:cNvPr>
            <p:cNvSpPr txBox="1"/>
            <p:nvPr/>
          </p:nvSpPr>
          <p:spPr>
            <a:xfrm>
              <a:off x="2552694" y="1063751"/>
              <a:ext cx="4985501" cy="465639"/>
            </a:xfrm>
            <a:prstGeom prst="rect">
              <a:avLst/>
            </a:prstGeom>
            <a:noFill/>
          </p:spPr>
          <p:txBody>
            <a:bodyPr wrap="square" rtlCol="0">
              <a:spAutoFit/>
            </a:bodyPr>
            <a:lstStyle/>
            <a:p>
              <a:pPr algn="ctr"/>
              <a:r>
                <a:rPr lang="ar-SY" sz="2400" b="1" dirty="0">
                  <a:solidFill>
                    <a:schemeClr val="bg1"/>
                  </a:solidFill>
                </a:rPr>
                <a:t>ب- يحدد الطلبة أربعة منتجات تعتمد صناعتها على النفط</a:t>
              </a:r>
              <a:endParaRPr lang="en-US" sz="2400" b="1" dirty="0">
                <a:solidFill>
                  <a:schemeClr val="bg1"/>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440F8AA7-3541-4B6C-A2C9-D5AF3C93465D}"/>
              </a:ext>
            </a:extLst>
          </p:cNvPr>
          <p:cNvGrpSpPr/>
          <p:nvPr/>
        </p:nvGrpSpPr>
        <p:grpSpPr>
          <a:xfrm>
            <a:off x="2763280" y="2859067"/>
            <a:ext cx="7119014" cy="1735146"/>
            <a:chOff x="2027586" y="2800533"/>
            <a:chExt cx="5846317" cy="1750083"/>
          </a:xfrm>
        </p:grpSpPr>
        <p:grpSp>
          <p:nvGrpSpPr>
            <p:cNvPr id="5" name="Group 4">
              <a:extLst>
                <a:ext uri="{FF2B5EF4-FFF2-40B4-BE49-F238E27FC236}">
                  <a16:creationId xmlns:a16="http://schemas.microsoft.com/office/drawing/2014/main" id="{3B88E973-E747-492B-BB65-1C254B005B2C}"/>
                </a:ext>
              </a:extLst>
            </p:cNvPr>
            <p:cNvGrpSpPr/>
            <p:nvPr/>
          </p:nvGrpSpPr>
          <p:grpSpPr>
            <a:xfrm>
              <a:off x="2404439" y="2800533"/>
              <a:ext cx="5143152" cy="1750083"/>
              <a:chOff x="2404439" y="2800533"/>
              <a:chExt cx="5143152" cy="1750083"/>
            </a:xfrm>
          </p:grpSpPr>
          <p:sp>
            <p:nvSpPr>
              <p:cNvPr id="16" name="Freeform: Shape 15">
                <a:extLst>
                  <a:ext uri="{FF2B5EF4-FFF2-40B4-BE49-F238E27FC236}">
                    <a16:creationId xmlns:a16="http://schemas.microsoft.com/office/drawing/2014/main" id="{E2511CCB-44C3-44D0-92B5-937D69E7A2B1}"/>
                  </a:ext>
                </a:extLst>
              </p:cNvPr>
              <p:cNvSpPr/>
              <p:nvPr/>
            </p:nvSpPr>
            <p:spPr>
              <a:xfrm>
                <a:off x="2404439" y="29847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63374 w 4996069"/>
                  <a:gd name="connsiteY5" fmla="*/ 5908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63374" y="590888"/>
                    </a:lnTo>
                    <a:lnTo>
                      <a:pt x="0" y="255667"/>
                    </a:lnTo>
                    <a:lnTo>
                      <a:pt x="0" y="239099"/>
                    </a:lnTo>
                    <a:cubicBezTo>
                      <a:pt x="364297" y="57917"/>
                      <a:pt x="728593" y="-4364"/>
                      <a:pt x="1092890"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2ADCF25-7E98-4730-9ED8-FCAB72426CB5}"/>
                  </a:ext>
                </a:extLst>
              </p:cNvPr>
              <p:cNvSpPr/>
              <p:nvPr/>
            </p:nvSpPr>
            <p:spPr>
              <a:xfrm>
                <a:off x="2451379" y="28005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287008 w 4996069"/>
                  <a:gd name="connsiteY5" fmla="*/ 92337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287008" y="923378"/>
                    </a:lnTo>
                    <a:lnTo>
                      <a:pt x="0" y="255667"/>
                    </a:lnTo>
                    <a:lnTo>
                      <a:pt x="0" y="239099"/>
                    </a:lnTo>
                    <a:cubicBezTo>
                      <a:pt x="364297" y="57917"/>
                      <a:pt x="728593" y="-4364"/>
                      <a:pt x="1092890" y="236"/>
                    </a:cubicBezTo>
                    <a:close/>
                  </a:path>
                </a:pathLst>
              </a:custGeom>
              <a:gradFill flip="none" rotWithShape="1">
                <a:gsLst>
                  <a:gs pos="0">
                    <a:srgbClr val="00CC99"/>
                  </a:gs>
                  <a:gs pos="100000">
                    <a:srgbClr val="0066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1998C5FB-104D-48CD-995D-33E7BC59FBA1}"/>
                </a:ext>
              </a:extLst>
            </p:cNvPr>
            <p:cNvSpPr txBox="1"/>
            <p:nvPr/>
          </p:nvSpPr>
          <p:spPr>
            <a:xfrm>
              <a:off x="2027586" y="3333086"/>
              <a:ext cx="5846317" cy="838151"/>
            </a:xfrm>
            <a:prstGeom prst="rect">
              <a:avLst/>
            </a:prstGeom>
            <a:noFill/>
          </p:spPr>
          <p:txBody>
            <a:bodyPr wrap="square" rtlCol="0">
              <a:spAutoFit/>
            </a:bodyPr>
            <a:lstStyle/>
            <a:p>
              <a:pPr algn="ctr"/>
              <a:r>
                <a:rPr lang="ar-SY" sz="2400" b="1" dirty="0">
                  <a:solidFill>
                    <a:schemeClr val="bg1"/>
                  </a:solidFill>
                </a:rPr>
                <a:t>الديزل      البنزين    الكيروسين      الأسفلت والشمع </a:t>
              </a:r>
            </a:p>
            <a:p>
              <a:pPr algn="ctr"/>
              <a:r>
                <a:rPr lang="en-US" sz="2400" b="1" dirty="0">
                  <a:solidFill>
                    <a:schemeClr val="bg1"/>
                  </a:solidFill>
                </a:rPr>
                <a:t> </a:t>
              </a:r>
              <a:endParaRPr lang="ar-SY" sz="2400" b="1" dirty="0">
                <a:solidFill>
                  <a:schemeClr val="bg1"/>
                </a:solidFill>
              </a:endParaRPr>
            </a:p>
          </p:txBody>
        </p:sp>
      </p:grpSp>
      <p:sp useBgFill="1">
        <p:nvSpPr>
          <p:cNvPr id="4" name="Rectangle 3">
            <a:extLst>
              <a:ext uri="{FF2B5EF4-FFF2-40B4-BE49-F238E27FC236}">
                <a16:creationId xmlns:a16="http://schemas.microsoft.com/office/drawing/2014/main" id="{78E39D27-82BF-4EB5-925E-C14161165C38}"/>
              </a:ext>
            </a:extLst>
          </p:cNvPr>
          <p:cNvSpPr/>
          <p:nvPr/>
        </p:nvSpPr>
        <p:spPr>
          <a:xfrm>
            <a:off x="9414822" y="58533"/>
            <a:ext cx="2777178" cy="679946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06BB4F5-DC4A-4DBA-8B5E-5873F8EE4BF8}"/>
              </a:ext>
            </a:extLst>
          </p:cNvPr>
          <p:cNvGrpSpPr/>
          <p:nvPr/>
        </p:nvGrpSpPr>
        <p:grpSpPr>
          <a:xfrm>
            <a:off x="9206672" y="536836"/>
            <a:ext cx="2473590" cy="1727752"/>
            <a:chOff x="7253296" y="478302"/>
            <a:chExt cx="2481547" cy="1742625"/>
          </a:xfrm>
        </p:grpSpPr>
        <p:sp>
          <p:nvSpPr>
            <p:cNvPr id="11" name="Freeform: Shape 10">
              <a:extLst>
                <a:ext uri="{FF2B5EF4-FFF2-40B4-BE49-F238E27FC236}">
                  <a16:creationId xmlns:a16="http://schemas.microsoft.com/office/drawing/2014/main" id="{C1577F64-6FF2-4C8A-810B-4E5641319F57}"/>
                </a:ext>
              </a:extLst>
            </p:cNvPr>
            <p:cNvSpPr/>
            <p:nvPr/>
          </p:nvSpPr>
          <p:spPr>
            <a:xfrm flipH="1">
              <a:off x="7507714" y="6550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2B4C5057-A82E-465E-A563-BE0ACA39CC62}"/>
                </a:ext>
              </a:extLst>
            </p:cNvPr>
            <p:cNvSpPr/>
            <p:nvPr/>
          </p:nvSpPr>
          <p:spPr>
            <a:xfrm flipH="1">
              <a:off x="7253296" y="4783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CC00"/>
                </a:gs>
                <a:gs pos="90300">
                  <a:srgbClr val="FF9E00"/>
                </a:gs>
                <a:gs pos="100000">
                  <a:srgbClr val="D67F00"/>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BD706D3-5055-4296-9750-EC8C0C5A438C}"/>
              </a:ext>
            </a:extLst>
          </p:cNvPr>
          <p:cNvGrpSpPr/>
          <p:nvPr/>
        </p:nvGrpSpPr>
        <p:grpSpPr>
          <a:xfrm>
            <a:off x="9132910" y="2598036"/>
            <a:ext cx="2473590" cy="1727752"/>
            <a:chOff x="7179578" y="2539502"/>
            <a:chExt cx="2481547" cy="1742625"/>
          </a:xfrm>
        </p:grpSpPr>
        <p:sp>
          <p:nvSpPr>
            <p:cNvPr id="18" name="Freeform: Shape 17">
              <a:extLst>
                <a:ext uri="{FF2B5EF4-FFF2-40B4-BE49-F238E27FC236}">
                  <a16:creationId xmlns:a16="http://schemas.microsoft.com/office/drawing/2014/main" id="{5F729D18-DA29-4C1C-9AEC-CDE3FDFD4F97}"/>
                </a:ext>
              </a:extLst>
            </p:cNvPr>
            <p:cNvSpPr/>
            <p:nvPr/>
          </p:nvSpPr>
          <p:spPr>
            <a:xfrm flipH="1">
              <a:off x="7433996" y="27162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4732228B-36A4-4D66-BBA8-FB46F667A880}"/>
                </a:ext>
              </a:extLst>
            </p:cNvPr>
            <p:cNvSpPr/>
            <p:nvPr/>
          </p:nvSpPr>
          <p:spPr>
            <a:xfrm flipH="1">
              <a:off x="7179578" y="25395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00CC99"/>
                </a:gs>
                <a:gs pos="100000">
                  <a:srgbClr val="0066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8">
            <a:extLst>
              <a:ext uri="{FF2B5EF4-FFF2-40B4-BE49-F238E27FC236}">
                <a16:creationId xmlns:a16="http://schemas.microsoft.com/office/drawing/2014/main" id="{6F415DCE-6113-456B-A5BD-47ACAF60903E}"/>
              </a:ext>
            </a:extLst>
          </p:cNvPr>
          <p:cNvGrpSpPr/>
          <p:nvPr/>
        </p:nvGrpSpPr>
        <p:grpSpPr>
          <a:xfrm>
            <a:off x="156823" y="-2368198"/>
            <a:ext cx="2731516" cy="4966235"/>
            <a:chOff x="8393562" y="-1752649"/>
            <a:chExt cx="2852605" cy="5186390"/>
          </a:xfrm>
        </p:grpSpPr>
        <p:grpSp>
          <p:nvGrpSpPr>
            <p:cNvPr id="40" name="Group 31">
              <a:extLst>
                <a:ext uri="{FF2B5EF4-FFF2-40B4-BE49-F238E27FC236}">
                  <a16:creationId xmlns:a16="http://schemas.microsoft.com/office/drawing/2014/main" id="{1D4DFA15-24A7-44BE-A912-F9CDAAA20C20}"/>
                </a:ext>
              </a:extLst>
            </p:cNvPr>
            <p:cNvGrpSpPr/>
            <p:nvPr/>
          </p:nvGrpSpPr>
          <p:grpSpPr>
            <a:xfrm>
              <a:off x="8393562" y="-1752649"/>
              <a:ext cx="2852605" cy="5186390"/>
              <a:chOff x="3023997" y="-2898749"/>
              <a:chExt cx="4717993" cy="8577894"/>
            </a:xfrm>
          </p:grpSpPr>
          <p:sp>
            <p:nvSpPr>
              <p:cNvPr id="43" name="Rectangle 32">
                <a:extLst>
                  <a:ext uri="{FF2B5EF4-FFF2-40B4-BE49-F238E27FC236}">
                    <a16:creationId xmlns:a16="http://schemas.microsoft.com/office/drawing/2014/main" id="{81D1CDCA-60E9-494F-8565-FFB5CE0747A4}"/>
                  </a:ext>
                </a:extLst>
              </p:cNvPr>
              <p:cNvSpPr/>
              <p:nvPr/>
            </p:nvSpPr>
            <p:spPr>
              <a:xfrm>
                <a:off x="3023997" y="2166427"/>
                <a:ext cx="4717993" cy="3512718"/>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46"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41" name="Picture 70">
              <a:extLst>
                <a:ext uri="{FF2B5EF4-FFF2-40B4-BE49-F238E27FC236}">
                  <a16:creationId xmlns:a16="http://schemas.microsoft.com/office/drawing/2014/main" id="{28F0844A-1ACC-4186-A996-B040FE8D2A5A}"/>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589907" y="1659041"/>
              <a:ext cx="2444057" cy="1562512"/>
            </a:xfrm>
            <a:prstGeom prst="rect">
              <a:avLst/>
            </a:prstGeom>
          </p:spPr>
        </p:pic>
        <p:sp>
          <p:nvSpPr>
            <p:cNvPr id="42" name="TextBox 85">
              <a:extLst>
                <a:ext uri="{FF2B5EF4-FFF2-40B4-BE49-F238E27FC236}">
                  <a16:creationId xmlns:a16="http://schemas.microsoft.com/office/drawing/2014/main" id="{E998109D-DA88-493F-856A-4A8977355C16}"/>
                </a:ext>
              </a:extLst>
            </p:cNvPr>
            <p:cNvSpPr txBox="1"/>
            <p:nvPr/>
          </p:nvSpPr>
          <p:spPr>
            <a:xfrm>
              <a:off x="8589907" y="1388961"/>
              <a:ext cx="2550650" cy="321421"/>
            </a:xfrm>
            <a:prstGeom prst="rect">
              <a:avLst/>
            </a:prstGeom>
            <a:noFill/>
          </p:spPr>
          <p:txBody>
            <a:bodyPr wrap="square" rtlCol="0">
              <a:spAutoFit/>
            </a:bodyPr>
            <a:lstStyle/>
            <a:p>
              <a:pPr algn="ctr"/>
              <a:r>
                <a:rPr lang="ar-SY" sz="1400" b="1" dirty="0"/>
                <a:t>أول بئر اكتشفت في المملكة بئر الدمام</a:t>
              </a:r>
              <a:endParaRPr lang="en-US" sz="1400" dirty="0">
                <a:solidFill>
                  <a:srgbClr val="002060"/>
                </a:solidFill>
                <a:latin typeface="Oswald" panose="02000503000000000000" pitchFamily="2" charset="0"/>
              </a:endParaRPr>
            </a:p>
          </p:txBody>
        </p:sp>
      </p:grpSp>
    </p:spTree>
    <p:extLst>
      <p:ext uri="{BB962C8B-B14F-4D97-AF65-F5344CB8AC3E}">
        <p14:creationId xmlns:p14="http://schemas.microsoft.com/office/powerpoint/2010/main" val="178095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id="{E025209F-A410-46B8-AF7F-9A54E5B9CE58}"/>
              </a:ext>
            </a:extLst>
          </p:cNvPr>
          <p:cNvSpPr/>
          <p:nvPr/>
        </p:nvSpPr>
        <p:spPr>
          <a:xfrm rot="223389">
            <a:off x="5894244" y="6252201"/>
            <a:ext cx="2231305" cy="729275"/>
          </a:xfrm>
          <a:prstGeom prst="ellipse">
            <a:avLst/>
          </a:prstGeom>
          <a:gradFill flip="none" rotWithShape="1">
            <a:gsLst>
              <a:gs pos="100000">
                <a:schemeClr val="accent1">
                  <a:alpha val="0"/>
                  <a:lumMod val="0"/>
                </a:schemeClr>
              </a:gs>
              <a:gs pos="16000">
                <a:schemeClr val="tx1">
                  <a:alpha val="5600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F6BA78A-4F6A-46B1-A466-79E503883DA0}"/>
              </a:ext>
            </a:extLst>
          </p:cNvPr>
          <p:cNvSpPr/>
          <p:nvPr/>
        </p:nvSpPr>
        <p:spPr>
          <a:xfrm>
            <a:off x="1219824" y="1023881"/>
            <a:ext cx="3807731" cy="5361208"/>
          </a:xfrm>
          <a:prstGeom prst="roundRect">
            <a:avLst>
              <a:gd name="adj" fmla="val 4904"/>
            </a:avLst>
          </a:prstGeom>
          <a:solidFill>
            <a:srgbClr val="124F74"/>
          </a:solidFill>
          <a:ln>
            <a:solidFill>
              <a:schemeClr val="bg1">
                <a:lumMod val="85000"/>
              </a:schemeClr>
            </a:solidFill>
          </a:ln>
          <a:effectLst>
            <a:outerShdw blurRad="2286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8502426-CFC2-405A-B48D-654336359B9F}"/>
              </a:ext>
            </a:extLst>
          </p:cNvPr>
          <p:cNvGrpSpPr/>
          <p:nvPr/>
        </p:nvGrpSpPr>
        <p:grpSpPr>
          <a:xfrm>
            <a:off x="1459516" y="1463262"/>
            <a:ext cx="3467927" cy="4654829"/>
            <a:chOff x="1684952" y="1463262"/>
            <a:chExt cx="3467927" cy="4654829"/>
          </a:xfrm>
        </p:grpSpPr>
        <p:sp>
          <p:nvSpPr>
            <p:cNvPr id="25" name="Rectangle 24">
              <a:extLst>
                <a:ext uri="{FF2B5EF4-FFF2-40B4-BE49-F238E27FC236}">
                  <a16:creationId xmlns:a16="http://schemas.microsoft.com/office/drawing/2014/main" id="{540A5303-B350-4CE6-A800-E6B2946C66EA}"/>
                </a:ext>
              </a:extLst>
            </p:cNvPr>
            <p:cNvSpPr/>
            <p:nvPr/>
          </p:nvSpPr>
          <p:spPr>
            <a:xfrm>
              <a:off x="1684952" y="1463262"/>
              <a:ext cx="3467927" cy="4654829"/>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AAAB43E-0192-497C-9046-1278FC6298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4233" y="1861284"/>
              <a:ext cx="2008849" cy="2058451"/>
            </a:xfrm>
            <a:prstGeom prst="rect">
              <a:avLst/>
            </a:prstGeom>
          </p:spPr>
        </p:pic>
        <p:sp>
          <p:nvSpPr>
            <p:cNvPr id="8" name="TextBox 7">
              <a:extLst>
                <a:ext uri="{FF2B5EF4-FFF2-40B4-BE49-F238E27FC236}">
                  <a16:creationId xmlns:a16="http://schemas.microsoft.com/office/drawing/2014/main" id="{5C5B09EE-B4D4-49E4-AC09-72C33265514F}"/>
                </a:ext>
              </a:extLst>
            </p:cNvPr>
            <p:cNvSpPr txBox="1"/>
            <p:nvPr/>
          </p:nvSpPr>
          <p:spPr>
            <a:xfrm>
              <a:off x="2009660" y="4017607"/>
              <a:ext cx="2624951" cy="400110"/>
            </a:xfrm>
            <a:prstGeom prst="rect">
              <a:avLst/>
            </a:prstGeom>
            <a:noFill/>
          </p:spPr>
          <p:txBody>
            <a:bodyPr wrap="square" rtlCol="0">
              <a:spAutoFit/>
            </a:bodyPr>
            <a:lstStyle/>
            <a:p>
              <a:pPr algn="ctr"/>
              <a:r>
                <a:rPr lang="ar-SY" sz="2000" b="1" dirty="0"/>
                <a:t>4- التعليم:</a:t>
              </a:r>
              <a:endParaRPr lang="en-US" sz="2000" dirty="0">
                <a:solidFill>
                  <a:schemeClr val="bg2">
                    <a:lumMod val="50000"/>
                  </a:schemeClr>
                </a:solidFill>
                <a:latin typeface="Oswald" panose="02000503000000000000" pitchFamily="2" charset="0"/>
              </a:endParaRPr>
            </a:p>
          </p:txBody>
        </p:sp>
        <p:sp>
          <p:nvSpPr>
            <p:cNvPr id="13" name="TextBox 12">
              <a:extLst>
                <a:ext uri="{FF2B5EF4-FFF2-40B4-BE49-F238E27FC236}">
                  <a16:creationId xmlns:a16="http://schemas.microsoft.com/office/drawing/2014/main" id="{7C7C892A-95BC-4AF5-BA1E-974A1ED775F1}"/>
                </a:ext>
              </a:extLst>
            </p:cNvPr>
            <p:cNvSpPr txBox="1"/>
            <p:nvPr/>
          </p:nvSpPr>
          <p:spPr>
            <a:xfrm>
              <a:off x="1871437" y="4417717"/>
              <a:ext cx="3058429" cy="923330"/>
            </a:xfrm>
            <a:prstGeom prst="rect">
              <a:avLst/>
            </a:prstGeom>
            <a:noFill/>
          </p:spPr>
          <p:txBody>
            <a:bodyPr wrap="square" rtlCol="0">
              <a:spAutoFit/>
            </a:bodyPr>
            <a:lstStyle/>
            <a:p>
              <a:pPr algn="r"/>
              <a:r>
                <a:rPr lang="ar-SY" b="1" dirty="0"/>
                <a:t>حرص الملك عبد العزيز على تعليم أبناء الوطن للإسهام في بنائه، واتخذ عدداً من الخطوات لتحقيق ذلك، مثل:</a:t>
              </a:r>
              <a:endParaRPr lang="en-US" b="1" dirty="0">
                <a:solidFill>
                  <a:schemeClr val="bg2">
                    <a:lumMod val="50000"/>
                  </a:schemeClr>
                </a:solidFill>
              </a:endParaRPr>
            </a:p>
          </p:txBody>
        </p:sp>
      </p:grpSp>
      <p:grpSp>
        <p:nvGrpSpPr>
          <p:cNvPr id="55" name="Group 54">
            <a:extLst>
              <a:ext uri="{FF2B5EF4-FFF2-40B4-BE49-F238E27FC236}">
                <a16:creationId xmlns:a16="http://schemas.microsoft.com/office/drawing/2014/main" id="{6B685B81-679C-48AF-B53D-082A9AA37A5B}"/>
              </a:ext>
            </a:extLst>
          </p:cNvPr>
          <p:cNvGrpSpPr/>
          <p:nvPr/>
        </p:nvGrpSpPr>
        <p:grpSpPr>
          <a:xfrm>
            <a:off x="4634611" y="945149"/>
            <a:ext cx="2453386" cy="5671689"/>
            <a:chOff x="4662746" y="635660"/>
            <a:chExt cx="2453386" cy="5671689"/>
          </a:xfrm>
        </p:grpSpPr>
        <p:sp>
          <p:nvSpPr>
            <p:cNvPr id="44" name="Isosceles Triangle 43">
              <a:extLst>
                <a:ext uri="{FF2B5EF4-FFF2-40B4-BE49-F238E27FC236}">
                  <a16:creationId xmlns:a16="http://schemas.microsoft.com/office/drawing/2014/main" id="{242F6318-9E20-4723-B87A-FAF1B89E5E26}"/>
                </a:ext>
              </a:extLst>
            </p:cNvPr>
            <p:cNvSpPr/>
            <p:nvPr/>
          </p:nvSpPr>
          <p:spPr>
            <a:xfrm>
              <a:off x="5645180" y="809124"/>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27F2B2E-C1BF-40D7-9B40-C63566BEF475}"/>
                </a:ext>
              </a:extLst>
            </p:cNvPr>
            <p:cNvSpPr/>
            <p:nvPr/>
          </p:nvSpPr>
          <p:spPr>
            <a:xfrm flipH="1" flipV="1">
              <a:off x="4813107" y="635660"/>
              <a:ext cx="2233040"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87000">
                  <a:srgbClr val="E4E4E4"/>
                </a:gs>
                <a:gs pos="95000">
                  <a:schemeClr val="bg1">
                    <a:lumMod val="85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a:extLst>
                <a:ext uri="{FF2B5EF4-FFF2-40B4-BE49-F238E27FC236}">
                  <a16:creationId xmlns:a16="http://schemas.microsoft.com/office/drawing/2014/main" id="{DBE31538-8306-4C00-B149-3FCBF1D12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374" y="4883162"/>
              <a:ext cx="1711398" cy="1043138"/>
            </a:xfrm>
            <a:prstGeom prst="rect">
              <a:avLst/>
            </a:prstGeom>
            <a:scene3d>
              <a:camera prst="perspectiveHeroicExtremeLeftFacing"/>
              <a:lightRig rig="threePt" dir="t"/>
            </a:scene3d>
          </p:spPr>
        </p:pic>
        <p:sp>
          <p:nvSpPr>
            <p:cNvPr id="38" name="TextBox 37">
              <a:extLst>
                <a:ext uri="{FF2B5EF4-FFF2-40B4-BE49-F238E27FC236}">
                  <a16:creationId xmlns:a16="http://schemas.microsoft.com/office/drawing/2014/main" id="{B20F191D-C590-42CB-9B7B-B384C3B1AB82}"/>
                </a:ext>
              </a:extLst>
            </p:cNvPr>
            <p:cNvSpPr txBox="1"/>
            <p:nvPr/>
          </p:nvSpPr>
          <p:spPr>
            <a:xfrm>
              <a:off x="4662746" y="1617653"/>
              <a:ext cx="2453386" cy="707886"/>
            </a:xfrm>
            <a:prstGeom prst="rect">
              <a:avLst/>
            </a:prstGeom>
            <a:noFill/>
          </p:spPr>
          <p:txBody>
            <a:bodyPr wrap="square" rtlCol="0">
              <a:spAutoFit/>
            </a:bodyPr>
            <a:lstStyle/>
            <a:p>
              <a:pPr algn="r"/>
              <a:r>
                <a:rPr lang="ar-SY" sz="2000" dirty="0"/>
                <a:t>إنشاء مديرية المعارف، عام 1344 ه.</a:t>
              </a:r>
              <a:endParaRPr lang="en-US" sz="2000" b="1" dirty="0">
                <a:solidFill>
                  <a:schemeClr val="bg1">
                    <a:lumMod val="50000"/>
                  </a:schemeClr>
                </a:solidFill>
              </a:endParaRPr>
            </a:p>
          </p:txBody>
        </p:sp>
        <p:sp>
          <p:nvSpPr>
            <p:cNvPr id="41" name="Arrow: Down 40">
              <a:extLst>
                <a:ext uri="{FF2B5EF4-FFF2-40B4-BE49-F238E27FC236}">
                  <a16:creationId xmlns:a16="http://schemas.microsoft.com/office/drawing/2014/main" id="{435B7F5B-8970-4850-96C1-01EB60B80996}"/>
                </a:ext>
              </a:extLst>
            </p:cNvPr>
            <p:cNvSpPr/>
            <p:nvPr/>
          </p:nvSpPr>
          <p:spPr>
            <a:xfrm rot="20612401">
              <a:off x="5703917" y="777705"/>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91093B9E-2199-41E1-9019-2E41B2DE5C76}"/>
                </a:ext>
              </a:extLst>
            </p:cNvPr>
            <p:cNvSpPr txBox="1"/>
            <p:nvPr/>
          </p:nvSpPr>
          <p:spPr>
            <a:xfrm>
              <a:off x="4813107" y="3753179"/>
              <a:ext cx="2174163" cy="1015663"/>
            </a:xfrm>
            <a:prstGeom prst="rect">
              <a:avLst/>
            </a:prstGeom>
            <a:noFill/>
          </p:spPr>
          <p:txBody>
            <a:bodyPr wrap="square" rtlCol="0">
              <a:spAutoFit/>
            </a:bodyPr>
            <a:lstStyle/>
            <a:p>
              <a:pPr algn="r"/>
              <a:r>
                <a:rPr lang="ar-SY" sz="2000" dirty="0"/>
                <a:t>افتتاح المعهد العلمي السعودي عام 1345 هـ في مكة المكرمة.</a:t>
              </a:r>
              <a:endParaRPr lang="en-US" sz="2000" b="1" dirty="0">
                <a:solidFill>
                  <a:schemeClr val="bg1">
                    <a:lumMod val="50000"/>
                  </a:schemeClr>
                </a:solidFill>
              </a:endParaRPr>
            </a:p>
          </p:txBody>
        </p:sp>
      </p:grpSp>
      <p:grpSp>
        <p:nvGrpSpPr>
          <p:cNvPr id="56" name="Group 55">
            <a:extLst>
              <a:ext uri="{FF2B5EF4-FFF2-40B4-BE49-F238E27FC236}">
                <a16:creationId xmlns:a16="http://schemas.microsoft.com/office/drawing/2014/main" id="{4C17E16B-363F-437E-95D7-FB4FCA395015}"/>
              </a:ext>
            </a:extLst>
          </p:cNvPr>
          <p:cNvGrpSpPr/>
          <p:nvPr/>
        </p:nvGrpSpPr>
        <p:grpSpPr>
          <a:xfrm>
            <a:off x="6789592" y="945149"/>
            <a:ext cx="2386705" cy="5671689"/>
            <a:chOff x="6817727" y="635660"/>
            <a:chExt cx="2386705" cy="5671689"/>
          </a:xfrm>
        </p:grpSpPr>
        <p:sp>
          <p:nvSpPr>
            <p:cNvPr id="45" name="Isosceles Triangle 44">
              <a:extLst>
                <a:ext uri="{FF2B5EF4-FFF2-40B4-BE49-F238E27FC236}">
                  <a16:creationId xmlns:a16="http://schemas.microsoft.com/office/drawing/2014/main" id="{AC7F803F-1E14-424B-ABE5-3EBBF4A61737}"/>
                </a:ext>
              </a:extLst>
            </p:cNvPr>
            <p:cNvSpPr/>
            <p:nvPr/>
          </p:nvSpPr>
          <p:spPr>
            <a:xfrm>
              <a:off x="8316451" y="906795"/>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EB96BDA-1E7F-4C23-A205-2DBC57A01208}"/>
                </a:ext>
              </a:extLst>
            </p:cNvPr>
            <p:cNvSpPr/>
            <p:nvPr/>
          </p:nvSpPr>
          <p:spPr>
            <a:xfrm flipV="1">
              <a:off x="7038032" y="635660"/>
              <a:ext cx="2166400"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96000">
                  <a:srgbClr val="E4E4E4"/>
                </a:gs>
                <a:gs pos="100000">
                  <a:schemeClr val="bg1">
                    <a:lumMod val="85000"/>
                  </a:schemeClr>
                </a:gs>
                <a:gs pos="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A9727EAA-0DB7-4DB0-8A84-37666C0A81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4272" y="4923837"/>
              <a:ext cx="1480744" cy="1051360"/>
            </a:xfrm>
            <a:prstGeom prst="rect">
              <a:avLst/>
            </a:prstGeom>
            <a:scene3d>
              <a:camera prst="perspectiveContrastingRightFacing"/>
              <a:lightRig rig="threePt" dir="t"/>
            </a:scene3d>
          </p:spPr>
        </p:pic>
        <p:sp>
          <p:nvSpPr>
            <p:cNvPr id="42" name="Arrow: Down 41">
              <a:extLst>
                <a:ext uri="{FF2B5EF4-FFF2-40B4-BE49-F238E27FC236}">
                  <a16:creationId xmlns:a16="http://schemas.microsoft.com/office/drawing/2014/main" id="{F4631028-988A-4DAF-ADC4-EFEE62789B8D}"/>
                </a:ext>
              </a:extLst>
            </p:cNvPr>
            <p:cNvSpPr/>
            <p:nvPr/>
          </p:nvSpPr>
          <p:spPr>
            <a:xfrm rot="1369543">
              <a:off x="7901645" y="805659"/>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B0FF019-3E8A-4BF1-9F40-BC63E21AFC61}"/>
                </a:ext>
              </a:extLst>
            </p:cNvPr>
            <p:cNvSpPr txBox="1"/>
            <p:nvPr/>
          </p:nvSpPr>
          <p:spPr>
            <a:xfrm>
              <a:off x="6992185" y="1617653"/>
              <a:ext cx="2212247" cy="646331"/>
            </a:xfrm>
            <a:prstGeom prst="rect">
              <a:avLst/>
            </a:prstGeom>
            <a:noFill/>
          </p:spPr>
          <p:txBody>
            <a:bodyPr wrap="square" rtlCol="0">
              <a:spAutoFit/>
            </a:bodyPr>
            <a:lstStyle/>
            <a:p>
              <a:pPr algn="ctr"/>
              <a:r>
                <a:rPr lang="ar-SY" b="1" dirty="0"/>
                <a:t>ابتعاث الطلاب </a:t>
              </a:r>
              <a:r>
                <a:rPr lang="ar-SY" sz="1600" b="1" dirty="0"/>
                <a:t>للدراسة</a:t>
              </a:r>
              <a:r>
                <a:rPr lang="ar-SY" b="1" dirty="0"/>
                <a:t> في الخارج</a:t>
              </a:r>
              <a:endParaRPr lang="en-US" b="1" dirty="0">
                <a:solidFill>
                  <a:schemeClr val="bg1">
                    <a:lumMod val="50000"/>
                  </a:schemeClr>
                </a:solidFill>
              </a:endParaRPr>
            </a:p>
          </p:txBody>
        </p:sp>
        <p:sp>
          <p:nvSpPr>
            <p:cNvPr id="50" name="TextBox 49">
              <a:extLst>
                <a:ext uri="{FF2B5EF4-FFF2-40B4-BE49-F238E27FC236}">
                  <a16:creationId xmlns:a16="http://schemas.microsoft.com/office/drawing/2014/main" id="{DC812FE5-C59F-4D1E-AB3A-31406AE28973}"/>
                </a:ext>
              </a:extLst>
            </p:cNvPr>
            <p:cNvSpPr txBox="1"/>
            <p:nvPr/>
          </p:nvSpPr>
          <p:spPr>
            <a:xfrm>
              <a:off x="6817727" y="3470241"/>
              <a:ext cx="2386705" cy="1477328"/>
            </a:xfrm>
            <a:prstGeom prst="rect">
              <a:avLst/>
            </a:prstGeom>
            <a:noFill/>
          </p:spPr>
          <p:txBody>
            <a:bodyPr wrap="square" rtlCol="0">
              <a:spAutoFit/>
            </a:bodyPr>
            <a:lstStyle/>
            <a:p>
              <a:pPr marL="171450" indent="-171450" algn="r">
                <a:buFont typeface="Arial" panose="020B0604020202020204" pitchFamily="34" charset="0"/>
                <a:buChar char="•"/>
              </a:pPr>
              <a:r>
                <a:rPr lang="ar-SY" b="1" dirty="0"/>
                <a:t>إنشاء كلية الشريعة في مكة المكرمة عام 1369 هـ فكانت نواة للتعليم الجامعي في المملكة العربية السعودية.</a:t>
              </a:r>
              <a:endParaRPr lang="en-US" b="1" dirty="0">
                <a:solidFill>
                  <a:schemeClr val="bg1">
                    <a:lumMod val="50000"/>
                  </a:schemeClr>
                </a:solidFill>
              </a:endParaRPr>
            </a:p>
          </p:txBody>
        </p:sp>
      </p:grpSp>
      <p:sp>
        <p:nvSpPr>
          <p:cNvPr id="2" name="TextBox 1">
            <a:extLst>
              <a:ext uri="{FF2B5EF4-FFF2-40B4-BE49-F238E27FC236}">
                <a16:creationId xmlns:a16="http://schemas.microsoft.com/office/drawing/2014/main" id="{0C4D9FD5-BB94-4B65-A7F9-26007F45483A}"/>
              </a:ext>
            </a:extLst>
          </p:cNvPr>
          <p:cNvSpPr txBox="1"/>
          <p:nvPr/>
        </p:nvSpPr>
        <p:spPr>
          <a:xfrm>
            <a:off x="6200091" y="84117"/>
            <a:ext cx="4810419" cy="584775"/>
          </a:xfrm>
          <a:prstGeom prst="rect">
            <a:avLst/>
          </a:prstGeom>
          <a:noFill/>
        </p:spPr>
        <p:txBody>
          <a:bodyPr wrap="square" rtlCol="0">
            <a:spAutoFit/>
          </a:bodyPr>
          <a:lstStyle/>
          <a:p>
            <a:r>
              <a:rPr lang="ar-SY" sz="3200" b="1" dirty="0">
                <a:solidFill>
                  <a:schemeClr val="bg1"/>
                </a:solidFill>
              </a:rPr>
              <a:t>إنجازات الملك عبدالعزيز</a:t>
            </a:r>
            <a:endParaRPr lang="en-US" sz="3200" dirty="0">
              <a:solidFill>
                <a:schemeClr val="bg1"/>
              </a:solidFill>
              <a:latin typeface="Oswald" panose="02000503000000000000" pitchFamily="2" charset="0"/>
            </a:endParaRPr>
          </a:p>
        </p:txBody>
      </p:sp>
      <p:grpSp>
        <p:nvGrpSpPr>
          <p:cNvPr id="3" name="Group 2">
            <a:extLst>
              <a:ext uri="{FF2B5EF4-FFF2-40B4-BE49-F238E27FC236}">
                <a16:creationId xmlns:a16="http://schemas.microsoft.com/office/drawing/2014/main" id="{8FA0EF1F-41FB-4892-9DF4-B59C1A18AFFD}"/>
              </a:ext>
            </a:extLst>
          </p:cNvPr>
          <p:cNvGrpSpPr/>
          <p:nvPr/>
        </p:nvGrpSpPr>
        <p:grpSpPr>
          <a:xfrm>
            <a:off x="1571834" y="764266"/>
            <a:ext cx="3058430" cy="863943"/>
            <a:chOff x="1876904" y="850457"/>
            <a:chExt cx="3058430" cy="863943"/>
          </a:xfrm>
        </p:grpSpPr>
        <p:sp>
          <p:nvSpPr>
            <p:cNvPr id="9" name="Rectangle 8">
              <a:extLst>
                <a:ext uri="{FF2B5EF4-FFF2-40B4-BE49-F238E27FC236}">
                  <a16:creationId xmlns:a16="http://schemas.microsoft.com/office/drawing/2014/main" id="{A7FF30AE-80ED-4B8C-9887-DAE7482AD45D}"/>
                </a:ext>
              </a:extLst>
            </p:cNvPr>
            <p:cNvSpPr/>
            <p:nvPr/>
          </p:nvSpPr>
          <p:spPr>
            <a:xfrm>
              <a:off x="2184026" y="946593"/>
              <a:ext cx="2456981" cy="371106"/>
            </a:xfrm>
            <a:prstGeom prst="rect">
              <a:avLst/>
            </a:prstGeom>
            <a:gradFill flip="none" rotWithShape="1">
              <a:gsLst>
                <a:gs pos="7000">
                  <a:srgbClr val="C2C2C2"/>
                </a:gs>
                <a:gs pos="51000">
                  <a:schemeClr val="bg1">
                    <a:lumMod val="0"/>
                    <a:lumOff val="100000"/>
                  </a:schemeClr>
                </a:gs>
                <a:gs pos="100000">
                  <a:srgbClr val="C2C2C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D32477-BE2E-4930-9E87-5C679E043AED}"/>
                </a:ext>
              </a:extLst>
            </p:cNvPr>
            <p:cNvSpPr/>
            <p:nvPr/>
          </p:nvSpPr>
          <p:spPr>
            <a:xfrm>
              <a:off x="2280003"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E0B32FA-979F-4C0F-8B20-6277AB44528C}"/>
                </a:ext>
              </a:extLst>
            </p:cNvPr>
            <p:cNvSpPr/>
            <p:nvPr/>
          </p:nvSpPr>
          <p:spPr>
            <a:xfrm>
              <a:off x="4365878"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47F257EF-6FA6-4FFC-B70A-8558A513CD65}"/>
                </a:ext>
              </a:extLst>
            </p:cNvPr>
            <p:cNvSpPr/>
            <p:nvPr/>
          </p:nvSpPr>
          <p:spPr>
            <a:xfrm>
              <a:off x="1876904" y="946593"/>
              <a:ext cx="3058429" cy="767806"/>
            </a:xfrm>
            <a:custGeom>
              <a:avLst/>
              <a:gdLst>
                <a:gd name="connsiteX0" fmla="*/ 350858 w 3788229"/>
                <a:gd name="connsiteY0" fmla="*/ 59690 h 961209"/>
                <a:gd name="connsiteX1" fmla="*/ 108857 w 3788229"/>
                <a:gd name="connsiteY1" fmla="*/ 301691 h 961209"/>
                <a:gd name="connsiteX2" fmla="*/ 108857 w 3788229"/>
                <a:gd name="connsiteY2" fmla="*/ 659518 h 961209"/>
                <a:gd name="connsiteX3" fmla="*/ 350858 w 3788229"/>
                <a:gd name="connsiteY3" fmla="*/ 901519 h 961209"/>
                <a:gd name="connsiteX4" fmla="*/ 3437371 w 3788229"/>
                <a:gd name="connsiteY4" fmla="*/ 901519 h 961209"/>
                <a:gd name="connsiteX5" fmla="*/ 3679372 w 3788229"/>
                <a:gd name="connsiteY5" fmla="*/ 659518 h 961209"/>
                <a:gd name="connsiteX6" fmla="*/ 3679372 w 3788229"/>
                <a:gd name="connsiteY6" fmla="*/ 301691 h 961209"/>
                <a:gd name="connsiteX7" fmla="*/ 3437371 w 3788229"/>
                <a:gd name="connsiteY7" fmla="*/ 59690 h 961209"/>
                <a:gd name="connsiteX8" fmla="*/ 276319 w 3788229"/>
                <a:gd name="connsiteY8" fmla="*/ 0 h 961209"/>
                <a:gd name="connsiteX9" fmla="*/ 3511910 w 3788229"/>
                <a:gd name="connsiteY9" fmla="*/ 0 h 961209"/>
                <a:gd name="connsiteX10" fmla="*/ 3788229 w 3788229"/>
                <a:gd name="connsiteY10" fmla="*/ 276319 h 961209"/>
                <a:gd name="connsiteX11" fmla="*/ 3788229 w 3788229"/>
                <a:gd name="connsiteY11" fmla="*/ 684890 h 961209"/>
                <a:gd name="connsiteX12" fmla="*/ 3511910 w 3788229"/>
                <a:gd name="connsiteY12" fmla="*/ 961209 h 961209"/>
                <a:gd name="connsiteX13" fmla="*/ 276319 w 3788229"/>
                <a:gd name="connsiteY13" fmla="*/ 961209 h 961209"/>
                <a:gd name="connsiteX14" fmla="*/ 0 w 3788229"/>
                <a:gd name="connsiteY14" fmla="*/ 684890 h 961209"/>
                <a:gd name="connsiteX15" fmla="*/ 0 w 3788229"/>
                <a:gd name="connsiteY15" fmla="*/ 276319 h 961209"/>
                <a:gd name="connsiteX16" fmla="*/ 276319 w 3788229"/>
                <a:gd name="connsiteY16" fmla="*/ 0 h 96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8229" h="961209">
                  <a:moveTo>
                    <a:pt x="350858" y="59690"/>
                  </a:moveTo>
                  <a:cubicBezTo>
                    <a:pt x="217205" y="59690"/>
                    <a:pt x="108857" y="168038"/>
                    <a:pt x="108857" y="301691"/>
                  </a:cubicBezTo>
                  <a:lnTo>
                    <a:pt x="108857" y="659518"/>
                  </a:lnTo>
                  <a:cubicBezTo>
                    <a:pt x="108857" y="793171"/>
                    <a:pt x="217205" y="901519"/>
                    <a:pt x="350858" y="901519"/>
                  </a:cubicBezTo>
                  <a:lnTo>
                    <a:pt x="3437371" y="901519"/>
                  </a:lnTo>
                  <a:cubicBezTo>
                    <a:pt x="3571024" y="901519"/>
                    <a:pt x="3679372" y="793171"/>
                    <a:pt x="3679372" y="659518"/>
                  </a:cubicBezTo>
                  <a:lnTo>
                    <a:pt x="3679372" y="301691"/>
                  </a:lnTo>
                  <a:cubicBezTo>
                    <a:pt x="3679372" y="168038"/>
                    <a:pt x="3571024" y="59690"/>
                    <a:pt x="3437371" y="59690"/>
                  </a:cubicBezTo>
                  <a:close/>
                  <a:moveTo>
                    <a:pt x="276319" y="0"/>
                  </a:moveTo>
                  <a:lnTo>
                    <a:pt x="3511910" y="0"/>
                  </a:lnTo>
                  <a:cubicBezTo>
                    <a:pt x="3664517" y="0"/>
                    <a:pt x="3788229" y="123712"/>
                    <a:pt x="3788229" y="276319"/>
                  </a:cubicBezTo>
                  <a:lnTo>
                    <a:pt x="3788229" y="684890"/>
                  </a:lnTo>
                  <a:cubicBezTo>
                    <a:pt x="3788229" y="837497"/>
                    <a:pt x="3664517" y="961209"/>
                    <a:pt x="3511910" y="961209"/>
                  </a:cubicBezTo>
                  <a:lnTo>
                    <a:pt x="276319" y="961209"/>
                  </a:lnTo>
                  <a:cubicBezTo>
                    <a:pt x="123712" y="961209"/>
                    <a:pt x="0" y="837497"/>
                    <a:pt x="0" y="684890"/>
                  </a:cubicBezTo>
                  <a:lnTo>
                    <a:pt x="0" y="276319"/>
                  </a:lnTo>
                  <a:cubicBezTo>
                    <a:pt x="0" y="123712"/>
                    <a:pt x="123712" y="0"/>
                    <a:pt x="276319" y="0"/>
                  </a:cubicBezTo>
                  <a:close/>
                </a:path>
              </a:pathLst>
            </a:custGeom>
            <a:gradFill flip="none" rotWithShape="1">
              <a:gsLst>
                <a:gs pos="30000">
                  <a:schemeClr val="bg1"/>
                </a:gs>
                <a:gs pos="0">
                  <a:schemeClr val="tx1"/>
                </a:gs>
                <a:gs pos="100000">
                  <a:schemeClr val="bg2">
                    <a:lumMod val="75000"/>
                  </a:schemeClr>
                </a:gs>
                <a:gs pos="79000">
                  <a:schemeClr val="bg1"/>
                </a:gs>
              </a:gsLst>
              <a:lin ang="27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BB257C8-BDE5-41D7-98B3-B04AF48FCA41}"/>
                </a:ext>
              </a:extLst>
            </p:cNvPr>
            <p:cNvSpPr/>
            <p:nvPr/>
          </p:nvSpPr>
          <p:spPr>
            <a:xfrm>
              <a:off x="1876904" y="146326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562789A-595D-422B-BA8B-4A34C192F551}"/>
                </a:ext>
              </a:extLst>
            </p:cNvPr>
            <p:cNvSpPr/>
            <p:nvPr/>
          </p:nvSpPr>
          <p:spPr>
            <a:xfrm flipV="1">
              <a:off x="1877214" y="94515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EC28B4B-95C6-4FB7-A731-3E7C4B4D1DBF}"/>
                </a:ext>
              </a:extLst>
            </p:cNvPr>
            <p:cNvSpPr/>
            <p:nvPr/>
          </p:nvSpPr>
          <p:spPr>
            <a:xfrm flipH="1">
              <a:off x="4634611" y="1463262"/>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0BD3587-A691-4F56-8B25-3692F32C3E9E}"/>
                </a:ext>
              </a:extLst>
            </p:cNvPr>
            <p:cNvSpPr/>
            <p:nvPr/>
          </p:nvSpPr>
          <p:spPr>
            <a:xfrm flipH="1" flipV="1">
              <a:off x="4634611" y="947845"/>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D5DAB5-C2FA-4C43-96CB-5DDD5B78E9C7}"/>
                </a:ext>
              </a:extLst>
            </p:cNvPr>
            <p:cNvSpPr/>
            <p:nvPr/>
          </p:nvSpPr>
          <p:spPr>
            <a:xfrm>
              <a:off x="2184025" y="850457"/>
              <a:ext cx="2456981" cy="172757"/>
            </a:xfrm>
            <a:prstGeom prst="rect">
              <a:avLst/>
            </a:prstGeom>
            <a:gradFill flip="none" rotWithShape="1">
              <a:gsLst>
                <a:gs pos="7000">
                  <a:schemeClr val="tx1">
                    <a:lumMod val="65000"/>
                    <a:lumOff val="35000"/>
                  </a:schemeClr>
                </a:gs>
                <a:gs pos="51000">
                  <a:schemeClr val="bg1">
                    <a:lumMod val="0"/>
                    <a:lumOff val="100000"/>
                  </a:schemeClr>
                </a:gs>
                <a:gs pos="100000">
                  <a:schemeClr val="tx1">
                    <a:lumMod val="50000"/>
                    <a:lumOff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8">
            <a:extLst>
              <a:ext uri="{FF2B5EF4-FFF2-40B4-BE49-F238E27FC236}">
                <a16:creationId xmlns:a16="http://schemas.microsoft.com/office/drawing/2014/main" id="{6F415DCE-6113-456B-A5BD-47ACAF60903E}"/>
              </a:ext>
            </a:extLst>
          </p:cNvPr>
          <p:cNvGrpSpPr/>
          <p:nvPr/>
        </p:nvGrpSpPr>
        <p:grpSpPr>
          <a:xfrm>
            <a:off x="9419768" y="69393"/>
            <a:ext cx="2770529" cy="5271654"/>
            <a:chOff x="9074445" y="-1752649"/>
            <a:chExt cx="2893347" cy="5505348"/>
          </a:xfrm>
        </p:grpSpPr>
        <p:grpSp>
          <p:nvGrpSpPr>
            <p:cNvPr id="51" name="Group 31">
              <a:extLst>
                <a:ext uri="{FF2B5EF4-FFF2-40B4-BE49-F238E27FC236}">
                  <a16:creationId xmlns:a16="http://schemas.microsoft.com/office/drawing/2014/main" id="{1D4DFA15-24A7-44BE-A912-F9CDAAA20C20}"/>
                </a:ext>
              </a:extLst>
            </p:cNvPr>
            <p:cNvGrpSpPr/>
            <p:nvPr/>
          </p:nvGrpSpPr>
          <p:grpSpPr>
            <a:xfrm>
              <a:off x="9074445" y="-1752649"/>
              <a:ext cx="2893347" cy="5505348"/>
              <a:chOff x="4150125" y="-2898749"/>
              <a:chExt cx="4785377" cy="9105427"/>
            </a:xfrm>
          </p:grpSpPr>
          <p:sp>
            <p:nvSpPr>
              <p:cNvPr id="59" name="Rectangle 32">
                <a:extLst>
                  <a:ext uri="{FF2B5EF4-FFF2-40B4-BE49-F238E27FC236}">
                    <a16:creationId xmlns:a16="http://schemas.microsoft.com/office/drawing/2014/main" id="{81D1CDCA-60E9-494F-8565-FFB5CE0747A4}"/>
                  </a:ext>
                </a:extLst>
              </p:cNvPr>
              <p:cNvSpPr/>
              <p:nvPr/>
            </p:nvSpPr>
            <p:spPr>
              <a:xfrm>
                <a:off x="4150125" y="2166427"/>
                <a:ext cx="4785377" cy="4040251"/>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62"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52" name="Picture 70">
              <a:extLst>
                <a:ext uri="{FF2B5EF4-FFF2-40B4-BE49-F238E27FC236}">
                  <a16:creationId xmlns:a16="http://schemas.microsoft.com/office/drawing/2014/main" id="{28F0844A-1ACC-4186-A996-B040FE8D2A5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9400333" y="1623836"/>
              <a:ext cx="2274874" cy="2016367"/>
            </a:xfrm>
            <a:prstGeom prst="rect">
              <a:avLst/>
            </a:prstGeom>
          </p:spPr>
        </p:pic>
      </p:grpSp>
    </p:spTree>
    <p:extLst>
      <p:ext uri="{BB962C8B-B14F-4D97-AF65-F5344CB8AC3E}">
        <p14:creationId xmlns:p14="http://schemas.microsoft.com/office/powerpoint/2010/main" val="97834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500"/>
                                        <p:tgtEl>
                                          <p:spTgt spid="5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FFDE3-A923-41F2-A292-16180518DD06}"/>
              </a:ext>
            </a:extLst>
          </p:cNvPr>
          <p:cNvSpPr/>
          <p:nvPr/>
        </p:nvSpPr>
        <p:spPr>
          <a:xfrm>
            <a:off x="8655166" y="58533"/>
            <a:ext cx="785265" cy="6799467"/>
          </a:xfrm>
          <a:prstGeom prst="rect">
            <a:avLst/>
          </a:prstGeom>
          <a:gradFill>
            <a:gsLst>
              <a:gs pos="0">
                <a:srgbClr val="D9D9D9">
                  <a:alpha val="0"/>
                </a:srgbClr>
              </a:gs>
              <a:gs pos="93000">
                <a:schemeClr val="tx1">
                  <a:alpha val="4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7F41BB-0C1A-4B12-9E40-47DFC069B94D}"/>
              </a:ext>
            </a:extLst>
          </p:cNvPr>
          <p:cNvGrpSpPr/>
          <p:nvPr/>
        </p:nvGrpSpPr>
        <p:grpSpPr>
          <a:xfrm>
            <a:off x="4352335" y="797866"/>
            <a:ext cx="5079870" cy="1735147"/>
            <a:chOff x="2398487" y="739333"/>
            <a:chExt cx="5096212" cy="1750084"/>
          </a:xfrm>
        </p:grpSpPr>
        <p:grpSp>
          <p:nvGrpSpPr>
            <p:cNvPr id="3" name="Group 2">
              <a:extLst>
                <a:ext uri="{FF2B5EF4-FFF2-40B4-BE49-F238E27FC236}">
                  <a16:creationId xmlns:a16="http://schemas.microsoft.com/office/drawing/2014/main" id="{6EFE4211-0FE1-430D-B479-B426CB39E854}"/>
                </a:ext>
              </a:extLst>
            </p:cNvPr>
            <p:cNvGrpSpPr/>
            <p:nvPr/>
          </p:nvGrpSpPr>
          <p:grpSpPr>
            <a:xfrm>
              <a:off x="2398487" y="739333"/>
              <a:ext cx="5096212" cy="1750084"/>
              <a:chOff x="2398487" y="739333"/>
              <a:chExt cx="5096212" cy="1750084"/>
            </a:xfrm>
          </p:grpSpPr>
          <p:sp>
            <p:nvSpPr>
              <p:cNvPr id="8" name="Freeform: Shape 7">
                <a:extLst>
                  <a:ext uri="{FF2B5EF4-FFF2-40B4-BE49-F238E27FC236}">
                    <a16:creationId xmlns:a16="http://schemas.microsoft.com/office/drawing/2014/main" id="{F0BB28A2-D5C7-4A4A-B9AA-8597AE8EBAD8}"/>
                  </a:ext>
                </a:extLst>
              </p:cNvPr>
              <p:cNvSpPr/>
              <p:nvPr/>
            </p:nvSpPr>
            <p:spPr>
              <a:xfrm>
                <a:off x="2421069" y="923556"/>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2C23CD-8A5B-4335-B43F-2166D497B68C}"/>
                  </a:ext>
                </a:extLst>
              </p:cNvPr>
              <p:cNvSpPr/>
              <p:nvPr/>
            </p:nvSpPr>
            <p:spPr>
              <a:xfrm>
                <a:off x="2398487" y="7393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gradFill flip="none" rotWithShape="1">
                <a:gsLst>
                  <a:gs pos="0">
                    <a:srgbClr val="FFCC00"/>
                  </a:gs>
                  <a:gs pos="100000">
                    <a:srgbClr val="FF9900"/>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E389D086-7115-43AB-8EE3-7F88744BFC76}"/>
                </a:ext>
              </a:extLst>
            </p:cNvPr>
            <p:cNvSpPr txBox="1"/>
            <p:nvPr/>
          </p:nvSpPr>
          <p:spPr>
            <a:xfrm>
              <a:off x="3050861" y="1258986"/>
              <a:ext cx="4318404" cy="465639"/>
            </a:xfrm>
            <a:prstGeom prst="rect">
              <a:avLst/>
            </a:prstGeom>
            <a:noFill/>
          </p:spPr>
          <p:txBody>
            <a:bodyPr wrap="square" rtlCol="0">
              <a:spAutoFit/>
            </a:bodyPr>
            <a:lstStyle/>
            <a:p>
              <a:pPr algn="ctr"/>
              <a:r>
                <a:rPr lang="ar-SY" sz="2400" b="1" dirty="0">
                  <a:solidFill>
                    <a:schemeClr val="bg1"/>
                  </a:solidFill>
                </a:rPr>
                <a:t>توحيد المملكة العربية السعودية</a:t>
              </a:r>
              <a:endParaRPr lang="en-US" sz="2400" dirty="0">
                <a:solidFill>
                  <a:schemeClr val="bg1"/>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440F8AA7-3541-4B6C-A2C9-D5AF3C93465D}"/>
              </a:ext>
            </a:extLst>
          </p:cNvPr>
          <p:cNvGrpSpPr/>
          <p:nvPr/>
        </p:nvGrpSpPr>
        <p:grpSpPr>
          <a:xfrm>
            <a:off x="4358287" y="2859067"/>
            <a:ext cx="5126660" cy="1735146"/>
            <a:chOff x="2404439" y="2800533"/>
            <a:chExt cx="5143152" cy="1750083"/>
          </a:xfrm>
        </p:grpSpPr>
        <p:grpSp>
          <p:nvGrpSpPr>
            <p:cNvPr id="5" name="Group 4">
              <a:extLst>
                <a:ext uri="{FF2B5EF4-FFF2-40B4-BE49-F238E27FC236}">
                  <a16:creationId xmlns:a16="http://schemas.microsoft.com/office/drawing/2014/main" id="{3B88E973-E747-492B-BB65-1C254B005B2C}"/>
                </a:ext>
              </a:extLst>
            </p:cNvPr>
            <p:cNvGrpSpPr/>
            <p:nvPr/>
          </p:nvGrpSpPr>
          <p:grpSpPr>
            <a:xfrm>
              <a:off x="2404439" y="2800533"/>
              <a:ext cx="5143152" cy="1750083"/>
              <a:chOff x="2404439" y="2800533"/>
              <a:chExt cx="5143152" cy="1750083"/>
            </a:xfrm>
          </p:grpSpPr>
          <p:sp>
            <p:nvSpPr>
              <p:cNvPr id="16" name="Freeform: Shape 15">
                <a:extLst>
                  <a:ext uri="{FF2B5EF4-FFF2-40B4-BE49-F238E27FC236}">
                    <a16:creationId xmlns:a16="http://schemas.microsoft.com/office/drawing/2014/main" id="{E2511CCB-44C3-44D0-92B5-937D69E7A2B1}"/>
                  </a:ext>
                </a:extLst>
              </p:cNvPr>
              <p:cNvSpPr/>
              <p:nvPr/>
            </p:nvSpPr>
            <p:spPr>
              <a:xfrm>
                <a:off x="2404439" y="29847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63374 w 4996069"/>
                  <a:gd name="connsiteY5" fmla="*/ 5908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63374" y="590888"/>
                    </a:lnTo>
                    <a:lnTo>
                      <a:pt x="0" y="255667"/>
                    </a:lnTo>
                    <a:lnTo>
                      <a:pt x="0" y="239099"/>
                    </a:lnTo>
                    <a:cubicBezTo>
                      <a:pt x="364297" y="57917"/>
                      <a:pt x="728593" y="-4364"/>
                      <a:pt x="1092890"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2ADCF25-7E98-4730-9ED8-FCAB72426CB5}"/>
                  </a:ext>
                </a:extLst>
              </p:cNvPr>
              <p:cNvSpPr/>
              <p:nvPr/>
            </p:nvSpPr>
            <p:spPr>
              <a:xfrm>
                <a:off x="2451379" y="28005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287008 w 4996069"/>
                  <a:gd name="connsiteY5" fmla="*/ 92337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287008" y="923378"/>
                    </a:lnTo>
                    <a:lnTo>
                      <a:pt x="0" y="255667"/>
                    </a:lnTo>
                    <a:lnTo>
                      <a:pt x="0" y="239099"/>
                    </a:lnTo>
                    <a:cubicBezTo>
                      <a:pt x="364297" y="57917"/>
                      <a:pt x="728593" y="-4364"/>
                      <a:pt x="1092890" y="236"/>
                    </a:cubicBezTo>
                    <a:close/>
                  </a:path>
                </a:pathLst>
              </a:custGeom>
              <a:gradFill flip="none" rotWithShape="1">
                <a:gsLst>
                  <a:gs pos="0">
                    <a:srgbClr val="00CC99"/>
                  </a:gs>
                  <a:gs pos="100000">
                    <a:srgbClr val="0066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1998C5FB-104D-48CD-995D-33E7BC59FBA1}"/>
                </a:ext>
              </a:extLst>
            </p:cNvPr>
            <p:cNvSpPr txBox="1"/>
            <p:nvPr/>
          </p:nvSpPr>
          <p:spPr>
            <a:xfrm>
              <a:off x="2706206" y="3171001"/>
              <a:ext cx="4488215" cy="465639"/>
            </a:xfrm>
            <a:prstGeom prst="rect">
              <a:avLst/>
            </a:prstGeom>
            <a:noFill/>
          </p:spPr>
          <p:txBody>
            <a:bodyPr wrap="square" rtlCol="0">
              <a:spAutoFit/>
            </a:bodyPr>
            <a:lstStyle/>
            <a:p>
              <a:pPr algn="ctr"/>
              <a:r>
                <a:rPr lang="ar-SY" sz="2400" b="1" dirty="0">
                  <a:solidFill>
                    <a:schemeClr val="bg1"/>
                  </a:solidFill>
                </a:rPr>
                <a:t>كيف كان الأمن قبل توحيد البلاد؟</a:t>
              </a:r>
            </a:p>
          </p:txBody>
        </p:sp>
      </p:grpSp>
      <p:grpSp>
        <p:nvGrpSpPr>
          <p:cNvPr id="14" name="Group 13">
            <a:extLst>
              <a:ext uri="{FF2B5EF4-FFF2-40B4-BE49-F238E27FC236}">
                <a16:creationId xmlns:a16="http://schemas.microsoft.com/office/drawing/2014/main" id="{A9D0C04B-E8E9-4C3D-9016-3D8D72C18C07}"/>
              </a:ext>
            </a:extLst>
          </p:cNvPr>
          <p:cNvGrpSpPr/>
          <p:nvPr/>
        </p:nvGrpSpPr>
        <p:grpSpPr>
          <a:xfrm>
            <a:off x="4356985" y="4920265"/>
            <a:ext cx="5124591" cy="1735147"/>
            <a:chOff x="2403137" y="4861732"/>
            <a:chExt cx="5141076" cy="1750084"/>
          </a:xfrm>
        </p:grpSpPr>
        <p:grpSp>
          <p:nvGrpSpPr>
            <p:cNvPr id="6" name="Group 5">
              <a:extLst>
                <a:ext uri="{FF2B5EF4-FFF2-40B4-BE49-F238E27FC236}">
                  <a16:creationId xmlns:a16="http://schemas.microsoft.com/office/drawing/2014/main" id="{D2DB1E44-CA9C-44B0-978D-4C04755B5D44}"/>
                </a:ext>
              </a:extLst>
            </p:cNvPr>
            <p:cNvGrpSpPr/>
            <p:nvPr/>
          </p:nvGrpSpPr>
          <p:grpSpPr>
            <a:xfrm>
              <a:off x="2403137" y="4861732"/>
              <a:ext cx="5141076" cy="1750084"/>
              <a:chOff x="2403137" y="4861732"/>
              <a:chExt cx="5141076" cy="1750084"/>
            </a:xfrm>
          </p:grpSpPr>
          <p:sp>
            <p:nvSpPr>
              <p:cNvPr id="21" name="Freeform: Shape 20">
                <a:extLst>
                  <a:ext uri="{FF2B5EF4-FFF2-40B4-BE49-F238E27FC236}">
                    <a16:creationId xmlns:a16="http://schemas.microsoft.com/office/drawing/2014/main" id="{EA23F34B-28D9-4391-8EEC-D7258E21FCED}"/>
                  </a:ext>
                </a:extLst>
              </p:cNvPr>
              <p:cNvSpPr/>
              <p:nvPr/>
            </p:nvSpPr>
            <p:spPr>
              <a:xfrm>
                <a:off x="2428381" y="50459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07625 w 4996069"/>
                  <a:gd name="connsiteY5" fmla="*/ 1095444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07625" y="1095444"/>
                    </a:lnTo>
                    <a:lnTo>
                      <a:pt x="0" y="255667"/>
                    </a:lnTo>
                    <a:lnTo>
                      <a:pt x="0" y="239099"/>
                    </a:lnTo>
                    <a:cubicBezTo>
                      <a:pt x="364297" y="57917"/>
                      <a:pt x="728593" y="-4364"/>
                      <a:pt x="1092890"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E7435A3-2DBA-45F8-A2B0-F01CDE6B6A05}"/>
                  </a:ext>
                </a:extLst>
              </p:cNvPr>
              <p:cNvSpPr/>
              <p:nvPr/>
            </p:nvSpPr>
            <p:spPr>
              <a:xfrm>
                <a:off x="2403137" y="4861732"/>
                <a:ext cx="5141076"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136872 w 5040051"/>
                  <a:gd name="connsiteY0" fmla="*/ 236 h 1969067"/>
                  <a:gd name="connsiteX1" fmla="*/ 5040051 w 5040051"/>
                  <a:gd name="connsiteY1" fmla="*/ 239099 h 1969067"/>
                  <a:gd name="connsiteX2" fmla="*/ 5040051 w 5040051"/>
                  <a:gd name="connsiteY2" fmla="*/ 1729969 h 1969067"/>
                  <a:gd name="connsiteX3" fmla="*/ 200109 w 5040051"/>
                  <a:gd name="connsiteY3" fmla="*/ 1659448 h 1969067"/>
                  <a:gd name="connsiteX4" fmla="*/ 62109 w 5040051"/>
                  <a:gd name="connsiteY4" fmla="*/ 1721781 h 1969067"/>
                  <a:gd name="connsiteX5" fmla="*/ 0 w 5040051"/>
                  <a:gd name="connsiteY5" fmla="*/ 923378 h 1969067"/>
                  <a:gd name="connsiteX6" fmla="*/ 43982 w 5040051"/>
                  <a:gd name="connsiteY6" fmla="*/ 255667 h 1969067"/>
                  <a:gd name="connsiteX7" fmla="*/ 43982 w 5040051"/>
                  <a:gd name="connsiteY7" fmla="*/ 239099 h 1969067"/>
                  <a:gd name="connsiteX8" fmla="*/ 1136872 w 5040051"/>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51" h="1969067">
                    <a:moveTo>
                      <a:pt x="1136872" y="236"/>
                    </a:moveTo>
                    <a:cubicBezTo>
                      <a:pt x="2437932" y="16666"/>
                      <a:pt x="3738992" y="886178"/>
                      <a:pt x="5040051" y="239099"/>
                    </a:cubicBezTo>
                    <a:lnTo>
                      <a:pt x="5040051" y="1729969"/>
                    </a:lnTo>
                    <a:cubicBezTo>
                      <a:pt x="3426738" y="2532347"/>
                      <a:pt x="1813423" y="1002814"/>
                      <a:pt x="200109" y="1659448"/>
                    </a:cubicBezTo>
                    <a:lnTo>
                      <a:pt x="62109" y="1721781"/>
                    </a:lnTo>
                    <a:lnTo>
                      <a:pt x="0" y="923378"/>
                    </a:lnTo>
                    <a:lnTo>
                      <a:pt x="43982" y="255667"/>
                    </a:lnTo>
                    <a:lnTo>
                      <a:pt x="43982" y="239099"/>
                    </a:lnTo>
                    <a:cubicBezTo>
                      <a:pt x="408279" y="57917"/>
                      <a:pt x="772575" y="-4364"/>
                      <a:pt x="1136872" y="236"/>
                    </a:cubicBezTo>
                    <a:close/>
                  </a:path>
                </a:pathLst>
              </a:custGeom>
              <a:gradFill flip="none" rotWithShape="1">
                <a:gsLst>
                  <a:gs pos="0">
                    <a:srgbClr val="FF33CC"/>
                  </a:gs>
                  <a:gs pos="100000">
                    <a:srgbClr val="6600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89335349-4CCC-4EEE-9C18-8220ECBCA476}"/>
                </a:ext>
              </a:extLst>
            </p:cNvPr>
            <p:cNvSpPr txBox="1"/>
            <p:nvPr/>
          </p:nvSpPr>
          <p:spPr>
            <a:xfrm>
              <a:off x="2451383" y="5363338"/>
              <a:ext cx="4748076" cy="713980"/>
            </a:xfrm>
            <a:prstGeom prst="rect">
              <a:avLst/>
            </a:prstGeom>
            <a:noFill/>
          </p:spPr>
          <p:txBody>
            <a:bodyPr wrap="square" rtlCol="0">
              <a:spAutoFit/>
            </a:bodyPr>
            <a:lstStyle/>
            <a:p>
              <a:pPr algn="ctr"/>
              <a:r>
                <a:rPr lang="ar-SY" sz="2000" b="1" dirty="0">
                  <a:solidFill>
                    <a:schemeClr val="bg1"/>
                  </a:solidFill>
                </a:rPr>
                <a:t>كثرة الخلافات، والنزاعات؛ بسبب تعدد الولاءات غير الوطنية.</a:t>
              </a:r>
            </a:p>
          </p:txBody>
        </p:sp>
      </p:grpSp>
      <p:sp useBgFill="1">
        <p:nvSpPr>
          <p:cNvPr id="4" name="Rectangle 3">
            <a:extLst>
              <a:ext uri="{FF2B5EF4-FFF2-40B4-BE49-F238E27FC236}">
                <a16:creationId xmlns:a16="http://schemas.microsoft.com/office/drawing/2014/main" id="{78E39D27-82BF-4EB5-925E-C14161165C38}"/>
              </a:ext>
            </a:extLst>
          </p:cNvPr>
          <p:cNvSpPr/>
          <p:nvPr/>
        </p:nvSpPr>
        <p:spPr>
          <a:xfrm>
            <a:off x="9414822" y="58533"/>
            <a:ext cx="2777178" cy="679946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06BB4F5-DC4A-4DBA-8B5E-5873F8EE4BF8}"/>
              </a:ext>
            </a:extLst>
          </p:cNvPr>
          <p:cNvGrpSpPr/>
          <p:nvPr/>
        </p:nvGrpSpPr>
        <p:grpSpPr>
          <a:xfrm>
            <a:off x="9206672" y="536836"/>
            <a:ext cx="2473590" cy="1727752"/>
            <a:chOff x="7253296" y="478302"/>
            <a:chExt cx="2481547" cy="1742625"/>
          </a:xfrm>
        </p:grpSpPr>
        <p:sp>
          <p:nvSpPr>
            <p:cNvPr id="11" name="Freeform: Shape 10">
              <a:extLst>
                <a:ext uri="{FF2B5EF4-FFF2-40B4-BE49-F238E27FC236}">
                  <a16:creationId xmlns:a16="http://schemas.microsoft.com/office/drawing/2014/main" id="{C1577F64-6FF2-4C8A-810B-4E5641319F57}"/>
                </a:ext>
              </a:extLst>
            </p:cNvPr>
            <p:cNvSpPr/>
            <p:nvPr/>
          </p:nvSpPr>
          <p:spPr>
            <a:xfrm flipH="1">
              <a:off x="7507714" y="6550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2B4C5057-A82E-465E-A563-BE0ACA39CC62}"/>
                </a:ext>
              </a:extLst>
            </p:cNvPr>
            <p:cNvSpPr/>
            <p:nvPr/>
          </p:nvSpPr>
          <p:spPr>
            <a:xfrm flipH="1">
              <a:off x="7253296" y="4783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CC00"/>
                </a:gs>
                <a:gs pos="90300">
                  <a:srgbClr val="FF9E00"/>
                </a:gs>
                <a:gs pos="100000">
                  <a:srgbClr val="D67F00"/>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BD706D3-5055-4296-9750-EC8C0C5A438C}"/>
              </a:ext>
            </a:extLst>
          </p:cNvPr>
          <p:cNvGrpSpPr/>
          <p:nvPr/>
        </p:nvGrpSpPr>
        <p:grpSpPr>
          <a:xfrm>
            <a:off x="9170921" y="2598036"/>
            <a:ext cx="2473590" cy="1727752"/>
            <a:chOff x="7179578" y="2539502"/>
            <a:chExt cx="2481547" cy="1742625"/>
          </a:xfrm>
        </p:grpSpPr>
        <p:sp>
          <p:nvSpPr>
            <p:cNvPr id="18" name="Freeform: Shape 17">
              <a:extLst>
                <a:ext uri="{FF2B5EF4-FFF2-40B4-BE49-F238E27FC236}">
                  <a16:creationId xmlns:a16="http://schemas.microsoft.com/office/drawing/2014/main" id="{5F729D18-DA29-4C1C-9AEC-CDE3FDFD4F97}"/>
                </a:ext>
              </a:extLst>
            </p:cNvPr>
            <p:cNvSpPr/>
            <p:nvPr/>
          </p:nvSpPr>
          <p:spPr>
            <a:xfrm flipH="1">
              <a:off x="7433996" y="27162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4732228B-36A4-4D66-BBA8-FB46F667A880}"/>
                </a:ext>
              </a:extLst>
            </p:cNvPr>
            <p:cNvSpPr/>
            <p:nvPr/>
          </p:nvSpPr>
          <p:spPr>
            <a:xfrm flipH="1">
              <a:off x="7179578" y="25395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00CC99"/>
                </a:gs>
                <a:gs pos="100000">
                  <a:srgbClr val="0066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F15CA080-E4CE-4A68-AD23-709C08C763D9}"/>
              </a:ext>
            </a:extLst>
          </p:cNvPr>
          <p:cNvGrpSpPr/>
          <p:nvPr/>
        </p:nvGrpSpPr>
        <p:grpSpPr>
          <a:xfrm>
            <a:off x="9059314" y="4659235"/>
            <a:ext cx="2540856" cy="1687576"/>
            <a:chOff x="7105860" y="4600701"/>
            <a:chExt cx="2549030" cy="1702103"/>
          </a:xfrm>
        </p:grpSpPr>
        <p:sp>
          <p:nvSpPr>
            <p:cNvPr id="23" name="Freeform: Shape 22">
              <a:extLst>
                <a:ext uri="{FF2B5EF4-FFF2-40B4-BE49-F238E27FC236}">
                  <a16:creationId xmlns:a16="http://schemas.microsoft.com/office/drawing/2014/main" id="{EBE45EDD-7CB1-4341-BD2F-9E3DA2C9FF12}"/>
                </a:ext>
              </a:extLst>
            </p:cNvPr>
            <p:cNvSpPr/>
            <p:nvPr/>
          </p:nvSpPr>
          <p:spPr>
            <a:xfrm flipH="1">
              <a:off x="7427761" y="4736943"/>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Shape 23">
              <a:extLst>
                <a:ext uri="{FF2B5EF4-FFF2-40B4-BE49-F238E27FC236}">
                  <a16:creationId xmlns:a16="http://schemas.microsoft.com/office/drawing/2014/main" id="{142D785E-6F7C-416D-B56E-E84725256CAF}"/>
                </a:ext>
              </a:extLst>
            </p:cNvPr>
            <p:cNvSpPr/>
            <p:nvPr/>
          </p:nvSpPr>
          <p:spPr>
            <a:xfrm flipH="1">
              <a:off x="7105860" y="4600701"/>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33CC"/>
                </a:gs>
                <a:gs pos="100000">
                  <a:srgbClr val="6600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8">
            <a:extLst>
              <a:ext uri="{FF2B5EF4-FFF2-40B4-BE49-F238E27FC236}">
                <a16:creationId xmlns:a16="http://schemas.microsoft.com/office/drawing/2014/main" id="{6F415DCE-6113-456B-A5BD-47ACAF60903E}"/>
              </a:ext>
            </a:extLst>
          </p:cNvPr>
          <p:cNvGrpSpPr/>
          <p:nvPr/>
        </p:nvGrpSpPr>
        <p:grpSpPr>
          <a:xfrm>
            <a:off x="1" y="5399"/>
            <a:ext cx="3657534" cy="5810068"/>
            <a:chOff x="8257142" y="-1752649"/>
            <a:chExt cx="3819673" cy="6067630"/>
          </a:xfrm>
        </p:grpSpPr>
        <p:grpSp>
          <p:nvGrpSpPr>
            <p:cNvPr id="40" name="Group 31">
              <a:extLst>
                <a:ext uri="{FF2B5EF4-FFF2-40B4-BE49-F238E27FC236}">
                  <a16:creationId xmlns:a16="http://schemas.microsoft.com/office/drawing/2014/main" id="{1D4DFA15-24A7-44BE-A912-F9CDAAA20C20}"/>
                </a:ext>
              </a:extLst>
            </p:cNvPr>
            <p:cNvGrpSpPr/>
            <p:nvPr/>
          </p:nvGrpSpPr>
          <p:grpSpPr>
            <a:xfrm>
              <a:off x="8257142" y="-1752649"/>
              <a:ext cx="3710650" cy="6067630"/>
              <a:chOff x="2798369" y="-2898749"/>
              <a:chExt cx="6137134" cy="10035398"/>
            </a:xfrm>
          </p:grpSpPr>
          <p:sp>
            <p:nvSpPr>
              <p:cNvPr id="43" name="Rectangle 32">
                <a:extLst>
                  <a:ext uri="{FF2B5EF4-FFF2-40B4-BE49-F238E27FC236}">
                    <a16:creationId xmlns:a16="http://schemas.microsoft.com/office/drawing/2014/main" id="{81D1CDCA-60E9-494F-8565-FFB5CE0747A4}"/>
                  </a:ext>
                </a:extLst>
              </p:cNvPr>
              <p:cNvSpPr/>
              <p:nvPr/>
            </p:nvSpPr>
            <p:spPr>
              <a:xfrm>
                <a:off x="2798369" y="2166425"/>
                <a:ext cx="6137134" cy="4970224"/>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46"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41" name="Picture 70">
              <a:extLst>
                <a:ext uri="{FF2B5EF4-FFF2-40B4-BE49-F238E27FC236}">
                  <a16:creationId xmlns:a16="http://schemas.microsoft.com/office/drawing/2014/main" id="{28F0844A-1ACC-4186-A996-B040FE8D2A5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408719" y="1667805"/>
              <a:ext cx="3395326" cy="2566515"/>
            </a:xfrm>
            <a:prstGeom prst="rect">
              <a:avLst/>
            </a:prstGeom>
          </p:spPr>
        </p:pic>
        <p:sp>
          <p:nvSpPr>
            <p:cNvPr id="42" name="TextBox 85">
              <a:extLst>
                <a:ext uri="{FF2B5EF4-FFF2-40B4-BE49-F238E27FC236}">
                  <a16:creationId xmlns:a16="http://schemas.microsoft.com/office/drawing/2014/main" id="{E998109D-DA88-493F-856A-4A8977355C16}"/>
                </a:ext>
              </a:extLst>
            </p:cNvPr>
            <p:cNvSpPr txBox="1"/>
            <p:nvPr/>
          </p:nvSpPr>
          <p:spPr>
            <a:xfrm>
              <a:off x="8287065" y="1418270"/>
              <a:ext cx="3789750" cy="482131"/>
            </a:xfrm>
            <a:prstGeom prst="rect">
              <a:avLst/>
            </a:prstGeom>
            <a:noFill/>
          </p:spPr>
          <p:txBody>
            <a:bodyPr wrap="square" rtlCol="0">
              <a:spAutoFit/>
            </a:bodyPr>
            <a:lstStyle/>
            <a:p>
              <a:pPr algn="ctr"/>
              <a:r>
                <a:rPr lang="ar-SY" sz="1200" b="1" dirty="0"/>
                <a:t>الملك عبدالعزيز وهو يتسلق أسوار حصن الكوت في الهفوف في أثناء ضم الأحساء                   </a:t>
              </a:r>
            </a:p>
          </p:txBody>
        </p:sp>
      </p:grpSp>
    </p:spTree>
    <p:extLst>
      <p:ext uri="{BB962C8B-B14F-4D97-AF65-F5344CB8AC3E}">
        <p14:creationId xmlns:p14="http://schemas.microsoft.com/office/powerpoint/2010/main" val="308265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id="{E025209F-A410-46B8-AF7F-9A54E5B9CE58}"/>
              </a:ext>
            </a:extLst>
          </p:cNvPr>
          <p:cNvSpPr/>
          <p:nvPr/>
        </p:nvSpPr>
        <p:spPr>
          <a:xfrm rot="223389">
            <a:off x="5894244" y="6252201"/>
            <a:ext cx="2231305" cy="729275"/>
          </a:xfrm>
          <a:prstGeom prst="ellipse">
            <a:avLst/>
          </a:prstGeom>
          <a:gradFill flip="none" rotWithShape="1">
            <a:gsLst>
              <a:gs pos="100000">
                <a:schemeClr val="accent1">
                  <a:alpha val="0"/>
                  <a:lumMod val="0"/>
                </a:schemeClr>
              </a:gs>
              <a:gs pos="16000">
                <a:schemeClr val="tx1">
                  <a:alpha val="5600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C3488F1-A73B-42B2-8DDA-250FB94A58B8}"/>
              </a:ext>
            </a:extLst>
          </p:cNvPr>
          <p:cNvSpPr/>
          <p:nvPr/>
        </p:nvSpPr>
        <p:spPr>
          <a:xfrm>
            <a:off x="10637881" y="376505"/>
            <a:ext cx="730116" cy="6498176"/>
          </a:xfrm>
          <a:prstGeom prst="ellipse">
            <a:avLst/>
          </a:prstGeom>
          <a:gradFill flip="none" rotWithShape="1">
            <a:gsLst>
              <a:gs pos="100000">
                <a:schemeClr val="accent1">
                  <a:lumMod val="5000"/>
                  <a:lumOff val="95000"/>
                  <a:alpha val="0"/>
                </a:schemeClr>
              </a:gs>
              <a:gs pos="24000">
                <a:schemeClr val="tx1">
                  <a:alpha val="56000"/>
                  <a:lumMod val="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F6BA78A-4F6A-46B1-A466-79E503883DA0}"/>
              </a:ext>
            </a:extLst>
          </p:cNvPr>
          <p:cNvSpPr/>
          <p:nvPr/>
        </p:nvSpPr>
        <p:spPr>
          <a:xfrm>
            <a:off x="1312529" y="945149"/>
            <a:ext cx="3807731" cy="5361208"/>
          </a:xfrm>
          <a:prstGeom prst="roundRect">
            <a:avLst>
              <a:gd name="adj" fmla="val 4904"/>
            </a:avLst>
          </a:prstGeom>
          <a:solidFill>
            <a:srgbClr val="124F74"/>
          </a:solidFill>
          <a:ln>
            <a:solidFill>
              <a:schemeClr val="bg1">
                <a:lumMod val="85000"/>
              </a:schemeClr>
            </a:solidFill>
          </a:ln>
          <a:effectLst>
            <a:outerShdw blurRad="2286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8502426-CFC2-405A-B48D-654336359B9F}"/>
              </a:ext>
            </a:extLst>
          </p:cNvPr>
          <p:cNvGrpSpPr/>
          <p:nvPr/>
        </p:nvGrpSpPr>
        <p:grpSpPr>
          <a:xfrm>
            <a:off x="1459516" y="1463262"/>
            <a:ext cx="3467927" cy="4654829"/>
            <a:chOff x="1684952" y="1463262"/>
            <a:chExt cx="3467927" cy="4654829"/>
          </a:xfrm>
        </p:grpSpPr>
        <p:sp>
          <p:nvSpPr>
            <p:cNvPr id="25" name="Rectangle 24">
              <a:extLst>
                <a:ext uri="{FF2B5EF4-FFF2-40B4-BE49-F238E27FC236}">
                  <a16:creationId xmlns:a16="http://schemas.microsoft.com/office/drawing/2014/main" id="{540A5303-B350-4CE6-A800-E6B2946C66EA}"/>
                </a:ext>
              </a:extLst>
            </p:cNvPr>
            <p:cNvSpPr/>
            <p:nvPr/>
          </p:nvSpPr>
          <p:spPr>
            <a:xfrm>
              <a:off x="1684952" y="1463262"/>
              <a:ext cx="3467927" cy="4654829"/>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AAAB43E-0192-497C-9046-1278FC629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995" y="2246934"/>
              <a:ext cx="2763479" cy="1770673"/>
            </a:xfrm>
            <a:prstGeom prst="rect">
              <a:avLst/>
            </a:prstGeom>
          </p:spPr>
        </p:pic>
        <p:sp>
          <p:nvSpPr>
            <p:cNvPr id="8" name="TextBox 7">
              <a:extLst>
                <a:ext uri="{FF2B5EF4-FFF2-40B4-BE49-F238E27FC236}">
                  <a16:creationId xmlns:a16="http://schemas.microsoft.com/office/drawing/2014/main" id="{5C5B09EE-B4D4-49E4-AC09-72C33265514F}"/>
                </a:ext>
              </a:extLst>
            </p:cNvPr>
            <p:cNvSpPr txBox="1"/>
            <p:nvPr/>
          </p:nvSpPr>
          <p:spPr>
            <a:xfrm>
              <a:off x="2009660" y="4062668"/>
              <a:ext cx="2624951" cy="400110"/>
            </a:xfrm>
            <a:prstGeom prst="rect">
              <a:avLst/>
            </a:prstGeom>
            <a:noFill/>
          </p:spPr>
          <p:txBody>
            <a:bodyPr wrap="square" rtlCol="0">
              <a:spAutoFit/>
            </a:bodyPr>
            <a:lstStyle/>
            <a:p>
              <a:pPr algn="ctr"/>
              <a:r>
                <a:rPr lang="ar-SY" sz="2000" b="1" dirty="0"/>
                <a:t>5- المواصلات:</a:t>
              </a:r>
              <a:endParaRPr lang="en-US" sz="2000" dirty="0">
                <a:solidFill>
                  <a:schemeClr val="bg2">
                    <a:lumMod val="50000"/>
                  </a:schemeClr>
                </a:solidFill>
                <a:latin typeface="Oswald" panose="02000503000000000000" pitchFamily="2" charset="0"/>
              </a:endParaRPr>
            </a:p>
          </p:txBody>
        </p:sp>
        <p:sp>
          <p:nvSpPr>
            <p:cNvPr id="13" name="TextBox 12">
              <a:extLst>
                <a:ext uri="{FF2B5EF4-FFF2-40B4-BE49-F238E27FC236}">
                  <a16:creationId xmlns:a16="http://schemas.microsoft.com/office/drawing/2014/main" id="{7C7C892A-95BC-4AF5-BA1E-974A1ED775F1}"/>
                </a:ext>
              </a:extLst>
            </p:cNvPr>
            <p:cNvSpPr txBox="1"/>
            <p:nvPr/>
          </p:nvSpPr>
          <p:spPr>
            <a:xfrm>
              <a:off x="1871437" y="4417717"/>
              <a:ext cx="3058429" cy="646331"/>
            </a:xfrm>
            <a:prstGeom prst="rect">
              <a:avLst/>
            </a:prstGeom>
            <a:noFill/>
          </p:spPr>
          <p:txBody>
            <a:bodyPr wrap="square" rtlCol="0">
              <a:spAutoFit/>
            </a:bodyPr>
            <a:lstStyle/>
            <a:p>
              <a:pPr algn="r"/>
              <a:r>
                <a:rPr lang="ar-SY" b="1" dirty="0"/>
                <a:t>كانت الإبل والخيل هي وسائل التنقل في أول عهد الملك عبدالعزيز، حتى :</a:t>
              </a:r>
              <a:endParaRPr lang="en-US" b="1" dirty="0">
                <a:solidFill>
                  <a:schemeClr val="bg2">
                    <a:lumMod val="50000"/>
                  </a:schemeClr>
                </a:solidFill>
              </a:endParaRPr>
            </a:p>
          </p:txBody>
        </p:sp>
      </p:grpSp>
      <p:grpSp>
        <p:nvGrpSpPr>
          <p:cNvPr id="55" name="Group 54">
            <a:extLst>
              <a:ext uri="{FF2B5EF4-FFF2-40B4-BE49-F238E27FC236}">
                <a16:creationId xmlns:a16="http://schemas.microsoft.com/office/drawing/2014/main" id="{6B685B81-679C-48AF-B53D-082A9AA37A5B}"/>
              </a:ext>
            </a:extLst>
          </p:cNvPr>
          <p:cNvGrpSpPr/>
          <p:nvPr/>
        </p:nvGrpSpPr>
        <p:grpSpPr>
          <a:xfrm>
            <a:off x="4634611" y="945149"/>
            <a:ext cx="2453386" cy="5671689"/>
            <a:chOff x="4662746" y="635660"/>
            <a:chExt cx="2453386" cy="5671689"/>
          </a:xfrm>
        </p:grpSpPr>
        <p:sp>
          <p:nvSpPr>
            <p:cNvPr id="44" name="Isosceles Triangle 43">
              <a:extLst>
                <a:ext uri="{FF2B5EF4-FFF2-40B4-BE49-F238E27FC236}">
                  <a16:creationId xmlns:a16="http://schemas.microsoft.com/office/drawing/2014/main" id="{242F6318-9E20-4723-B87A-FAF1B89E5E26}"/>
                </a:ext>
              </a:extLst>
            </p:cNvPr>
            <p:cNvSpPr/>
            <p:nvPr/>
          </p:nvSpPr>
          <p:spPr>
            <a:xfrm>
              <a:off x="5645180" y="809124"/>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27F2B2E-C1BF-40D7-9B40-C63566BEF475}"/>
                </a:ext>
              </a:extLst>
            </p:cNvPr>
            <p:cNvSpPr/>
            <p:nvPr/>
          </p:nvSpPr>
          <p:spPr>
            <a:xfrm flipH="1" flipV="1">
              <a:off x="4813107" y="635660"/>
              <a:ext cx="2233040"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87000">
                  <a:srgbClr val="E4E4E4"/>
                </a:gs>
                <a:gs pos="95000">
                  <a:schemeClr val="bg1">
                    <a:lumMod val="85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a:extLst>
                <a:ext uri="{FF2B5EF4-FFF2-40B4-BE49-F238E27FC236}">
                  <a16:creationId xmlns:a16="http://schemas.microsoft.com/office/drawing/2014/main" id="{DBE31538-8306-4C00-B149-3FCBF1D12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931" y="5004606"/>
              <a:ext cx="1226284" cy="800250"/>
            </a:xfrm>
            <a:prstGeom prst="rect">
              <a:avLst/>
            </a:prstGeom>
            <a:scene3d>
              <a:camera prst="perspectiveHeroicExtremeLeftFacing"/>
              <a:lightRig rig="threePt" dir="t"/>
            </a:scene3d>
          </p:spPr>
        </p:pic>
        <p:sp>
          <p:nvSpPr>
            <p:cNvPr id="38" name="TextBox 37">
              <a:extLst>
                <a:ext uri="{FF2B5EF4-FFF2-40B4-BE49-F238E27FC236}">
                  <a16:creationId xmlns:a16="http://schemas.microsoft.com/office/drawing/2014/main" id="{B20F191D-C590-42CB-9B7B-B384C3B1AB82}"/>
                </a:ext>
              </a:extLst>
            </p:cNvPr>
            <p:cNvSpPr txBox="1"/>
            <p:nvPr/>
          </p:nvSpPr>
          <p:spPr>
            <a:xfrm>
              <a:off x="4662746" y="1617653"/>
              <a:ext cx="2453386" cy="1015663"/>
            </a:xfrm>
            <a:prstGeom prst="rect">
              <a:avLst/>
            </a:prstGeom>
            <a:noFill/>
          </p:spPr>
          <p:txBody>
            <a:bodyPr wrap="square" rtlCol="0">
              <a:spAutoFit/>
            </a:bodyPr>
            <a:lstStyle/>
            <a:p>
              <a:pPr algn="r"/>
              <a:r>
                <a:rPr lang="ar-SY" sz="2000" dirty="0"/>
                <a:t>استُوردت السيارات، وشُقَّت بعض الطرق؛ لتسهيل حركة المواطنين.</a:t>
              </a:r>
              <a:endParaRPr lang="en-US" sz="2000" b="1" dirty="0">
                <a:solidFill>
                  <a:schemeClr val="bg1">
                    <a:lumMod val="50000"/>
                  </a:schemeClr>
                </a:solidFill>
              </a:endParaRPr>
            </a:p>
          </p:txBody>
        </p:sp>
        <p:sp>
          <p:nvSpPr>
            <p:cNvPr id="41" name="Arrow: Down 40">
              <a:extLst>
                <a:ext uri="{FF2B5EF4-FFF2-40B4-BE49-F238E27FC236}">
                  <a16:creationId xmlns:a16="http://schemas.microsoft.com/office/drawing/2014/main" id="{435B7F5B-8970-4850-96C1-01EB60B80996}"/>
                </a:ext>
              </a:extLst>
            </p:cNvPr>
            <p:cNvSpPr/>
            <p:nvPr/>
          </p:nvSpPr>
          <p:spPr>
            <a:xfrm rot="20612401">
              <a:off x="5703917" y="777705"/>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91093B9E-2199-41E1-9019-2E41B2DE5C76}"/>
                </a:ext>
              </a:extLst>
            </p:cNvPr>
            <p:cNvSpPr txBox="1"/>
            <p:nvPr/>
          </p:nvSpPr>
          <p:spPr>
            <a:xfrm>
              <a:off x="4813107" y="3753179"/>
              <a:ext cx="2174163" cy="1323439"/>
            </a:xfrm>
            <a:prstGeom prst="rect">
              <a:avLst/>
            </a:prstGeom>
            <a:noFill/>
          </p:spPr>
          <p:txBody>
            <a:bodyPr wrap="square" rtlCol="0">
              <a:spAutoFit/>
            </a:bodyPr>
            <a:lstStyle/>
            <a:p>
              <a:pPr algn="r"/>
              <a:r>
                <a:rPr lang="ar-SY" sz="2000" dirty="0"/>
                <a:t>واعتنى الملك عبدالعزيز بوسائل المواصلات الحديثة، مثل: الطائرات والقطار</a:t>
              </a:r>
              <a:endParaRPr lang="en-US" sz="2000" b="1" dirty="0">
                <a:solidFill>
                  <a:schemeClr val="bg1">
                    <a:lumMod val="50000"/>
                  </a:schemeClr>
                </a:solidFill>
              </a:endParaRPr>
            </a:p>
          </p:txBody>
        </p:sp>
      </p:grpSp>
      <p:sp>
        <p:nvSpPr>
          <p:cNvPr id="2" name="TextBox 1">
            <a:extLst>
              <a:ext uri="{FF2B5EF4-FFF2-40B4-BE49-F238E27FC236}">
                <a16:creationId xmlns:a16="http://schemas.microsoft.com/office/drawing/2014/main" id="{0C4D9FD5-BB94-4B65-A7F9-26007F45483A}"/>
              </a:ext>
            </a:extLst>
          </p:cNvPr>
          <p:cNvSpPr txBox="1"/>
          <p:nvPr/>
        </p:nvSpPr>
        <p:spPr>
          <a:xfrm>
            <a:off x="6200091" y="84117"/>
            <a:ext cx="4810419" cy="584775"/>
          </a:xfrm>
          <a:prstGeom prst="rect">
            <a:avLst/>
          </a:prstGeom>
          <a:noFill/>
        </p:spPr>
        <p:txBody>
          <a:bodyPr wrap="square" rtlCol="0">
            <a:spAutoFit/>
          </a:bodyPr>
          <a:lstStyle/>
          <a:p>
            <a:r>
              <a:rPr lang="ar-SY" sz="3200" b="1" dirty="0">
                <a:solidFill>
                  <a:schemeClr val="bg1"/>
                </a:solidFill>
              </a:rPr>
              <a:t>إنجازات الملك عبدالعزيز</a:t>
            </a:r>
            <a:endParaRPr lang="en-US" sz="3200" dirty="0">
              <a:solidFill>
                <a:schemeClr val="bg1"/>
              </a:solidFill>
              <a:latin typeface="Oswald" panose="02000503000000000000" pitchFamily="2" charset="0"/>
            </a:endParaRPr>
          </a:p>
        </p:txBody>
      </p:sp>
      <p:grpSp>
        <p:nvGrpSpPr>
          <p:cNvPr id="3" name="Group 2">
            <a:extLst>
              <a:ext uri="{FF2B5EF4-FFF2-40B4-BE49-F238E27FC236}">
                <a16:creationId xmlns:a16="http://schemas.microsoft.com/office/drawing/2014/main" id="{8FA0EF1F-41FB-4892-9DF4-B59C1A18AFFD}"/>
              </a:ext>
            </a:extLst>
          </p:cNvPr>
          <p:cNvGrpSpPr/>
          <p:nvPr/>
        </p:nvGrpSpPr>
        <p:grpSpPr>
          <a:xfrm>
            <a:off x="1664539" y="685534"/>
            <a:ext cx="3058430" cy="863943"/>
            <a:chOff x="1876904" y="850457"/>
            <a:chExt cx="3058430" cy="863943"/>
          </a:xfrm>
        </p:grpSpPr>
        <p:sp>
          <p:nvSpPr>
            <p:cNvPr id="9" name="Rectangle 8">
              <a:extLst>
                <a:ext uri="{FF2B5EF4-FFF2-40B4-BE49-F238E27FC236}">
                  <a16:creationId xmlns:a16="http://schemas.microsoft.com/office/drawing/2014/main" id="{A7FF30AE-80ED-4B8C-9887-DAE7482AD45D}"/>
                </a:ext>
              </a:extLst>
            </p:cNvPr>
            <p:cNvSpPr/>
            <p:nvPr/>
          </p:nvSpPr>
          <p:spPr>
            <a:xfrm>
              <a:off x="2184026" y="946593"/>
              <a:ext cx="2456981" cy="371106"/>
            </a:xfrm>
            <a:prstGeom prst="rect">
              <a:avLst/>
            </a:prstGeom>
            <a:gradFill flip="none" rotWithShape="1">
              <a:gsLst>
                <a:gs pos="7000">
                  <a:srgbClr val="C2C2C2"/>
                </a:gs>
                <a:gs pos="51000">
                  <a:schemeClr val="bg1">
                    <a:lumMod val="0"/>
                    <a:lumOff val="100000"/>
                  </a:schemeClr>
                </a:gs>
                <a:gs pos="100000">
                  <a:srgbClr val="C2C2C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D32477-BE2E-4930-9E87-5C679E043AED}"/>
                </a:ext>
              </a:extLst>
            </p:cNvPr>
            <p:cNvSpPr/>
            <p:nvPr/>
          </p:nvSpPr>
          <p:spPr>
            <a:xfrm>
              <a:off x="2280003"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E0B32FA-979F-4C0F-8B20-6277AB44528C}"/>
                </a:ext>
              </a:extLst>
            </p:cNvPr>
            <p:cNvSpPr/>
            <p:nvPr/>
          </p:nvSpPr>
          <p:spPr>
            <a:xfrm>
              <a:off x="4365878"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47F257EF-6FA6-4FFC-B70A-8558A513CD65}"/>
                </a:ext>
              </a:extLst>
            </p:cNvPr>
            <p:cNvSpPr/>
            <p:nvPr/>
          </p:nvSpPr>
          <p:spPr>
            <a:xfrm>
              <a:off x="1876904" y="946593"/>
              <a:ext cx="3058429" cy="767806"/>
            </a:xfrm>
            <a:custGeom>
              <a:avLst/>
              <a:gdLst>
                <a:gd name="connsiteX0" fmla="*/ 350858 w 3788229"/>
                <a:gd name="connsiteY0" fmla="*/ 59690 h 961209"/>
                <a:gd name="connsiteX1" fmla="*/ 108857 w 3788229"/>
                <a:gd name="connsiteY1" fmla="*/ 301691 h 961209"/>
                <a:gd name="connsiteX2" fmla="*/ 108857 w 3788229"/>
                <a:gd name="connsiteY2" fmla="*/ 659518 h 961209"/>
                <a:gd name="connsiteX3" fmla="*/ 350858 w 3788229"/>
                <a:gd name="connsiteY3" fmla="*/ 901519 h 961209"/>
                <a:gd name="connsiteX4" fmla="*/ 3437371 w 3788229"/>
                <a:gd name="connsiteY4" fmla="*/ 901519 h 961209"/>
                <a:gd name="connsiteX5" fmla="*/ 3679372 w 3788229"/>
                <a:gd name="connsiteY5" fmla="*/ 659518 h 961209"/>
                <a:gd name="connsiteX6" fmla="*/ 3679372 w 3788229"/>
                <a:gd name="connsiteY6" fmla="*/ 301691 h 961209"/>
                <a:gd name="connsiteX7" fmla="*/ 3437371 w 3788229"/>
                <a:gd name="connsiteY7" fmla="*/ 59690 h 961209"/>
                <a:gd name="connsiteX8" fmla="*/ 276319 w 3788229"/>
                <a:gd name="connsiteY8" fmla="*/ 0 h 961209"/>
                <a:gd name="connsiteX9" fmla="*/ 3511910 w 3788229"/>
                <a:gd name="connsiteY9" fmla="*/ 0 h 961209"/>
                <a:gd name="connsiteX10" fmla="*/ 3788229 w 3788229"/>
                <a:gd name="connsiteY10" fmla="*/ 276319 h 961209"/>
                <a:gd name="connsiteX11" fmla="*/ 3788229 w 3788229"/>
                <a:gd name="connsiteY11" fmla="*/ 684890 h 961209"/>
                <a:gd name="connsiteX12" fmla="*/ 3511910 w 3788229"/>
                <a:gd name="connsiteY12" fmla="*/ 961209 h 961209"/>
                <a:gd name="connsiteX13" fmla="*/ 276319 w 3788229"/>
                <a:gd name="connsiteY13" fmla="*/ 961209 h 961209"/>
                <a:gd name="connsiteX14" fmla="*/ 0 w 3788229"/>
                <a:gd name="connsiteY14" fmla="*/ 684890 h 961209"/>
                <a:gd name="connsiteX15" fmla="*/ 0 w 3788229"/>
                <a:gd name="connsiteY15" fmla="*/ 276319 h 961209"/>
                <a:gd name="connsiteX16" fmla="*/ 276319 w 3788229"/>
                <a:gd name="connsiteY16" fmla="*/ 0 h 96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8229" h="961209">
                  <a:moveTo>
                    <a:pt x="350858" y="59690"/>
                  </a:moveTo>
                  <a:cubicBezTo>
                    <a:pt x="217205" y="59690"/>
                    <a:pt x="108857" y="168038"/>
                    <a:pt x="108857" y="301691"/>
                  </a:cubicBezTo>
                  <a:lnTo>
                    <a:pt x="108857" y="659518"/>
                  </a:lnTo>
                  <a:cubicBezTo>
                    <a:pt x="108857" y="793171"/>
                    <a:pt x="217205" y="901519"/>
                    <a:pt x="350858" y="901519"/>
                  </a:cubicBezTo>
                  <a:lnTo>
                    <a:pt x="3437371" y="901519"/>
                  </a:lnTo>
                  <a:cubicBezTo>
                    <a:pt x="3571024" y="901519"/>
                    <a:pt x="3679372" y="793171"/>
                    <a:pt x="3679372" y="659518"/>
                  </a:cubicBezTo>
                  <a:lnTo>
                    <a:pt x="3679372" y="301691"/>
                  </a:lnTo>
                  <a:cubicBezTo>
                    <a:pt x="3679372" y="168038"/>
                    <a:pt x="3571024" y="59690"/>
                    <a:pt x="3437371" y="59690"/>
                  </a:cubicBezTo>
                  <a:close/>
                  <a:moveTo>
                    <a:pt x="276319" y="0"/>
                  </a:moveTo>
                  <a:lnTo>
                    <a:pt x="3511910" y="0"/>
                  </a:lnTo>
                  <a:cubicBezTo>
                    <a:pt x="3664517" y="0"/>
                    <a:pt x="3788229" y="123712"/>
                    <a:pt x="3788229" y="276319"/>
                  </a:cubicBezTo>
                  <a:lnTo>
                    <a:pt x="3788229" y="684890"/>
                  </a:lnTo>
                  <a:cubicBezTo>
                    <a:pt x="3788229" y="837497"/>
                    <a:pt x="3664517" y="961209"/>
                    <a:pt x="3511910" y="961209"/>
                  </a:cubicBezTo>
                  <a:lnTo>
                    <a:pt x="276319" y="961209"/>
                  </a:lnTo>
                  <a:cubicBezTo>
                    <a:pt x="123712" y="961209"/>
                    <a:pt x="0" y="837497"/>
                    <a:pt x="0" y="684890"/>
                  </a:cubicBezTo>
                  <a:lnTo>
                    <a:pt x="0" y="276319"/>
                  </a:lnTo>
                  <a:cubicBezTo>
                    <a:pt x="0" y="123712"/>
                    <a:pt x="123712" y="0"/>
                    <a:pt x="276319" y="0"/>
                  </a:cubicBezTo>
                  <a:close/>
                </a:path>
              </a:pathLst>
            </a:custGeom>
            <a:gradFill flip="none" rotWithShape="1">
              <a:gsLst>
                <a:gs pos="30000">
                  <a:schemeClr val="bg1"/>
                </a:gs>
                <a:gs pos="0">
                  <a:schemeClr val="tx1"/>
                </a:gs>
                <a:gs pos="100000">
                  <a:schemeClr val="bg2">
                    <a:lumMod val="75000"/>
                  </a:schemeClr>
                </a:gs>
                <a:gs pos="79000">
                  <a:schemeClr val="bg1"/>
                </a:gs>
              </a:gsLst>
              <a:lin ang="27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BB257C8-BDE5-41D7-98B3-B04AF48FCA41}"/>
                </a:ext>
              </a:extLst>
            </p:cNvPr>
            <p:cNvSpPr/>
            <p:nvPr/>
          </p:nvSpPr>
          <p:spPr>
            <a:xfrm>
              <a:off x="1876904" y="146326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562789A-595D-422B-BA8B-4A34C192F551}"/>
                </a:ext>
              </a:extLst>
            </p:cNvPr>
            <p:cNvSpPr/>
            <p:nvPr/>
          </p:nvSpPr>
          <p:spPr>
            <a:xfrm flipV="1">
              <a:off x="1877214" y="94515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EC28B4B-95C6-4FB7-A731-3E7C4B4D1DBF}"/>
                </a:ext>
              </a:extLst>
            </p:cNvPr>
            <p:cNvSpPr/>
            <p:nvPr/>
          </p:nvSpPr>
          <p:spPr>
            <a:xfrm flipH="1">
              <a:off x="4634611" y="1463262"/>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0BD3587-A691-4F56-8B25-3692F32C3E9E}"/>
                </a:ext>
              </a:extLst>
            </p:cNvPr>
            <p:cNvSpPr/>
            <p:nvPr/>
          </p:nvSpPr>
          <p:spPr>
            <a:xfrm flipH="1" flipV="1">
              <a:off x="4634611" y="947845"/>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D5DAB5-C2FA-4C43-96CB-5DDD5B78E9C7}"/>
                </a:ext>
              </a:extLst>
            </p:cNvPr>
            <p:cNvSpPr/>
            <p:nvPr/>
          </p:nvSpPr>
          <p:spPr>
            <a:xfrm>
              <a:off x="2184025" y="850457"/>
              <a:ext cx="2456981" cy="172757"/>
            </a:xfrm>
            <a:prstGeom prst="rect">
              <a:avLst/>
            </a:prstGeom>
            <a:gradFill flip="none" rotWithShape="1">
              <a:gsLst>
                <a:gs pos="7000">
                  <a:schemeClr val="tx1">
                    <a:lumMod val="65000"/>
                    <a:lumOff val="35000"/>
                  </a:schemeClr>
                </a:gs>
                <a:gs pos="51000">
                  <a:schemeClr val="bg1">
                    <a:lumMod val="0"/>
                    <a:lumOff val="100000"/>
                  </a:schemeClr>
                </a:gs>
                <a:gs pos="100000">
                  <a:schemeClr val="tx1">
                    <a:lumMod val="50000"/>
                    <a:lumOff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8">
            <a:extLst>
              <a:ext uri="{FF2B5EF4-FFF2-40B4-BE49-F238E27FC236}">
                <a16:creationId xmlns:a16="http://schemas.microsoft.com/office/drawing/2014/main" id="{6F415DCE-6113-456B-A5BD-47ACAF60903E}"/>
              </a:ext>
            </a:extLst>
          </p:cNvPr>
          <p:cNvGrpSpPr/>
          <p:nvPr/>
        </p:nvGrpSpPr>
        <p:grpSpPr>
          <a:xfrm>
            <a:off x="7711445" y="7410"/>
            <a:ext cx="3422510" cy="5409915"/>
            <a:chOff x="8393562" y="-1752649"/>
            <a:chExt cx="3574230" cy="5649738"/>
          </a:xfrm>
        </p:grpSpPr>
        <p:grpSp>
          <p:nvGrpSpPr>
            <p:cNvPr id="37" name="Group 31">
              <a:extLst>
                <a:ext uri="{FF2B5EF4-FFF2-40B4-BE49-F238E27FC236}">
                  <a16:creationId xmlns:a16="http://schemas.microsoft.com/office/drawing/2014/main" id="{1D4DFA15-24A7-44BE-A912-F9CDAAA20C20}"/>
                </a:ext>
              </a:extLst>
            </p:cNvPr>
            <p:cNvGrpSpPr/>
            <p:nvPr/>
          </p:nvGrpSpPr>
          <p:grpSpPr>
            <a:xfrm>
              <a:off x="8393562" y="-1752649"/>
              <a:ext cx="3574230" cy="5649738"/>
              <a:chOff x="3023997" y="-2898749"/>
              <a:chExt cx="5911506" cy="9344237"/>
            </a:xfrm>
          </p:grpSpPr>
          <p:sp>
            <p:nvSpPr>
              <p:cNvPr id="43" name="Rectangle 32">
                <a:extLst>
                  <a:ext uri="{FF2B5EF4-FFF2-40B4-BE49-F238E27FC236}">
                    <a16:creationId xmlns:a16="http://schemas.microsoft.com/office/drawing/2014/main" id="{81D1CDCA-60E9-494F-8565-FFB5CE0747A4}"/>
                  </a:ext>
                </a:extLst>
              </p:cNvPr>
              <p:cNvSpPr/>
              <p:nvPr/>
            </p:nvSpPr>
            <p:spPr>
              <a:xfrm>
                <a:off x="3023997" y="2166425"/>
                <a:ext cx="5911506" cy="4279063"/>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51"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39" name="Picture 70">
              <a:extLst>
                <a:ext uri="{FF2B5EF4-FFF2-40B4-BE49-F238E27FC236}">
                  <a16:creationId xmlns:a16="http://schemas.microsoft.com/office/drawing/2014/main" id="{28F0844A-1ACC-4186-A996-B040FE8D2A5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8563253" y="1623836"/>
              <a:ext cx="3240792" cy="2082506"/>
            </a:xfrm>
            <a:prstGeom prst="rect">
              <a:avLst/>
            </a:prstGeom>
          </p:spPr>
        </p:pic>
        <p:sp>
          <p:nvSpPr>
            <p:cNvPr id="40" name="TextBox 85">
              <a:extLst>
                <a:ext uri="{FF2B5EF4-FFF2-40B4-BE49-F238E27FC236}">
                  <a16:creationId xmlns:a16="http://schemas.microsoft.com/office/drawing/2014/main" id="{E998109D-DA88-493F-856A-4A8977355C16}"/>
                </a:ext>
              </a:extLst>
            </p:cNvPr>
            <p:cNvSpPr txBox="1"/>
            <p:nvPr/>
          </p:nvSpPr>
          <p:spPr>
            <a:xfrm>
              <a:off x="8711874" y="1388960"/>
              <a:ext cx="3092172" cy="353562"/>
            </a:xfrm>
            <a:prstGeom prst="rect">
              <a:avLst/>
            </a:prstGeom>
            <a:noFill/>
          </p:spPr>
          <p:txBody>
            <a:bodyPr wrap="square" rtlCol="0">
              <a:spAutoFit/>
            </a:bodyPr>
            <a:lstStyle/>
            <a:p>
              <a:pPr algn="ctr"/>
              <a:r>
                <a:rPr lang="ar-SY" sz="1600" b="1" dirty="0"/>
                <a:t>الملك عبدالعزيز بن عبدالرحمن آل سعود</a:t>
              </a:r>
              <a:endParaRPr lang="en-US" sz="1600" dirty="0">
                <a:solidFill>
                  <a:srgbClr val="002060"/>
                </a:solidFill>
                <a:latin typeface="Oswald" panose="02000503000000000000" pitchFamily="2" charset="0"/>
              </a:endParaRPr>
            </a:p>
          </p:txBody>
        </p:sp>
      </p:grpSp>
    </p:spTree>
    <p:extLst>
      <p:ext uri="{BB962C8B-B14F-4D97-AF65-F5344CB8AC3E}">
        <p14:creationId xmlns:p14="http://schemas.microsoft.com/office/powerpoint/2010/main" val="69667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ppt_x"/>
                                          </p:val>
                                        </p:tav>
                                        <p:tav tm="100000">
                                          <p:val>
                                            <p:strVal val="#ppt_x"/>
                                          </p:val>
                                        </p:tav>
                                      </p:tavLst>
                                    </p:anim>
                                    <p:anim calcmode="lin" valueType="num">
                                      <p:cBhvr additive="base">
                                        <p:cTn id="29"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id="{E025209F-A410-46B8-AF7F-9A54E5B9CE58}"/>
              </a:ext>
            </a:extLst>
          </p:cNvPr>
          <p:cNvSpPr/>
          <p:nvPr/>
        </p:nvSpPr>
        <p:spPr>
          <a:xfrm rot="223389">
            <a:off x="5894244" y="6252201"/>
            <a:ext cx="2231305" cy="729275"/>
          </a:xfrm>
          <a:prstGeom prst="ellipse">
            <a:avLst/>
          </a:prstGeom>
          <a:gradFill flip="none" rotWithShape="1">
            <a:gsLst>
              <a:gs pos="100000">
                <a:schemeClr val="accent1">
                  <a:alpha val="0"/>
                  <a:lumMod val="0"/>
                </a:schemeClr>
              </a:gs>
              <a:gs pos="16000">
                <a:schemeClr val="tx1">
                  <a:alpha val="5600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F6BA78A-4F6A-46B1-A466-79E503883DA0}"/>
              </a:ext>
            </a:extLst>
          </p:cNvPr>
          <p:cNvSpPr/>
          <p:nvPr/>
        </p:nvSpPr>
        <p:spPr>
          <a:xfrm>
            <a:off x="1301536" y="1053280"/>
            <a:ext cx="3807731" cy="5361208"/>
          </a:xfrm>
          <a:prstGeom prst="roundRect">
            <a:avLst>
              <a:gd name="adj" fmla="val 4904"/>
            </a:avLst>
          </a:prstGeom>
          <a:solidFill>
            <a:srgbClr val="124F74"/>
          </a:solidFill>
          <a:ln>
            <a:solidFill>
              <a:schemeClr val="bg1">
                <a:lumMod val="85000"/>
              </a:schemeClr>
            </a:solidFill>
          </a:ln>
          <a:effectLst>
            <a:outerShdw blurRad="2286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8502426-CFC2-405A-B48D-654336359B9F}"/>
              </a:ext>
            </a:extLst>
          </p:cNvPr>
          <p:cNvGrpSpPr/>
          <p:nvPr/>
        </p:nvGrpSpPr>
        <p:grpSpPr>
          <a:xfrm>
            <a:off x="1459516" y="1463262"/>
            <a:ext cx="3467927" cy="4654829"/>
            <a:chOff x="1684952" y="1463262"/>
            <a:chExt cx="3467927" cy="4654829"/>
          </a:xfrm>
        </p:grpSpPr>
        <p:sp>
          <p:nvSpPr>
            <p:cNvPr id="25" name="Rectangle 24">
              <a:extLst>
                <a:ext uri="{FF2B5EF4-FFF2-40B4-BE49-F238E27FC236}">
                  <a16:creationId xmlns:a16="http://schemas.microsoft.com/office/drawing/2014/main" id="{540A5303-B350-4CE6-A800-E6B2946C66EA}"/>
                </a:ext>
              </a:extLst>
            </p:cNvPr>
            <p:cNvSpPr/>
            <p:nvPr/>
          </p:nvSpPr>
          <p:spPr>
            <a:xfrm>
              <a:off x="1684952" y="1463262"/>
              <a:ext cx="3467927" cy="4654829"/>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AAAB43E-0192-497C-9046-1278FC6298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143" y="2147992"/>
              <a:ext cx="2315029" cy="1485035"/>
            </a:xfrm>
            <a:prstGeom prst="rect">
              <a:avLst/>
            </a:prstGeom>
          </p:spPr>
        </p:pic>
        <p:sp>
          <p:nvSpPr>
            <p:cNvPr id="8" name="TextBox 7">
              <a:extLst>
                <a:ext uri="{FF2B5EF4-FFF2-40B4-BE49-F238E27FC236}">
                  <a16:creationId xmlns:a16="http://schemas.microsoft.com/office/drawing/2014/main" id="{5C5B09EE-B4D4-49E4-AC09-72C33265514F}"/>
                </a:ext>
              </a:extLst>
            </p:cNvPr>
            <p:cNvSpPr txBox="1"/>
            <p:nvPr/>
          </p:nvSpPr>
          <p:spPr>
            <a:xfrm>
              <a:off x="2009660" y="4017607"/>
              <a:ext cx="2624951" cy="400110"/>
            </a:xfrm>
            <a:prstGeom prst="rect">
              <a:avLst/>
            </a:prstGeom>
            <a:noFill/>
          </p:spPr>
          <p:txBody>
            <a:bodyPr wrap="square" rtlCol="0">
              <a:spAutoFit/>
            </a:bodyPr>
            <a:lstStyle/>
            <a:p>
              <a:pPr algn="ctr"/>
              <a:r>
                <a:rPr lang="ar-SY" sz="2000" b="1" dirty="0"/>
                <a:t>6- الاتصالات:</a:t>
              </a:r>
              <a:endParaRPr lang="en-US" sz="2000" dirty="0">
                <a:solidFill>
                  <a:schemeClr val="bg2">
                    <a:lumMod val="50000"/>
                  </a:schemeClr>
                </a:solidFill>
                <a:latin typeface="Oswald" panose="02000503000000000000" pitchFamily="2" charset="0"/>
              </a:endParaRPr>
            </a:p>
          </p:txBody>
        </p:sp>
        <p:sp>
          <p:nvSpPr>
            <p:cNvPr id="13" name="TextBox 12">
              <a:extLst>
                <a:ext uri="{FF2B5EF4-FFF2-40B4-BE49-F238E27FC236}">
                  <a16:creationId xmlns:a16="http://schemas.microsoft.com/office/drawing/2014/main" id="{7C7C892A-95BC-4AF5-BA1E-974A1ED775F1}"/>
                </a:ext>
              </a:extLst>
            </p:cNvPr>
            <p:cNvSpPr txBox="1"/>
            <p:nvPr/>
          </p:nvSpPr>
          <p:spPr>
            <a:xfrm>
              <a:off x="2016297" y="4262292"/>
              <a:ext cx="2676855" cy="1815882"/>
            </a:xfrm>
            <a:prstGeom prst="rect">
              <a:avLst/>
            </a:prstGeom>
            <a:noFill/>
          </p:spPr>
          <p:txBody>
            <a:bodyPr wrap="square" rtlCol="0">
              <a:spAutoFit/>
            </a:bodyPr>
            <a:lstStyle/>
            <a:p>
              <a:pPr algn="r"/>
              <a:r>
                <a:rPr lang="ar-SY" sz="1600" b="1" dirty="0"/>
                <a:t>أنشأ الملك عبدالعزيز مديرية البرق والبريد </a:t>
              </a:r>
              <a:r>
                <a:rPr lang="en-US" sz="1600" b="1" dirty="0"/>
                <a:t> : </a:t>
              </a:r>
              <a:r>
                <a:rPr lang="ar-SY" sz="1600" b="1" dirty="0"/>
                <a:t>والهاتف؛ لتتولى</a:t>
              </a:r>
            </a:p>
            <a:p>
              <a:pPr algn="r"/>
              <a:r>
                <a:rPr lang="ar-SY" sz="1600" b="1" dirty="0"/>
                <a:t>ربط أجزاء المملكة العربية</a:t>
              </a:r>
            </a:p>
            <a:p>
              <a:pPr algn="r"/>
              <a:r>
                <a:rPr lang="ar-SY" sz="1600" b="1" dirty="0"/>
                <a:t>السعودية بشبكة من الاتصالات</a:t>
              </a:r>
            </a:p>
            <a:p>
              <a:pPr algn="r"/>
              <a:r>
                <a:rPr lang="ar-SY" sz="1600" b="1" dirty="0"/>
                <a:t>السلكية وغير السلكية، الداخلية</a:t>
              </a:r>
            </a:p>
            <a:p>
              <a:pPr algn="r"/>
              <a:r>
                <a:rPr lang="ar-SY" sz="1600" b="1" dirty="0"/>
                <a:t>والخارجية، فأسهمت في تطوير</a:t>
              </a:r>
            </a:p>
            <a:p>
              <a:pPr algn="r"/>
              <a:r>
                <a:rPr lang="ar-SY" sz="1600" b="1" dirty="0"/>
                <a:t>البلد وتنميتها، وتحقيق الأمن،</a:t>
              </a:r>
              <a:endParaRPr lang="en-US" sz="1600" b="1" dirty="0">
                <a:solidFill>
                  <a:schemeClr val="bg2">
                    <a:lumMod val="50000"/>
                  </a:schemeClr>
                </a:solidFill>
              </a:endParaRPr>
            </a:p>
          </p:txBody>
        </p:sp>
      </p:grpSp>
      <p:grpSp>
        <p:nvGrpSpPr>
          <p:cNvPr id="55" name="Group 54">
            <a:extLst>
              <a:ext uri="{FF2B5EF4-FFF2-40B4-BE49-F238E27FC236}">
                <a16:creationId xmlns:a16="http://schemas.microsoft.com/office/drawing/2014/main" id="{6B685B81-679C-48AF-B53D-082A9AA37A5B}"/>
              </a:ext>
            </a:extLst>
          </p:cNvPr>
          <p:cNvGrpSpPr/>
          <p:nvPr/>
        </p:nvGrpSpPr>
        <p:grpSpPr>
          <a:xfrm>
            <a:off x="4641006" y="945149"/>
            <a:ext cx="2710262" cy="5671689"/>
            <a:chOff x="4669141" y="635660"/>
            <a:chExt cx="2710262" cy="5671689"/>
          </a:xfrm>
        </p:grpSpPr>
        <p:sp>
          <p:nvSpPr>
            <p:cNvPr id="44" name="Isosceles Triangle 43">
              <a:extLst>
                <a:ext uri="{FF2B5EF4-FFF2-40B4-BE49-F238E27FC236}">
                  <a16:creationId xmlns:a16="http://schemas.microsoft.com/office/drawing/2014/main" id="{242F6318-9E20-4723-B87A-FAF1B89E5E26}"/>
                </a:ext>
              </a:extLst>
            </p:cNvPr>
            <p:cNvSpPr/>
            <p:nvPr/>
          </p:nvSpPr>
          <p:spPr>
            <a:xfrm>
              <a:off x="5645180" y="809124"/>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27F2B2E-C1BF-40D7-9B40-C63566BEF475}"/>
                </a:ext>
              </a:extLst>
            </p:cNvPr>
            <p:cNvSpPr/>
            <p:nvPr/>
          </p:nvSpPr>
          <p:spPr>
            <a:xfrm flipH="1" flipV="1">
              <a:off x="4813107" y="635660"/>
              <a:ext cx="2233040"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87000">
                  <a:srgbClr val="E4E4E4"/>
                </a:gs>
                <a:gs pos="95000">
                  <a:schemeClr val="bg1">
                    <a:lumMod val="85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a:extLst>
                <a:ext uri="{FF2B5EF4-FFF2-40B4-BE49-F238E27FC236}">
                  <a16:creationId xmlns:a16="http://schemas.microsoft.com/office/drawing/2014/main" id="{DBE31538-8306-4C00-B149-3FCBF1D12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374" y="4836835"/>
              <a:ext cx="1711398" cy="1135793"/>
            </a:xfrm>
            <a:prstGeom prst="rect">
              <a:avLst/>
            </a:prstGeom>
            <a:scene3d>
              <a:camera prst="perspectiveHeroicExtremeLeftFacing"/>
              <a:lightRig rig="threePt" dir="t"/>
            </a:scene3d>
          </p:spPr>
        </p:pic>
        <p:sp>
          <p:nvSpPr>
            <p:cNvPr id="38" name="TextBox 37">
              <a:extLst>
                <a:ext uri="{FF2B5EF4-FFF2-40B4-BE49-F238E27FC236}">
                  <a16:creationId xmlns:a16="http://schemas.microsoft.com/office/drawing/2014/main" id="{B20F191D-C590-42CB-9B7B-B384C3B1AB82}"/>
                </a:ext>
              </a:extLst>
            </p:cNvPr>
            <p:cNvSpPr txBox="1"/>
            <p:nvPr/>
          </p:nvSpPr>
          <p:spPr>
            <a:xfrm>
              <a:off x="4926017" y="2110096"/>
              <a:ext cx="2453386" cy="400110"/>
            </a:xfrm>
            <a:prstGeom prst="rect">
              <a:avLst/>
            </a:prstGeom>
            <a:noFill/>
          </p:spPr>
          <p:txBody>
            <a:bodyPr wrap="square" rtlCol="0">
              <a:spAutoFit/>
            </a:bodyPr>
            <a:lstStyle/>
            <a:p>
              <a:r>
                <a:rPr lang="ar-SY" sz="2000" b="1" dirty="0"/>
                <a:t>7-الرعاية الصحيّة:</a:t>
              </a:r>
              <a:endParaRPr lang="en-US" sz="2000" b="1" dirty="0">
                <a:solidFill>
                  <a:schemeClr val="bg1">
                    <a:lumMod val="50000"/>
                  </a:schemeClr>
                </a:solidFill>
              </a:endParaRPr>
            </a:p>
          </p:txBody>
        </p:sp>
        <p:sp>
          <p:nvSpPr>
            <p:cNvPr id="41" name="Arrow: Down 40">
              <a:extLst>
                <a:ext uri="{FF2B5EF4-FFF2-40B4-BE49-F238E27FC236}">
                  <a16:creationId xmlns:a16="http://schemas.microsoft.com/office/drawing/2014/main" id="{435B7F5B-8970-4850-96C1-01EB60B80996}"/>
                </a:ext>
              </a:extLst>
            </p:cNvPr>
            <p:cNvSpPr/>
            <p:nvPr/>
          </p:nvSpPr>
          <p:spPr>
            <a:xfrm rot="20612401">
              <a:off x="5703917" y="777705"/>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91093B9E-2199-41E1-9019-2E41B2DE5C76}"/>
                </a:ext>
              </a:extLst>
            </p:cNvPr>
            <p:cNvSpPr txBox="1"/>
            <p:nvPr/>
          </p:nvSpPr>
          <p:spPr>
            <a:xfrm>
              <a:off x="4669141" y="2729744"/>
              <a:ext cx="2323043" cy="2092881"/>
            </a:xfrm>
            <a:prstGeom prst="rect">
              <a:avLst/>
            </a:prstGeom>
            <a:noFill/>
          </p:spPr>
          <p:txBody>
            <a:bodyPr wrap="square" rtlCol="0">
              <a:spAutoFit/>
            </a:bodyPr>
            <a:lstStyle/>
            <a:p>
              <a:pPr algn="r"/>
              <a:r>
                <a:rPr lang="ar-SY" sz="1600" b="1" dirty="0"/>
                <a:t>اعتنى الملك عبدالعزيز بوسائل العلاج وتوفير أفضل الخدمات</a:t>
              </a:r>
            </a:p>
            <a:p>
              <a:pPr algn="r"/>
              <a:r>
                <a:rPr lang="ar-SY" sz="1600" b="1" dirty="0"/>
                <a:t>والأجهزة الطبية، فأنشأ إدارة</a:t>
              </a:r>
            </a:p>
            <a:p>
              <a:pPr algn="r"/>
              <a:r>
                <a:rPr lang="ar-SY" sz="1600" b="1" dirty="0"/>
                <a:t>الصحة العامة ومقرها في مكة المكرمة وأمر ببناء عدد من</a:t>
              </a:r>
            </a:p>
            <a:p>
              <a:pPr algn="r"/>
              <a:r>
                <a:rPr lang="ar-SY" sz="1600" b="1" dirty="0"/>
                <a:t>المستشفيات، وتقديم الخدمات</a:t>
              </a:r>
            </a:p>
            <a:p>
              <a:pPr algn="r"/>
              <a:r>
                <a:rPr lang="ar-SY" sz="1600" b="1" dirty="0"/>
                <a:t>الصحية مجاناً للمواطنين</a:t>
              </a:r>
            </a:p>
            <a:p>
              <a:pPr algn="r"/>
              <a:r>
                <a:rPr lang="ar-SY" sz="1600" b="1" dirty="0"/>
                <a:t>والمقيمين والحجاج.</a:t>
              </a:r>
              <a:endParaRPr lang="en-US" sz="1600" b="1" dirty="0">
                <a:solidFill>
                  <a:schemeClr val="bg1">
                    <a:lumMod val="50000"/>
                  </a:schemeClr>
                </a:solidFill>
              </a:endParaRPr>
            </a:p>
          </p:txBody>
        </p:sp>
      </p:grpSp>
      <p:grpSp>
        <p:nvGrpSpPr>
          <p:cNvPr id="56" name="Group 55">
            <a:extLst>
              <a:ext uri="{FF2B5EF4-FFF2-40B4-BE49-F238E27FC236}">
                <a16:creationId xmlns:a16="http://schemas.microsoft.com/office/drawing/2014/main" id="{4C17E16B-363F-437E-95D7-FB4FCA395015}"/>
              </a:ext>
            </a:extLst>
          </p:cNvPr>
          <p:cNvGrpSpPr/>
          <p:nvPr/>
        </p:nvGrpSpPr>
        <p:grpSpPr>
          <a:xfrm>
            <a:off x="6485215" y="945148"/>
            <a:ext cx="2949070" cy="5671689"/>
            <a:chOff x="6513350" y="635659"/>
            <a:chExt cx="2949070" cy="5671689"/>
          </a:xfrm>
        </p:grpSpPr>
        <p:sp>
          <p:nvSpPr>
            <p:cNvPr id="45" name="Isosceles Triangle 44">
              <a:extLst>
                <a:ext uri="{FF2B5EF4-FFF2-40B4-BE49-F238E27FC236}">
                  <a16:creationId xmlns:a16="http://schemas.microsoft.com/office/drawing/2014/main" id="{AC7F803F-1E14-424B-ABE5-3EBBF4A61737}"/>
                </a:ext>
              </a:extLst>
            </p:cNvPr>
            <p:cNvSpPr/>
            <p:nvPr/>
          </p:nvSpPr>
          <p:spPr>
            <a:xfrm>
              <a:off x="8316451" y="906795"/>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EB96BDA-1E7F-4C23-A205-2DBC57A01208}"/>
                </a:ext>
              </a:extLst>
            </p:cNvPr>
            <p:cNvSpPr/>
            <p:nvPr/>
          </p:nvSpPr>
          <p:spPr>
            <a:xfrm flipV="1">
              <a:off x="7038031" y="635659"/>
              <a:ext cx="2424389"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96000">
                  <a:srgbClr val="E4E4E4"/>
                </a:gs>
                <a:gs pos="100000">
                  <a:schemeClr val="bg1">
                    <a:lumMod val="85000"/>
                  </a:schemeClr>
                </a:gs>
                <a:gs pos="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A9727EAA-0DB7-4DB0-8A84-37666C0A81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9752" y="4983836"/>
              <a:ext cx="1489784" cy="931361"/>
            </a:xfrm>
            <a:prstGeom prst="rect">
              <a:avLst/>
            </a:prstGeom>
            <a:scene3d>
              <a:camera prst="perspectiveContrastingRightFacing"/>
              <a:lightRig rig="threePt" dir="t"/>
            </a:scene3d>
          </p:spPr>
        </p:pic>
        <p:sp>
          <p:nvSpPr>
            <p:cNvPr id="42" name="Arrow: Down 41">
              <a:extLst>
                <a:ext uri="{FF2B5EF4-FFF2-40B4-BE49-F238E27FC236}">
                  <a16:creationId xmlns:a16="http://schemas.microsoft.com/office/drawing/2014/main" id="{F4631028-988A-4DAF-ADC4-EFEE62789B8D}"/>
                </a:ext>
              </a:extLst>
            </p:cNvPr>
            <p:cNvSpPr/>
            <p:nvPr/>
          </p:nvSpPr>
          <p:spPr>
            <a:xfrm rot="1369543">
              <a:off x="7901645" y="805659"/>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B0FF019-3E8A-4BF1-9F40-BC63E21AFC61}"/>
                </a:ext>
              </a:extLst>
            </p:cNvPr>
            <p:cNvSpPr txBox="1"/>
            <p:nvPr/>
          </p:nvSpPr>
          <p:spPr>
            <a:xfrm>
              <a:off x="6992185" y="1617653"/>
              <a:ext cx="2325093" cy="400110"/>
            </a:xfrm>
            <a:prstGeom prst="rect">
              <a:avLst/>
            </a:prstGeom>
            <a:noFill/>
          </p:spPr>
          <p:txBody>
            <a:bodyPr wrap="square" rtlCol="0">
              <a:spAutoFit/>
            </a:bodyPr>
            <a:lstStyle/>
            <a:p>
              <a:pPr algn="ctr"/>
              <a:r>
                <a:rPr lang="ar-SY" sz="2000" b="1" dirty="0"/>
                <a:t>8- الزراعة والمياه:</a:t>
              </a:r>
              <a:endParaRPr lang="en-US" sz="2000" b="1" dirty="0">
                <a:solidFill>
                  <a:schemeClr val="bg1">
                    <a:lumMod val="50000"/>
                  </a:schemeClr>
                </a:solidFill>
              </a:endParaRPr>
            </a:p>
          </p:txBody>
        </p:sp>
        <p:sp>
          <p:nvSpPr>
            <p:cNvPr id="50" name="TextBox 49">
              <a:extLst>
                <a:ext uri="{FF2B5EF4-FFF2-40B4-BE49-F238E27FC236}">
                  <a16:creationId xmlns:a16="http://schemas.microsoft.com/office/drawing/2014/main" id="{DC812FE5-C59F-4D1E-AB3A-31406AE28973}"/>
                </a:ext>
              </a:extLst>
            </p:cNvPr>
            <p:cNvSpPr txBox="1"/>
            <p:nvPr/>
          </p:nvSpPr>
          <p:spPr>
            <a:xfrm>
              <a:off x="6513350" y="2729744"/>
              <a:ext cx="2931886" cy="1077218"/>
            </a:xfrm>
            <a:prstGeom prst="rect">
              <a:avLst/>
            </a:prstGeom>
            <a:noFill/>
          </p:spPr>
          <p:txBody>
            <a:bodyPr wrap="square" rtlCol="0">
              <a:spAutoFit/>
            </a:bodyPr>
            <a:lstStyle/>
            <a:p>
              <a:pPr algn="r"/>
              <a:r>
                <a:rPr lang="ar-SY" sz="1600" b="1" dirty="0"/>
                <a:t>حرص الملك عبدالعزيز على تطوير</a:t>
              </a:r>
            </a:p>
            <a:p>
              <a:pPr algn="r"/>
              <a:r>
                <a:rPr lang="ar-SY" sz="1600" b="1" dirty="0"/>
                <a:t>الزراعة؛ فأنشأ مديرية الزراعة،</a:t>
              </a:r>
            </a:p>
            <a:p>
              <a:pPr algn="r"/>
              <a:r>
                <a:rPr lang="ar-SY" sz="1600" b="1" dirty="0"/>
                <a:t>واستورد الآلات الحديثة لاستخراج</a:t>
              </a:r>
            </a:p>
            <a:p>
              <a:pPr algn="r"/>
              <a:r>
                <a:rPr lang="ar-SY" sz="1600" b="1" dirty="0"/>
                <a:t>المياه، ووزعها على المزارعين.</a:t>
              </a:r>
              <a:endParaRPr lang="en-US" sz="1600" b="1" dirty="0">
                <a:solidFill>
                  <a:schemeClr val="bg1">
                    <a:lumMod val="50000"/>
                  </a:schemeClr>
                </a:solidFill>
              </a:endParaRPr>
            </a:p>
          </p:txBody>
        </p:sp>
      </p:grpSp>
      <p:sp>
        <p:nvSpPr>
          <p:cNvPr id="2" name="TextBox 1">
            <a:extLst>
              <a:ext uri="{FF2B5EF4-FFF2-40B4-BE49-F238E27FC236}">
                <a16:creationId xmlns:a16="http://schemas.microsoft.com/office/drawing/2014/main" id="{0C4D9FD5-BB94-4B65-A7F9-26007F45483A}"/>
              </a:ext>
            </a:extLst>
          </p:cNvPr>
          <p:cNvSpPr txBox="1"/>
          <p:nvPr/>
        </p:nvSpPr>
        <p:spPr>
          <a:xfrm>
            <a:off x="6200091" y="84117"/>
            <a:ext cx="4810419" cy="584775"/>
          </a:xfrm>
          <a:prstGeom prst="rect">
            <a:avLst/>
          </a:prstGeom>
          <a:noFill/>
        </p:spPr>
        <p:txBody>
          <a:bodyPr wrap="square" rtlCol="0">
            <a:spAutoFit/>
          </a:bodyPr>
          <a:lstStyle/>
          <a:p>
            <a:r>
              <a:rPr lang="ar-SY" sz="3200" b="1" dirty="0">
                <a:solidFill>
                  <a:schemeClr val="bg1"/>
                </a:solidFill>
              </a:rPr>
              <a:t>إنجازات الملك عبدالعزيز</a:t>
            </a:r>
            <a:endParaRPr lang="en-US" sz="3200" dirty="0">
              <a:solidFill>
                <a:schemeClr val="bg1"/>
              </a:solidFill>
              <a:latin typeface="Oswald" panose="02000503000000000000" pitchFamily="2" charset="0"/>
            </a:endParaRPr>
          </a:p>
        </p:txBody>
      </p:sp>
      <p:grpSp>
        <p:nvGrpSpPr>
          <p:cNvPr id="3" name="Group 2">
            <a:extLst>
              <a:ext uri="{FF2B5EF4-FFF2-40B4-BE49-F238E27FC236}">
                <a16:creationId xmlns:a16="http://schemas.microsoft.com/office/drawing/2014/main" id="{8FA0EF1F-41FB-4892-9DF4-B59C1A18AFFD}"/>
              </a:ext>
            </a:extLst>
          </p:cNvPr>
          <p:cNvGrpSpPr/>
          <p:nvPr/>
        </p:nvGrpSpPr>
        <p:grpSpPr>
          <a:xfrm>
            <a:off x="1653546" y="793665"/>
            <a:ext cx="3058430" cy="863943"/>
            <a:chOff x="1876904" y="850457"/>
            <a:chExt cx="3058430" cy="863943"/>
          </a:xfrm>
        </p:grpSpPr>
        <p:sp>
          <p:nvSpPr>
            <p:cNvPr id="9" name="Rectangle 8">
              <a:extLst>
                <a:ext uri="{FF2B5EF4-FFF2-40B4-BE49-F238E27FC236}">
                  <a16:creationId xmlns:a16="http://schemas.microsoft.com/office/drawing/2014/main" id="{A7FF30AE-80ED-4B8C-9887-DAE7482AD45D}"/>
                </a:ext>
              </a:extLst>
            </p:cNvPr>
            <p:cNvSpPr/>
            <p:nvPr/>
          </p:nvSpPr>
          <p:spPr>
            <a:xfrm>
              <a:off x="2184026" y="946593"/>
              <a:ext cx="2456981" cy="371106"/>
            </a:xfrm>
            <a:prstGeom prst="rect">
              <a:avLst/>
            </a:prstGeom>
            <a:gradFill flip="none" rotWithShape="1">
              <a:gsLst>
                <a:gs pos="7000">
                  <a:srgbClr val="C2C2C2"/>
                </a:gs>
                <a:gs pos="51000">
                  <a:schemeClr val="bg1">
                    <a:lumMod val="0"/>
                    <a:lumOff val="100000"/>
                  </a:schemeClr>
                </a:gs>
                <a:gs pos="100000">
                  <a:srgbClr val="C2C2C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D32477-BE2E-4930-9E87-5C679E043AED}"/>
                </a:ext>
              </a:extLst>
            </p:cNvPr>
            <p:cNvSpPr/>
            <p:nvPr/>
          </p:nvSpPr>
          <p:spPr>
            <a:xfrm>
              <a:off x="2280003"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E0B32FA-979F-4C0F-8B20-6277AB44528C}"/>
                </a:ext>
              </a:extLst>
            </p:cNvPr>
            <p:cNvSpPr/>
            <p:nvPr/>
          </p:nvSpPr>
          <p:spPr>
            <a:xfrm>
              <a:off x="4365878"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47F257EF-6FA6-4FFC-B70A-8558A513CD65}"/>
                </a:ext>
              </a:extLst>
            </p:cNvPr>
            <p:cNvSpPr/>
            <p:nvPr/>
          </p:nvSpPr>
          <p:spPr>
            <a:xfrm>
              <a:off x="1876904" y="946593"/>
              <a:ext cx="3058429" cy="767806"/>
            </a:xfrm>
            <a:custGeom>
              <a:avLst/>
              <a:gdLst>
                <a:gd name="connsiteX0" fmla="*/ 350858 w 3788229"/>
                <a:gd name="connsiteY0" fmla="*/ 59690 h 961209"/>
                <a:gd name="connsiteX1" fmla="*/ 108857 w 3788229"/>
                <a:gd name="connsiteY1" fmla="*/ 301691 h 961209"/>
                <a:gd name="connsiteX2" fmla="*/ 108857 w 3788229"/>
                <a:gd name="connsiteY2" fmla="*/ 659518 h 961209"/>
                <a:gd name="connsiteX3" fmla="*/ 350858 w 3788229"/>
                <a:gd name="connsiteY3" fmla="*/ 901519 h 961209"/>
                <a:gd name="connsiteX4" fmla="*/ 3437371 w 3788229"/>
                <a:gd name="connsiteY4" fmla="*/ 901519 h 961209"/>
                <a:gd name="connsiteX5" fmla="*/ 3679372 w 3788229"/>
                <a:gd name="connsiteY5" fmla="*/ 659518 h 961209"/>
                <a:gd name="connsiteX6" fmla="*/ 3679372 w 3788229"/>
                <a:gd name="connsiteY6" fmla="*/ 301691 h 961209"/>
                <a:gd name="connsiteX7" fmla="*/ 3437371 w 3788229"/>
                <a:gd name="connsiteY7" fmla="*/ 59690 h 961209"/>
                <a:gd name="connsiteX8" fmla="*/ 276319 w 3788229"/>
                <a:gd name="connsiteY8" fmla="*/ 0 h 961209"/>
                <a:gd name="connsiteX9" fmla="*/ 3511910 w 3788229"/>
                <a:gd name="connsiteY9" fmla="*/ 0 h 961209"/>
                <a:gd name="connsiteX10" fmla="*/ 3788229 w 3788229"/>
                <a:gd name="connsiteY10" fmla="*/ 276319 h 961209"/>
                <a:gd name="connsiteX11" fmla="*/ 3788229 w 3788229"/>
                <a:gd name="connsiteY11" fmla="*/ 684890 h 961209"/>
                <a:gd name="connsiteX12" fmla="*/ 3511910 w 3788229"/>
                <a:gd name="connsiteY12" fmla="*/ 961209 h 961209"/>
                <a:gd name="connsiteX13" fmla="*/ 276319 w 3788229"/>
                <a:gd name="connsiteY13" fmla="*/ 961209 h 961209"/>
                <a:gd name="connsiteX14" fmla="*/ 0 w 3788229"/>
                <a:gd name="connsiteY14" fmla="*/ 684890 h 961209"/>
                <a:gd name="connsiteX15" fmla="*/ 0 w 3788229"/>
                <a:gd name="connsiteY15" fmla="*/ 276319 h 961209"/>
                <a:gd name="connsiteX16" fmla="*/ 276319 w 3788229"/>
                <a:gd name="connsiteY16" fmla="*/ 0 h 96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8229" h="961209">
                  <a:moveTo>
                    <a:pt x="350858" y="59690"/>
                  </a:moveTo>
                  <a:cubicBezTo>
                    <a:pt x="217205" y="59690"/>
                    <a:pt x="108857" y="168038"/>
                    <a:pt x="108857" y="301691"/>
                  </a:cubicBezTo>
                  <a:lnTo>
                    <a:pt x="108857" y="659518"/>
                  </a:lnTo>
                  <a:cubicBezTo>
                    <a:pt x="108857" y="793171"/>
                    <a:pt x="217205" y="901519"/>
                    <a:pt x="350858" y="901519"/>
                  </a:cubicBezTo>
                  <a:lnTo>
                    <a:pt x="3437371" y="901519"/>
                  </a:lnTo>
                  <a:cubicBezTo>
                    <a:pt x="3571024" y="901519"/>
                    <a:pt x="3679372" y="793171"/>
                    <a:pt x="3679372" y="659518"/>
                  </a:cubicBezTo>
                  <a:lnTo>
                    <a:pt x="3679372" y="301691"/>
                  </a:lnTo>
                  <a:cubicBezTo>
                    <a:pt x="3679372" y="168038"/>
                    <a:pt x="3571024" y="59690"/>
                    <a:pt x="3437371" y="59690"/>
                  </a:cubicBezTo>
                  <a:close/>
                  <a:moveTo>
                    <a:pt x="276319" y="0"/>
                  </a:moveTo>
                  <a:lnTo>
                    <a:pt x="3511910" y="0"/>
                  </a:lnTo>
                  <a:cubicBezTo>
                    <a:pt x="3664517" y="0"/>
                    <a:pt x="3788229" y="123712"/>
                    <a:pt x="3788229" y="276319"/>
                  </a:cubicBezTo>
                  <a:lnTo>
                    <a:pt x="3788229" y="684890"/>
                  </a:lnTo>
                  <a:cubicBezTo>
                    <a:pt x="3788229" y="837497"/>
                    <a:pt x="3664517" y="961209"/>
                    <a:pt x="3511910" y="961209"/>
                  </a:cubicBezTo>
                  <a:lnTo>
                    <a:pt x="276319" y="961209"/>
                  </a:lnTo>
                  <a:cubicBezTo>
                    <a:pt x="123712" y="961209"/>
                    <a:pt x="0" y="837497"/>
                    <a:pt x="0" y="684890"/>
                  </a:cubicBezTo>
                  <a:lnTo>
                    <a:pt x="0" y="276319"/>
                  </a:lnTo>
                  <a:cubicBezTo>
                    <a:pt x="0" y="123712"/>
                    <a:pt x="123712" y="0"/>
                    <a:pt x="276319" y="0"/>
                  </a:cubicBezTo>
                  <a:close/>
                </a:path>
              </a:pathLst>
            </a:custGeom>
            <a:gradFill flip="none" rotWithShape="1">
              <a:gsLst>
                <a:gs pos="30000">
                  <a:schemeClr val="bg1"/>
                </a:gs>
                <a:gs pos="0">
                  <a:schemeClr val="tx1"/>
                </a:gs>
                <a:gs pos="100000">
                  <a:schemeClr val="bg2">
                    <a:lumMod val="75000"/>
                  </a:schemeClr>
                </a:gs>
                <a:gs pos="79000">
                  <a:schemeClr val="bg1"/>
                </a:gs>
              </a:gsLst>
              <a:lin ang="27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BB257C8-BDE5-41D7-98B3-B04AF48FCA41}"/>
                </a:ext>
              </a:extLst>
            </p:cNvPr>
            <p:cNvSpPr/>
            <p:nvPr/>
          </p:nvSpPr>
          <p:spPr>
            <a:xfrm>
              <a:off x="1876904" y="146326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562789A-595D-422B-BA8B-4A34C192F551}"/>
                </a:ext>
              </a:extLst>
            </p:cNvPr>
            <p:cNvSpPr/>
            <p:nvPr/>
          </p:nvSpPr>
          <p:spPr>
            <a:xfrm flipV="1">
              <a:off x="1877214" y="94515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EC28B4B-95C6-4FB7-A731-3E7C4B4D1DBF}"/>
                </a:ext>
              </a:extLst>
            </p:cNvPr>
            <p:cNvSpPr/>
            <p:nvPr/>
          </p:nvSpPr>
          <p:spPr>
            <a:xfrm flipH="1">
              <a:off x="4634611" y="1463262"/>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0BD3587-A691-4F56-8B25-3692F32C3E9E}"/>
                </a:ext>
              </a:extLst>
            </p:cNvPr>
            <p:cNvSpPr/>
            <p:nvPr/>
          </p:nvSpPr>
          <p:spPr>
            <a:xfrm flipH="1" flipV="1">
              <a:off x="4634611" y="947845"/>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D5DAB5-C2FA-4C43-96CB-5DDD5B78E9C7}"/>
                </a:ext>
              </a:extLst>
            </p:cNvPr>
            <p:cNvSpPr/>
            <p:nvPr/>
          </p:nvSpPr>
          <p:spPr>
            <a:xfrm>
              <a:off x="2184025" y="850457"/>
              <a:ext cx="2456981" cy="172757"/>
            </a:xfrm>
            <a:prstGeom prst="rect">
              <a:avLst/>
            </a:prstGeom>
            <a:gradFill flip="none" rotWithShape="1">
              <a:gsLst>
                <a:gs pos="7000">
                  <a:schemeClr val="tx1">
                    <a:lumMod val="65000"/>
                    <a:lumOff val="35000"/>
                  </a:schemeClr>
                </a:gs>
                <a:gs pos="51000">
                  <a:schemeClr val="bg1">
                    <a:lumMod val="0"/>
                    <a:lumOff val="100000"/>
                  </a:schemeClr>
                </a:gs>
                <a:gs pos="100000">
                  <a:schemeClr val="tx1">
                    <a:lumMod val="50000"/>
                    <a:lumOff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830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500"/>
                                        <p:tgtEl>
                                          <p:spTgt spid="5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id="{E025209F-A410-46B8-AF7F-9A54E5B9CE58}"/>
              </a:ext>
            </a:extLst>
          </p:cNvPr>
          <p:cNvSpPr/>
          <p:nvPr/>
        </p:nvSpPr>
        <p:spPr>
          <a:xfrm rot="223389">
            <a:off x="5894244" y="6252201"/>
            <a:ext cx="2231305" cy="729275"/>
          </a:xfrm>
          <a:prstGeom prst="ellipse">
            <a:avLst/>
          </a:prstGeom>
          <a:gradFill flip="none" rotWithShape="1">
            <a:gsLst>
              <a:gs pos="100000">
                <a:schemeClr val="accent1">
                  <a:alpha val="0"/>
                  <a:lumMod val="0"/>
                </a:schemeClr>
              </a:gs>
              <a:gs pos="16000">
                <a:schemeClr val="tx1">
                  <a:alpha val="5600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C3488F1-A73B-42B2-8DDA-250FB94A58B8}"/>
              </a:ext>
            </a:extLst>
          </p:cNvPr>
          <p:cNvSpPr/>
          <p:nvPr/>
        </p:nvSpPr>
        <p:spPr>
          <a:xfrm>
            <a:off x="10637881" y="376505"/>
            <a:ext cx="730116" cy="6498176"/>
          </a:xfrm>
          <a:prstGeom prst="ellipse">
            <a:avLst/>
          </a:prstGeom>
          <a:gradFill flip="none" rotWithShape="1">
            <a:gsLst>
              <a:gs pos="100000">
                <a:schemeClr val="accent1">
                  <a:lumMod val="5000"/>
                  <a:lumOff val="95000"/>
                  <a:alpha val="0"/>
                </a:schemeClr>
              </a:gs>
              <a:gs pos="24000">
                <a:schemeClr val="tx1">
                  <a:alpha val="56000"/>
                  <a:lumMod val="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F6BA78A-4F6A-46B1-A466-79E503883DA0}"/>
              </a:ext>
            </a:extLst>
          </p:cNvPr>
          <p:cNvSpPr/>
          <p:nvPr/>
        </p:nvSpPr>
        <p:spPr>
          <a:xfrm>
            <a:off x="1164622" y="1110073"/>
            <a:ext cx="3807731" cy="5361208"/>
          </a:xfrm>
          <a:prstGeom prst="roundRect">
            <a:avLst>
              <a:gd name="adj" fmla="val 4904"/>
            </a:avLst>
          </a:prstGeom>
          <a:solidFill>
            <a:srgbClr val="124F74"/>
          </a:solidFill>
          <a:ln>
            <a:solidFill>
              <a:schemeClr val="bg1">
                <a:lumMod val="85000"/>
              </a:schemeClr>
            </a:solidFill>
          </a:ln>
          <a:effectLst>
            <a:outerShdw blurRad="2286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8502426-CFC2-405A-B48D-654336359B9F}"/>
              </a:ext>
            </a:extLst>
          </p:cNvPr>
          <p:cNvGrpSpPr/>
          <p:nvPr/>
        </p:nvGrpSpPr>
        <p:grpSpPr>
          <a:xfrm>
            <a:off x="1459516" y="1463262"/>
            <a:ext cx="3467927" cy="4654829"/>
            <a:chOff x="1684952" y="1463262"/>
            <a:chExt cx="3467927" cy="4654829"/>
          </a:xfrm>
        </p:grpSpPr>
        <p:sp>
          <p:nvSpPr>
            <p:cNvPr id="25" name="Rectangle 24">
              <a:extLst>
                <a:ext uri="{FF2B5EF4-FFF2-40B4-BE49-F238E27FC236}">
                  <a16:creationId xmlns:a16="http://schemas.microsoft.com/office/drawing/2014/main" id="{540A5303-B350-4CE6-A800-E6B2946C66EA}"/>
                </a:ext>
              </a:extLst>
            </p:cNvPr>
            <p:cNvSpPr/>
            <p:nvPr/>
          </p:nvSpPr>
          <p:spPr>
            <a:xfrm>
              <a:off x="1684952" y="1463262"/>
              <a:ext cx="3467927" cy="4654829"/>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AAAB43E-0192-497C-9046-1278FC629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6556" y="1880667"/>
              <a:ext cx="2868189" cy="1910010"/>
            </a:xfrm>
            <a:prstGeom prst="rect">
              <a:avLst/>
            </a:prstGeom>
          </p:spPr>
        </p:pic>
        <p:sp>
          <p:nvSpPr>
            <p:cNvPr id="8" name="TextBox 7">
              <a:extLst>
                <a:ext uri="{FF2B5EF4-FFF2-40B4-BE49-F238E27FC236}">
                  <a16:creationId xmlns:a16="http://schemas.microsoft.com/office/drawing/2014/main" id="{5C5B09EE-B4D4-49E4-AC09-72C33265514F}"/>
                </a:ext>
              </a:extLst>
            </p:cNvPr>
            <p:cNvSpPr txBox="1"/>
            <p:nvPr/>
          </p:nvSpPr>
          <p:spPr>
            <a:xfrm>
              <a:off x="2009660" y="4017607"/>
              <a:ext cx="2624951" cy="400110"/>
            </a:xfrm>
            <a:prstGeom prst="rect">
              <a:avLst/>
            </a:prstGeom>
            <a:noFill/>
          </p:spPr>
          <p:txBody>
            <a:bodyPr wrap="square" rtlCol="0">
              <a:spAutoFit/>
            </a:bodyPr>
            <a:lstStyle/>
            <a:p>
              <a:pPr algn="ctr"/>
              <a:r>
                <a:rPr lang="ar-SY" sz="2000" b="1" dirty="0"/>
                <a:t>9-توسعة الحرمين الشريفين:</a:t>
              </a:r>
              <a:endParaRPr lang="en-US" sz="2000" dirty="0">
                <a:solidFill>
                  <a:schemeClr val="bg2">
                    <a:lumMod val="50000"/>
                  </a:schemeClr>
                </a:solidFill>
                <a:latin typeface="Oswald" panose="02000503000000000000" pitchFamily="2" charset="0"/>
              </a:endParaRPr>
            </a:p>
          </p:txBody>
        </p:sp>
        <p:sp>
          <p:nvSpPr>
            <p:cNvPr id="13" name="TextBox 12">
              <a:extLst>
                <a:ext uri="{FF2B5EF4-FFF2-40B4-BE49-F238E27FC236}">
                  <a16:creationId xmlns:a16="http://schemas.microsoft.com/office/drawing/2014/main" id="{7C7C892A-95BC-4AF5-BA1E-974A1ED775F1}"/>
                </a:ext>
              </a:extLst>
            </p:cNvPr>
            <p:cNvSpPr txBox="1"/>
            <p:nvPr/>
          </p:nvSpPr>
          <p:spPr>
            <a:xfrm>
              <a:off x="1871437" y="4417717"/>
              <a:ext cx="3058429" cy="1077218"/>
            </a:xfrm>
            <a:prstGeom prst="rect">
              <a:avLst/>
            </a:prstGeom>
            <a:noFill/>
          </p:spPr>
          <p:txBody>
            <a:bodyPr wrap="square" rtlCol="0">
              <a:spAutoFit/>
            </a:bodyPr>
            <a:lstStyle/>
            <a:p>
              <a:r>
                <a:rPr lang="ar-SY" sz="1600" b="1" dirty="0"/>
                <a:t>من الأُمنيات التي كانت تراود الملك عبدالعزيز توسعة الحرمين الشريفين، فحقق</a:t>
              </a:r>
            </a:p>
            <a:p>
              <a:r>
                <a:rPr lang="ar-SY" sz="1600" b="1" dirty="0"/>
                <a:t>ذلك حين أمر بتوسعتهما. ومن الخدمات الأخرى التي قدّمها للحرمين الشريفين:</a:t>
              </a:r>
              <a:endParaRPr lang="en-US" sz="1600" b="1" dirty="0">
                <a:solidFill>
                  <a:schemeClr val="bg2">
                    <a:lumMod val="50000"/>
                  </a:schemeClr>
                </a:solidFill>
              </a:endParaRPr>
            </a:p>
          </p:txBody>
        </p:sp>
      </p:grpSp>
      <p:grpSp>
        <p:nvGrpSpPr>
          <p:cNvPr id="55" name="Group 54">
            <a:extLst>
              <a:ext uri="{FF2B5EF4-FFF2-40B4-BE49-F238E27FC236}">
                <a16:creationId xmlns:a16="http://schemas.microsoft.com/office/drawing/2014/main" id="{6B685B81-679C-48AF-B53D-082A9AA37A5B}"/>
              </a:ext>
            </a:extLst>
          </p:cNvPr>
          <p:cNvGrpSpPr/>
          <p:nvPr/>
        </p:nvGrpSpPr>
        <p:grpSpPr>
          <a:xfrm>
            <a:off x="4485371" y="945149"/>
            <a:ext cx="2602626" cy="5671689"/>
            <a:chOff x="4513506" y="635660"/>
            <a:chExt cx="2602626" cy="5671689"/>
          </a:xfrm>
        </p:grpSpPr>
        <p:sp>
          <p:nvSpPr>
            <p:cNvPr id="44" name="Isosceles Triangle 43">
              <a:extLst>
                <a:ext uri="{FF2B5EF4-FFF2-40B4-BE49-F238E27FC236}">
                  <a16:creationId xmlns:a16="http://schemas.microsoft.com/office/drawing/2014/main" id="{242F6318-9E20-4723-B87A-FAF1B89E5E26}"/>
                </a:ext>
              </a:extLst>
            </p:cNvPr>
            <p:cNvSpPr/>
            <p:nvPr/>
          </p:nvSpPr>
          <p:spPr>
            <a:xfrm>
              <a:off x="5645180" y="809124"/>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27F2B2E-C1BF-40D7-9B40-C63566BEF475}"/>
                </a:ext>
              </a:extLst>
            </p:cNvPr>
            <p:cNvSpPr/>
            <p:nvPr/>
          </p:nvSpPr>
          <p:spPr>
            <a:xfrm flipH="1" flipV="1">
              <a:off x="4813107" y="635660"/>
              <a:ext cx="2233040"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87000">
                  <a:srgbClr val="E4E4E4"/>
                </a:gs>
                <a:gs pos="95000">
                  <a:schemeClr val="bg1">
                    <a:lumMod val="85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a:extLst>
                <a:ext uri="{FF2B5EF4-FFF2-40B4-BE49-F238E27FC236}">
                  <a16:creationId xmlns:a16="http://schemas.microsoft.com/office/drawing/2014/main" id="{DBE31538-8306-4C00-B149-3FCBF1D12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506" y="4399510"/>
              <a:ext cx="2459266" cy="1541629"/>
            </a:xfrm>
            <a:prstGeom prst="rect">
              <a:avLst/>
            </a:prstGeom>
            <a:scene3d>
              <a:camera prst="perspectiveHeroicExtremeLeftFacing"/>
              <a:lightRig rig="threePt" dir="t"/>
            </a:scene3d>
          </p:spPr>
        </p:pic>
        <p:sp>
          <p:nvSpPr>
            <p:cNvPr id="38" name="TextBox 37">
              <a:extLst>
                <a:ext uri="{FF2B5EF4-FFF2-40B4-BE49-F238E27FC236}">
                  <a16:creationId xmlns:a16="http://schemas.microsoft.com/office/drawing/2014/main" id="{B20F191D-C590-42CB-9B7B-B384C3B1AB82}"/>
                </a:ext>
              </a:extLst>
            </p:cNvPr>
            <p:cNvSpPr txBox="1"/>
            <p:nvPr/>
          </p:nvSpPr>
          <p:spPr>
            <a:xfrm>
              <a:off x="4662746" y="1617653"/>
              <a:ext cx="2453386" cy="646331"/>
            </a:xfrm>
            <a:prstGeom prst="rect">
              <a:avLst/>
            </a:prstGeom>
            <a:noFill/>
          </p:spPr>
          <p:txBody>
            <a:bodyPr wrap="square" rtlCol="0">
              <a:spAutoFit/>
            </a:bodyPr>
            <a:lstStyle/>
            <a:p>
              <a:pPr marL="171450" indent="-171450" algn="r">
                <a:buFont typeface="Arial" panose="020B0604020202020204" pitchFamily="34" charset="0"/>
                <a:buChar char="•"/>
              </a:pPr>
              <a:r>
                <a:rPr lang="ar-SY" b="1" dirty="0"/>
                <a:t>إنشاء مظلات للمسجد الحرام والمسعى</a:t>
              </a:r>
              <a:endParaRPr lang="en-US" b="1" dirty="0">
                <a:solidFill>
                  <a:schemeClr val="bg1">
                    <a:lumMod val="50000"/>
                  </a:schemeClr>
                </a:solidFill>
              </a:endParaRPr>
            </a:p>
          </p:txBody>
        </p:sp>
        <p:sp>
          <p:nvSpPr>
            <p:cNvPr id="41" name="Arrow: Down 40">
              <a:extLst>
                <a:ext uri="{FF2B5EF4-FFF2-40B4-BE49-F238E27FC236}">
                  <a16:creationId xmlns:a16="http://schemas.microsoft.com/office/drawing/2014/main" id="{435B7F5B-8970-4850-96C1-01EB60B80996}"/>
                </a:ext>
              </a:extLst>
            </p:cNvPr>
            <p:cNvSpPr/>
            <p:nvPr/>
          </p:nvSpPr>
          <p:spPr>
            <a:xfrm rot="20612401">
              <a:off x="5703917" y="777705"/>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91093B9E-2199-41E1-9019-2E41B2DE5C76}"/>
                </a:ext>
              </a:extLst>
            </p:cNvPr>
            <p:cNvSpPr txBox="1"/>
            <p:nvPr/>
          </p:nvSpPr>
          <p:spPr>
            <a:xfrm>
              <a:off x="4732565" y="3753179"/>
              <a:ext cx="2254705" cy="646331"/>
            </a:xfrm>
            <a:prstGeom prst="rect">
              <a:avLst/>
            </a:prstGeom>
            <a:noFill/>
          </p:spPr>
          <p:txBody>
            <a:bodyPr wrap="square" rtlCol="0">
              <a:spAutoFit/>
            </a:bodyPr>
            <a:lstStyle/>
            <a:p>
              <a:pPr marL="171450" indent="-171450" algn="r">
                <a:buFont typeface="Arial" panose="020B0604020202020204" pitchFamily="34" charset="0"/>
                <a:buChar char="•"/>
              </a:pPr>
              <a:r>
                <a:rPr lang="ar-SY" b="1" dirty="0"/>
                <a:t>تصنيع باب جديد للكعبة من الذهب</a:t>
              </a:r>
              <a:endParaRPr lang="en-US" b="1" dirty="0">
                <a:solidFill>
                  <a:schemeClr val="bg1">
                    <a:lumMod val="50000"/>
                  </a:schemeClr>
                </a:solidFill>
              </a:endParaRPr>
            </a:p>
          </p:txBody>
        </p:sp>
      </p:grpSp>
      <p:grpSp>
        <p:nvGrpSpPr>
          <p:cNvPr id="56" name="Group 55">
            <a:extLst>
              <a:ext uri="{FF2B5EF4-FFF2-40B4-BE49-F238E27FC236}">
                <a16:creationId xmlns:a16="http://schemas.microsoft.com/office/drawing/2014/main" id="{4C17E16B-363F-437E-95D7-FB4FCA395015}"/>
              </a:ext>
            </a:extLst>
          </p:cNvPr>
          <p:cNvGrpSpPr/>
          <p:nvPr/>
        </p:nvGrpSpPr>
        <p:grpSpPr>
          <a:xfrm>
            <a:off x="6789592" y="945149"/>
            <a:ext cx="2499551" cy="5671689"/>
            <a:chOff x="6817727" y="635660"/>
            <a:chExt cx="2499551" cy="5671689"/>
          </a:xfrm>
        </p:grpSpPr>
        <p:sp>
          <p:nvSpPr>
            <p:cNvPr id="45" name="Isosceles Triangle 44">
              <a:extLst>
                <a:ext uri="{FF2B5EF4-FFF2-40B4-BE49-F238E27FC236}">
                  <a16:creationId xmlns:a16="http://schemas.microsoft.com/office/drawing/2014/main" id="{AC7F803F-1E14-424B-ABE5-3EBBF4A61737}"/>
                </a:ext>
              </a:extLst>
            </p:cNvPr>
            <p:cNvSpPr/>
            <p:nvPr/>
          </p:nvSpPr>
          <p:spPr>
            <a:xfrm>
              <a:off x="8316451" y="906795"/>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EB96BDA-1E7F-4C23-A205-2DBC57A01208}"/>
                </a:ext>
              </a:extLst>
            </p:cNvPr>
            <p:cNvSpPr/>
            <p:nvPr/>
          </p:nvSpPr>
          <p:spPr>
            <a:xfrm flipV="1">
              <a:off x="7038032" y="635660"/>
              <a:ext cx="2166400"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96000">
                  <a:srgbClr val="E4E4E4"/>
                </a:gs>
                <a:gs pos="100000">
                  <a:schemeClr val="bg1">
                    <a:lumMod val="85000"/>
                  </a:schemeClr>
                </a:gs>
                <a:gs pos="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A9727EAA-0DB7-4DB0-8A84-37666C0A81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6132" y="4553407"/>
              <a:ext cx="2040756" cy="1264078"/>
            </a:xfrm>
            <a:prstGeom prst="rect">
              <a:avLst/>
            </a:prstGeom>
            <a:scene3d>
              <a:camera prst="perspectiveContrastingRightFacing"/>
              <a:lightRig rig="threePt" dir="t"/>
            </a:scene3d>
          </p:spPr>
        </p:pic>
        <p:sp>
          <p:nvSpPr>
            <p:cNvPr id="42" name="Arrow: Down 41">
              <a:extLst>
                <a:ext uri="{FF2B5EF4-FFF2-40B4-BE49-F238E27FC236}">
                  <a16:creationId xmlns:a16="http://schemas.microsoft.com/office/drawing/2014/main" id="{F4631028-988A-4DAF-ADC4-EFEE62789B8D}"/>
                </a:ext>
              </a:extLst>
            </p:cNvPr>
            <p:cNvSpPr/>
            <p:nvPr/>
          </p:nvSpPr>
          <p:spPr>
            <a:xfrm rot="1369543">
              <a:off x="7901645" y="805659"/>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B0FF019-3E8A-4BF1-9F40-BC63E21AFC61}"/>
                </a:ext>
              </a:extLst>
            </p:cNvPr>
            <p:cNvSpPr txBox="1"/>
            <p:nvPr/>
          </p:nvSpPr>
          <p:spPr>
            <a:xfrm>
              <a:off x="6992185" y="1617653"/>
              <a:ext cx="2325093" cy="646331"/>
            </a:xfrm>
            <a:prstGeom prst="rect">
              <a:avLst/>
            </a:prstGeom>
            <a:noFill/>
          </p:spPr>
          <p:txBody>
            <a:bodyPr wrap="square" rtlCol="0">
              <a:spAutoFit/>
            </a:bodyPr>
            <a:lstStyle/>
            <a:p>
              <a:pPr marL="171450" indent="-171450" algn="ctr">
                <a:buFont typeface="Arial" panose="020B0604020202020204" pitchFamily="34" charset="0"/>
                <a:buChar char="•"/>
              </a:pPr>
              <a:r>
                <a:rPr lang="ar-SY" b="1" dirty="0"/>
                <a:t>تأسيس مصنع لكسوة الكعبة في مكة المكرمة.</a:t>
              </a:r>
              <a:endParaRPr lang="en-US" b="1" dirty="0">
                <a:solidFill>
                  <a:schemeClr val="bg1">
                    <a:lumMod val="50000"/>
                  </a:schemeClr>
                </a:solidFill>
              </a:endParaRPr>
            </a:p>
          </p:txBody>
        </p:sp>
        <p:sp>
          <p:nvSpPr>
            <p:cNvPr id="50" name="TextBox 49">
              <a:extLst>
                <a:ext uri="{FF2B5EF4-FFF2-40B4-BE49-F238E27FC236}">
                  <a16:creationId xmlns:a16="http://schemas.microsoft.com/office/drawing/2014/main" id="{DC812FE5-C59F-4D1E-AB3A-31406AE28973}"/>
                </a:ext>
              </a:extLst>
            </p:cNvPr>
            <p:cNvSpPr txBox="1"/>
            <p:nvPr/>
          </p:nvSpPr>
          <p:spPr>
            <a:xfrm>
              <a:off x="6817727" y="3470241"/>
              <a:ext cx="2370247" cy="646331"/>
            </a:xfrm>
            <a:prstGeom prst="rect">
              <a:avLst/>
            </a:prstGeom>
            <a:noFill/>
          </p:spPr>
          <p:txBody>
            <a:bodyPr wrap="square" rtlCol="0">
              <a:spAutoFit/>
            </a:bodyPr>
            <a:lstStyle/>
            <a:p>
              <a:pPr marL="171450" indent="-171450" algn="r">
                <a:buFont typeface="Arial" panose="020B0604020202020204" pitchFamily="34" charset="0"/>
                <a:buChar char="•"/>
              </a:pPr>
              <a:r>
                <a:rPr lang="ar-SY" b="1" dirty="0"/>
                <a:t>إجراء إصلاحات في المسجد النبوي الشريف.</a:t>
              </a:r>
              <a:endParaRPr lang="en-US" b="1" dirty="0">
                <a:solidFill>
                  <a:schemeClr val="bg1">
                    <a:lumMod val="50000"/>
                  </a:schemeClr>
                </a:solidFill>
              </a:endParaRPr>
            </a:p>
          </p:txBody>
        </p:sp>
      </p:grpSp>
      <p:grpSp>
        <p:nvGrpSpPr>
          <p:cNvPr id="57" name="Group 56">
            <a:extLst>
              <a:ext uri="{FF2B5EF4-FFF2-40B4-BE49-F238E27FC236}">
                <a16:creationId xmlns:a16="http://schemas.microsoft.com/office/drawing/2014/main" id="{8FB27EE3-175C-4805-9F29-2E7661DB659E}"/>
              </a:ext>
            </a:extLst>
          </p:cNvPr>
          <p:cNvGrpSpPr/>
          <p:nvPr/>
        </p:nvGrpSpPr>
        <p:grpSpPr>
          <a:xfrm>
            <a:off x="9162509" y="954831"/>
            <a:ext cx="2594062" cy="5671689"/>
            <a:chOff x="8890368" y="645342"/>
            <a:chExt cx="2111469" cy="5671689"/>
          </a:xfrm>
        </p:grpSpPr>
        <p:sp>
          <p:nvSpPr>
            <p:cNvPr id="46" name="Isosceles Triangle 45">
              <a:extLst>
                <a:ext uri="{FF2B5EF4-FFF2-40B4-BE49-F238E27FC236}">
                  <a16:creationId xmlns:a16="http://schemas.microsoft.com/office/drawing/2014/main" id="{91E634FC-FD5A-4E55-A6B5-E736102C2FF0}"/>
                </a:ext>
              </a:extLst>
            </p:cNvPr>
            <p:cNvSpPr/>
            <p:nvPr/>
          </p:nvSpPr>
          <p:spPr>
            <a:xfrm rot="20607612">
              <a:off x="9398547" y="884722"/>
              <a:ext cx="196543" cy="246978"/>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EEBA056D-7CD7-4A50-AE2D-9AAC275B8E7B}"/>
                </a:ext>
              </a:extLst>
            </p:cNvPr>
            <p:cNvSpPr/>
            <p:nvPr/>
          </p:nvSpPr>
          <p:spPr>
            <a:xfrm flipH="1">
              <a:off x="8890368" y="645342"/>
              <a:ext cx="2111469"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92000">
                  <a:srgbClr val="E4E4E4"/>
                </a:gs>
                <a:gs pos="100000">
                  <a:schemeClr val="bg1">
                    <a:lumMod val="85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1" name="Graphic 30">
              <a:extLst>
                <a:ext uri="{FF2B5EF4-FFF2-40B4-BE49-F238E27FC236}">
                  <a16:creationId xmlns:a16="http://schemas.microsoft.com/office/drawing/2014/main" id="{B7ACEF3E-F288-4FCD-92ED-F1F4D16893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443" y="4233483"/>
              <a:ext cx="1679470" cy="1444906"/>
            </a:xfrm>
            <a:prstGeom prst="rect">
              <a:avLst/>
            </a:prstGeom>
          </p:spPr>
        </p:pic>
        <p:sp>
          <p:nvSpPr>
            <p:cNvPr id="43" name="Arrow: Down 42">
              <a:extLst>
                <a:ext uri="{FF2B5EF4-FFF2-40B4-BE49-F238E27FC236}">
                  <a16:creationId xmlns:a16="http://schemas.microsoft.com/office/drawing/2014/main" id="{960ABE96-F4EA-4035-8C46-E5689C35AC37}"/>
                </a:ext>
              </a:extLst>
            </p:cNvPr>
            <p:cNvSpPr/>
            <p:nvPr/>
          </p:nvSpPr>
          <p:spPr>
            <a:xfrm rot="20612401">
              <a:off x="9462731" y="829723"/>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03372060-B3CF-4D92-97A0-4D8988371D26}"/>
                </a:ext>
              </a:extLst>
            </p:cNvPr>
            <p:cNvSpPr txBox="1"/>
            <p:nvPr/>
          </p:nvSpPr>
          <p:spPr>
            <a:xfrm>
              <a:off x="9057286" y="2654384"/>
              <a:ext cx="1804299" cy="646331"/>
            </a:xfrm>
            <a:prstGeom prst="rect">
              <a:avLst/>
            </a:prstGeom>
            <a:noFill/>
          </p:spPr>
          <p:txBody>
            <a:bodyPr wrap="square" rtlCol="0">
              <a:spAutoFit/>
            </a:bodyPr>
            <a:lstStyle/>
            <a:p>
              <a:pPr algn="r"/>
              <a:r>
                <a:rPr lang="ar-SY" b="1" dirty="0"/>
                <a:t>رصف المسعى وتبليط أرضيته</a:t>
              </a:r>
              <a:endParaRPr lang="en-US" b="1" dirty="0">
                <a:solidFill>
                  <a:schemeClr val="bg1">
                    <a:lumMod val="50000"/>
                  </a:schemeClr>
                </a:solidFill>
              </a:endParaRPr>
            </a:p>
          </p:txBody>
        </p:sp>
      </p:grpSp>
      <p:sp>
        <p:nvSpPr>
          <p:cNvPr id="2" name="TextBox 1">
            <a:extLst>
              <a:ext uri="{FF2B5EF4-FFF2-40B4-BE49-F238E27FC236}">
                <a16:creationId xmlns:a16="http://schemas.microsoft.com/office/drawing/2014/main" id="{0C4D9FD5-BB94-4B65-A7F9-26007F45483A}"/>
              </a:ext>
            </a:extLst>
          </p:cNvPr>
          <p:cNvSpPr txBox="1"/>
          <p:nvPr/>
        </p:nvSpPr>
        <p:spPr>
          <a:xfrm>
            <a:off x="6200091" y="84117"/>
            <a:ext cx="4810419" cy="584775"/>
          </a:xfrm>
          <a:prstGeom prst="rect">
            <a:avLst/>
          </a:prstGeom>
          <a:noFill/>
        </p:spPr>
        <p:txBody>
          <a:bodyPr wrap="square" rtlCol="0">
            <a:spAutoFit/>
          </a:bodyPr>
          <a:lstStyle/>
          <a:p>
            <a:r>
              <a:rPr lang="ar-SY" sz="3200" b="1" dirty="0">
                <a:solidFill>
                  <a:schemeClr val="bg1"/>
                </a:solidFill>
              </a:rPr>
              <a:t>إنجازات الملك عبدالعزيز</a:t>
            </a:r>
            <a:endParaRPr lang="en-US" sz="3200" dirty="0">
              <a:solidFill>
                <a:schemeClr val="bg1"/>
              </a:solidFill>
              <a:latin typeface="Oswald" panose="02000503000000000000" pitchFamily="2" charset="0"/>
            </a:endParaRPr>
          </a:p>
        </p:txBody>
      </p:sp>
      <p:grpSp>
        <p:nvGrpSpPr>
          <p:cNvPr id="3" name="Group 2">
            <a:extLst>
              <a:ext uri="{FF2B5EF4-FFF2-40B4-BE49-F238E27FC236}">
                <a16:creationId xmlns:a16="http://schemas.microsoft.com/office/drawing/2014/main" id="{8FA0EF1F-41FB-4892-9DF4-B59C1A18AFFD}"/>
              </a:ext>
            </a:extLst>
          </p:cNvPr>
          <p:cNvGrpSpPr/>
          <p:nvPr/>
        </p:nvGrpSpPr>
        <p:grpSpPr>
          <a:xfrm>
            <a:off x="1516632" y="850458"/>
            <a:ext cx="3058430" cy="863943"/>
            <a:chOff x="1876904" y="850457"/>
            <a:chExt cx="3058430" cy="863943"/>
          </a:xfrm>
        </p:grpSpPr>
        <p:sp>
          <p:nvSpPr>
            <p:cNvPr id="9" name="Rectangle 8">
              <a:extLst>
                <a:ext uri="{FF2B5EF4-FFF2-40B4-BE49-F238E27FC236}">
                  <a16:creationId xmlns:a16="http://schemas.microsoft.com/office/drawing/2014/main" id="{A7FF30AE-80ED-4B8C-9887-DAE7482AD45D}"/>
                </a:ext>
              </a:extLst>
            </p:cNvPr>
            <p:cNvSpPr/>
            <p:nvPr/>
          </p:nvSpPr>
          <p:spPr>
            <a:xfrm>
              <a:off x="2184026" y="946593"/>
              <a:ext cx="2456981" cy="371106"/>
            </a:xfrm>
            <a:prstGeom prst="rect">
              <a:avLst/>
            </a:prstGeom>
            <a:gradFill flip="none" rotWithShape="1">
              <a:gsLst>
                <a:gs pos="7000">
                  <a:srgbClr val="C2C2C2"/>
                </a:gs>
                <a:gs pos="51000">
                  <a:schemeClr val="bg1">
                    <a:lumMod val="0"/>
                    <a:lumOff val="100000"/>
                  </a:schemeClr>
                </a:gs>
                <a:gs pos="100000">
                  <a:srgbClr val="C2C2C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D32477-BE2E-4930-9E87-5C679E043AED}"/>
                </a:ext>
              </a:extLst>
            </p:cNvPr>
            <p:cNvSpPr/>
            <p:nvPr/>
          </p:nvSpPr>
          <p:spPr>
            <a:xfrm>
              <a:off x="2280003"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E0B32FA-979F-4C0F-8B20-6277AB44528C}"/>
                </a:ext>
              </a:extLst>
            </p:cNvPr>
            <p:cNvSpPr/>
            <p:nvPr/>
          </p:nvSpPr>
          <p:spPr>
            <a:xfrm>
              <a:off x="4365878"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47F257EF-6FA6-4FFC-B70A-8558A513CD65}"/>
                </a:ext>
              </a:extLst>
            </p:cNvPr>
            <p:cNvSpPr/>
            <p:nvPr/>
          </p:nvSpPr>
          <p:spPr>
            <a:xfrm>
              <a:off x="1876904" y="946593"/>
              <a:ext cx="3058429" cy="767806"/>
            </a:xfrm>
            <a:custGeom>
              <a:avLst/>
              <a:gdLst>
                <a:gd name="connsiteX0" fmla="*/ 350858 w 3788229"/>
                <a:gd name="connsiteY0" fmla="*/ 59690 h 961209"/>
                <a:gd name="connsiteX1" fmla="*/ 108857 w 3788229"/>
                <a:gd name="connsiteY1" fmla="*/ 301691 h 961209"/>
                <a:gd name="connsiteX2" fmla="*/ 108857 w 3788229"/>
                <a:gd name="connsiteY2" fmla="*/ 659518 h 961209"/>
                <a:gd name="connsiteX3" fmla="*/ 350858 w 3788229"/>
                <a:gd name="connsiteY3" fmla="*/ 901519 h 961209"/>
                <a:gd name="connsiteX4" fmla="*/ 3437371 w 3788229"/>
                <a:gd name="connsiteY4" fmla="*/ 901519 h 961209"/>
                <a:gd name="connsiteX5" fmla="*/ 3679372 w 3788229"/>
                <a:gd name="connsiteY5" fmla="*/ 659518 h 961209"/>
                <a:gd name="connsiteX6" fmla="*/ 3679372 w 3788229"/>
                <a:gd name="connsiteY6" fmla="*/ 301691 h 961209"/>
                <a:gd name="connsiteX7" fmla="*/ 3437371 w 3788229"/>
                <a:gd name="connsiteY7" fmla="*/ 59690 h 961209"/>
                <a:gd name="connsiteX8" fmla="*/ 276319 w 3788229"/>
                <a:gd name="connsiteY8" fmla="*/ 0 h 961209"/>
                <a:gd name="connsiteX9" fmla="*/ 3511910 w 3788229"/>
                <a:gd name="connsiteY9" fmla="*/ 0 h 961209"/>
                <a:gd name="connsiteX10" fmla="*/ 3788229 w 3788229"/>
                <a:gd name="connsiteY10" fmla="*/ 276319 h 961209"/>
                <a:gd name="connsiteX11" fmla="*/ 3788229 w 3788229"/>
                <a:gd name="connsiteY11" fmla="*/ 684890 h 961209"/>
                <a:gd name="connsiteX12" fmla="*/ 3511910 w 3788229"/>
                <a:gd name="connsiteY12" fmla="*/ 961209 h 961209"/>
                <a:gd name="connsiteX13" fmla="*/ 276319 w 3788229"/>
                <a:gd name="connsiteY13" fmla="*/ 961209 h 961209"/>
                <a:gd name="connsiteX14" fmla="*/ 0 w 3788229"/>
                <a:gd name="connsiteY14" fmla="*/ 684890 h 961209"/>
                <a:gd name="connsiteX15" fmla="*/ 0 w 3788229"/>
                <a:gd name="connsiteY15" fmla="*/ 276319 h 961209"/>
                <a:gd name="connsiteX16" fmla="*/ 276319 w 3788229"/>
                <a:gd name="connsiteY16" fmla="*/ 0 h 96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8229" h="961209">
                  <a:moveTo>
                    <a:pt x="350858" y="59690"/>
                  </a:moveTo>
                  <a:cubicBezTo>
                    <a:pt x="217205" y="59690"/>
                    <a:pt x="108857" y="168038"/>
                    <a:pt x="108857" y="301691"/>
                  </a:cubicBezTo>
                  <a:lnTo>
                    <a:pt x="108857" y="659518"/>
                  </a:lnTo>
                  <a:cubicBezTo>
                    <a:pt x="108857" y="793171"/>
                    <a:pt x="217205" y="901519"/>
                    <a:pt x="350858" y="901519"/>
                  </a:cubicBezTo>
                  <a:lnTo>
                    <a:pt x="3437371" y="901519"/>
                  </a:lnTo>
                  <a:cubicBezTo>
                    <a:pt x="3571024" y="901519"/>
                    <a:pt x="3679372" y="793171"/>
                    <a:pt x="3679372" y="659518"/>
                  </a:cubicBezTo>
                  <a:lnTo>
                    <a:pt x="3679372" y="301691"/>
                  </a:lnTo>
                  <a:cubicBezTo>
                    <a:pt x="3679372" y="168038"/>
                    <a:pt x="3571024" y="59690"/>
                    <a:pt x="3437371" y="59690"/>
                  </a:cubicBezTo>
                  <a:close/>
                  <a:moveTo>
                    <a:pt x="276319" y="0"/>
                  </a:moveTo>
                  <a:lnTo>
                    <a:pt x="3511910" y="0"/>
                  </a:lnTo>
                  <a:cubicBezTo>
                    <a:pt x="3664517" y="0"/>
                    <a:pt x="3788229" y="123712"/>
                    <a:pt x="3788229" y="276319"/>
                  </a:cubicBezTo>
                  <a:lnTo>
                    <a:pt x="3788229" y="684890"/>
                  </a:lnTo>
                  <a:cubicBezTo>
                    <a:pt x="3788229" y="837497"/>
                    <a:pt x="3664517" y="961209"/>
                    <a:pt x="3511910" y="961209"/>
                  </a:cubicBezTo>
                  <a:lnTo>
                    <a:pt x="276319" y="961209"/>
                  </a:lnTo>
                  <a:cubicBezTo>
                    <a:pt x="123712" y="961209"/>
                    <a:pt x="0" y="837497"/>
                    <a:pt x="0" y="684890"/>
                  </a:cubicBezTo>
                  <a:lnTo>
                    <a:pt x="0" y="276319"/>
                  </a:lnTo>
                  <a:cubicBezTo>
                    <a:pt x="0" y="123712"/>
                    <a:pt x="123712" y="0"/>
                    <a:pt x="276319" y="0"/>
                  </a:cubicBezTo>
                  <a:close/>
                </a:path>
              </a:pathLst>
            </a:custGeom>
            <a:gradFill flip="none" rotWithShape="1">
              <a:gsLst>
                <a:gs pos="30000">
                  <a:schemeClr val="bg1"/>
                </a:gs>
                <a:gs pos="0">
                  <a:schemeClr val="tx1"/>
                </a:gs>
                <a:gs pos="100000">
                  <a:schemeClr val="bg2">
                    <a:lumMod val="75000"/>
                  </a:schemeClr>
                </a:gs>
                <a:gs pos="79000">
                  <a:schemeClr val="bg1"/>
                </a:gs>
              </a:gsLst>
              <a:lin ang="27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BB257C8-BDE5-41D7-98B3-B04AF48FCA41}"/>
                </a:ext>
              </a:extLst>
            </p:cNvPr>
            <p:cNvSpPr/>
            <p:nvPr/>
          </p:nvSpPr>
          <p:spPr>
            <a:xfrm>
              <a:off x="1876904" y="146326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562789A-595D-422B-BA8B-4A34C192F551}"/>
                </a:ext>
              </a:extLst>
            </p:cNvPr>
            <p:cNvSpPr/>
            <p:nvPr/>
          </p:nvSpPr>
          <p:spPr>
            <a:xfrm flipV="1">
              <a:off x="1877214" y="94515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EC28B4B-95C6-4FB7-A731-3E7C4B4D1DBF}"/>
                </a:ext>
              </a:extLst>
            </p:cNvPr>
            <p:cNvSpPr/>
            <p:nvPr/>
          </p:nvSpPr>
          <p:spPr>
            <a:xfrm flipH="1">
              <a:off x="4634611" y="1463262"/>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0BD3587-A691-4F56-8B25-3692F32C3E9E}"/>
                </a:ext>
              </a:extLst>
            </p:cNvPr>
            <p:cNvSpPr/>
            <p:nvPr/>
          </p:nvSpPr>
          <p:spPr>
            <a:xfrm flipH="1" flipV="1">
              <a:off x="4634611" y="947845"/>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D5DAB5-C2FA-4C43-96CB-5DDD5B78E9C7}"/>
                </a:ext>
              </a:extLst>
            </p:cNvPr>
            <p:cNvSpPr/>
            <p:nvPr/>
          </p:nvSpPr>
          <p:spPr>
            <a:xfrm>
              <a:off x="2184025" y="850457"/>
              <a:ext cx="2456981" cy="172757"/>
            </a:xfrm>
            <a:prstGeom prst="rect">
              <a:avLst/>
            </a:prstGeom>
            <a:gradFill flip="none" rotWithShape="1">
              <a:gsLst>
                <a:gs pos="7000">
                  <a:schemeClr val="tx1">
                    <a:lumMod val="65000"/>
                    <a:lumOff val="35000"/>
                  </a:schemeClr>
                </a:gs>
                <a:gs pos="51000">
                  <a:schemeClr val="bg1">
                    <a:lumMod val="0"/>
                    <a:lumOff val="100000"/>
                  </a:schemeClr>
                </a:gs>
                <a:gs pos="100000">
                  <a:schemeClr val="tx1">
                    <a:lumMod val="50000"/>
                    <a:lumOff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26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500"/>
                                        <p:tgtEl>
                                          <p:spTgt spid="5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left)">
                                      <p:cBhvr>
                                        <p:cTn id="29" dur="500"/>
                                        <p:tgtEl>
                                          <p:spTgt spid="5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5899B87E-C75F-4E57-BA4F-7536A6446495}"/>
              </a:ext>
            </a:extLst>
          </p:cNvPr>
          <p:cNvSpPr/>
          <p:nvPr/>
        </p:nvSpPr>
        <p:spPr>
          <a:xfrm>
            <a:off x="10385411" y="3163159"/>
            <a:ext cx="914400" cy="914400"/>
          </a:xfrm>
          <a:prstGeom prst="diamond">
            <a:avLst/>
          </a:prstGeom>
          <a:noFill/>
          <a:ln w="57150">
            <a:solidFill>
              <a:srgbClr val="FFC000"/>
            </a:solidFill>
            <a:extLst>
              <a:ext uri="{C807C97D-BFC1-408E-A445-0C87EB9F89A2}">
                <ask:lineSketchStyleProps xmlns:ask="http://schemas.microsoft.com/office/drawing/2018/sketchyshapes" sd="3826301114">
                  <a:custGeom>
                    <a:avLst/>
                    <a:gdLst>
                      <a:gd name="connsiteX0" fmla="*/ 0 w 914400"/>
                      <a:gd name="connsiteY0" fmla="*/ 457200 h 914400"/>
                      <a:gd name="connsiteX1" fmla="*/ 214884 w 914400"/>
                      <a:gd name="connsiteY1" fmla="*/ 242316 h 914400"/>
                      <a:gd name="connsiteX2" fmla="*/ 457200 w 914400"/>
                      <a:gd name="connsiteY2" fmla="*/ 0 h 914400"/>
                      <a:gd name="connsiteX3" fmla="*/ 676656 w 914400"/>
                      <a:gd name="connsiteY3" fmla="*/ 219456 h 914400"/>
                      <a:gd name="connsiteX4" fmla="*/ 914400 w 914400"/>
                      <a:gd name="connsiteY4" fmla="*/ 457200 h 914400"/>
                      <a:gd name="connsiteX5" fmla="*/ 699516 w 914400"/>
                      <a:gd name="connsiteY5" fmla="*/ 672084 h 914400"/>
                      <a:gd name="connsiteX6" fmla="*/ 457200 w 914400"/>
                      <a:gd name="connsiteY6" fmla="*/ 914400 h 914400"/>
                      <a:gd name="connsiteX7" fmla="*/ 242316 w 914400"/>
                      <a:gd name="connsiteY7" fmla="*/ 699516 h 914400"/>
                      <a:gd name="connsiteX8" fmla="*/ 0 w 914400"/>
                      <a:gd name="connsiteY8"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914400" extrusionOk="0">
                        <a:moveTo>
                          <a:pt x="0" y="457200"/>
                        </a:moveTo>
                        <a:cubicBezTo>
                          <a:pt x="77731" y="359309"/>
                          <a:pt x="178979" y="328269"/>
                          <a:pt x="214884" y="242316"/>
                        </a:cubicBezTo>
                        <a:cubicBezTo>
                          <a:pt x="250789" y="156363"/>
                          <a:pt x="419978" y="66571"/>
                          <a:pt x="457200" y="0"/>
                        </a:cubicBezTo>
                        <a:cubicBezTo>
                          <a:pt x="569909" y="95178"/>
                          <a:pt x="573421" y="130319"/>
                          <a:pt x="676656" y="219456"/>
                        </a:cubicBezTo>
                        <a:cubicBezTo>
                          <a:pt x="779891" y="308593"/>
                          <a:pt x="781649" y="360992"/>
                          <a:pt x="914400" y="457200"/>
                        </a:cubicBezTo>
                        <a:cubicBezTo>
                          <a:pt x="860197" y="521215"/>
                          <a:pt x="754131" y="605868"/>
                          <a:pt x="699516" y="672084"/>
                        </a:cubicBezTo>
                        <a:cubicBezTo>
                          <a:pt x="644901" y="738300"/>
                          <a:pt x="522598" y="826108"/>
                          <a:pt x="457200" y="914400"/>
                        </a:cubicBezTo>
                        <a:cubicBezTo>
                          <a:pt x="369218" y="830139"/>
                          <a:pt x="299314" y="733166"/>
                          <a:pt x="242316" y="699516"/>
                        </a:cubicBezTo>
                        <a:cubicBezTo>
                          <a:pt x="185318" y="665866"/>
                          <a:pt x="125303" y="561747"/>
                          <a:pt x="0" y="45720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26B21C-D92E-44A3-912C-60FA5608BD5B}"/>
              </a:ext>
            </a:extLst>
          </p:cNvPr>
          <p:cNvSpPr txBox="1"/>
          <p:nvPr/>
        </p:nvSpPr>
        <p:spPr>
          <a:xfrm>
            <a:off x="9766440" y="4032839"/>
            <a:ext cx="2110154" cy="369332"/>
          </a:xfrm>
          <a:prstGeom prst="rect">
            <a:avLst/>
          </a:prstGeom>
          <a:noFill/>
        </p:spPr>
        <p:txBody>
          <a:bodyPr wrap="square" rtlCol="0">
            <a:spAutoFit/>
          </a:bodyPr>
          <a:lstStyle/>
          <a:p>
            <a:pPr algn="ctr"/>
            <a:r>
              <a:rPr lang="ar-SY" b="1" dirty="0">
                <a:solidFill>
                  <a:srgbClr val="FFC000"/>
                </a:solidFill>
                <a:latin typeface="Century Gothic" panose="020B0502020202020204" pitchFamily="34" charset="0"/>
              </a:rPr>
              <a:t>إنجازات أمنية</a:t>
            </a:r>
            <a:endParaRPr lang="en-US" b="1" dirty="0">
              <a:solidFill>
                <a:srgbClr val="FFC000"/>
              </a:solidFill>
              <a:latin typeface="Century Gothic" panose="020B0502020202020204" pitchFamily="34" charset="0"/>
            </a:endParaRPr>
          </a:p>
        </p:txBody>
      </p:sp>
      <p:grpSp>
        <p:nvGrpSpPr>
          <p:cNvPr id="6" name="Group 5">
            <a:extLst>
              <a:ext uri="{FF2B5EF4-FFF2-40B4-BE49-F238E27FC236}">
                <a16:creationId xmlns:a16="http://schemas.microsoft.com/office/drawing/2014/main" id="{E7D392CA-AC2F-4369-AB59-CFA3EA7509E9}"/>
              </a:ext>
            </a:extLst>
          </p:cNvPr>
          <p:cNvGrpSpPr/>
          <p:nvPr/>
        </p:nvGrpSpPr>
        <p:grpSpPr>
          <a:xfrm>
            <a:off x="7175379" y="4973869"/>
            <a:ext cx="5016622" cy="482517"/>
            <a:chOff x="746095" y="4808910"/>
            <a:chExt cx="5016622" cy="482517"/>
          </a:xfrm>
        </p:grpSpPr>
        <p:sp>
          <p:nvSpPr>
            <p:cNvPr id="7" name="TextBox 6">
              <a:extLst>
                <a:ext uri="{FF2B5EF4-FFF2-40B4-BE49-F238E27FC236}">
                  <a16:creationId xmlns:a16="http://schemas.microsoft.com/office/drawing/2014/main" id="{88BF745D-CF53-4FE3-8675-D0F240791EA6}"/>
                </a:ext>
              </a:extLst>
            </p:cNvPr>
            <p:cNvSpPr txBox="1"/>
            <p:nvPr/>
          </p:nvSpPr>
          <p:spPr>
            <a:xfrm>
              <a:off x="746095" y="4808910"/>
              <a:ext cx="4086750" cy="369332"/>
            </a:xfrm>
            <a:prstGeom prst="rect">
              <a:avLst/>
            </a:prstGeom>
            <a:noFill/>
          </p:spPr>
          <p:txBody>
            <a:bodyPr wrap="square" rtlCol="0">
              <a:spAutoFit/>
            </a:bodyPr>
            <a:lstStyle/>
            <a:p>
              <a:pPr algn="r"/>
              <a:r>
                <a:rPr lang="ar-SY" dirty="0">
                  <a:solidFill>
                    <a:schemeClr val="bg1"/>
                  </a:solidFill>
                </a:rPr>
                <a:t>توطين البادية </a:t>
              </a:r>
              <a:endParaRPr lang="ar-SY" dirty="0">
                <a:solidFill>
                  <a:schemeClr val="bg1">
                    <a:lumMod val="65000"/>
                  </a:schemeClr>
                </a:solidFill>
              </a:endParaRPr>
            </a:p>
          </p:txBody>
        </p:sp>
        <p:grpSp>
          <p:nvGrpSpPr>
            <p:cNvPr id="8" name="Group 7">
              <a:extLst>
                <a:ext uri="{FF2B5EF4-FFF2-40B4-BE49-F238E27FC236}">
                  <a16:creationId xmlns:a16="http://schemas.microsoft.com/office/drawing/2014/main" id="{5D4FDF5B-3C24-4444-998E-F2DB790043D4}"/>
                </a:ext>
              </a:extLst>
            </p:cNvPr>
            <p:cNvGrpSpPr/>
            <p:nvPr/>
          </p:nvGrpSpPr>
          <p:grpSpPr>
            <a:xfrm>
              <a:off x="4786229" y="4834227"/>
              <a:ext cx="976488" cy="457200"/>
              <a:chOff x="4132478" y="2646425"/>
              <a:chExt cx="976488" cy="457200"/>
            </a:xfrm>
          </p:grpSpPr>
          <p:sp>
            <p:nvSpPr>
              <p:cNvPr id="9" name="Rectangle: Top Corners Rounded 8">
                <a:extLst>
                  <a:ext uri="{FF2B5EF4-FFF2-40B4-BE49-F238E27FC236}">
                    <a16:creationId xmlns:a16="http://schemas.microsoft.com/office/drawing/2014/main" id="{EA60D154-95A8-4B54-B3E4-EA319EDF09D2}"/>
                  </a:ext>
                </a:extLst>
              </p:cNvPr>
              <p:cNvSpPr/>
              <p:nvPr/>
            </p:nvSpPr>
            <p:spPr>
              <a:xfrm rot="5400000">
                <a:off x="4426650" y="2517336"/>
                <a:ext cx="457200" cy="715377"/>
              </a:xfrm>
              <a:prstGeom prst="round2SameRect">
                <a:avLst>
                  <a:gd name="adj1" fmla="val 0"/>
                  <a:gd name="adj2" fmla="val 225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36F67113-E843-4DAA-97DB-507BABC263FC}"/>
                  </a:ext>
                </a:extLst>
              </p:cNvPr>
              <p:cNvSpPr/>
              <p:nvPr/>
            </p:nvSpPr>
            <p:spPr>
              <a:xfrm rot="5400000">
                <a:off x="4941246" y="2810910"/>
                <a:ext cx="193923" cy="14151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D1E84FA-2EA1-4BF2-B0F6-63515275D02B}"/>
                  </a:ext>
                </a:extLst>
              </p:cNvPr>
              <p:cNvSpPr txBox="1"/>
              <p:nvPr/>
            </p:nvSpPr>
            <p:spPr>
              <a:xfrm>
                <a:off x="4132478" y="2720146"/>
                <a:ext cx="715377" cy="276999"/>
              </a:xfrm>
              <a:prstGeom prst="rect">
                <a:avLst/>
              </a:prstGeom>
              <a:noFill/>
            </p:spPr>
            <p:txBody>
              <a:bodyPr wrap="square" rtlCol="0">
                <a:spAutoFit/>
              </a:bodyPr>
              <a:lstStyle/>
              <a:p>
                <a:pPr algn="r"/>
                <a:r>
                  <a:rPr lang="en-US" sz="1200" b="1" dirty="0"/>
                  <a:t>1</a:t>
                </a:r>
              </a:p>
            </p:txBody>
          </p:sp>
        </p:grpSp>
      </p:grpSp>
      <p:grpSp>
        <p:nvGrpSpPr>
          <p:cNvPr id="12" name="Group 11">
            <a:extLst>
              <a:ext uri="{FF2B5EF4-FFF2-40B4-BE49-F238E27FC236}">
                <a16:creationId xmlns:a16="http://schemas.microsoft.com/office/drawing/2014/main" id="{77448783-AAF0-4616-B019-2E4D99B421B8}"/>
              </a:ext>
            </a:extLst>
          </p:cNvPr>
          <p:cNvGrpSpPr/>
          <p:nvPr/>
        </p:nvGrpSpPr>
        <p:grpSpPr>
          <a:xfrm>
            <a:off x="7175379" y="5560580"/>
            <a:ext cx="5016621" cy="457200"/>
            <a:chOff x="746095" y="5560894"/>
            <a:chExt cx="5016621" cy="457200"/>
          </a:xfrm>
        </p:grpSpPr>
        <p:sp>
          <p:nvSpPr>
            <p:cNvPr id="13" name="TextBox 12">
              <a:extLst>
                <a:ext uri="{FF2B5EF4-FFF2-40B4-BE49-F238E27FC236}">
                  <a16:creationId xmlns:a16="http://schemas.microsoft.com/office/drawing/2014/main" id="{5EEB199A-0E23-4A4C-8E80-141E106B880E}"/>
                </a:ext>
              </a:extLst>
            </p:cNvPr>
            <p:cNvSpPr txBox="1"/>
            <p:nvPr/>
          </p:nvSpPr>
          <p:spPr>
            <a:xfrm>
              <a:off x="746095" y="5584667"/>
              <a:ext cx="4068831" cy="369332"/>
            </a:xfrm>
            <a:prstGeom prst="rect">
              <a:avLst/>
            </a:prstGeom>
            <a:noFill/>
          </p:spPr>
          <p:txBody>
            <a:bodyPr wrap="square" rtlCol="0">
              <a:spAutoFit/>
            </a:bodyPr>
            <a:lstStyle/>
            <a:p>
              <a:pPr algn="r"/>
              <a:r>
                <a:rPr lang="ar-SY" dirty="0">
                  <a:solidFill>
                    <a:schemeClr val="bg1"/>
                  </a:solidFill>
                </a:rPr>
                <a:t>إنشاء وزارة الداخلية </a:t>
              </a:r>
              <a:endParaRPr lang="ar-SY" dirty="0">
                <a:solidFill>
                  <a:schemeClr val="bg1">
                    <a:lumMod val="65000"/>
                  </a:schemeClr>
                </a:solidFill>
              </a:endParaRPr>
            </a:p>
          </p:txBody>
        </p:sp>
        <p:grpSp>
          <p:nvGrpSpPr>
            <p:cNvPr id="14" name="Group 13">
              <a:extLst>
                <a:ext uri="{FF2B5EF4-FFF2-40B4-BE49-F238E27FC236}">
                  <a16:creationId xmlns:a16="http://schemas.microsoft.com/office/drawing/2014/main" id="{2C7E1D34-A836-488F-9F6A-D74114682E47}"/>
                </a:ext>
              </a:extLst>
            </p:cNvPr>
            <p:cNvGrpSpPr/>
            <p:nvPr/>
          </p:nvGrpSpPr>
          <p:grpSpPr>
            <a:xfrm>
              <a:off x="4786229" y="5560894"/>
              <a:ext cx="976487" cy="457200"/>
              <a:chOff x="4132478" y="3373092"/>
              <a:chExt cx="976487" cy="457200"/>
            </a:xfrm>
          </p:grpSpPr>
          <p:sp>
            <p:nvSpPr>
              <p:cNvPr id="15" name="Rectangle: Top Corners Rounded 14">
                <a:extLst>
                  <a:ext uri="{FF2B5EF4-FFF2-40B4-BE49-F238E27FC236}">
                    <a16:creationId xmlns:a16="http://schemas.microsoft.com/office/drawing/2014/main" id="{4C770BEB-E44A-44FD-9604-02307AE1A731}"/>
                  </a:ext>
                </a:extLst>
              </p:cNvPr>
              <p:cNvSpPr/>
              <p:nvPr/>
            </p:nvSpPr>
            <p:spPr>
              <a:xfrm rot="5400000">
                <a:off x="4426649" y="3244003"/>
                <a:ext cx="457200" cy="715378"/>
              </a:xfrm>
              <a:prstGeom prst="round2SameRect">
                <a:avLst>
                  <a:gd name="adj1" fmla="val 0"/>
                  <a:gd name="adj2" fmla="val 225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4A03F557-FE93-47DB-A0A1-3F9C1521EFB9}"/>
                  </a:ext>
                </a:extLst>
              </p:cNvPr>
              <p:cNvSpPr/>
              <p:nvPr/>
            </p:nvSpPr>
            <p:spPr>
              <a:xfrm rot="5400000">
                <a:off x="4941245" y="3527034"/>
                <a:ext cx="193923" cy="14151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6566612-D286-4A3B-8897-EC077C5C553E}"/>
                  </a:ext>
                </a:extLst>
              </p:cNvPr>
              <p:cNvSpPr txBox="1"/>
              <p:nvPr/>
            </p:nvSpPr>
            <p:spPr>
              <a:xfrm>
                <a:off x="4132478" y="3428237"/>
                <a:ext cx="715377" cy="276999"/>
              </a:xfrm>
              <a:prstGeom prst="rect">
                <a:avLst/>
              </a:prstGeom>
              <a:noFill/>
            </p:spPr>
            <p:txBody>
              <a:bodyPr wrap="square" rtlCol="0">
                <a:spAutoFit/>
              </a:bodyPr>
              <a:lstStyle/>
              <a:p>
                <a:pPr algn="r"/>
                <a:r>
                  <a:rPr lang="en-US" sz="1200" b="1" dirty="0"/>
                  <a:t>2</a:t>
                </a:r>
              </a:p>
            </p:txBody>
          </p:sp>
        </p:grpSp>
      </p:grpSp>
      <p:grpSp>
        <p:nvGrpSpPr>
          <p:cNvPr id="30" name="Group 29">
            <a:extLst>
              <a:ext uri="{FF2B5EF4-FFF2-40B4-BE49-F238E27FC236}">
                <a16:creationId xmlns:a16="http://schemas.microsoft.com/office/drawing/2014/main" id="{8E378EF6-12D7-4F25-838D-D18AE2403B94}"/>
              </a:ext>
            </a:extLst>
          </p:cNvPr>
          <p:cNvGrpSpPr/>
          <p:nvPr/>
        </p:nvGrpSpPr>
        <p:grpSpPr>
          <a:xfrm>
            <a:off x="2518230" y="1770146"/>
            <a:ext cx="7155541" cy="1073639"/>
            <a:chOff x="4007289" y="1311639"/>
            <a:chExt cx="4190321" cy="1073639"/>
          </a:xfrm>
        </p:grpSpPr>
        <p:sp>
          <p:nvSpPr>
            <p:cNvPr id="31" name="Oval 30">
              <a:extLst>
                <a:ext uri="{FF2B5EF4-FFF2-40B4-BE49-F238E27FC236}">
                  <a16:creationId xmlns:a16="http://schemas.microsoft.com/office/drawing/2014/main" id="{4742E116-DDE0-4176-B49F-2937E94FF3D9}"/>
                </a:ext>
              </a:extLst>
            </p:cNvPr>
            <p:cNvSpPr/>
            <p:nvPr/>
          </p:nvSpPr>
          <p:spPr>
            <a:xfrm flipH="1">
              <a:off x="4007289" y="1311640"/>
              <a:ext cx="457201" cy="913328"/>
            </a:xfrm>
            <a:prstGeom prst="ellipse">
              <a:avLst/>
            </a:prstGeom>
            <a:gradFill flip="none" rotWithShape="1">
              <a:gsLst>
                <a:gs pos="29000">
                  <a:schemeClr val="tx1"/>
                </a:gs>
                <a:gs pos="100000">
                  <a:schemeClr val="bg1">
                    <a:alpha val="8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0FB53DF-B56E-40A8-AA39-5668975DDBE9}"/>
                </a:ext>
              </a:extLst>
            </p:cNvPr>
            <p:cNvSpPr/>
            <p:nvPr/>
          </p:nvSpPr>
          <p:spPr>
            <a:xfrm>
              <a:off x="7740409" y="1311639"/>
              <a:ext cx="457201" cy="913329"/>
            </a:xfrm>
            <a:prstGeom prst="ellipse">
              <a:avLst/>
            </a:prstGeom>
            <a:gradFill flip="none" rotWithShape="1">
              <a:gsLst>
                <a:gs pos="29000">
                  <a:schemeClr val="tx1"/>
                </a:gs>
                <a:gs pos="100000">
                  <a:schemeClr val="bg1">
                    <a:alpha val="8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94C51D7-7EE0-4B27-8DFA-A096912185D6}"/>
                </a:ext>
              </a:extLst>
            </p:cNvPr>
            <p:cNvSpPr/>
            <p:nvPr/>
          </p:nvSpPr>
          <p:spPr>
            <a:xfrm>
              <a:off x="4148808" y="1311639"/>
              <a:ext cx="3907285" cy="91332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AC49E179-2841-447D-A1D2-B10FA29768D9}"/>
                </a:ext>
              </a:extLst>
            </p:cNvPr>
            <p:cNvSpPr txBox="1"/>
            <p:nvPr/>
          </p:nvSpPr>
          <p:spPr>
            <a:xfrm>
              <a:off x="4109985" y="1461948"/>
              <a:ext cx="3849396" cy="923330"/>
            </a:xfrm>
            <a:prstGeom prst="rect">
              <a:avLst/>
            </a:prstGeom>
            <a:noFill/>
          </p:spPr>
          <p:txBody>
            <a:bodyPr wrap="square" rtlCol="0">
              <a:spAutoFit/>
            </a:bodyPr>
            <a:lstStyle/>
            <a:p>
              <a:pPr algn="r"/>
              <a:r>
                <a:rPr lang="ar-SY" b="1" dirty="0">
                  <a:latin typeface="Century Gothic" panose="020B0502020202020204" pitchFamily="34" charset="0"/>
                </a:rPr>
                <a:t>توطين البادية ، إنشاء وزارة الداخلية ،إقراض المزارعين، ابتعاث الطلاب ، تأسيس الشرطة  ، تأسيس مديرية المعارف</a:t>
              </a:r>
            </a:p>
            <a:p>
              <a:pPr algn="r"/>
              <a:r>
                <a:rPr lang="ar-SY" b="1" dirty="0">
                  <a:latin typeface="Century Gothic" panose="020B0502020202020204" pitchFamily="34" charset="0"/>
                </a:rPr>
                <a:t> </a:t>
              </a:r>
              <a:endParaRPr lang="en-US" b="1" dirty="0">
                <a:latin typeface="Century Gothic" panose="020B0502020202020204" pitchFamily="34" charset="0"/>
              </a:endParaRPr>
            </a:p>
          </p:txBody>
        </p:sp>
      </p:grpSp>
      <p:sp>
        <p:nvSpPr>
          <p:cNvPr id="35" name="Diamond 34">
            <a:extLst>
              <a:ext uri="{FF2B5EF4-FFF2-40B4-BE49-F238E27FC236}">
                <a16:creationId xmlns:a16="http://schemas.microsoft.com/office/drawing/2014/main" id="{476AB6DF-1829-4C19-B5F3-4F56F9D1059C}"/>
              </a:ext>
            </a:extLst>
          </p:cNvPr>
          <p:cNvSpPr/>
          <p:nvPr/>
        </p:nvSpPr>
        <p:spPr>
          <a:xfrm>
            <a:off x="5667375" y="242316"/>
            <a:ext cx="914400" cy="914400"/>
          </a:xfrm>
          <a:prstGeom prst="diamond">
            <a:avLst/>
          </a:prstGeom>
          <a:noFill/>
          <a:ln w="57150">
            <a:solidFill>
              <a:srgbClr val="00B050"/>
            </a:solidFill>
            <a:extLst>
              <a:ext uri="{C807C97D-BFC1-408E-A445-0C87EB9F89A2}">
                <ask:lineSketchStyleProps xmlns:ask="http://schemas.microsoft.com/office/drawing/2018/sketchyshapes" sd="3826301114">
                  <a:custGeom>
                    <a:avLst/>
                    <a:gdLst>
                      <a:gd name="connsiteX0" fmla="*/ 0 w 914400"/>
                      <a:gd name="connsiteY0" fmla="*/ 457200 h 914400"/>
                      <a:gd name="connsiteX1" fmla="*/ 214884 w 914400"/>
                      <a:gd name="connsiteY1" fmla="*/ 242316 h 914400"/>
                      <a:gd name="connsiteX2" fmla="*/ 457200 w 914400"/>
                      <a:gd name="connsiteY2" fmla="*/ 0 h 914400"/>
                      <a:gd name="connsiteX3" fmla="*/ 676656 w 914400"/>
                      <a:gd name="connsiteY3" fmla="*/ 219456 h 914400"/>
                      <a:gd name="connsiteX4" fmla="*/ 914400 w 914400"/>
                      <a:gd name="connsiteY4" fmla="*/ 457200 h 914400"/>
                      <a:gd name="connsiteX5" fmla="*/ 699516 w 914400"/>
                      <a:gd name="connsiteY5" fmla="*/ 672084 h 914400"/>
                      <a:gd name="connsiteX6" fmla="*/ 457200 w 914400"/>
                      <a:gd name="connsiteY6" fmla="*/ 914400 h 914400"/>
                      <a:gd name="connsiteX7" fmla="*/ 242316 w 914400"/>
                      <a:gd name="connsiteY7" fmla="*/ 699516 h 914400"/>
                      <a:gd name="connsiteX8" fmla="*/ 0 w 914400"/>
                      <a:gd name="connsiteY8"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914400" extrusionOk="0">
                        <a:moveTo>
                          <a:pt x="0" y="457200"/>
                        </a:moveTo>
                        <a:cubicBezTo>
                          <a:pt x="77731" y="359309"/>
                          <a:pt x="178979" y="328269"/>
                          <a:pt x="214884" y="242316"/>
                        </a:cubicBezTo>
                        <a:cubicBezTo>
                          <a:pt x="250789" y="156363"/>
                          <a:pt x="419978" y="66571"/>
                          <a:pt x="457200" y="0"/>
                        </a:cubicBezTo>
                        <a:cubicBezTo>
                          <a:pt x="569909" y="95178"/>
                          <a:pt x="573421" y="130319"/>
                          <a:pt x="676656" y="219456"/>
                        </a:cubicBezTo>
                        <a:cubicBezTo>
                          <a:pt x="779891" y="308593"/>
                          <a:pt x="781649" y="360992"/>
                          <a:pt x="914400" y="457200"/>
                        </a:cubicBezTo>
                        <a:cubicBezTo>
                          <a:pt x="860197" y="521215"/>
                          <a:pt x="754131" y="605868"/>
                          <a:pt x="699516" y="672084"/>
                        </a:cubicBezTo>
                        <a:cubicBezTo>
                          <a:pt x="644901" y="738300"/>
                          <a:pt x="522598" y="826108"/>
                          <a:pt x="457200" y="914400"/>
                        </a:cubicBezTo>
                        <a:cubicBezTo>
                          <a:pt x="369218" y="830139"/>
                          <a:pt x="299314" y="733166"/>
                          <a:pt x="242316" y="699516"/>
                        </a:cubicBezTo>
                        <a:cubicBezTo>
                          <a:pt x="185318" y="665866"/>
                          <a:pt x="125303" y="561747"/>
                          <a:pt x="0" y="45720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B40B1CA-9BC7-4ED8-8742-888A73BBE98A}"/>
              </a:ext>
            </a:extLst>
          </p:cNvPr>
          <p:cNvSpPr txBox="1"/>
          <p:nvPr/>
        </p:nvSpPr>
        <p:spPr>
          <a:xfrm>
            <a:off x="2010230" y="1291303"/>
            <a:ext cx="8171541" cy="461665"/>
          </a:xfrm>
          <a:prstGeom prst="rect">
            <a:avLst/>
          </a:prstGeom>
          <a:noFill/>
        </p:spPr>
        <p:txBody>
          <a:bodyPr wrap="square" rtlCol="0">
            <a:spAutoFit/>
          </a:bodyPr>
          <a:lstStyle/>
          <a:p>
            <a:pPr algn="ctr"/>
            <a:r>
              <a:rPr lang="ar-SY" sz="2400" b="1" dirty="0">
                <a:solidFill>
                  <a:schemeClr val="bg1"/>
                </a:solidFill>
                <a:latin typeface="Century Gothic" panose="020B0502020202020204" pitchFamily="34" charset="0"/>
              </a:rPr>
              <a:t>يُصنِّف الطلبة إنجازات الملك عبدالعزيز الآتية في الجدول:</a:t>
            </a:r>
          </a:p>
        </p:txBody>
      </p:sp>
      <p:sp>
        <p:nvSpPr>
          <p:cNvPr id="51" name="Diamond 50">
            <a:extLst>
              <a:ext uri="{FF2B5EF4-FFF2-40B4-BE49-F238E27FC236}">
                <a16:creationId xmlns:a16="http://schemas.microsoft.com/office/drawing/2014/main" id="{8097223F-0F33-466D-AE41-077E956621B1}"/>
              </a:ext>
            </a:extLst>
          </p:cNvPr>
          <p:cNvSpPr/>
          <p:nvPr/>
        </p:nvSpPr>
        <p:spPr>
          <a:xfrm>
            <a:off x="2585146" y="3156558"/>
            <a:ext cx="914400" cy="914400"/>
          </a:xfrm>
          <a:prstGeom prst="diamond">
            <a:avLst/>
          </a:prstGeom>
          <a:noFill/>
          <a:ln w="57150">
            <a:solidFill>
              <a:srgbClr val="FFC000"/>
            </a:solidFill>
            <a:extLst>
              <a:ext uri="{C807C97D-BFC1-408E-A445-0C87EB9F89A2}">
                <ask:lineSketchStyleProps xmlns:ask="http://schemas.microsoft.com/office/drawing/2018/sketchyshapes" sd="3826301114">
                  <a:custGeom>
                    <a:avLst/>
                    <a:gdLst>
                      <a:gd name="connsiteX0" fmla="*/ 0 w 914400"/>
                      <a:gd name="connsiteY0" fmla="*/ 457200 h 914400"/>
                      <a:gd name="connsiteX1" fmla="*/ 214884 w 914400"/>
                      <a:gd name="connsiteY1" fmla="*/ 242316 h 914400"/>
                      <a:gd name="connsiteX2" fmla="*/ 457200 w 914400"/>
                      <a:gd name="connsiteY2" fmla="*/ 0 h 914400"/>
                      <a:gd name="connsiteX3" fmla="*/ 676656 w 914400"/>
                      <a:gd name="connsiteY3" fmla="*/ 219456 h 914400"/>
                      <a:gd name="connsiteX4" fmla="*/ 914400 w 914400"/>
                      <a:gd name="connsiteY4" fmla="*/ 457200 h 914400"/>
                      <a:gd name="connsiteX5" fmla="*/ 699516 w 914400"/>
                      <a:gd name="connsiteY5" fmla="*/ 672084 h 914400"/>
                      <a:gd name="connsiteX6" fmla="*/ 457200 w 914400"/>
                      <a:gd name="connsiteY6" fmla="*/ 914400 h 914400"/>
                      <a:gd name="connsiteX7" fmla="*/ 242316 w 914400"/>
                      <a:gd name="connsiteY7" fmla="*/ 699516 h 914400"/>
                      <a:gd name="connsiteX8" fmla="*/ 0 w 914400"/>
                      <a:gd name="connsiteY8"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914400" extrusionOk="0">
                        <a:moveTo>
                          <a:pt x="0" y="457200"/>
                        </a:moveTo>
                        <a:cubicBezTo>
                          <a:pt x="77731" y="359309"/>
                          <a:pt x="178979" y="328269"/>
                          <a:pt x="214884" y="242316"/>
                        </a:cubicBezTo>
                        <a:cubicBezTo>
                          <a:pt x="250789" y="156363"/>
                          <a:pt x="419978" y="66571"/>
                          <a:pt x="457200" y="0"/>
                        </a:cubicBezTo>
                        <a:cubicBezTo>
                          <a:pt x="569909" y="95178"/>
                          <a:pt x="573421" y="130319"/>
                          <a:pt x="676656" y="219456"/>
                        </a:cubicBezTo>
                        <a:cubicBezTo>
                          <a:pt x="779891" y="308593"/>
                          <a:pt x="781649" y="360992"/>
                          <a:pt x="914400" y="457200"/>
                        </a:cubicBezTo>
                        <a:cubicBezTo>
                          <a:pt x="860197" y="521215"/>
                          <a:pt x="754131" y="605868"/>
                          <a:pt x="699516" y="672084"/>
                        </a:cubicBezTo>
                        <a:cubicBezTo>
                          <a:pt x="644901" y="738300"/>
                          <a:pt x="522598" y="826108"/>
                          <a:pt x="457200" y="914400"/>
                        </a:cubicBezTo>
                        <a:cubicBezTo>
                          <a:pt x="369218" y="830139"/>
                          <a:pt x="299314" y="733166"/>
                          <a:pt x="242316" y="699516"/>
                        </a:cubicBezTo>
                        <a:cubicBezTo>
                          <a:pt x="185318" y="665866"/>
                          <a:pt x="125303" y="561747"/>
                          <a:pt x="0" y="45720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3D90ACD-BC8D-458A-853F-DCE2EFB5B00C}"/>
              </a:ext>
            </a:extLst>
          </p:cNvPr>
          <p:cNvSpPr txBox="1"/>
          <p:nvPr/>
        </p:nvSpPr>
        <p:spPr>
          <a:xfrm>
            <a:off x="1966175" y="4026238"/>
            <a:ext cx="2110154" cy="369332"/>
          </a:xfrm>
          <a:prstGeom prst="rect">
            <a:avLst/>
          </a:prstGeom>
          <a:noFill/>
        </p:spPr>
        <p:txBody>
          <a:bodyPr wrap="square" rtlCol="0">
            <a:spAutoFit/>
          </a:bodyPr>
          <a:lstStyle/>
          <a:p>
            <a:pPr algn="ctr"/>
            <a:r>
              <a:rPr lang="ar-SY" b="1" dirty="0">
                <a:solidFill>
                  <a:srgbClr val="FFC000"/>
                </a:solidFill>
                <a:latin typeface="Century Gothic" panose="020B0502020202020204" pitchFamily="34" charset="0"/>
              </a:rPr>
              <a:t>إنجازات اجتماعية</a:t>
            </a:r>
            <a:endParaRPr lang="en-US" b="1" dirty="0">
              <a:solidFill>
                <a:srgbClr val="FFC000"/>
              </a:solidFill>
              <a:latin typeface="Century Gothic" panose="020B0502020202020204" pitchFamily="34" charset="0"/>
            </a:endParaRPr>
          </a:p>
        </p:txBody>
      </p:sp>
      <p:grpSp>
        <p:nvGrpSpPr>
          <p:cNvPr id="53" name="Group 52">
            <a:extLst>
              <a:ext uri="{FF2B5EF4-FFF2-40B4-BE49-F238E27FC236}">
                <a16:creationId xmlns:a16="http://schemas.microsoft.com/office/drawing/2014/main" id="{68B85991-90E3-41C5-AE19-E68334FB0F0E}"/>
              </a:ext>
            </a:extLst>
          </p:cNvPr>
          <p:cNvGrpSpPr/>
          <p:nvPr/>
        </p:nvGrpSpPr>
        <p:grpSpPr>
          <a:xfrm>
            <a:off x="-624886" y="4967268"/>
            <a:ext cx="5016622" cy="482517"/>
            <a:chOff x="746095" y="4808910"/>
            <a:chExt cx="5016622" cy="482517"/>
          </a:xfrm>
        </p:grpSpPr>
        <p:sp>
          <p:nvSpPr>
            <p:cNvPr id="54" name="TextBox 53">
              <a:extLst>
                <a:ext uri="{FF2B5EF4-FFF2-40B4-BE49-F238E27FC236}">
                  <a16:creationId xmlns:a16="http://schemas.microsoft.com/office/drawing/2014/main" id="{329AFBF1-6574-4D65-87F0-5B1579859554}"/>
                </a:ext>
              </a:extLst>
            </p:cNvPr>
            <p:cNvSpPr txBox="1"/>
            <p:nvPr/>
          </p:nvSpPr>
          <p:spPr>
            <a:xfrm>
              <a:off x="746095" y="4808910"/>
              <a:ext cx="4086750" cy="369332"/>
            </a:xfrm>
            <a:prstGeom prst="rect">
              <a:avLst/>
            </a:prstGeom>
            <a:noFill/>
          </p:spPr>
          <p:txBody>
            <a:bodyPr wrap="square" rtlCol="0">
              <a:spAutoFit/>
            </a:bodyPr>
            <a:lstStyle/>
            <a:p>
              <a:pPr algn="r"/>
              <a:r>
                <a:rPr lang="ar-SY" dirty="0">
                  <a:solidFill>
                    <a:schemeClr val="bg1"/>
                  </a:solidFill>
                </a:rPr>
                <a:t>إقراض المزارعين </a:t>
              </a:r>
              <a:endParaRPr lang="ar-SY" dirty="0">
                <a:solidFill>
                  <a:schemeClr val="bg1">
                    <a:lumMod val="65000"/>
                  </a:schemeClr>
                </a:solidFill>
              </a:endParaRPr>
            </a:p>
          </p:txBody>
        </p:sp>
        <p:grpSp>
          <p:nvGrpSpPr>
            <p:cNvPr id="55" name="Group 54">
              <a:extLst>
                <a:ext uri="{FF2B5EF4-FFF2-40B4-BE49-F238E27FC236}">
                  <a16:creationId xmlns:a16="http://schemas.microsoft.com/office/drawing/2014/main" id="{21701A6A-2006-4268-AA27-1432AD22F97E}"/>
                </a:ext>
              </a:extLst>
            </p:cNvPr>
            <p:cNvGrpSpPr/>
            <p:nvPr/>
          </p:nvGrpSpPr>
          <p:grpSpPr>
            <a:xfrm>
              <a:off x="4786229" y="4834227"/>
              <a:ext cx="976488" cy="457200"/>
              <a:chOff x="4132478" y="2646425"/>
              <a:chExt cx="976488" cy="457200"/>
            </a:xfrm>
          </p:grpSpPr>
          <p:sp>
            <p:nvSpPr>
              <p:cNvPr id="56" name="Rectangle: Top Corners Rounded 55">
                <a:extLst>
                  <a:ext uri="{FF2B5EF4-FFF2-40B4-BE49-F238E27FC236}">
                    <a16:creationId xmlns:a16="http://schemas.microsoft.com/office/drawing/2014/main" id="{60D801F7-BDE4-4372-9E6B-FC135B05528B}"/>
                  </a:ext>
                </a:extLst>
              </p:cNvPr>
              <p:cNvSpPr/>
              <p:nvPr/>
            </p:nvSpPr>
            <p:spPr>
              <a:xfrm rot="5400000">
                <a:off x="4426650" y="2517336"/>
                <a:ext cx="457200" cy="715377"/>
              </a:xfrm>
              <a:prstGeom prst="round2SameRect">
                <a:avLst>
                  <a:gd name="adj1" fmla="val 0"/>
                  <a:gd name="adj2" fmla="val 225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Isosceles Triangle 56">
                <a:extLst>
                  <a:ext uri="{FF2B5EF4-FFF2-40B4-BE49-F238E27FC236}">
                    <a16:creationId xmlns:a16="http://schemas.microsoft.com/office/drawing/2014/main" id="{5DB89554-C7E3-454C-B481-A53DA9755E1E}"/>
                  </a:ext>
                </a:extLst>
              </p:cNvPr>
              <p:cNvSpPr/>
              <p:nvPr/>
            </p:nvSpPr>
            <p:spPr>
              <a:xfrm rot="5400000">
                <a:off x="4941246" y="2810910"/>
                <a:ext cx="193923" cy="14151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1DB50FB7-3852-4FA3-B4F9-8791E14FF500}"/>
                  </a:ext>
                </a:extLst>
              </p:cNvPr>
              <p:cNvSpPr txBox="1"/>
              <p:nvPr/>
            </p:nvSpPr>
            <p:spPr>
              <a:xfrm>
                <a:off x="4132478" y="2720146"/>
                <a:ext cx="715377" cy="276999"/>
              </a:xfrm>
              <a:prstGeom prst="rect">
                <a:avLst/>
              </a:prstGeom>
              <a:noFill/>
            </p:spPr>
            <p:txBody>
              <a:bodyPr wrap="square" rtlCol="0">
                <a:spAutoFit/>
              </a:bodyPr>
              <a:lstStyle/>
              <a:p>
                <a:pPr algn="r"/>
                <a:r>
                  <a:rPr lang="en-US" sz="1200" b="1" dirty="0"/>
                  <a:t>1</a:t>
                </a:r>
              </a:p>
            </p:txBody>
          </p:sp>
        </p:grpSp>
      </p:grpSp>
      <p:grpSp>
        <p:nvGrpSpPr>
          <p:cNvPr id="59" name="Group 58">
            <a:extLst>
              <a:ext uri="{FF2B5EF4-FFF2-40B4-BE49-F238E27FC236}">
                <a16:creationId xmlns:a16="http://schemas.microsoft.com/office/drawing/2014/main" id="{514D3DAD-8D6B-44CF-9703-905FB1906569}"/>
              </a:ext>
            </a:extLst>
          </p:cNvPr>
          <p:cNvGrpSpPr/>
          <p:nvPr/>
        </p:nvGrpSpPr>
        <p:grpSpPr>
          <a:xfrm>
            <a:off x="-624886" y="5424457"/>
            <a:ext cx="5016621" cy="586722"/>
            <a:chOff x="746095" y="5431372"/>
            <a:chExt cx="5016621" cy="586722"/>
          </a:xfrm>
        </p:grpSpPr>
        <p:sp>
          <p:nvSpPr>
            <p:cNvPr id="60" name="TextBox 59">
              <a:extLst>
                <a:ext uri="{FF2B5EF4-FFF2-40B4-BE49-F238E27FC236}">
                  <a16:creationId xmlns:a16="http://schemas.microsoft.com/office/drawing/2014/main" id="{57713803-C1E1-4C20-881C-58A471CC9C68}"/>
                </a:ext>
              </a:extLst>
            </p:cNvPr>
            <p:cNvSpPr txBox="1"/>
            <p:nvPr/>
          </p:nvSpPr>
          <p:spPr>
            <a:xfrm>
              <a:off x="746095" y="5431372"/>
              <a:ext cx="4068831" cy="369332"/>
            </a:xfrm>
            <a:prstGeom prst="rect">
              <a:avLst/>
            </a:prstGeom>
            <a:noFill/>
          </p:spPr>
          <p:txBody>
            <a:bodyPr wrap="square" rtlCol="0">
              <a:spAutoFit/>
            </a:bodyPr>
            <a:lstStyle/>
            <a:p>
              <a:pPr algn="r"/>
              <a:r>
                <a:rPr lang="ar-SY" dirty="0">
                  <a:solidFill>
                    <a:schemeClr val="bg1"/>
                  </a:solidFill>
                </a:rPr>
                <a:t>ابتعاث الطلاب </a:t>
              </a:r>
              <a:endParaRPr lang="ar-SY" dirty="0">
                <a:solidFill>
                  <a:schemeClr val="bg1">
                    <a:lumMod val="65000"/>
                  </a:schemeClr>
                </a:solidFill>
              </a:endParaRPr>
            </a:p>
          </p:txBody>
        </p:sp>
        <p:grpSp>
          <p:nvGrpSpPr>
            <p:cNvPr id="61" name="Group 60">
              <a:extLst>
                <a:ext uri="{FF2B5EF4-FFF2-40B4-BE49-F238E27FC236}">
                  <a16:creationId xmlns:a16="http://schemas.microsoft.com/office/drawing/2014/main" id="{1D8C5A4E-293F-4538-8CD9-A815C2CF8268}"/>
                </a:ext>
              </a:extLst>
            </p:cNvPr>
            <p:cNvGrpSpPr/>
            <p:nvPr/>
          </p:nvGrpSpPr>
          <p:grpSpPr>
            <a:xfrm>
              <a:off x="4786229" y="5560894"/>
              <a:ext cx="976487" cy="457200"/>
              <a:chOff x="4132478" y="3373092"/>
              <a:chExt cx="976487" cy="457200"/>
            </a:xfrm>
          </p:grpSpPr>
          <p:sp>
            <p:nvSpPr>
              <p:cNvPr id="62" name="Rectangle: Top Corners Rounded 61">
                <a:extLst>
                  <a:ext uri="{FF2B5EF4-FFF2-40B4-BE49-F238E27FC236}">
                    <a16:creationId xmlns:a16="http://schemas.microsoft.com/office/drawing/2014/main" id="{F6764620-CFB4-421E-A7EF-367777B57D41}"/>
                  </a:ext>
                </a:extLst>
              </p:cNvPr>
              <p:cNvSpPr/>
              <p:nvPr/>
            </p:nvSpPr>
            <p:spPr>
              <a:xfrm rot="5400000">
                <a:off x="4426649" y="3244003"/>
                <a:ext cx="457200" cy="715378"/>
              </a:xfrm>
              <a:prstGeom prst="round2SameRect">
                <a:avLst>
                  <a:gd name="adj1" fmla="val 0"/>
                  <a:gd name="adj2" fmla="val 225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73592247-0CB3-4FA2-94B7-1DF1BEDE74F9}"/>
                  </a:ext>
                </a:extLst>
              </p:cNvPr>
              <p:cNvSpPr/>
              <p:nvPr/>
            </p:nvSpPr>
            <p:spPr>
              <a:xfrm rot="5400000">
                <a:off x="4941245" y="3527034"/>
                <a:ext cx="193923" cy="14151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97554297-E9E9-4E19-AFE0-F7C592BA4402}"/>
                  </a:ext>
                </a:extLst>
              </p:cNvPr>
              <p:cNvSpPr txBox="1"/>
              <p:nvPr/>
            </p:nvSpPr>
            <p:spPr>
              <a:xfrm>
                <a:off x="4132478" y="3428237"/>
                <a:ext cx="715377" cy="276999"/>
              </a:xfrm>
              <a:prstGeom prst="rect">
                <a:avLst/>
              </a:prstGeom>
              <a:noFill/>
            </p:spPr>
            <p:txBody>
              <a:bodyPr wrap="square" rtlCol="0">
                <a:spAutoFit/>
              </a:bodyPr>
              <a:lstStyle/>
              <a:p>
                <a:pPr algn="r"/>
                <a:r>
                  <a:rPr lang="en-US" sz="1200" b="1" dirty="0"/>
                  <a:t>2</a:t>
                </a:r>
              </a:p>
            </p:txBody>
          </p:sp>
        </p:grpSp>
      </p:grpSp>
      <p:sp>
        <p:nvSpPr>
          <p:cNvPr id="65" name="TextBox 64">
            <a:extLst>
              <a:ext uri="{FF2B5EF4-FFF2-40B4-BE49-F238E27FC236}">
                <a16:creationId xmlns:a16="http://schemas.microsoft.com/office/drawing/2014/main" id="{048C8E03-1CEA-4E32-B7DB-236DCCFEB722}"/>
              </a:ext>
            </a:extLst>
          </p:cNvPr>
          <p:cNvSpPr txBox="1"/>
          <p:nvPr/>
        </p:nvSpPr>
        <p:spPr>
          <a:xfrm>
            <a:off x="9432112" y="242316"/>
            <a:ext cx="2110154" cy="461665"/>
          </a:xfrm>
          <a:prstGeom prst="rect">
            <a:avLst/>
          </a:prstGeom>
          <a:noFill/>
        </p:spPr>
        <p:txBody>
          <a:bodyPr wrap="square" rtlCol="0">
            <a:spAutoFit/>
          </a:bodyPr>
          <a:lstStyle/>
          <a:p>
            <a:pPr algn="ctr"/>
            <a:r>
              <a:rPr lang="ar-SY" sz="2400" b="1" dirty="0">
                <a:solidFill>
                  <a:srgbClr val="FF0000"/>
                </a:solidFill>
                <a:latin typeface="Century Gothic" panose="020B0502020202020204" pitchFamily="34" charset="0"/>
              </a:rPr>
              <a:t>نشاط 5:</a:t>
            </a:r>
            <a:endParaRPr lang="en-US" sz="2400" b="1" dirty="0">
              <a:solidFill>
                <a:srgbClr val="FF0000"/>
              </a:solidFill>
              <a:latin typeface="Century Gothic" panose="020B0502020202020204" pitchFamily="34" charset="0"/>
            </a:endParaRPr>
          </a:p>
        </p:txBody>
      </p:sp>
      <p:grpSp>
        <p:nvGrpSpPr>
          <p:cNvPr id="66" name="Group 65">
            <a:extLst>
              <a:ext uri="{FF2B5EF4-FFF2-40B4-BE49-F238E27FC236}">
                <a16:creationId xmlns:a16="http://schemas.microsoft.com/office/drawing/2014/main" id="{0073B769-8794-4566-9340-6B71D51D058E}"/>
              </a:ext>
            </a:extLst>
          </p:cNvPr>
          <p:cNvGrpSpPr/>
          <p:nvPr/>
        </p:nvGrpSpPr>
        <p:grpSpPr>
          <a:xfrm>
            <a:off x="7175705" y="6095216"/>
            <a:ext cx="5016621" cy="457200"/>
            <a:chOff x="746095" y="5560894"/>
            <a:chExt cx="5016621" cy="457200"/>
          </a:xfrm>
        </p:grpSpPr>
        <p:sp>
          <p:nvSpPr>
            <p:cNvPr id="67" name="TextBox 66">
              <a:extLst>
                <a:ext uri="{FF2B5EF4-FFF2-40B4-BE49-F238E27FC236}">
                  <a16:creationId xmlns:a16="http://schemas.microsoft.com/office/drawing/2014/main" id="{A4C6B395-025C-4529-A73C-FA89FECD1088}"/>
                </a:ext>
              </a:extLst>
            </p:cNvPr>
            <p:cNvSpPr txBox="1"/>
            <p:nvPr/>
          </p:nvSpPr>
          <p:spPr>
            <a:xfrm>
              <a:off x="746095" y="5584667"/>
              <a:ext cx="4068831" cy="369332"/>
            </a:xfrm>
            <a:prstGeom prst="rect">
              <a:avLst/>
            </a:prstGeom>
            <a:noFill/>
          </p:spPr>
          <p:txBody>
            <a:bodyPr wrap="square" rtlCol="0">
              <a:spAutoFit/>
            </a:bodyPr>
            <a:lstStyle/>
            <a:p>
              <a:pPr algn="r"/>
              <a:r>
                <a:rPr lang="ar-SY" dirty="0">
                  <a:solidFill>
                    <a:schemeClr val="bg1"/>
                  </a:solidFill>
                </a:rPr>
                <a:t>تأسيس الشرطة </a:t>
              </a:r>
              <a:endParaRPr lang="ar-SY" dirty="0">
                <a:solidFill>
                  <a:schemeClr val="bg1">
                    <a:lumMod val="65000"/>
                  </a:schemeClr>
                </a:solidFill>
              </a:endParaRPr>
            </a:p>
          </p:txBody>
        </p:sp>
        <p:grpSp>
          <p:nvGrpSpPr>
            <p:cNvPr id="68" name="Group 67">
              <a:extLst>
                <a:ext uri="{FF2B5EF4-FFF2-40B4-BE49-F238E27FC236}">
                  <a16:creationId xmlns:a16="http://schemas.microsoft.com/office/drawing/2014/main" id="{7F6609DC-C81C-48B1-B5C5-CFB147FEA6B6}"/>
                </a:ext>
              </a:extLst>
            </p:cNvPr>
            <p:cNvGrpSpPr/>
            <p:nvPr/>
          </p:nvGrpSpPr>
          <p:grpSpPr>
            <a:xfrm>
              <a:off x="4786229" y="5560894"/>
              <a:ext cx="976487" cy="457200"/>
              <a:chOff x="4132478" y="3373092"/>
              <a:chExt cx="976487" cy="457200"/>
            </a:xfrm>
          </p:grpSpPr>
          <p:sp>
            <p:nvSpPr>
              <p:cNvPr id="69" name="Rectangle: Top Corners Rounded 68">
                <a:extLst>
                  <a:ext uri="{FF2B5EF4-FFF2-40B4-BE49-F238E27FC236}">
                    <a16:creationId xmlns:a16="http://schemas.microsoft.com/office/drawing/2014/main" id="{85FD17DF-FDA4-4098-A59D-A89C6FED578C}"/>
                  </a:ext>
                </a:extLst>
              </p:cNvPr>
              <p:cNvSpPr/>
              <p:nvPr/>
            </p:nvSpPr>
            <p:spPr>
              <a:xfrm rot="5400000">
                <a:off x="4426649" y="3244003"/>
                <a:ext cx="457200" cy="715378"/>
              </a:xfrm>
              <a:prstGeom prst="round2SameRect">
                <a:avLst>
                  <a:gd name="adj1" fmla="val 0"/>
                  <a:gd name="adj2" fmla="val 225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a:extLst>
                  <a:ext uri="{FF2B5EF4-FFF2-40B4-BE49-F238E27FC236}">
                    <a16:creationId xmlns:a16="http://schemas.microsoft.com/office/drawing/2014/main" id="{9A70405D-F4C9-4E6E-8C67-C06F70D3BB14}"/>
                  </a:ext>
                </a:extLst>
              </p:cNvPr>
              <p:cNvSpPr/>
              <p:nvPr/>
            </p:nvSpPr>
            <p:spPr>
              <a:xfrm rot="5400000">
                <a:off x="4941245" y="3527034"/>
                <a:ext cx="193923" cy="14151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BD17DFC6-C88B-4A98-BB29-FACB9CA7A951}"/>
                  </a:ext>
                </a:extLst>
              </p:cNvPr>
              <p:cNvSpPr txBox="1"/>
              <p:nvPr/>
            </p:nvSpPr>
            <p:spPr>
              <a:xfrm>
                <a:off x="4132478" y="3428237"/>
                <a:ext cx="715377" cy="276999"/>
              </a:xfrm>
              <a:prstGeom prst="rect">
                <a:avLst/>
              </a:prstGeom>
              <a:noFill/>
            </p:spPr>
            <p:txBody>
              <a:bodyPr wrap="square" rtlCol="0">
                <a:spAutoFit/>
              </a:bodyPr>
              <a:lstStyle/>
              <a:p>
                <a:pPr algn="r"/>
                <a:r>
                  <a:rPr lang="en-US" sz="1200" b="1" dirty="0"/>
                  <a:t>3</a:t>
                </a:r>
              </a:p>
            </p:txBody>
          </p:sp>
        </p:grpSp>
      </p:grpSp>
      <p:grpSp>
        <p:nvGrpSpPr>
          <p:cNvPr id="72" name="Group 71">
            <a:extLst>
              <a:ext uri="{FF2B5EF4-FFF2-40B4-BE49-F238E27FC236}">
                <a16:creationId xmlns:a16="http://schemas.microsoft.com/office/drawing/2014/main" id="{0D3E9020-CD48-469B-A0A2-39E6324DE448}"/>
              </a:ext>
            </a:extLst>
          </p:cNvPr>
          <p:cNvGrpSpPr/>
          <p:nvPr/>
        </p:nvGrpSpPr>
        <p:grpSpPr>
          <a:xfrm>
            <a:off x="-609061" y="5961719"/>
            <a:ext cx="5016621" cy="586722"/>
            <a:chOff x="746095" y="5431372"/>
            <a:chExt cx="5016621" cy="586722"/>
          </a:xfrm>
        </p:grpSpPr>
        <p:sp>
          <p:nvSpPr>
            <p:cNvPr id="73" name="TextBox 72">
              <a:extLst>
                <a:ext uri="{FF2B5EF4-FFF2-40B4-BE49-F238E27FC236}">
                  <a16:creationId xmlns:a16="http://schemas.microsoft.com/office/drawing/2014/main" id="{23B750D0-B6BF-4972-8943-D33569E543A1}"/>
                </a:ext>
              </a:extLst>
            </p:cNvPr>
            <p:cNvSpPr txBox="1"/>
            <p:nvPr/>
          </p:nvSpPr>
          <p:spPr>
            <a:xfrm>
              <a:off x="746095" y="5431372"/>
              <a:ext cx="4068831" cy="369332"/>
            </a:xfrm>
            <a:prstGeom prst="rect">
              <a:avLst/>
            </a:prstGeom>
            <a:noFill/>
          </p:spPr>
          <p:txBody>
            <a:bodyPr wrap="square" rtlCol="0">
              <a:spAutoFit/>
            </a:bodyPr>
            <a:lstStyle/>
            <a:p>
              <a:pPr algn="r"/>
              <a:r>
                <a:rPr lang="ar-SY" dirty="0">
                  <a:solidFill>
                    <a:schemeClr val="bg1"/>
                  </a:solidFill>
                </a:rPr>
                <a:t>تأسيس مديرية المعارف</a:t>
              </a:r>
            </a:p>
          </p:txBody>
        </p:sp>
        <p:grpSp>
          <p:nvGrpSpPr>
            <p:cNvPr id="74" name="Group 73">
              <a:extLst>
                <a:ext uri="{FF2B5EF4-FFF2-40B4-BE49-F238E27FC236}">
                  <a16:creationId xmlns:a16="http://schemas.microsoft.com/office/drawing/2014/main" id="{C9CD2709-9E73-46F4-9D29-1ED55221930F}"/>
                </a:ext>
              </a:extLst>
            </p:cNvPr>
            <p:cNvGrpSpPr/>
            <p:nvPr/>
          </p:nvGrpSpPr>
          <p:grpSpPr>
            <a:xfrm>
              <a:off x="4786229" y="5560894"/>
              <a:ext cx="976487" cy="457200"/>
              <a:chOff x="4132478" y="3373092"/>
              <a:chExt cx="976487" cy="457200"/>
            </a:xfrm>
          </p:grpSpPr>
          <p:sp>
            <p:nvSpPr>
              <p:cNvPr id="75" name="Rectangle: Top Corners Rounded 74">
                <a:extLst>
                  <a:ext uri="{FF2B5EF4-FFF2-40B4-BE49-F238E27FC236}">
                    <a16:creationId xmlns:a16="http://schemas.microsoft.com/office/drawing/2014/main" id="{1B478C6F-AEF8-4F0F-918C-BCF1E527A0F0}"/>
                  </a:ext>
                </a:extLst>
              </p:cNvPr>
              <p:cNvSpPr/>
              <p:nvPr/>
            </p:nvSpPr>
            <p:spPr>
              <a:xfrm rot="5400000">
                <a:off x="4426649" y="3244003"/>
                <a:ext cx="457200" cy="715378"/>
              </a:xfrm>
              <a:prstGeom prst="round2SameRect">
                <a:avLst>
                  <a:gd name="adj1" fmla="val 0"/>
                  <a:gd name="adj2" fmla="val 225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133B0E5B-B3D8-41B5-8E49-221C6B7D1631}"/>
                  </a:ext>
                </a:extLst>
              </p:cNvPr>
              <p:cNvSpPr/>
              <p:nvPr/>
            </p:nvSpPr>
            <p:spPr>
              <a:xfrm rot="5400000">
                <a:off x="4941245" y="3527034"/>
                <a:ext cx="193923" cy="14151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04336A0B-F011-4F30-9F1F-B510913880A8}"/>
                  </a:ext>
                </a:extLst>
              </p:cNvPr>
              <p:cNvSpPr txBox="1"/>
              <p:nvPr/>
            </p:nvSpPr>
            <p:spPr>
              <a:xfrm>
                <a:off x="4132478" y="3428237"/>
                <a:ext cx="715377" cy="276999"/>
              </a:xfrm>
              <a:prstGeom prst="rect">
                <a:avLst/>
              </a:prstGeom>
              <a:noFill/>
            </p:spPr>
            <p:txBody>
              <a:bodyPr wrap="square" rtlCol="0">
                <a:spAutoFit/>
              </a:bodyPr>
              <a:lstStyle/>
              <a:p>
                <a:pPr algn="r"/>
                <a:r>
                  <a:rPr lang="en-US" sz="1200" b="1" dirty="0"/>
                  <a:t>2</a:t>
                </a:r>
              </a:p>
            </p:txBody>
          </p:sp>
        </p:grpSp>
      </p:grpSp>
    </p:spTree>
    <p:extLst>
      <p:ext uri="{BB962C8B-B14F-4D97-AF65-F5344CB8AC3E}">
        <p14:creationId xmlns:p14="http://schemas.microsoft.com/office/powerpoint/2010/main" val="190884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0-#ppt_w/2"/>
                                          </p:val>
                                        </p:tav>
                                        <p:tav tm="100000">
                                          <p:val>
                                            <p:strVal val="#ppt_x"/>
                                          </p:val>
                                        </p:tav>
                                      </p:tavLst>
                                    </p:anim>
                                    <p:anim calcmode="lin" valueType="num">
                                      <p:cBhvr additive="base">
                                        <p:cTn id="25"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additive="base">
                                        <p:cTn id="30" dur="500" fill="hold"/>
                                        <p:tgtEl>
                                          <p:spTgt spid="59"/>
                                        </p:tgtEl>
                                        <p:attrNameLst>
                                          <p:attrName>ppt_x</p:attrName>
                                        </p:attrNameLst>
                                      </p:cBhvr>
                                      <p:tavLst>
                                        <p:tav tm="0">
                                          <p:val>
                                            <p:strVal val="0-#ppt_w/2"/>
                                          </p:val>
                                        </p:tav>
                                        <p:tav tm="100000">
                                          <p:val>
                                            <p:strVal val="#ppt_x"/>
                                          </p:val>
                                        </p:tav>
                                      </p:tavLst>
                                    </p:anim>
                                    <p:anim calcmode="lin" valueType="num">
                                      <p:cBhvr additive="base">
                                        <p:cTn id="31"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0-#ppt_w/2"/>
                                          </p:val>
                                        </p:tav>
                                        <p:tav tm="100000">
                                          <p:val>
                                            <p:strVal val="#ppt_x"/>
                                          </p:val>
                                        </p:tav>
                                      </p:tavLst>
                                    </p:anim>
                                    <p:anim calcmode="lin" valueType="num">
                                      <p:cBhvr additive="base">
                                        <p:cTn id="37"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72"/>
                                        </p:tgtEl>
                                        <p:attrNameLst>
                                          <p:attrName>style.visibility</p:attrName>
                                        </p:attrNameLst>
                                      </p:cBhvr>
                                      <p:to>
                                        <p:strVal val="visible"/>
                                      </p:to>
                                    </p:set>
                                    <p:anim calcmode="lin" valueType="num">
                                      <p:cBhvr additive="base">
                                        <p:cTn id="42" dur="500" fill="hold"/>
                                        <p:tgtEl>
                                          <p:spTgt spid="72"/>
                                        </p:tgtEl>
                                        <p:attrNameLst>
                                          <p:attrName>ppt_x</p:attrName>
                                        </p:attrNameLst>
                                      </p:cBhvr>
                                      <p:tavLst>
                                        <p:tav tm="0">
                                          <p:val>
                                            <p:strVal val="0-#ppt_w/2"/>
                                          </p:val>
                                        </p:tav>
                                        <p:tav tm="100000">
                                          <p:val>
                                            <p:strVal val="#ppt_x"/>
                                          </p:val>
                                        </p:tav>
                                      </p:tavLst>
                                    </p:anim>
                                    <p:anim calcmode="lin" valueType="num">
                                      <p:cBhvr additive="base">
                                        <p:cTn id="43"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عنوان 1">
            <a:extLst>
              <a:ext uri="{FF2B5EF4-FFF2-40B4-BE49-F238E27FC236}">
                <a16:creationId xmlns:a16="http://schemas.microsoft.com/office/drawing/2014/main" id="{F4B92814-232C-4124-B708-AF52D74C33E1}"/>
              </a:ext>
            </a:extLst>
          </p:cNvPr>
          <p:cNvSpPr txBox="1">
            <a:spLocks/>
          </p:cNvSpPr>
          <p:nvPr/>
        </p:nvSpPr>
        <p:spPr>
          <a:xfrm>
            <a:off x="598239" y="3001110"/>
            <a:ext cx="1099552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ar-SA" sz="5400" b="1" dirty="0">
                <a:solidFill>
                  <a:schemeClr val="bg1"/>
                </a:solidFill>
              </a:rPr>
              <a:t>جميع الحقوق محفوظة لموقع حلول اون لاين يحق لك الاستخدام والتعديل عليها كما تشاء</a:t>
            </a:r>
            <a:br>
              <a:rPr lang="ar-SA" sz="5400" b="1" dirty="0">
                <a:solidFill>
                  <a:srgbClr val="FF0000"/>
                </a:solidFill>
              </a:rPr>
            </a:br>
            <a:r>
              <a:rPr lang="ar-SA" sz="5400" b="1" dirty="0">
                <a:solidFill>
                  <a:srgbClr val="FF0000"/>
                </a:solidFill>
              </a:rPr>
              <a:t>لكن </a:t>
            </a:r>
            <a:r>
              <a:rPr lang="ar-SA" sz="9600" b="1" dirty="0"/>
              <a:t>يحرم بيعها </a:t>
            </a:r>
            <a:br>
              <a:rPr lang="ar-SA" sz="5400" b="1" dirty="0"/>
            </a:br>
            <a:r>
              <a:rPr lang="ar-SA" sz="5400" b="1" dirty="0">
                <a:solidFill>
                  <a:schemeClr val="bg1"/>
                </a:solidFill>
              </a:rPr>
              <a:t>او نشرها في المواقع الاخرى</a:t>
            </a:r>
            <a:endParaRPr lang="en-US" sz="5400" b="1" dirty="0">
              <a:solidFill>
                <a:schemeClr val="bg1"/>
              </a:solidFill>
            </a:endParaRPr>
          </a:p>
        </p:txBody>
      </p:sp>
      <p:sp>
        <p:nvSpPr>
          <p:cNvPr id="3" name="مستطيل 2">
            <a:extLst>
              <a:ext uri="{FF2B5EF4-FFF2-40B4-BE49-F238E27FC236}">
                <a16:creationId xmlns:a16="http://schemas.microsoft.com/office/drawing/2014/main" id="{B4623A0D-06DD-497D-94B4-F1E3206566F8}"/>
              </a:ext>
            </a:extLst>
          </p:cNvPr>
          <p:cNvSpPr/>
          <p:nvPr/>
        </p:nvSpPr>
        <p:spPr>
          <a:xfrm>
            <a:off x="4521200" y="620837"/>
            <a:ext cx="3149600" cy="858981"/>
          </a:xfrm>
          <a:prstGeom prst="rect">
            <a:avLst/>
          </a:prstGeom>
          <a:solidFill>
            <a:srgbClr val="0563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صورة 3" descr="صورة تحتوي على نص, قصاصة فنية&#10;&#10;تم إنشاء الوصف تلقائياً">
            <a:extLst>
              <a:ext uri="{FF2B5EF4-FFF2-40B4-BE49-F238E27FC236}">
                <a16:creationId xmlns:a16="http://schemas.microsoft.com/office/drawing/2014/main" id="{B637965E-FF72-4EC6-8E47-0B373DB25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972" y="652533"/>
            <a:ext cx="2932055" cy="795588"/>
          </a:xfrm>
          <a:prstGeom prst="rect">
            <a:avLst/>
          </a:prstGeom>
        </p:spPr>
      </p:pic>
    </p:spTree>
    <p:extLst>
      <p:ext uri="{BB962C8B-B14F-4D97-AF65-F5344CB8AC3E}">
        <p14:creationId xmlns:p14="http://schemas.microsoft.com/office/powerpoint/2010/main" val="3106983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نص&#10;&#10;تم إنشاء الوصف تلقائياً">
            <a:extLst>
              <a:ext uri="{FF2B5EF4-FFF2-40B4-BE49-F238E27FC236}">
                <a16:creationId xmlns:a16="http://schemas.microsoft.com/office/drawing/2014/main" id="{78C89443-501A-45F0-8C9A-A907104571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676" y="1326777"/>
            <a:ext cx="10118953" cy="5414963"/>
          </a:xfrm>
        </p:spPr>
      </p:pic>
      <p:sp>
        <p:nvSpPr>
          <p:cNvPr id="6" name="عنوان 1">
            <a:extLst>
              <a:ext uri="{FF2B5EF4-FFF2-40B4-BE49-F238E27FC236}">
                <a16:creationId xmlns:a16="http://schemas.microsoft.com/office/drawing/2014/main" id="{3B4624C5-3D51-4B81-BFD5-9D4BB29DEE6A}"/>
              </a:ext>
            </a:extLst>
          </p:cNvPr>
          <p:cNvSpPr txBox="1">
            <a:spLocks/>
          </p:cNvSpPr>
          <p:nvPr/>
        </p:nvSpPr>
        <p:spPr>
          <a:xfrm>
            <a:off x="4912363" y="1214"/>
            <a:ext cx="714726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ar-SA" sz="7200" b="1" dirty="0"/>
              <a:t>تجدنا  في جوجل</a:t>
            </a:r>
            <a:endParaRPr lang="en-US" sz="7200" b="1" dirty="0"/>
          </a:p>
        </p:txBody>
      </p:sp>
      <p:grpSp>
        <p:nvGrpSpPr>
          <p:cNvPr id="2" name="مجموعة 1">
            <a:extLst>
              <a:ext uri="{FF2B5EF4-FFF2-40B4-BE49-F238E27FC236}">
                <a16:creationId xmlns:a16="http://schemas.microsoft.com/office/drawing/2014/main" id="{39FD50A2-38F7-4395-81AF-DD99793CB3DB}"/>
              </a:ext>
            </a:extLst>
          </p:cNvPr>
          <p:cNvGrpSpPr/>
          <p:nvPr/>
        </p:nvGrpSpPr>
        <p:grpSpPr>
          <a:xfrm>
            <a:off x="1940676" y="391708"/>
            <a:ext cx="3149600" cy="858981"/>
            <a:chOff x="3491684" y="207150"/>
            <a:chExt cx="3149600" cy="858981"/>
          </a:xfrm>
        </p:grpSpPr>
        <p:sp>
          <p:nvSpPr>
            <p:cNvPr id="4" name="مستطيل 3">
              <a:extLst>
                <a:ext uri="{FF2B5EF4-FFF2-40B4-BE49-F238E27FC236}">
                  <a16:creationId xmlns:a16="http://schemas.microsoft.com/office/drawing/2014/main" id="{9091E8F4-D2A9-4FE8-89B1-96C0D0B8E53B}"/>
                </a:ext>
              </a:extLst>
            </p:cNvPr>
            <p:cNvSpPr/>
            <p:nvPr/>
          </p:nvSpPr>
          <p:spPr>
            <a:xfrm>
              <a:off x="3491684" y="207150"/>
              <a:ext cx="3149600" cy="858981"/>
            </a:xfrm>
            <a:prstGeom prst="rect">
              <a:avLst/>
            </a:prstGeom>
            <a:solidFill>
              <a:srgbClr val="0563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صورة 2" descr="صورة تحتوي على نص, قصاصة فنية&#10;&#10;تم إنشاء الوصف تلقائياً">
              <a:extLst>
                <a:ext uri="{FF2B5EF4-FFF2-40B4-BE49-F238E27FC236}">
                  <a16:creationId xmlns:a16="http://schemas.microsoft.com/office/drawing/2014/main" id="{9A69CCEA-85C2-4E55-A8CC-F4E7691A3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56" y="238846"/>
              <a:ext cx="2932055" cy="795588"/>
            </a:xfrm>
            <a:prstGeom prst="rect">
              <a:avLst/>
            </a:prstGeom>
          </p:spPr>
        </p:pic>
      </p:grpSp>
    </p:spTree>
    <p:extLst>
      <p:ext uri="{BB962C8B-B14F-4D97-AF65-F5344CB8AC3E}">
        <p14:creationId xmlns:p14="http://schemas.microsoft.com/office/powerpoint/2010/main" val="1890714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FFDE3-A923-41F2-A292-16180518DD06}"/>
              </a:ext>
            </a:extLst>
          </p:cNvPr>
          <p:cNvSpPr/>
          <p:nvPr/>
        </p:nvSpPr>
        <p:spPr>
          <a:xfrm>
            <a:off x="8655166" y="58533"/>
            <a:ext cx="785265" cy="6799467"/>
          </a:xfrm>
          <a:prstGeom prst="rect">
            <a:avLst/>
          </a:prstGeom>
          <a:gradFill>
            <a:gsLst>
              <a:gs pos="0">
                <a:srgbClr val="D9D9D9">
                  <a:alpha val="0"/>
                </a:srgbClr>
              </a:gs>
              <a:gs pos="93000">
                <a:schemeClr val="tx1">
                  <a:alpha val="4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7F41BB-0C1A-4B12-9E40-47DFC069B94D}"/>
              </a:ext>
            </a:extLst>
          </p:cNvPr>
          <p:cNvGrpSpPr/>
          <p:nvPr/>
        </p:nvGrpSpPr>
        <p:grpSpPr>
          <a:xfrm>
            <a:off x="4352335" y="797866"/>
            <a:ext cx="5079870" cy="1735147"/>
            <a:chOff x="2398487" y="739333"/>
            <a:chExt cx="5096212" cy="1750084"/>
          </a:xfrm>
        </p:grpSpPr>
        <p:grpSp>
          <p:nvGrpSpPr>
            <p:cNvPr id="3" name="Group 2">
              <a:extLst>
                <a:ext uri="{FF2B5EF4-FFF2-40B4-BE49-F238E27FC236}">
                  <a16:creationId xmlns:a16="http://schemas.microsoft.com/office/drawing/2014/main" id="{6EFE4211-0FE1-430D-B479-B426CB39E854}"/>
                </a:ext>
              </a:extLst>
            </p:cNvPr>
            <p:cNvGrpSpPr/>
            <p:nvPr/>
          </p:nvGrpSpPr>
          <p:grpSpPr>
            <a:xfrm>
              <a:off x="2398487" y="739333"/>
              <a:ext cx="5096212" cy="1750084"/>
              <a:chOff x="2398487" y="739333"/>
              <a:chExt cx="5096212" cy="1750084"/>
            </a:xfrm>
          </p:grpSpPr>
          <p:sp>
            <p:nvSpPr>
              <p:cNvPr id="8" name="Freeform: Shape 7">
                <a:extLst>
                  <a:ext uri="{FF2B5EF4-FFF2-40B4-BE49-F238E27FC236}">
                    <a16:creationId xmlns:a16="http://schemas.microsoft.com/office/drawing/2014/main" id="{F0BB28A2-D5C7-4A4A-B9AA-8597AE8EBAD8}"/>
                  </a:ext>
                </a:extLst>
              </p:cNvPr>
              <p:cNvSpPr/>
              <p:nvPr/>
            </p:nvSpPr>
            <p:spPr>
              <a:xfrm>
                <a:off x="2421069" y="923556"/>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2C23CD-8A5B-4335-B43F-2166D497B68C}"/>
                  </a:ext>
                </a:extLst>
              </p:cNvPr>
              <p:cNvSpPr/>
              <p:nvPr/>
            </p:nvSpPr>
            <p:spPr>
              <a:xfrm>
                <a:off x="2398487" y="7393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gradFill flip="none" rotWithShape="1">
                <a:gsLst>
                  <a:gs pos="0">
                    <a:srgbClr val="FFCC00"/>
                  </a:gs>
                  <a:gs pos="100000">
                    <a:srgbClr val="FF9900"/>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E389D086-7115-43AB-8EE3-7F88744BFC76}"/>
                </a:ext>
              </a:extLst>
            </p:cNvPr>
            <p:cNvSpPr txBox="1"/>
            <p:nvPr/>
          </p:nvSpPr>
          <p:spPr>
            <a:xfrm>
              <a:off x="3050861" y="1258986"/>
              <a:ext cx="4318404" cy="713980"/>
            </a:xfrm>
            <a:prstGeom prst="rect">
              <a:avLst/>
            </a:prstGeom>
            <a:noFill/>
          </p:spPr>
          <p:txBody>
            <a:bodyPr wrap="square" rtlCol="0">
              <a:spAutoFit/>
            </a:bodyPr>
            <a:lstStyle/>
            <a:p>
              <a:pPr algn="ctr"/>
              <a:r>
                <a:rPr lang="ar-SY" sz="2000" dirty="0">
                  <a:solidFill>
                    <a:schemeClr val="bg1"/>
                  </a:solidFill>
                </a:rPr>
                <a:t>سيطرة الظلم، وشيوع الفقر في المناطق التي تسيطر عليها الدولة العثمانية الغازية</a:t>
              </a:r>
              <a:endParaRPr lang="en-US" sz="2000" b="1" dirty="0">
                <a:solidFill>
                  <a:schemeClr val="bg1"/>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440F8AA7-3541-4B6C-A2C9-D5AF3C93465D}"/>
              </a:ext>
            </a:extLst>
          </p:cNvPr>
          <p:cNvGrpSpPr/>
          <p:nvPr/>
        </p:nvGrpSpPr>
        <p:grpSpPr>
          <a:xfrm>
            <a:off x="4358287" y="2859067"/>
            <a:ext cx="5126660" cy="1735146"/>
            <a:chOff x="2404439" y="2800533"/>
            <a:chExt cx="5143152" cy="1750083"/>
          </a:xfrm>
        </p:grpSpPr>
        <p:grpSp>
          <p:nvGrpSpPr>
            <p:cNvPr id="5" name="Group 4">
              <a:extLst>
                <a:ext uri="{FF2B5EF4-FFF2-40B4-BE49-F238E27FC236}">
                  <a16:creationId xmlns:a16="http://schemas.microsoft.com/office/drawing/2014/main" id="{3B88E973-E747-492B-BB65-1C254B005B2C}"/>
                </a:ext>
              </a:extLst>
            </p:cNvPr>
            <p:cNvGrpSpPr/>
            <p:nvPr/>
          </p:nvGrpSpPr>
          <p:grpSpPr>
            <a:xfrm>
              <a:off x="2404439" y="2800533"/>
              <a:ext cx="5143152" cy="1750083"/>
              <a:chOff x="2404439" y="2800533"/>
              <a:chExt cx="5143152" cy="1750083"/>
            </a:xfrm>
          </p:grpSpPr>
          <p:sp>
            <p:nvSpPr>
              <p:cNvPr id="16" name="Freeform: Shape 15">
                <a:extLst>
                  <a:ext uri="{FF2B5EF4-FFF2-40B4-BE49-F238E27FC236}">
                    <a16:creationId xmlns:a16="http://schemas.microsoft.com/office/drawing/2014/main" id="{E2511CCB-44C3-44D0-92B5-937D69E7A2B1}"/>
                  </a:ext>
                </a:extLst>
              </p:cNvPr>
              <p:cNvSpPr/>
              <p:nvPr/>
            </p:nvSpPr>
            <p:spPr>
              <a:xfrm>
                <a:off x="2404439" y="29847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63374 w 4996069"/>
                  <a:gd name="connsiteY5" fmla="*/ 5908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63374" y="590888"/>
                    </a:lnTo>
                    <a:lnTo>
                      <a:pt x="0" y="255667"/>
                    </a:lnTo>
                    <a:lnTo>
                      <a:pt x="0" y="239099"/>
                    </a:lnTo>
                    <a:cubicBezTo>
                      <a:pt x="364297" y="57917"/>
                      <a:pt x="728593" y="-4364"/>
                      <a:pt x="1092890"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2ADCF25-7E98-4730-9ED8-FCAB72426CB5}"/>
                  </a:ext>
                </a:extLst>
              </p:cNvPr>
              <p:cNvSpPr/>
              <p:nvPr/>
            </p:nvSpPr>
            <p:spPr>
              <a:xfrm>
                <a:off x="2451379" y="28005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287008 w 4996069"/>
                  <a:gd name="connsiteY5" fmla="*/ 92337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287008" y="923378"/>
                    </a:lnTo>
                    <a:lnTo>
                      <a:pt x="0" y="255667"/>
                    </a:lnTo>
                    <a:lnTo>
                      <a:pt x="0" y="239099"/>
                    </a:lnTo>
                    <a:cubicBezTo>
                      <a:pt x="364297" y="57917"/>
                      <a:pt x="728593" y="-4364"/>
                      <a:pt x="1092890" y="236"/>
                    </a:cubicBezTo>
                    <a:close/>
                  </a:path>
                </a:pathLst>
              </a:custGeom>
              <a:gradFill flip="none" rotWithShape="1">
                <a:gsLst>
                  <a:gs pos="0">
                    <a:srgbClr val="00CC99"/>
                  </a:gs>
                  <a:gs pos="100000">
                    <a:srgbClr val="0066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1998C5FB-104D-48CD-995D-33E7BC59FBA1}"/>
                </a:ext>
              </a:extLst>
            </p:cNvPr>
            <p:cNvSpPr txBox="1"/>
            <p:nvPr/>
          </p:nvSpPr>
          <p:spPr>
            <a:xfrm>
              <a:off x="2706206" y="3171001"/>
              <a:ext cx="4488215" cy="713980"/>
            </a:xfrm>
            <a:prstGeom prst="rect">
              <a:avLst/>
            </a:prstGeom>
            <a:noFill/>
          </p:spPr>
          <p:txBody>
            <a:bodyPr wrap="square" rtlCol="0">
              <a:spAutoFit/>
            </a:bodyPr>
            <a:lstStyle/>
            <a:p>
              <a:pPr algn="ctr"/>
              <a:r>
                <a:rPr lang="ar-SY" sz="2000" dirty="0">
                  <a:solidFill>
                    <a:schemeClr val="bg1"/>
                  </a:solidFill>
                </a:rPr>
                <a:t>شيوع الذُّعْر، والخوف، وانتشار القتل، وقُطَّاع الطرق والمفسدين في الأرض</a:t>
              </a:r>
              <a:endParaRPr lang="ar-SY" sz="2000" b="1" dirty="0">
                <a:solidFill>
                  <a:schemeClr val="bg1"/>
                </a:solidFill>
              </a:endParaRPr>
            </a:p>
          </p:txBody>
        </p:sp>
      </p:grpSp>
      <p:grpSp>
        <p:nvGrpSpPr>
          <p:cNvPr id="14" name="Group 13">
            <a:extLst>
              <a:ext uri="{FF2B5EF4-FFF2-40B4-BE49-F238E27FC236}">
                <a16:creationId xmlns:a16="http://schemas.microsoft.com/office/drawing/2014/main" id="{A9D0C04B-E8E9-4C3D-9016-3D8D72C18C07}"/>
              </a:ext>
            </a:extLst>
          </p:cNvPr>
          <p:cNvGrpSpPr/>
          <p:nvPr/>
        </p:nvGrpSpPr>
        <p:grpSpPr>
          <a:xfrm>
            <a:off x="4356985" y="4920265"/>
            <a:ext cx="5124591" cy="1735147"/>
            <a:chOff x="2403137" y="4861732"/>
            <a:chExt cx="5141076" cy="1750084"/>
          </a:xfrm>
        </p:grpSpPr>
        <p:grpSp>
          <p:nvGrpSpPr>
            <p:cNvPr id="6" name="Group 5">
              <a:extLst>
                <a:ext uri="{FF2B5EF4-FFF2-40B4-BE49-F238E27FC236}">
                  <a16:creationId xmlns:a16="http://schemas.microsoft.com/office/drawing/2014/main" id="{D2DB1E44-CA9C-44B0-978D-4C04755B5D44}"/>
                </a:ext>
              </a:extLst>
            </p:cNvPr>
            <p:cNvGrpSpPr/>
            <p:nvPr/>
          </p:nvGrpSpPr>
          <p:grpSpPr>
            <a:xfrm>
              <a:off x="2403137" y="4861732"/>
              <a:ext cx="5141076" cy="1750084"/>
              <a:chOff x="2403137" y="4861732"/>
              <a:chExt cx="5141076" cy="1750084"/>
            </a:xfrm>
          </p:grpSpPr>
          <p:sp>
            <p:nvSpPr>
              <p:cNvPr id="21" name="Freeform: Shape 20">
                <a:extLst>
                  <a:ext uri="{FF2B5EF4-FFF2-40B4-BE49-F238E27FC236}">
                    <a16:creationId xmlns:a16="http://schemas.microsoft.com/office/drawing/2014/main" id="{EA23F34B-28D9-4391-8EEC-D7258E21FCED}"/>
                  </a:ext>
                </a:extLst>
              </p:cNvPr>
              <p:cNvSpPr/>
              <p:nvPr/>
            </p:nvSpPr>
            <p:spPr>
              <a:xfrm>
                <a:off x="2428381" y="50459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07625 w 4996069"/>
                  <a:gd name="connsiteY5" fmla="*/ 1095444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07625" y="1095444"/>
                    </a:lnTo>
                    <a:lnTo>
                      <a:pt x="0" y="255667"/>
                    </a:lnTo>
                    <a:lnTo>
                      <a:pt x="0" y="239099"/>
                    </a:lnTo>
                    <a:cubicBezTo>
                      <a:pt x="364297" y="57917"/>
                      <a:pt x="728593" y="-4364"/>
                      <a:pt x="1092890"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E7435A3-2DBA-45F8-A2B0-F01CDE6B6A05}"/>
                  </a:ext>
                </a:extLst>
              </p:cNvPr>
              <p:cNvSpPr/>
              <p:nvPr/>
            </p:nvSpPr>
            <p:spPr>
              <a:xfrm>
                <a:off x="2403137" y="4861732"/>
                <a:ext cx="5141076"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136872 w 5040051"/>
                  <a:gd name="connsiteY0" fmla="*/ 236 h 1969067"/>
                  <a:gd name="connsiteX1" fmla="*/ 5040051 w 5040051"/>
                  <a:gd name="connsiteY1" fmla="*/ 239099 h 1969067"/>
                  <a:gd name="connsiteX2" fmla="*/ 5040051 w 5040051"/>
                  <a:gd name="connsiteY2" fmla="*/ 1729969 h 1969067"/>
                  <a:gd name="connsiteX3" fmla="*/ 200109 w 5040051"/>
                  <a:gd name="connsiteY3" fmla="*/ 1659448 h 1969067"/>
                  <a:gd name="connsiteX4" fmla="*/ 62109 w 5040051"/>
                  <a:gd name="connsiteY4" fmla="*/ 1721781 h 1969067"/>
                  <a:gd name="connsiteX5" fmla="*/ 0 w 5040051"/>
                  <a:gd name="connsiteY5" fmla="*/ 923378 h 1969067"/>
                  <a:gd name="connsiteX6" fmla="*/ 43982 w 5040051"/>
                  <a:gd name="connsiteY6" fmla="*/ 255667 h 1969067"/>
                  <a:gd name="connsiteX7" fmla="*/ 43982 w 5040051"/>
                  <a:gd name="connsiteY7" fmla="*/ 239099 h 1969067"/>
                  <a:gd name="connsiteX8" fmla="*/ 1136872 w 5040051"/>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51" h="1969067">
                    <a:moveTo>
                      <a:pt x="1136872" y="236"/>
                    </a:moveTo>
                    <a:cubicBezTo>
                      <a:pt x="2437932" y="16666"/>
                      <a:pt x="3738992" y="886178"/>
                      <a:pt x="5040051" y="239099"/>
                    </a:cubicBezTo>
                    <a:lnTo>
                      <a:pt x="5040051" y="1729969"/>
                    </a:lnTo>
                    <a:cubicBezTo>
                      <a:pt x="3426738" y="2532347"/>
                      <a:pt x="1813423" y="1002814"/>
                      <a:pt x="200109" y="1659448"/>
                    </a:cubicBezTo>
                    <a:lnTo>
                      <a:pt x="62109" y="1721781"/>
                    </a:lnTo>
                    <a:lnTo>
                      <a:pt x="0" y="923378"/>
                    </a:lnTo>
                    <a:lnTo>
                      <a:pt x="43982" y="255667"/>
                    </a:lnTo>
                    <a:lnTo>
                      <a:pt x="43982" y="239099"/>
                    </a:lnTo>
                    <a:cubicBezTo>
                      <a:pt x="408279" y="57917"/>
                      <a:pt x="772575" y="-4364"/>
                      <a:pt x="1136872" y="236"/>
                    </a:cubicBezTo>
                    <a:close/>
                  </a:path>
                </a:pathLst>
              </a:custGeom>
              <a:gradFill flip="none" rotWithShape="1">
                <a:gsLst>
                  <a:gs pos="0">
                    <a:srgbClr val="FF33CC"/>
                  </a:gs>
                  <a:gs pos="100000">
                    <a:srgbClr val="6600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89335349-4CCC-4EEE-9C18-8220ECBCA476}"/>
                </a:ext>
              </a:extLst>
            </p:cNvPr>
            <p:cNvSpPr txBox="1"/>
            <p:nvPr/>
          </p:nvSpPr>
          <p:spPr>
            <a:xfrm>
              <a:off x="2589722" y="5363338"/>
              <a:ext cx="4609737" cy="713980"/>
            </a:xfrm>
            <a:prstGeom prst="rect">
              <a:avLst/>
            </a:prstGeom>
            <a:noFill/>
          </p:spPr>
          <p:txBody>
            <a:bodyPr wrap="square" rtlCol="0">
              <a:spAutoFit/>
            </a:bodyPr>
            <a:lstStyle/>
            <a:p>
              <a:pPr algn="ctr"/>
              <a:r>
                <a:rPr lang="ar-SY" sz="2000" dirty="0">
                  <a:solidFill>
                    <a:schemeClr val="bg1"/>
                  </a:solidFill>
                </a:rPr>
                <a:t>قَتْل الحُجّاج القادمين إلى مكة المكرمة والمدينة المنورة، وسلب أموالهم وأمتعتهم</a:t>
              </a:r>
              <a:endParaRPr lang="en-US" sz="2000" b="1" dirty="0">
                <a:solidFill>
                  <a:schemeClr val="bg1"/>
                </a:solidFill>
                <a:latin typeface="Century Gothic" panose="020B0502020202020204" pitchFamily="34" charset="0"/>
              </a:endParaRPr>
            </a:p>
          </p:txBody>
        </p:sp>
      </p:grpSp>
      <p:sp useBgFill="1">
        <p:nvSpPr>
          <p:cNvPr id="4" name="Rectangle 3">
            <a:extLst>
              <a:ext uri="{FF2B5EF4-FFF2-40B4-BE49-F238E27FC236}">
                <a16:creationId xmlns:a16="http://schemas.microsoft.com/office/drawing/2014/main" id="{78E39D27-82BF-4EB5-925E-C14161165C38}"/>
              </a:ext>
            </a:extLst>
          </p:cNvPr>
          <p:cNvSpPr/>
          <p:nvPr/>
        </p:nvSpPr>
        <p:spPr>
          <a:xfrm>
            <a:off x="9414822" y="58533"/>
            <a:ext cx="2777178" cy="679946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06BB4F5-DC4A-4DBA-8B5E-5873F8EE4BF8}"/>
              </a:ext>
            </a:extLst>
          </p:cNvPr>
          <p:cNvGrpSpPr/>
          <p:nvPr/>
        </p:nvGrpSpPr>
        <p:grpSpPr>
          <a:xfrm>
            <a:off x="9206672" y="536836"/>
            <a:ext cx="2473590" cy="1727752"/>
            <a:chOff x="7253296" y="478302"/>
            <a:chExt cx="2481547" cy="1742625"/>
          </a:xfrm>
        </p:grpSpPr>
        <p:sp>
          <p:nvSpPr>
            <p:cNvPr id="11" name="Freeform: Shape 10">
              <a:extLst>
                <a:ext uri="{FF2B5EF4-FFF2-40B4-BE49-F238E27FC236}">
                  <a16:creationId xmlns:a16="http://schemas.microsoft.com/office/drawing/2014/main" id="{C1577F64-6FF2-4C8A-810B-4E5641319F57}"/>
                </a:ext>
              </a:extLst>
            </p:cNvPr>
            <p:cNvSpPr/>
            <p:nvPr/>
          </p:nvSpPr>
          <p:spPr>
            <a:xfrm flipH="1">
              <a:off x="7507714" y="6550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2B4C5057-A82E-465E-A563-BE0ACA39CC62}"/>
                </a:ext>
              </a:extLst>
            </p:cNvPr>
            <p:cNvSpPr/>
            <p:nvPr/>
          </p:nvSpPr>
          <p:spPr>
            <a:xfrm flipH="1">
              <a:off x="7253296" y="4783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CC00"/>
                </a:gs>
                <a:gs pos="90300">
                  <a:srgbClr val="FF9E00"/>
                </a:gs>
                <a:gs pos="100000">
                  <a:srgbClr val="D67F00"/>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BD706D3-5055-4296-9750-EC8C0C5A438C}"/>
              </a:ext>
            </a:extLst>
          </p:cNvPr>
          <p:cNvGrpSpPr/>
          <p:nvPr/>
        </p:nvGrpSpPr>
        <p:grpSpPr>
          <a:xfrm>
            <a:off x="9132910" y="2598036"/>
            <a:ext cx="2473590" cy="1727752"/>
            <a:chOff x="7179578" y="2539502"/>
            <a:chExt cx="2481547" cy="1742625"/>
          </a:xfrm>
        </p:grpSpPr>
        <p:sp>
          <p:nvSpPr>
            <p:cNvPr id="18" name="Freeform: Shape 17">
              <a:extLst>
                <a:ext uri="{FF2B5EF4-FFF2-40B4-BE49-F238E27FC236}">
                  <a16:creationId xmlns:a16="http://schemas.microsoft.com/office/drawing/2014/main" id="{5F729D18-DA29-4C1C-9AEC-CDE3FDFD4F97}"/>
                </a:ext>
              </a:extLst>
            </p:cNvPr>
            <p:cNvSpPr/>
            <p:nvPr/>
          </p:nvSpPr>
          <p:spPr>
            <a:xfrm flipH="1">
              <a:off x="7433996" y="27162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4732228B-36A4-4D66-BBA8-FB46F667A880}"/>
                </a:ext>
              </a:extLst>
            </p:cNvPr>
            <p:cNvSpPr/>
            <p:nvPr/>
          </p:nvSpPr>
          <p:spPr>
            <a:xfrm flipH="1">
              <a:off x="7179578" y="25395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00CC99"/>
                </a:gs>
                <a:gs pos="100000">
                  <a:srgbClr val="0066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F15CA080-E4CE-4A68-AD23-709C08C763D9}"/>
              </a:ext>
            </a:extLst>
          </p:cNvPr>
          <p:cNvGrpSpPr/>
          <p:nvPr/>
        </p:nvGrpSpPr>
        <p:grpSpPr>
          <a:xfrm>
            <a:off x="9059314" y="4659235"/>
            <a:ext cx="2540856" cy="1687576"/>
            <a:chOff x="7105860" y="4600701"/>
            <a:chExt cx="2549030" cy="1702103"/>
          </a:xfrm>
        </p:grpSpPr>
        <p:sp>
          <p:nvSpPr>
            <p:cNvPr id="23" name="Freeform: Shape 22">
              <a:extLst>
                <a:ext uri="{FF2B5EF4-FFF2-40B4-BE49-F238E27FC236}">
                  <a16:creationId xmlns:a16="http://schemas.microsoft.com/office/drawing/2014/main" id="{EBE45EDD-7CB1-4341-BD2F-9E3DA2C9FF12}"/>
                </a:ext>
              </a:extLst>
            </p:cNvPr>
            <p:cNvSpPr/>
            <p:nvPr/>
          </p:nvSpPr>
          <p:spPr>
            <a:xfrm flipH="1">
              <a:off x="7427761" y="4736943"/>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Shape 23">
              <a:extLst>
                <a:ext uri="{FF2B5EF4-FFF2-40B4-BE49-F238E27FC236}">
                  <a16:creationId xmlns:a16="http://schemas.microsoft.com/office/drawing/2014/main" id="{142D785E-6F7C-416D-B56E-E84725256CAF}"/>
                </a:ext>
              </a:extLst>
            </p:cNvPr>
            <p:cNvSpPr/>
            <p:nvPr/>
          </p:nvSpPr>
          <p:spPr>
            <a:xfrm flipH="1">
              <a:off x="7105860" y="4600701"/>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33CC"/>
                </a:gs>
                <a:gs pos="100000">
                  <a:srgbClr val="6600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8">
            <a:extLst>
              <a:ext uri="{FF2B5EF4-FFF2-40B4-BE49-F238E27FC236}">
                <a16:creationId xmlns:a16="http://schemas.microsoft.com/office/drawing/2014/main" id="{6F415DCE-6113-456B-A5BD-47ACAF60903E}"/>
              </a:ext>
            </a:extLst>
          </p:cNvPr>
          <p:cNvGrpSpPr/>
          <p:nvPr/>
        </p:nvGrpSpPr>
        <p:grpSpPr>
          <a:xfrm>
            <a:off x="0" y="5399"/>
            <a:ext cx="3553139" cy="5810068"/>
            <a:chOff x="8257142" y="-1752649"/>
            <a:chExt cx="3710650" cy="6067630"/>
          </a:xfrm>
        </p:grpSpPr>
        <p:grpSp>
          <p:nvGrpSpPr>
            <p:cNvPr id="40" name="Group 31">
              <a:extLst>
                <a:ext uri="{FF2B5EF4-FFF2-40B4-BE49-F238E27FC236}">
                  <a16:creationId xmlns:a16="http://schemas.microsoft.com/office/drawing/2014/main" id="{1D4DFA15-24A7-44BE-A912-F9CDAAA20C20}"/>
                </a:ext>
              </a:extLst>
            </p:cNvPr>
            <p:cNvGrpSpPr/>
            <p:nvPr/>
          </p:nvGrpSpPr>
          <p:grpSpPr>
            <a:xfrm>
              <a:off x="8257142" y="-1752649"/>
              <a:ext cx="3710650" cy="6067630"/>
              <a:chOff x="2798369" y="-2898749"/>
              <a:chExt cx="6137134" cy="10035398"/>
            </a:xfrm>
          </p:grpSpPr>
          <p:sp>
            <p:nvSpPr>
              <p:cNvPr id="43" name="Rectangle 32">
                <a:extLst>
                  <a:ext uri="{FF2B5EF4-FFF2-40B4-BE49-F238E27FC236}">
                    <a16:creationId xmlns:a16="http://schemas.microsoft.com/office/drawing/2014/main" id="{81D1CDCA-60E9-494F-8565-FFB5CE0747A4}"/>
                  </a:ext>
                </a:extLst>
              </p:cNvPr>
              <p:cNvSpPr/>
              <p:nvPr/>
            </p:nvSpPr>
            <p:spPr>
              <a:xfrm>
                <a:off x="2798369" y="2166425"/>
                <a:ext cx="6137134" cy="4970224"/>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46"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41" name="Picture 70">
              <a:extLst>
                <a:ext uri="{FF2B5EF4-FFF2-40B4-BE49-F238E27FC236}">
                  <a16:creationId xmlns:a16="http://schemas.microsoft.com/office/drawing/2014/main" id="{28F0844A-1ACC-4186-A996-B040FE8D2A5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378403" y="1623836"/>
              <a:ext cx="3425642" cy="2645264"/>
            </a:xfrm>
            <a:prstGeom prst="rect">
              <a:avLst/>
            </a:prstGeom>
          </p:spPr>
        </p:pic>
        <p:sp>
          <p:nvSpPr>
            <p:cNvPr id="42" name="TextBox 85">
              <a:extLst>
                <a:ext uri="{FF2B5EF4-FFF2-40B4-BE49-F238E27FC236}">
                  <a16:creationId xmlns:a16="http://schemas.microsoft.com/office/drawing/2014/main" id="{E998109D-DA88-493F-856A-4A8977355C16}"/>
                </a:ext>
              </a:extLst>
            </p:cNvPr>
            <p:cNvSpPr txBox="1"/>
            <p:nvPr/>
          </p:nvSpPr>
          <p:spPr>
            <a:xfrm>
              <a:off x="8378403" y="1388960"/>
              <a:ext cx="3589389" cy="353562"/>
            </a:xfrm>
            <a:prstGeom prst="rect">
              <a:avLst/>
            </a:prstGeom>
            <a:noFill/>
          </p:spPr>
          <p:txBody>
            <a:bodyPr wrap="square" rtlCol="0">
              <a:spAutoFit/>
            </a:bodyPr>
            <a:lstStyle/>
            <a:p>
              <a:pPr algn="ctr"/>
              <a:r>
                <a:rPr lang="ar-SY" sz="1600" b="1" dirty="0"/>
                <a:t>عبدالعزيز بالشجاعة والبسالة في معارك التوحيد</a:t>
              </a:r>
              <a:endParaRPr lang="en-US" sz="1600" dirty="0">
                <a:solidFill>
                  <a:srgbClr val="002060"/>
                </a:solidFill>
                <a:latin typeface="Oswald" panose="02000503000000000000" pitchFamily="2" charset="0"/>
              </a:endParaRPr>
            </a:p>
          </p:txBody>
        </p:sp>
      </p:grpSp>
    </p:spTree>
    <p:extLst>
      <p:ext uri="{BB962C8B-B14F-4D97-AF65-F5344CB8AC3E}">
        <p14:creationId xmlns:p14="http://schemas.microsoft.com/office/powerpoint/2010/main" val="392411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FFDE3-A923-41F2-A292-16180518DD06}"/>
              </a:ext>
            </a:extLst>
          </p:cNvPr>
          <p:cNvSpPr/>
          <p:nvPr/>
        </p:nvSpPr>
        <p:spPr>
          <a:xfrm>
            <a:off x="8655166" y="58533"/>
            <a:ext cx="785265" cy="6799467"/>
          </a:xfrm>
          <a:prstGeom prst="rect">
            <a:avLst/>
          </a:prstGeom>
          <a:gradFill>
            <a:gsLst>
              <a:gs pos="0">
                <a:srgbClr val="D9D9D9">
                  <a:alpha val="0"/>
                </a:srgbClr>
              </a:gs>
              <a:gs pos="93000">
                <a:schemeClr val="tx1">
                  <a:alpha val="4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7F41BB-0C1A-4B12-9E40-47DFC069B94D}"/>
              </a:ext>
            </a:extLst>
          </p:cNvPr>
          <p:cNvGrpSpPr/>
          <p:nvPr/>
        </p:nvGrpSpPr>
        <p:grpSpPr>
          <a:xfrm>
            <a:off x="3251200" y="797866"/>
            <a:ext cx="6181005" cy="1735147"/>
            <a:chOff x="2398487" y="739333"/>
            <a:chExt cx="5096212" cy="1750084"/>
          </a:xfrm>
        </p:grpSpPr>
        <p:grpSp>
          <p:nvGrpSpPr>
            <p:cNvPr id="3" name="Group 2">
              <a:extLst>
                <a:ext uri="{FF2B5EF4-FFF2-40B4-BE49-F238E27FC236}">
                  <a16:creationId xmlns:a16="http://schemas.microsoft.com/office/drawing/2014/main" id="{6EFE4211-0FE1-430D-B479-B426CB39E854}"/>
                </a:ext>
              </a:extLst>
            </p:cNvPr>
            <p:cNvGrpSpPr/>
            <p:nvPr/>
          </p:nvGrpSpPr>
          <p:grpSpPr>
            <a:xfrm>
              <a:off x="2398487" y="739333"/>
              <a:ext cx="5096212" cy="1750084"/>
              <a:chOff x="2398487" y="739333"/>
              <a:chExt cx="5096212" cy="1750084"/>
            </a:xfrm>
          </p:grpSpPr>
          <p:sp>
            <p:nvSpPr>
              <p:cNvPr id="8" name="Freeform: Shape 7">
                <a:extLst>
                  <a:ext uri="{FF2B5EF4-FFF2-40B4-BE49-F238E27FC236}">
                    <a16:creationId xmlns:a16="http://schemas.microsoft.com/office/drawing/2014/main" id="{F0BB28A2-D5C7-4A4A-B9AA-8597AE8EBAD8}"/>
                  </a:ext>
                </a:extLst>
              </p:cNvPr>
              <p:cNvSpPr/>
              <p:nvPr/>
            </p:nvSpPr>
            <p:spPr>
              <a:xfrm>
                <a:off x="2421069" y="923556"/>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2C23CD-8A5B-4335-B43F-2166D497B68C}"/>
                  </a:ext>
                </a:extLst>
              </p:cNvPr>
              <p:cNvSpPr/>
              <p:nvPr/>
            </p:nvSpPr>
            <p:spPr>
              <a:xfrm>
                <a:off x="2398487" y="7393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gradFill flip="none" rotWithShape="1">
                <a:gsLst>
                  <a:gs pos="0">
                    <a:srgbClr val="FFCC00"/>
                  </a:gs>
                  <a:gs pos="100000">
                    <a:srgbClr val="FF9900"/>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E389D086-7115-43AB-8EE3-7F88744BFC76}"/>
                </a:ext>
              </a:extLst>
            </p:cNvPr>
            <p:cNvSpPr txBox="1"/>
            <p:nvPr/>
          </p:nvSpPr>
          <p:spPr>
            <a:xfrm>
              <a:off x="3050861" y="1258986"/>
              <a:ext cx="4318404" cy="713980"/>
            </a:xfrm>
            <a:prstGeom prst="rect">
              <a:avLst/>
            </a:prstGeom>
            <a:noFill/>
          </p:spPr>
          <p:txBody>
            <a:bodyPr wrap="square" rtlCol="0">
              <a:spAutoFit/>
            </a:bodyPr>
            <a:lstStyle/>
            <a:p>
              <a:pPr algn="ctr"/>
              <a:r>
                <a:rPr lang="ar-SY" sz="2000" b="1" dirty="0">
                  <a:solidFill>
                    <a:schemeClr val="bg1"/>
                  </a:solidFill>
                </a:rPr>
                <a:t>بعد أن استعاد الملك عبدالعزيز الرياض وثبّت الأمن فيها، انطلق لتحقيق الوحدة الوطنية داخل أرجائها.</a:t>
              </a:r>
              <a:endParaRPr lang="en-US" sz="2000" b="1" dirty="0">
                <a:solidFill>
                  <a:schemeClr val="bg1"/>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440F8AA7-3541-4B6C-A2C9-D5AF3C93465D}"/>
              </a:ext>
            </a:extLst>
          </p:cNvPr>
          <p:cNvGrpSpPr/>
          <p:nvPr/>
        </p:nvGrpSpPr>
        <p:grpSpPr>
          <a:xfrm>
            <a:off x="3251200" y="2859067"/>
            <a:ext cx="6233747" cy="1735146"/>
            <a:chOff x="2404439" y="2800533"/>
            <a:chExt cx="5143152" cy="1750083"/>
          </a:xfrm>
        </p:grpSpPr>
        <p:grpSp>
          <p:nvGrpSpPr>
            <p:cNvPr id="5" name="Group 4">
              <a:extLst>
                <a:ext uri="{FF2B5EF4-FFF2-40B4-BE49-F238E27FC236}">
                  <a16:creationId xmlns:a16="http://schemas.microsoft.com/office/drawing/2014/main" id="{3B88E973-E747-492B-BB65-1C254B005B2C}"/>
                </a:ext>
              </a:extLst>
            </p:cNvPr>
            <p:cNvGrpSpPr/>
            <p:nvPr/>
          </p:nvGrpSpPr>
          <p:grpSpPr>
            <a:xfrm>
              <a:off x="2404439" y="2800533"/>
              <a:ext cx="5143152" cy="1750083"/>
              <a:chOff x="2404439" y="2800533"/>
              <a:chExt cx="5143152" cy="1750083"/>
            </a:xfrm>
          </p:grpSpPr>
          <p:sp>
            <p:nvSpPr>
              <p:cNvPr id="16" name="Freeform: Shape 15">
                <a:extLst>
                  <a:ext uri="{FF2B5EF4-FFF2-40B4-BE49-F238E27FC236}">
                    <a16:creationId xmlns:a16="http://schemas.microsoft.com/office/drawing/2014/main" id="{E2511CCB-44C3-44D0-92B5-937D69E7A2B1}"/>
                  </a:ext>
                </a:extLst>
              </p:cNvPr>
              <p:cNvSpPr/>
              <p:nvPr/>
            </p:nvSpPr>
            <p:spPr>
              <a:xfrm>
                <a:off x="2404439" y="29847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63374 w 4996069"/>
                  <a:gd name="connsiteY5" fmla="*/ 5908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63374" y="590888"/>
                    </a:lnTo>
                    <a:lnTo>
                      <a:pt x="0" y="255667"/>
                    </a:lnTo>
                    <a:lnTo>
                      <a:pt x="0" y="239099"/>
                    </a:lnTo>
                    <a:cubicBezTo>
                      <a:pt x="364297" y="57917"/>
                      <a:pt x="728593" y="-4364"/>
                      <a:pt x="1092890"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2ADCF25-7E98-4730-9ED8-FCAB72426CB5}"/>
                  </a:ext>
                </a:extLst>
              </p:cNvPr>
              <p:cNvSpPr/>
              <p:nvPr/>
            </p:nvSpPr>
            <p:spPr>
              <a:xfrm>
                <a:off x="2451379" y="28005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287008 w 4996069"/>
                  <a:gd name="connsiteY5" fmla="*/ 92337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287008" y="923378"/>
                    </a:lnTo>
                    <a:lnTo>
                      <a:pt x="0" y="255667"/>
                    </a:lnTo>
                    <a:lnTo>
                      <a:pt x="0" y="239099"/>
                    </a:lnTo>
                    <a:cubicBezTo>
                      <a:pt x="364297" y="57917"/>
                      <a:pt x="728593" y="-4364"/>
                      <a:pt x="1092890" y="236"/>
                    </a:cubicBezTo>
                    <a:close/>
                  </a:path>
                </a:pathLst>
              </a:custGeom>
              <a:gradFill flip="none" rotWithShape="1">
                <a:gsLst>
                  <a:gs pos="0">
                    <a:srgbClr val="00CC99"/>
                  </a:gs>
                  <a:gs pos="100000">
                    <a:srgbClr val="0066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1998C5FB-104D-48CD-995D-33E7BC59FBA1}"/>
                </a:ext>
              </a:extLst>
            </p:cNvPr>
            <p:cNvSpPr txBox="1"/>
            <p:nvPr/>
          </p:nvSpPr>
          <p:spPr>
            <a:xfrm>
              <a:off x="2710150" y="3173213"/>
              <a:ext cx="4488215" cy="1024406"/>
            </a:xfrm>
            <a:prstGeom prst="rect">
              <a:avLst/>
            </a:prstGeom>
            <a:noFill/>
          </p:spPr>
          <p:txBody>
            <a:bodyPr wrap="square" rtlCol="0">
              <a:spAutoFit/>
            </a:bodyPr>
            <a:lstStyle/>
            <a:p>
              <a:pPr algn="ctr"/>
              <a:r>
                <a:rPr lang="ar-SY" sz="2000" b="1" dirty="0">
                  <a:solidFill>
                    <a:schemeClr val="bg1"/>
                  </a:solidFill>
                </a:rPr>
                <a:t>التفَّ الناس في أنحاء المملكة العربية السعودية تحت راية التوحيد التي قادها الملك عبدالعزيز، فانضمت المناطق الواحدة تلو الأخرى.</a:t>
              </a:r>
            </a:p>
          </p:txBody>
        </p:sp>
      </p:grpSp>
      <p:sp useBgFill="1">
        <p:nvSpPr>
          <p:cNvPr id="4" name="Rectangle 3">
            <a:extLst>
              <a:ext uri="{FF2B5EF4-FFF2-40B4-BE49-F238E27FC236}">
                <a16:creationId xmlns:a16="http://schemas.microsoft.com/office/drawing/2014/main" id="{78E39D27-82BF-4EB5-925E-C14161165C38}"/>
              </a:ext>
            </a:extLst>
          </p:cNvPr>
          <p:cNvSpPr/>
          <p:nvPr/>
        </p:nvSpPr>
        <p:spPr>
          <a:xfrm>
            <a:off x="9414822" y="58533"/>
            <a:ext cx="2777178" cy="679946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06BB4F5-DC4A-4DBA-8B5E-5873F8EE4BF8}"/>
              </a:ext>
            </a:extLst>
          </p:cNvPr>
          <p:cNvGrpSpPr/>
          <p:nvPr/>
        </p:nvGrpSpPr>
        <p:grpSpPr>
          <a:xfrm>
            <a:off x="9206672" y="536836"/>
            <a:ext cx="2473590" cy="1727752"/>
            <a:chOff x="7253296" y="478302"/>
            <a:chExt cx="2481547" cy="1742625"/>
          </a:xfrm>
        </p:grpSpPr>
        <p:sp>
          <p:nvSpPr>
            <p:cNvPr id="11" name="Freeform: Shape 10">
              <a:extLst>
                <a:ext uri="{FF2B5EF4-FFF2-40B4-BE49-F238E27FC236}">
                  <a16:creationId xmlns:a16="http://schemas.microsoft.com/office/drawing/2014/main" id="{C1577F64-6FF2-4C8A-810B-4E5641319F57}"/>
                </a:ext>
              </a:extLst>
            </p:cNvPr>
            <p:cNvSpPr/>
            <p:nvPr/>
          </p:nvSpPr>
          <p:spPr>
            <a:xfrm flipH="1">
              <a:off x="7507714" y="6550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2B4C5057-A82E-465E-A563-BE0ACA39CC62}"/>
                </a:ext>
              </a:extLst>
            </p:cNvPr>
            <p:cNvSpPr/>
            <p:nvPr/>
          </p:nvSpPr>
          <p:spPr>
            <a:xfrm flipH="1">
              <a:off x="7253296" y="4783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CC00"/>
                </a:gs>
                <a:gs pos="90300">
                  <a:srgbClr val="FF9E00"/>
                </a:gs>
                <a:gs pos="100000">
                  <a:srgbClr val="D67F00"/>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BD706D3-5055-4296-9750-EC8C0C5A438C}"/>
              </a:ext>
            </a:extLst>
          </p:cNvPr>
          <p:cNvGrpSpPr/>
          <p:nvPr/>
        </p:nvGrpSpPr>
        <p:grpSpPr>
          <a:xfrm>
            <a:off x="9132910" y="2598036"/>
            <a:ext cx="2473590" cy="1727752"/>
            <a:chOff x="7179578" y="2539502"/>
            <a:chExt cx="2481547" cy="1742625"/>
          </a:xfrm>
        </p:grpSpPr>
        <p:sp>
          <p:nvSpPr>
            <p:cNvPr id="18" name="Freeform: Shape 17">
              <a:extLst>
                <a:ext uri="{FF2B5EF4-FFF2-40B4-BE49-F238E27FC236}">
                  <a16:creationId xmlns:a16="http://schemas.microsoft.com/office/drawing/2014/main" id="{5F729D18-DA29-4C1C-9AEC-CDE3FDFD4F97}"/>
                </a:ext>
              </a:extLst>
            </p:cNvPr>
            <p:cNvSpPr/>
            <p:nvPr/>
          </p:nvSpPr>
          <p:spPr>
            <a:xfrm flipH="1">
              <a:off x="7433996" y="27162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4732228B-36A4-4D66-BBA8-FB46F667A880}"/>
                </a:ext>
              </a:extLst>
            </p:cNvPr>
            <p:cNvSpPr/>
            <p:nvPr/>
          </p:nvSpPr>
          <p:spPr>
            <a:xfrm flipH="1">
              <a:off x="7179578" y="25395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00CC99"/>
                </a:gs>
                <a:gs pos="100000">
                  <a:srgbClr val="0066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8">
            <a:extLst>
              <a:ext uri="{FF2B5EF4-FFF2-40B4-BE49-F238E27FC236}">
                <a16:creationId xmlns:a16="http://schemas.microsoft.com/office/drawing/2014/main" id="{6F415DCE-6113-456B-A5BD-47ACAF60903E}"/>
              </a:ext>
            </a:extLst>
          </p:cNvPr>
          <p:cNvGrpSpPr/>
          <p:nvPr/>
        </p:nvGrpSpPr>
        <p:grpSpPr>
          <a:xfrm>
            <a:off x="-72571" y="-72073"/>
            <a:ext cx="3181814" cy="5636964"/>
            <a:chOff x="8468493" y="-1752649"/>
            <a:chExt cx="3322865" cy="5886853"/>
          </a:xfrm>
        </p:grpSpPr>
        <p:grpSp>
          <p:nvGrpSpPr>
            <p:cNvPr id="40" name="Group 31">
              <a:extLst>
                <a:ext uri="{FF2B5EF4-FFF2-40B4-BE49-F238E27FC236}">
                  <a16:creationId xmlns:a16="http://schemas.microsoft.com/office/drawing/2014/main" id="{1D4DFA15-24A7-44BE-A912-F9CDAAA20C20}"/>
                </a:ext>
              </a:extLst>
            </p:cNvPr>
            <p:cNvGrpSpPr/>
            <p:nvPr/>
          </p:nvGrpSpPr>
          <p:grpSpPr>
            <a:xfrm>
              <a:off x="8578780" y="-1752649"/>
              <a:ext cx="3212578" cy="5886853"/>
              <a:chOff x="3330335" y="-2898749"/>
              <a:chExt cx="5313360" cy="9736407"/>
            </a:xfrm>
          </p:grpSpPr>
          <p:sp>
            <p:nvSpPr>
              <p:cNvPr id="43" name="Rectangle 32">
                <a:extLst>
                  <a:ext uri="{FF2B5EF4-FFF2-40B4-BE49-F238E27FC236}">
                    <a16:creationId xmlns:a16="http://schemas.microsoft.com/office/drawing/2014/main" id="{81D1CDCA-60E9-494F-8565-FFB5CE0747A4}"/>
                  </a:ext>
                </a:extLst>
              </p:cNvPr>
              <p:cNvSpPr/>
              <p:nvPr/>
            </p:nvSpPr>
            <p:spPr>
              <a:xfrm>
                <a:off x="3330335" y="2235115"/>
                <a:ext cx="5313360" cy="4602543"/>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46"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41" name="Picture 70">
              <a:extLst>
                <a:ext uri="{FF2B5EF4-FFF2-40B4-BE49-F238E27FC236}">
                  <a16:creationId xmlns:a16="http://schemas.microsoft.com/office/drawing/2014/main" id="{28F0844A-1ACC-4186-A996-B040FE8D2A5A}"/>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684456" y="1903628"/>
              <a:ext cx="3001224" cy="2121020"/>
            </a:xfrm>
            <a:prstGeom prst="rect">
              <a:avLst/>
            </a:prstGeom>
          </p:spPr>
        </p:pic>
        <p:sp>
          <p:nvSpPr>
            <p:cNvPr id="42" name="TextBox 85">
              <a:extLst>
                <a:ext uri="{FF2B5EF4-FFF2-40B4-BE49-F238E27FC236}">
                  <a16:creationId xmlns:a16="http://schemas.microsoft.com/office/drawing/2014/main" id="{E998109D-DA88-493F-856A-4A8977355C16}"/>
                </a:ext>
              </a:extLst>
            </p:cNvPr>
            <p:cNvSpPr txBox="1"/>
            <p:nvPr/>
          </p:nvSpPr>
          <p:spPr>
            <a:xfrm>
              <a:off x="8468493" y="1388960"/>
              <a:ext cx="3092172" cy="610698"/>
            </a:xfrm>
            <a:prstGeom prst="rect">
              <a:avLst/>
            </a:prstGeom>
            <a:noFill/>
          </p:spPr>
          <p:txBody>
            <a:bodyPr wrap="square" rtlCol="0">
              <a:spAutoFit/>
            </a:bodyPr>
            <a:lstStyle/>
            <a:p>
              <a:pPr algn="ctr"/>
              <a:r>
                <a:rPr lang="ar-SY" sz="1600" b="1" dirty="0">
                  <a:solidFill>
                    <a:srgbClr val="002060"/>
                  </a:solidFill>
                  <a:latin typeface="Oswald" panose="02000503000000000000" pitchFamily="2" charset="0"/>
                </a:rPr>
                <a:t>قاد الملك عبد العزيز معظم المعارك بنفسه وشارك معه رجاله الأوفياء</a:t>
              </a:r>
              <a:endParaRPr lang="en-US" sz="1600" b="1" dirty="0">
                <a:solidFill>
                  <a:srgbClr val="002060"/>
                </a:solidFill>
                <a:latin typeface="Oswald" panose="02000503000000000000" pitchFamily="2" charset="0"/>
              </a:endParaRPr>
            </a:p>
          </p:txBody>
        </p:sp>
      </p:grpSp>
      <p:grpSp>
        <p:nvGrpSpPr>
          <p:cNvPr id="94" name="Group 8">
            <a:extLst>
              <a:ext uri="{FF2B5EF4-FFF2-40B4-BE49-F238E27FC236}">
                <a16:creationId xmlns:a16="http://schemas.microsoft.com/office/drawing/2014/main" id="{6F415DCE-6113-456B-A5BD-47ACAF60903E}"/>
              </a:ext>
            </a:extLst>
          </p:cNvPr>
          <p:cNvGrpSpPr/>
          <p:nvPr/>
        </p:nvGrpSpPr>
        <p:grpSpPr>
          <a:xfrm rot="10800000">
            <a:off x="3512456" y="4424923"/>
            <a:ext cx="3280229" cy="4803646"/>
            <a:chOff x="8614577" y="-1752649"/>
            <a:chExt cx="3425643" cy="5016593"/>
          </a:xfrm>
        </p:grpSpPr>
        <p:grpSp>
          <p:nvGrpSpPr>
            <p:cNvPr id="95" name="Group 31">
              <a:extLst>
                <a:ext uri="{FF2B5EF4-FFF2-40B4-BE49-F238E27FC236}">
                  <a16:creationId xmlns:a16="http://schemas.microsoft.com/office/drawing/2014/main" id="{1D4DFA15-24A7-44BE-A912-F9CDAAA20C20}"/>
                </a:ext>
              </a:extLst>
            </p:cNvPr>
            <p:cNvGrpSpPr/>
            <p:nvPr/>
          </p:nvGrpSpPr>
          <p:grpSpPr>
            <a:xfrm>
              <a:off x="8751835" y="-1752649"/>
              <a:ext cx="3055117" cy="5016593"/>
              <a:chOff x="3616554" y="-2898749"/>
              <a:chExt cx="5052931" cy="8297060"/>
            </a:xfrm>
          </p:grpSpPr>
          <p:sp>
            <p:nvSpPr>
              <p:cNvPr id="98" name="Rectangle 32">
                <a:extLst>
                  <a:ext uri="{FF2B5EF4-FFF2-40B4-BE49-F238E27FC236}">
                    <a16:creationId xmlns:a16="http://schemas.microsoft.com/office/drawing/2014/main" id="{81D1CDCA-60E9-494F-8565-FFB5CE0747A4}"/>
                  </a:ext>
                </a:extLst>
              </p:cNvPr>
              <p:cNvSpPr/>
              <p:nvPr/>
            </p:nvSpPr>
            <p:spPr>
              <a:xfrm>
                <a:off x="3616554" y="1956002"/>
                <a:ext cx="5052931" cy="3442309"/>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101"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0"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96" name="Picture 70">
              <a:extLst>
                <a:ext uri="{FF2B5EF4-FFF2-40B4-BE49-F238E27FC236}">
                  <a16:creationId xmlns:a16="http://schemas.microsoft.com/office/drawing/2014/main" id="{28F0844A-1ACC-4186-A996-B040FE8D2A5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rot="10800000">
              <a:off x="8932903" y="1318445"/>
              <a:ext cx="2713229" cy="1596382"/>
            </a:xfrm>
            <a:prstGeom prst="rect">
              <a:avLst/>
            </a:prstGeom>
          </p:spPr>
        </p:pic>
        <p:sp>
          <p:nvSpPr>
            <p:cNvPr id="97" name="TextBox 85">
              <a:extLst>
                <a:ext uri="{FF2B5EF4-FFF2-40B4-BE49-F238E27FC236}">
                  <a16:creationId xmlns:a16="http://schemas.microsoft.com/office/drawing/2014/main" id="{E998109D-DA88-493F-856A-4A8977355C16}"/>
                </a:ext>
              </a:extLst>
            </p:cNvPr>
            <p:cNvSpPr txBox="1"/>
            <p:nvPr/>
          </p:nvSpPr>
          <p:spPr>
            <a:xfrm rot="10800000">
              <a:off x="8614577" y="2930898"/>
              <a:ext cx="3425643" cy="321421"/>
            </a:xfrm>
            <a:prstGeom prst="rect">
              <a:avLst/>
            </a:prstGeom>
            <a:noFill/>
          </p:spPr>
          <p:txBody>
            <a:bodyPr wrap="square" rtlCol="0">
              <a:spAutoFit/>
            </a:bodyPr>
            <a:lstStyle/>
            <a:p>
              <a:pPr algn="ctr"/>
              <a:r>
                <a:rPr lang="ar-SY" sz="1400" b="1" dirty="0"/>
                <a:t>عبدالعزيز بالشجاعة والبسالة في معارك التوحيد</a:t>
              </a:r>
              <a:endParaRPr lang="en-US" sz="1400" dirty="0">
                <a:solidFill>
                  <a:srgbClr val="002060"/>
                </a:solidFill>
                <a:latin typeface="Oswald" panose="02000503000000000000" pitchFamily="2" charset="0"/>
              </a:endParaRPr>
            </a:p>
          </p:txBody>
        </p:sp>
      </p:grpSp>
    </p:spTree>
    <p:extLst>
      <p:ext uri="{BB962C8B-B14F-4D97-AF65-F5344CB8AC3E}">
        <p14:creationId xmlns:p14="http://schemas.microsoft.com/office/powerpoint/2010/main" val="31807297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accel="22000" fill="hold" nodeType="clickEffect" p14:presetBounceEnd="48000">
                                      <p:stCondLst>
                                        <p:cond delay="0"/>
                                      </p:stCondLst>
                                      <p:childTnLst>
                                        <p:set>
                                          <p:cBhvr>
                                            <p:cTn id="32" dur="1" fill="hold">
                                              <p:stCondLst>
                                                <p:cond delay="0"/>
                                              </p:stCondLst>
                                            </p:cTn>
                                            <p:tgtEl>
                                              <p:spTgt spid="94"/>
                                            </p:tgtEl>
                                            <p:attrNameLst>
                                              <p:attrName>style.visibility</p:attrName>
                                            </p:attrNameLst>
                                          </p:cBhvr>
                                          <p:to>
                                            <p:strVal val="visible"/>
                                          </p:to>
                                        </p:set>
                                        <p:anim calcmode="lin" valueType="num" p14:bounceEnd="48000">
                                          <p:cBhvr additive="base">
                                            <p:cTn id="33" dur="500" fill="hold"/>
                                            <p:tgtEl>
                                              <p:spTgt spid="94"/>
                                            </p:tgtEl>
                                            <p:attrNameLst>
                                              <p:attrName>ppt_x</p:attrName>
                                            </p:attrNameLst>
                                          </p:cBhvr>
                                          <p:tavLst>
                                            <p:tav tm="0">
                                              <p:val>
                                                <p:strVal val="#ppt_x"/>
                                              </p:val>
                                            </p:tav>
                                            <p:tav tm="100000">
                                              <p:val>
                                                <p:strVal val="#ppt_x"/>
                                              </p:val>
                                            </p:tav>
                                          </p:tavLst>
                                        </p:anim>
                                        <p:anim calcmode="lin" valueType="num" p14:bounceEnd="48000">
                                          <p:cBhvr additive="base">
                                            <p:cTn id="34"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accel="22000" fill="hold" nodeType="clickEffect">
                                      <p:stCondLst>
                                        <p:cond delay="0"/>
                                      </p:stCondLst>
                                      <p:childTnLst>
                                        <p:set>
                                          <p:cBhvr>
                                            <p:cTn id="32" dur="1" fill="hold">
                                              <p:stCondLst>
                                                <p:cond delay="0"/>
                                              </p:stCondLst>
                                            </p:cTn>
                                            <p:tgtEl>
                                              <p:spTgt spid="94"/>
                                            </p:tgtEl>
                                            <p:attrNameLst>
                                              <p:attrName>style.visibility</p:attrName>
                                            </p:attrNameLst>
                                          </p:cBhvr>
                                          <p:to>
                                            <p:strVal val="visible"/>
                                          </p:to>
                                        </p:set>
                                        <p:anim calcmode="lin" valueType="num">
                                          <p:cBhvr additive="base">
                                            <p:cTn id="33" dur="500" fill="hold"/>
                                            <p:tgtEl>
                                              <p:spTgt spid="94"/>
                                            </p:tgtEl>
                                            <p:attrNameLst>
                                              <p:attrName>ppt_x</p:attrName>
                                            </p:attrNameLst>
                                          </p:cBhvr>
                                          <p:tavLst>
                                            <p:tav tm="0">
                                              <p:val>
                                                <p:strVal val="#ppt_x"/>
                                              </p:val>
                                            </p:tav>
                                            <p:tav tm="100000">
                                              <p:val>
                                                <p:strVal val="#ppt_x"/>
                                              </p:val>
                                            </p:tav>
                                          </p:tavLst>
                                        </p:anim>
                                        <p:anim calcmode="lin" valueType="num">
                                          <p:cBhvr additive="base">
                                            <p:cTn id="34"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8">
            <a:extLst>
              <a:ext uri="{FF2B5EF4-FFF2-40B4-BE49-F238E27FC236}">
                <a16:creationId xmlns:a16="http://schemas.microsoft.com/office/drawing/2014/main" id="{6F415DCE-6113-456B-A5BD-47ACAF60903E}"/>
              </a:ext>
            </a:extLst>
          </p:cNvPr>
          <p:cNvGrpSpPr/>
          <p:nvPr/>
        </p:nvGrpSpPr>
        <p:grpSpPr>
          <a:xfrm>
            <a:off x="-110414" y="931577"/>
            <a:ext cx="3341400" cy="5362910"/>
            <a:chOff x="8496841" y="-1752649"/>
            <a:chExt cx="3489523" cy="5600649"/>
          </a:xfrm>
        </p:grpSpPr>
        <p:grpSp>
          <p:nvGrpSpPr>
            <p:cNvPr id="50" name="Group 31">
              <a:extLst>
                <a:ext uri="{FF2B5EF4-FFF2-40B4-BE49-F238E27FC236}">
                  <a16:creationId xmlns:a16="http://schemas.microsoft.com/office/drawing/2014/main" id="{1D4DFA15-24A7-44BE-A912-F9CDAAA20C20}"/>
                </a:ext>
              </a:extLst>
            </p:cNvPr>
            <p:cNvGrpSpPr/>
            <p:nvPr/>
          </p:nvGrpSpPr>
          <p:grpSpPr>
            <a:xfrm>
              <a:off x="8619730" y="-1752649"/>
              <a:ext cx="3243748" cy="5600649"/>
              <a:chOff x="3398061" y="-2898749"/>
              <a:chExt cx="5364913" cy="9263046"/>
            </a:xfrm>
          </p:grpSpPr>
          <p:sp>
            <p:nvSpPr>
              <p:cNvPr id="53" name="Rectangle 32">
                <a:extLst>
                  <a:ext uri="{FF2B5EF4-FFF2-40B4-BE49-F238E27FC236}">
                    <a16:creationId xmlns:a16="http://schemas.microsoft.com/office/drawing/2014/main" id="{81D1CDCA-60E9-494F-8565-FFB5CE0747A4}"/>
                  </a:ext>
                </a:extLst>
              </p:cNvPr>
              <p:cNvSpPr/>
              <p:nvPr/>
            </p:nvSpPr>
            <p:spPr>
              <a:xfrm>
                <a:off x="3398061" y="2242291"/>
                <a:ext cx="5364913" cy="4122006"/>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56"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5"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51" name="Picture 70">
              <a:extLst>
                <a:ext uri="{FF2B5EF4-FFF2-40B4-BE49-F238E27FC236}">
                  <a16:creationId xmlns:a16="http://schemas.microsoft.com/office/drawing/2014/main" id="{28F0844A-1ACC-4186-A996-B040FE8D2A5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729624" y="1802078"/>
              <a:ext cx="3023961" cy="1959499"/>
            </a:xfrm>
            <a:prstGeom prst="rect">
              <a:avLst/>
            </a:prstGeom>
          </p:spPr>
        </p:pic>
        <p:sp>
          <p:nvSpPr>
            <p:cNvPr id="52" name="TextBox 85">
              <a:extLst>
                <a:ext uri="{FF2B5EF4-FFF2-40B4-BE49-F238E27FC236}">
                  <a16:creationId xmlns:a16="http://schemas.microsoft.com/office/drawing/2014/main" id="{E998109D-DA88-493F-856A-4A8977355C16}"/>
                </a:ext>
              </a:extLst>
            </p:cNvPr>
            <p:cNvSpPr txBox="1"/>
            <p:nvPr/>
          </p:nvSpPr>
          <p:spPr>
            <a:xfrm>
              <a:off x="8496841" y="1434331"/>
              <a:ext cx="3489523" cy="321421"/>
            </a:xfrm>
            <a:prstGeom prst="rect">
              <a:avLst/>
            </a:prstGeom>
            <a:noFill/>
          </p:spPr>
          <p:txBody>
            <a:bodyPr wrap="square" rtlCol="0">
              <a:spAutoFit/>
            </a:bodyPr>
            <a:lstStyle/>
            <a:p>
              <a:pPr algn="ctr"/>
              <a:r>
                <a:rPr lang="ar-SY" sz="1400" b="1" dirty="0"/>
                <a:t>رسم تخيلي( الملك عبدالعزيز وهو يتابع تمركز قواته)</a:t>
              </a:r>
              <a:endParaRPr lang="en-US" sz="1400" dirty="0">
                <a:solidFill>
                  <a:srgbClr val="002060"/>
                </a:solidFill>
                <a:latin typeface="Oswald" panose="02000503000000000000" pitchFamily="2" charset="0"/>
              </a:endParaRPr>
            </a:p>
          </p:txBody>
        </p:sp>
      </p:grpSp>
      <p:sp>
        <p:nvSpPr>
          <p:cNvPr id="13" name="Rectangle 12">
            <a:extLst>
              <a:ext uri="{FF2B5EF4-FFF2-40B4-BE49-F238E27FC236}">
                <a16:creationId xmlns:a16="http://schemas.microsoft.com/office/drawing/2014/main" id="{683FFDE3-A923-41F2-A292-16180518DD06}"/>
              </a:ext>
            </a:extLst>
          </p:cNvPr>
          <p:cNvSpPr/>
          <p:nvPr/>
        </p:nvSpPr>
        <p:spPr>
          <a:xfrm>
            <a:off x="8655166" y="58533"/>
            <a:ext cx="785265" cy="6799467"/>
          </a:xfrm>
          <a:prstGeom prst="rect">
            <a:avLst/>
          </a:prstGeom>
          <a:gradFill>
            <a:gsLst>
              <a:gs pos="0">
                <a:srgbClr val="D9D9D9">
                  <a:alpha val="0"/>
                </a:srgbClr>
              </a:gs>
              <a:gs pos="93000">
                <a:schemeClr val="tx1">
                  <a:alpha val="4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7F41BB-0C1A-4B12-9E40-47DFC069B94D}"/>
              </a:ext>
            </a:extLst>
          </p:cNvPr>
          <p:cNvGrpSpPr/>
          <p:nvPr/>
        </p:nvGrpSpPr>
        <p:grpSpPr>
          <a:xfrm>
            <a:off x="4352335" y="797866"/>
            <a:ext cx="5079870" cy="1735147"/>
            <a:chOff x="2398487" y="739333"/>
            <a:chExt cx="5096212" cy="1750084"/>
          </a:xfrm>
        </p:grpSpPr>
        <p:grpSp>
          <p:nvGrpSpPr>
            <p:cNvPr id="3" name="Group 2">
              <a:extLst>
                <a:ext uri="{FF2B5EF4-FFF2-40B4-BE49-F238E27FC236}">
                  <a16:creationId xmlns:a16="http://schemas.microsoft.com/office/drawing/2014/main" id="{6EFE4211-0FE1-430D-B479-B426CB39E854}"/>
                </a:ext>
              </a:extLst>
            </p:cNvPr>
            <p:cNvGrpSpPr/>
            <p:nvPr/>
          </p:nvGrpSpPr>
          <p:grpSpPr>
            <a:xfrm>
              <a:off x="2398487" y="739333"/>
              <a:ext cx="5096212" cy="1750084"/>
              <a:chOff x="2398487" y="739333"/>
              <a:chExt cx="5096212" cy="1750084"/>
            </a:xfrm>
          </p:grpSpPr>
          <p:sp>
            <p:nvSpPr>
              <p:cNvPr id="8" name="Freeform: Shape 7">
                <a:extLst>
                  <a:ext uri="{FF2B5EF4-FFF2-40B4-BE49-F238E27FC236}">
                    <a16:creationId xmlns:a16="http://schemas.microsoft.com/office/drawing/2014/main" id="{F0BB28A2-D5C7-4A4A-B9AA-8597AE8EBAD8}"/>
                  </a:ext>
                </a:extLst>
              </p:cNvPr>
              <p:cNvSpPr/>
              <p:nvPr/>
            </p:nvSpPr>
            <p:spPr>
              <a:xfrm>
                <a:off x="2421069" y="923556"/>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2C23CD-8A5B-4335-B43F-2166D497B68C}"/>
                  </a:ext>
                </a:extLst>
              </p:cNvPr>
              <p:cNvSpPr/>
              <p:nvPr/>
            </p:nvSpPr>
            <p:spPr>
              <a:xfrm>
                <a:off x="2398487" y="7393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gradFill flip="none" rotWithShape="1">
                <a:gsLst>
                  <a:gs pos="0">
                    <a:srgbClr val="FFCC00"/>
                  </a:gs>
                  <a:gs pos="100000">
                    <a:srgbClr val="FF9900"/>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E389D086-7115-43AB-8EE3-7F88744BFC76}"/>
                </a:ext>
              </a:extLst>
            </p:cNvPr>
            <p:cNvSpPr txBox="1"/>
            <p:nvPr/>
          </p:nvSpPr>
          <p:spPr>
            <a:xfrm>
              <a:off x="3050861" y="1258986"/>
              <a:ext cx="4318404" cy="403554"/>
            </a:xfrm>
            <a:prstGeom prst="rect">
              <a:avLst/>
            </a:prstGeom>
            <a:noFill/>
          </p:spPr>
          <p:txBody>
            <a:bodyPr wrap="square" rtlCol="0">
              <a:spAutoFit/>
            </a:bodyPr>
            <a:lstStyle/>
            <a:p>
              <a:pPr algn="ctr"/>
              <a:r>
                <a:rPr lang="ar-SY" sz="2000" b="1" dirty="0">
                  <a:solidFill>
                    <a:schemeClr val="bg1"/>
                  </a:solidFill>
                </a:rPr>
                <a:t>تسمية الوطن بالمملكة العربية السعودية</a:t>
              </a:r>
              <a:endParaRPr lang="en-US" sz="2000" b="1" dirty="0">
                <a:solidFill>
                  <a:schemeClr val="bg1"/>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440F8AA7-3541-4B6C-A2C9-D5AF3C93465D}"/>
              </a:ext>
            </a:extLst>
          </p:cNvPr>
          <p:cNvGrpSpPr/>
          <p:nvPr/>
        </p:nvGrpSpPr>
        <p:grpSpPr>
          <a:xfrm>
            <a:off x="3130944" y="2859067"/>
            <a:ext cx="6354003" cy="1735146"/>
            <a:chOff x="2404439" y="2800533"/>
            <a:chExt cx="5143152" cy="1750083"/>
          </a:xfrm>
        </p:grpSpPr>
        <p:grpSp>
          <p:nvGrpSpPr>
            <p:cNvPr id="5" name="Group 4">
              <a:extLst>
                <a:ext uri="{FF2B5EF4-FFF2-40B4-BE49-F238E27FC236}">
                  <a16:creationId xmlns:a16="http://schemas.microsoft.com/office/drawing/2014/main" id="{3B88E973-E747-492B-BB65-1C254B005B2C}"/>
                </a:ext>
              </a:extLst>
            </p:cNvPr>
            <p:cNvGrpSpPr/>
            <p:nvPr/>
          </p:nvGrpSpPr>
          <p:grpSpPr>
            <a:xfrm>
              <a:off x="2404439" y="2800533"/>
              <a:ext cx="5143152" cy="1750083"/>
              <a:chOff x="2404439" y="2800533"/>
              <a:chExt cx="5143152" cy="1750083"/>
            </a:xfrm>
          </p:grpSpPr>
          <p:sp>
            <p:nvSpPr>
              <p:cNvPr id="16" name="Freeform: Shape 15">
                <a:extLst>
                  <a:ext uri="{FF2B5EF4-FFF2-40B4-BE49-F238E27FC236}">
                    <a16:creationId xmlns:a16="http://schemas.microsoft.com/office/drawing/2014/main" id="{E2511CCB-44C3-44D0-92B5-937D69E7A2B1}"/>
                  </a:ext>
                </a:extLst>
              </p:cNvPr>
              <p:cNvSpPr/>
              <p:nvPr/>
            </p:nvSpPr>
            <p:spPr>
              <a:xfrm>
                <a:off x="2404439" y="29847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63374 w 4996069"/>
                  <a:gd name="connsiteY5" fmla="*/ 5908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63374" y="590888"/>
                    </a:lnTo>
                    <a:lnTo>
                      <a:pt x="0" y="255667"/>
                    </a:lnTo>
                    <a:lnTo>
                      <a:pt x="0" y="239099"/>
                    </a:lnTo>
                    <a:cubicBezTo>
                      <a:pt x="364297" y="57917"/>
                      <a:pt x="728593" y="-4364"/>
                      <a:pt x="1092890"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2ADCF25-7E98-4730-9ED8-FCAB72426CB5}"/>
                  </a:ext>
                </a:extLst>
              </p:cNvPr>
              <p:cNvSpPr/>
              <p:nvPr/>
            </p:nvSpPr>
            <p:spPr>
              <a:xfrm>
                <a:off x="2451379" y="28005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287008 w 4996069"/>
                  <a:gd name="connsiteY5" fmla="*/ 92337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287008" y="923378"/>
                    </a:lnTo>
                    <a:lnTo>
                      <a:pt x="0" y="255667"/>
                    </a:lnTo>
                    <a:lnTo>
                      <a:pt x="0" y="239099"/>
                    </a:lnTo>
                    <a:cubicBezTo>
                      <a:pt x="364297" y="57917"/>
                      <a:pt x="728593" y="-4364"/>
                      <a:pt x="1092890" y="236"/>
                    </a:cubicBezTo>
                    <a:close/>
                  </a:path>
                </a:pathLst>
              </a:custGeom>
              <a:gradFill flip="none" rotWithShape="1">
                <a:gsLst>
                  <a:gs pos="0">
                    <a:srgbClr val="00CC99"/>
                  </a:gs>
                  <a:gs pos="100000">
                    <a:srgbClr val="0066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1998C5FB-104D-48CD-995D-33E7BC59FBA1}"/>
                </a:ext>
              </a:extLst>
            </p:cNvPr>
            <p:cNvSpPr txBox="1"/>
            <p:nvPr/>
          </p:nvSpPr>
          <p:spPr>
            <a:xfrm>
              <a:off x="2706206" y="3171001"/>
              <a:ext cx="4488215" cy="1024406"/>
            </a:xfrm>
            <a:prstGeom prst="rect">
              <a:avLst/>
            </a:prstGeom>
            <a:noFill/>
          </p:spPr>
          <p:txBody>
            <a:bodyPr wrap="square" rtlCol="0">
              <a:spAutoFit/>
            </a:bodyPr>
            <a:lstStyle/>
            <a:p>
              <a:pPr algn="r"/>
              <a:r>
                <a:rPr lang="ar-SY" sz="2000" dirty="0">
                  <a:solidFill>
                    <a:schemeClr val="bg1"/>
                  </a:solidFill>
                </a:rPr>
                <a:t>بعد كفاح طويل استمر 32 سنة كان الملك عبدالعزيز فيها قائداً للجيوش في مراحل توحيد الوطن، استقرت البلاد وتوحدت جميع مناطقها.</a:t>
              </a:r>
              <a:endParaRPr lang="ar-SY" sz="2000" b="1" dirty="0">
                <a:solidFill>
                  <a:schemeClr val="bg1"/>
                </a:solidFill>
              </a:endParaRPr>
            </a:p>
          </p:txBody>
        </p:sp>
      </p:grpSp>
      <p:grpSp>
        <p:nvGrpSpPr>
          <p:cNvPr id="14" name="Group 13">
            <a:extLst>
              <a:ext uri="{FF2B5EF4-FFF2-40B4-BE49-F238E27FC236}">
                <a16:creationId xmlns:a16="http://schemas.microsoft.com/office/drawing/2014/main" id="{A9D0C04B-E8E9-4C3D-9016-3D8D72C18C07}"/>
              </a:ext>
            </a:extLst>
          </p:cNvPr>
          <p:cNvGrpSpPr/>
          <p:nvPr/>
        </p:nvGrpSpPr>
        <p:grpSpPr>
          <a:xfrm>
            <a:off x="3503757" y="4920265"/>
            <a:ext cx="5977820" cy="1735147"/>
            <a:chOff x="2403137" y="4861732"/>
            <a:chExt cx="5141076" cy="1750084"/>
          </a:xfrm>
        </p:grpSpPr>
        <p:grpSp>
          <p:nvGrpSpPr>
            <p:cNvPr id="6" name="Group 5">
              <a:extLst>
                <a:ext uri="{FF2B5EF4-FFF2-40B4-BE49-F238E27FC236}">
                  <a16:creationId xmlns:a16="http://schemas.microsoft.com/office/drawing/2014/main" id="{D2DB1E44-CA9C-44B0-978D-4C04755B5D44}"/>
                </a:ext>
              </a:extLst>
            </p:cNvPr>
            <p:cNvGrpSpPr/>
            <p:nvPr/>
          </p:nvGrpSpPr>
          <p:grpSpPr>
            <a:xfrm>
              <a:off x="2403137" y="4861732"/>
              <a:ext cx="5141076" cy="1750084"/>
              <a:chOff x="2403137" y="4861732"/>
              <a:chExt cx="5141076" cy="1750084"/>
            </a:xfrm>
          </p:grpSpPr>
          <p:sp>
            <p:nvSpPr>
              <p:cNvPr id="21" name="Freeform: Shape 20">
                <a:extLst>
                  <a:ext uri="{FF2B5EF4-FFF2-40B4-BE49-F238E27FC236}">
                    <a16:creationId xmlns:a16="http://schemas.microsoft.com/office/drawing/2014/main" id="{EA23F34B-28D9-4391-8EEC-D7258E21FCED}"/>
                  </a:ext>
                </a:extLst>
              </p:cNvPr>
              <p:cNvSpPr/>
              <p:nvPr/>
            </p:nvSpPr>
            <p:spPr>
              <a:xfrm>
                <a:off x="2428381" y="50459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07625 w 4996069"/>
                  <a:gd name="connsiteY5" fmla="*/ 1095444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07625" y="1095444"/>
                    </a:lnTo>
                    <a:lnTo>
                      <a:pt x="0" y="255667"/>
                    </a:lnTo>
                    <a:lnTo>
                      <a:pt x="0" y="239099"/>
                    </a:lnTo>
                    <a:cubicBezTo>
                      <a:pt x="364297" y="57917"/>
                      <a:pt x="728593" y="-4364"/>
                      <a:pt x="1092890"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E7435A3-2DBA-45F8-A2B0-F01CDE6B6A05}"/>
                  </a:ext>
                </a:extLst>
              </p:cNvPr>
              <p:cNvSpPr/>
              <p:nvPr/>
            </p:nvSpPr>
            <p:spPr>
              <a:xfrm>
                <a:off x="2403137" y="4861732"/>
                <a:ext cx="5141076"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136872 w 5040051"/>
                  <a:gd name="connsiteY0" fmla="*/ 236 h 1969067"/>
                  <a:gd name="connsiteX1" fmla="*/ 5040051 w 5040051"/>
                  <a:gd name="connsiteY1" fmla="*/ 239099 h 1969067"/>
                  <a:gd name="connsiteX2" fmla="*/ 5040051 w 5040051"/>
                  <a:gd name="connsiteY2" fmla="*/ 1729969 h 1969067"/>
                  <a:gd name="connsiteX3" fmla="*/ 200109 w 5040051"/>
                  <a:gd name="connsiteY3" fmla="*/ 1659448 h 1969067"/>
                  <a:gd name="connsiteX4" fmla="*/ 62109 w 5040051"/>
                  <a:gd name="connsiteY4" fmla="*/ 1721781 h 1969067"/>
                  <a:gd name="connsiteX5" fmla="*/ 0 w 5040051"/>
                  <a:gd name="connsiteY5" fmla="*/ 923378 h 1969067"/>
                  <a:gd name="connsiteX6" fmla="*/ 43982 w 5040051"/>
                  <a:gd name="connsiteY6" fmla="*/ 255667 h 1969067"/>
                  <a:gd name="connsiteX7" fmla="*/ 43982 w 5040051"/>
                  <a:gd name="connsiteY7" fmla="*/ 239099 h 1969067"/>
                  <a:gd name="connsiteX8" fmla="*/ 1136872 w 5040051"/>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51" h="1969067">
                    <a:moveTo>
                      <a:pt x="1136872" y="236"/>
                    </a:moveTo>
                    <a:cubicBezTo>
                      <a:pt x="2437932" y="16666"/>
                      <a:pt x="3738992" y="886178"/>
                      <a:pt x="5040051" y="239099"/>
                    </a:cubicBezTo>
                    <a:lnTo>
                      <a:pt x="5040051" y="1729969"/>
                    </a:lnTo>
                    <a:cubicBezTo>
                      <a:pt x="3426738" y="2532347"/>
                      <a:pt x="1813423" y="1002814"/>
                      <a:pt x="200109" y="1659448"/>
                    </a:cubicBezTo>
                    <a:lnTo>
                      <a:pt x="62109" y="1721781"/>
                    </a:lnTo>
                    <a:lnTo>
                      <a:pt x="0" y="923378"/>
                    </a:lnTo>
                    <a:lnTo>
                      <a:pt x="43982" y="255667"/>
                    </a:lnTo>
                    <a:lnTo>
                      <a:pt x="43982" y="239099"/>
                    </a:lnTo>
                    <a:cubicBezTo>
                      <a:pt x="408279" y="57917"/>
                      <a:pt x="772575" y="-4364"/>
                      <a:pt x="1136872" y="236"/>
                    </a:cubicBezTo>
                    <a:close/>
                  </a:path>
                </a:pathLst>
              </a:custGeom>
              <a:gradFill flip="none" rotWithShape="1">
                <a:gsLst>
                  <a:gs pos="0">
                    <a:srgbClr val="FF33CC"/>
                  </a:gs>
                  <a:gs pos="100000">
                    <a:srgbClr val="6600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89335349-4CCC-4EEE-9C18-8220ECBCA476}"/>
                </a:ext>
              </a:extLst>
            </p:cNvPr>
            <p:cNvSpPr txBox="1"/>
            <p:nvPr/>
          </p:nvSpPr>
          <p:spPr>
            <a:xfrm>
              <a:off x="2589722" y="5363338"/>
              <a:ext cx="4609737" cy="713980"/>
            </a:xfrm>
            <a:prstGeom prst="rect">
              <a:avLst/>
            </a:prstGeom>
            <a:noFill/>
          </p:spPr>
          <p:txBody>
            <a:bodyPr wrap="square" rtlCol="0">
              <a:spAutoFit/>
            </a:bodyPr>
            <a:lstStyle/>
            <a:p>
              <a:pPr algn="ctr"/>
              <a:r>
                <a:rPr lang="ar-SY" sz="2000" dirty="0">
                  <a:solidFill>
                    <a:schemeClr val="bg1"/>
                  </a:solidFill>
                </a:rPr>
                <a:t>أصدر الملك عبدالعزيز في عام 1351 هـ  مرسوماً ملكياً بتسمية الوطن باسم : </a:t>
              </a:r>
              <a:r>
                <a:rPr lang="ar-SY" sz="2000" b="1" dirty="0">
                  <a:solidFill>
                    <a:schemeClr val="bg1"/>
                  </a:solidFill>
                </a:rPr>
                <a:t>المملكة العربية السعودية.</a:t>
              </a:r>
              <a:endParaRPr lang="en-US" sz="2000" b="1" dirty="0">
                <a:solidFill>
                  <a:schemeClr val="bg1"/>
                </a:solidFill>
                <a:latin typeface="Century Gothic" panose="020B0502020202020204" pitchFamily="34" charset="0"/>
              </a:endParaRPr>
            </a:p>
          </p:txBody>
        </p:sp>
      </p:grpSp>
      <p:sp useBgFill="1">
        <p:nvSpPr>
          <p:cNvPr id="4" name="Rectangle 3">
            <a:extLst>
              <a:ext uri="{FF2B5EF4-FFF2-40B4-BE49-F238E27FC236}">
                <a16:creationId xmlns:a16="http://schemas.microsoft.com/office/drawing/2014/main" id="{78E39D27-82BF-4EB5-925E-C14161165C38}"/>
              </a:ext>
            </a:extLst>
          </p:cNvPr>
          <p:cNvSpPr/>
          <p:nvPr/>
        </p:nvSpPr>
        <p:spPr>
          <a:xfrm>
            <a:off x="9414822" y="58533"/>
            <a:ext cx="2777178" cy="679946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06BB4F5-DC4A-4DBA-8B5E-5873F8EE4BF8}"/>
              </a:ext>
            </a:extLst>
          </p:cNvPr>
          <p:cNvGrpSpPr/>
          <p:nvPr/>
        </p:nvGrpSpPr>
        <p:grpSpPr>
          <a:xfrm>
            <a:off x="9206672" y="536836"/>
            <a:ext cx="2473590" cy="1727752"/>
            <a:chOff x="7253296" y="478302"/>
            <a:chExt cx="2481547" cy="1742625"/>
          </a:xfrm>
        </p:grpSpPr>
        <p:sp>
          <p:nvSpPr>
            <p:cNvPr id="11" name="Freeform: Shape 10">
              <a:extLst>
                <a:ext uri="{FF2B5EF4-FFF2-40B4-BE49-F238E27FC236}">
                  <a16:creationId xmlns:a16="http://schemas.microsoft.com/office/drawing/2014/main" id="{C1577F64-6FF2-4C8A-810B-4E5641319F57}"/>
                </a:ext>
              </a:extLst>
            </p:cNvPr>
            <p:cNvSpPr/>
            <p:nvPr/>
          </p:nvSpPr>
          <p:spPr>
            <a:xfrm flipH="1">
              <a:off x="7507714" y="6550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2B4C5057-A82E-465E-A563-BE0ACA39CC62}"/>
                </a:ext>
              </a:extLst>
            </p:cNvPr>
            <p:cNvSpPr/>
            <p:nvPr/>
          </p:nvSpPr>
          <p:spPr>
            <a:xfrm flipH="1">
              <a:off x="7253296" y="4783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CC00"/>
                </a:gs>
                <a:gs pos="90300">
                  <a:srgbClr val="FF9E00"/>
                </a:gs>
                <a:gs pos="100000">
                  <a:srgbClr val="D67F00"/>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BD706D3-5055-4296-9750-EC8C0C5A438C}"/>
              </a:ext>
            </a:extLst>
          </p:cNvPr>
          <p:cNvGrpSpPr/>
          <p:nvPr/>
        </p:nvGrpSpPr>
        <p:grpSpPr>
          <a:xfrm>
            <a:off x="9132910" y="2598036"/>
            <a:ext cx="2473590" cy="1727752"/>
            <a:chOff x="7179578" y="2539502"/>
            <a:chExt cx="2481547" cy="1742625"/>
          </a:xfrm>
        </p:grpSpPr>
        <p:sp>
          <p:nvSpPr>
            <p:cNvPr id="18" name="Freeform: Shape 17">
              <a:extLst>
                <a:ext uri="{FF2B5EF4-FFF2-40B4-BE49-F238E27FC236}">
                  <a16:creationId xmlns:a16="http://schemas.microsoft.com/office/drawing/2014/main" id="{5F729D18-DA29-4C1C-9AEC-CDE3FDFD4F97}"/>
                </a:ext>
              </a:extLst>
            </p:cNvPr>
            <p:cNvSpPr/>
            <p:nvPr/>
          </p:nvSpPr>
          <p:spPr>
            <a:xfrm flipH="1">
              <a:off x="7433996" y="27162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4732228B-36A4-4D66-BBA8-FB46F667A880}"/>
                </a:ext>
              </a:extLst>
            </p:cNvPr>
            <p:cNvSpPr/>
            <p:nvPr/>
          </p:nvSpPr>
          <p:spPr>
            <a:xfrm flipH="1">
              <a:off x="7179578" y="25395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00CC99"/>
                </a:gs>
                <a:gs pos="100000">
                  <a:srgbClr val="0066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F15CA080-E4CE-4A68-AD23-709C08C763D9}"/>
              </a:ext>
            </a:extLst>
          </p:cNvPr>
          <p:cNvGrpSpPr/>
          <p:nvPr/>
        </p:nvGrpSpPr>
        <p:grpSpPr>
          <a:xfrm>
            <a:off x="9059314" y="4659235"/>
            <a:ext cx="2540856" cy="1687576"/>
            <a:chOff x="7105860" y="4600701"/>
            <a:chExt cx="2549030" cy="1702103"/>
          </a:xfrm>
        </p:grpSpPr>
        <p:sp>
          <p:nvSpPr>
            <p:cNvPr id="23" name="Freeform: Shape 22">
              <a:extLst>
                <a:ext uri="{FF2B5EF4-FFF2-40B4-BE49-F238E27FC236}">
                  <a16:creationId xmlns:a16="http://schemas.microsoft.com/office/drawing/2014/main" id="{EBE45EDD-7CB1-4341-BD2F-9E3DA2C9FF12}"/>
                </a:ext>
              </a:extLst>
            </p:cNvPr>
            <p:cNvSpPr/>
            <p:nvPr/>
          </p:nvSpPr>
          <p:spPr>
            <a:xfrm flipH="1">
              <a:off x="7427761" y="4736943"/>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Shape 23">
              <a:extLst>
                <a:ext uri="{FF2B5EF4-FFF2-40B4-BE49-F238E27FC236}">
                  <a16:creationId xmlns:a16="http://schemas.microsoft.com/office/drawing/2014/main" id="{142D785E-6F7C-416D-B56E-E84725256CAF}"/>
                </a:ext>
              </a:extLst>
            </p:cNvPr>
            <p:cNvSpPr/>
            <p:nvPr/>
          </p:nvSpPr>
          <p:spPr>
            <a:xfrm flipH="1">
              <a:off x="7105860" y="4600701"/>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33CC"/>
                </a:gs>
                <a:gs pos="100000">
                  <a:srgbClr val="6600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8">
            <a:extLst>
              <a:ext uri="{FF2B5EF4-FFF2-40B4-BE49-F238E27FC236}">
                <a16:creationId xmlns:a16="http://schemas.microsoft.com/office/drawing/2014/main" id="{6F415DCE-6113-456B-A5BD-47ACAF60903E}"/>
              </a:ext>
            </a:extLst>
          </p:cNvPr>
          <p:cNvGrpSpPr/>
          <p:nvPr/>
        </p:nvGrpSpPr>
        <p:grpSpPr>
          <a:xfrm>
            <a:off x="79829" y="-2318567"/>
            <a:ext cx="3130944" cy="5362910"/>
            <a:chOff x="8593740" y="-1752649"/>
            <a:chExt cx="3269738" cy="5600649"/>
          </a:xfrm>
        </p:grpSpPr>
        <p:grpSp>
          <p:nvGrpSpPr>
            <p:cNvPr id="40" name="Group 31">
              <a:extLst>
                <a:ext uri="{FF2B5EF4-FFF2-40B4-BE49-F238E27FC236}">
                  <a16:creationId xmlns:a16="http://schemas.microsoft.com/office/drawing/2014/main" id="{1D4DFA15-24A7-44BE-A912-F9CDAAA20C20}"/>
                </a:ext>
              </a:extLst>
            </p:cNvPr>
            <p:cNvGrpSpPr/>
            <p:nvPr/>
          </p:nvGrpSpPr>
          <p:grpSpPr>
            <a:xfrm>
              <a:off x="8619730" y="-1752649"/>
              <a:ext cx="3243748" cy="5600649"/>
              <a:chOff x="3398061" y="-2898749"/>
              <a:chExt cx="5364913" cy="9263046"/>
            </a:xfrm>
          </p:grpSpPr>
          <p:sp>
            <p:nvSpPr>
              <p:cNvPr id="43" name="Rectangle 32">
                <a:extLst>
                  <a:ext uri="{FF2B5EF4-FFF2-40B4-BE49-F238E27FC236}">
                    <a16:creationId xmlns:a16="http://schemas.microsoft.com/office/drawing/2014/main" id="{81D1CDCA-60E9-494F-8565-FFB5CE0747A4}"/>
                  </a:ext>
                </a:extLst>
              </p:cNvPr>
              <p:cNvSpPr/>
              <p:nvPr/>
            </p:nvSpPr>
            <p:spPr>
              <a:xfrm>
                <a:off x="3398061" y="2242291"/>
                <a:ext cx="5364913" cy="4122006"/>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46"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41" name="Picture 70">
              <a:extLst>
                <a:ext uri="{FF2B5EF4-FFF2-40B4-BE49-F238E27FC236}">
                  <a16:creationId xmlns:a16="http://schemas.microsoft.com/office/drawing/2014/main" id="{28F0844A-1ACC-4186-A996-B040FE8D2A5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763728" y="1735418"/>
              <a:ext cx="2955752" cy="2067791"/>
            </a:xfrm>
            <a:prstGeom prst="rect">
              <a:avLst/>
            </a:prstGeom>
          </p:spPr>
        </p:pic>
        <p:sp>
          <p:nvSpPr>
            <p:cNvPr id="42" name="TextBox 85">
              <a:extLst>
                <a:ext uri="{FF2B5EF4-FFF2-40B4-BE49-F238E27FC236}">
                  <a16:creationId xmlns:a16="http://schemas.microsoft.com/office/drawing/2014/main" id="{E998109D-DA88-493F-856A-4A8977355C16}"/>
                </a:ext>
              </a:extLst>
            </p:cNvPr>
            <p:cNvSpPr txBox="1"/>
            <p:nvPr/>
          </p:nvSpPr>
          <p:spPr>
            <a:xfrm>
              <a:off x="8593740" y="1434331"/>
              <a:ext cx="3092172" cy="353562"/>
            </a:xfrm>
            <a:prstGeom prst="rect">
              <a:avLst/>
            </a:prstGeom>
            <a:noFill/>
          </p:spPr>
          <p:txBody>
            <a:bodyPr wrap="square" rtlCol="0">
              <a:spAutoFit/>
            </a:bodyPr>
            <a:lstStyle/>
            <a:p>
              <a:pPr algn="ctr"/>
              <a:r>
                <a:rPr lang="ar-SY" sz="1600" b="1" dirty="0"/>
                <a:t>الملك عبدالعزيز بن عبدالرحمن آل سعود</a:t>
              </a:r>
              <a:endParaRPr lang="en-US" sz="1600" dirty="0">
                <a:solidFill>
                  <a:srgbClr val="002060"/>
                </a:solidFill>
                <a:latin typeface="Oswald" panose="02000503000000000000" pitchFamily="2" charset="0"/>
              </a:endParaRPr>
            </a:p>
          </p:txBody>
        </p:sp>
      </p:grpSp>
    </p:spTree>
    <p:extLst>
      <p:ext uri="{BB962C8B-B14F-4D97-AF65-F5344CB8AC3E}">
        <p14:creationId xmlns:p14="http://schemas.microsoft.com/office/powerpoint/2010/main" val="85285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FFDE3-A923-41F2-A292-16180518DD06}"/>
              </a:ext>
            </a:extLst>
          </p:cNvPr>
          <p:cNvSpPr/>
          <p:nvPr/>
        </p:nvSpPr>
        <p:spPr>
          <a:xfrm>
            <a:off x="8655166" y="58533"/>
            <a:ext cx="785265" cy="6799467"/>
          </a:xfrm>
          <a:prstGeom prst="rect">
            <a:avLst/>
          </a:prstGeom>
          <a:gradFill>
            <a:gsLst>
              <a:gs pos="0">
                <a:srgbClr val="D9D9D9">
                  <a:alpha val="0"/>
                </a:srgbClr>
              </a:gs>
              <a:gs pos="93000">
                <a:schemeClr val="tx1">
                  <a:alpha val="4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7F41BB-0C1A-4B12-9E40-47DFC069B94D}"/>
              </a:ext>
            </a:extLst>
          </p:cNvPr>
          <p:cNvGrpSpPr/>
          <p:nvPr/>
        </p:nvGrpSpPr>
        <p:grpSpPr>
          <a:xfrm>
            <a:off x="4352335" y="797866"/>
            <a:ext cx="5079870" cy="1735147"/>
            <a:chOff x="2398487" y="739333"/>
            <a:chExt cx="5096212" cy="1750084"/>
          </a:xfrm>
        </p:grpSpPr>
        <p:grpSp>
          <p:nvGrpSpPr>
            <p:cNvPr id="3" name="Group 2">
              <a:extLst>
                <a:ext uri="{FF2B5EF4-FFF2-40B4-BE49-F238E27FC236}">
                  <a16:creationId xmlns:a16="http://schemas.microsoft.com/office/drawing/2014/main" id="{6EFE4211-0FE1-430D-B479-B426CB39E854}"/>
                </a:ext>
              </a:extLst>
            </p:cNvPr>
            <p:cNvGrpSpPr/>
            <p:nvPr/>
          </p:nvGrpSpPr>
          <p:grpSpPr>
            <a:xfrm>
              <a:off x="2398487" y="739333"/>
              <a:ext cx="5096212" cy="1750084"/>
              <a:chOff x="2398487" y="739333"/>
              <a:chExt cx="5096212" cy="1750084"/>
            </a:xfrm>
          </p:grpSpPr>
          <p:sp>
            <p:nvSpPr>
              <p:cNvPr id="8" name="Freeform: Shape 7">
                <a:extLst>
                  <a:ext uri="{FF2B5EF4-FFF2-40B4-BE49-F238E27FC236}">
                    <a16:creationId xmlns:a16="http://schemas.microsoft.com/office/drawing/2014/main" id="{F0BB28A2-D5C7-4A4A-B9AA-8597AE8EBAD8}"/>
                  </a:ext>
                </a:extLst>
              </p:cNvPr>
              <p:cNvSpPr/>
              <p:nvPr/>
            </p:nvSpPr>
            <p:spPr>
              <a:xfrm>
                <a:off x="2421069" y="923556"/>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2C23CD-8A5B-4335-B43F-2166D497B68C}"/>
                  </a:ext>
                </a:extLst>
              </p:cNvPr>
              <p:cNvSpPr/>
              <p:nvPr/>
            </p:nvSpPr>
            <p:spPr>
              <a:xfrm>
                <a:off x="2398487" y="7393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gradFill flip="none" rotWithShape="1">
                <a:gsLst>
                  <a:gs pos="0">
                    <a:srgbClr val="FFCC00"/>
                  </a:gs>
                  <a:gs pos="100000">
                    <a:srgbClr val="FF9900"/>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E389D086-7115-43AB-8EE3-7F88744BFC76}"/>
                </a:ext>
              </a:extLst>
            </p:cNvPr>
            <p:cNvSpPr txBox="1"/>
            <p:nvPr/>
          </p:nvSpPr>
          <p:spPr>
            <a:xfrm>
              <a:off x="3050861" y="1258986"/>
              <a:ext cx="4318404" cy="527724"/>
            </a:xfrm>
            <a:prstGeom prst="rect">
              <a:avLst/>
            </a:prstGeom>
            <a:noFill/>
          </p:spPr>
          <p:txBody>
            <a:bodyPr wrap="square" rtlCol="0">
              <a:spAutoFit/>
            </a:bodyPr>
            <a:lstStyle/>
            <a:p>
              <a:pPr algn="ctr"/>
              <a:r>
                <a:rPr lang="ar-SY" sz="2800" b="1" dirty="0">
                  <a:solidFill>
                    <a:schemeClr val="bg1"/>
                  </a:solidFill>
                </a:rPr>
                <a:t>نشاط 1</a:t>
              </a:r>
              <a:endParaRPr lang="en-US" sz="2800" b="1" dirty="0">
                <a:solidFill>
                  <a:schemeClr val="bg1"/>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440F8AA7-3541-4B6C-A2C9-D5AF3C93465D}"/>
              </a:ext>
            </a:extLst>
          </p:cNvPr>
          <p:cNvGrpSpPr/>
          <p:nvPr/>
        </p:nvGrpSpPr>
        <p:grpSpPr>
          <a:xfrm>
            <a:off x="2583544" y="2859067"/>
            <a:ext cx="6901405" cy="1735146"/>
            <a:chOff x="2404439" y="2800533"/>
            <a:chExt cx="5143152" cy="1750083"/>
          </a:xfrm>
        </p:grpSpPr>
        <p:grpSp>
          <p:nvGrpSpPr>
            <p:cNvPr id="5" name="Group 4">
              <a:extLst>
                <a:ext uri="{FF2B5EF4-FFF2-40B4-BE49-F238E27FC236}">
                  <a16:creationId xmlns:a16="http://schemas.microsoft.com/office/drawing/2014/main" id="{3B88E973-E747-492B-BB65-1C254B005B2C}"/>
                </a:ext>
              </a:extLst>
            </p:cNvPr>
            <p:cNvGrpSpPr/>
            <p:nvPr/>
          </p:nvGrpSpPr>
          <p:grpSpPr>
            <a:xfrm>
              <a:off x="2404439" y="2800533"/>
              <a:ext cx="5143152" cy="1750083"/>
              <a:chOff x="2404439" y="2800533"/>
              <a:chExt cx="5143152" cy="1750083"/>
            </a:xfrm>
          </p:grpSpPr>
          <p:sp>
            <p:nvSpPr>
              <p:cNvPr id="16" name="Freeform: Shape 15">
                <a:extLst>
                  <a:ext uri="{FF2B5EF4-FFF2-40B4-BE49-F238E27FC236}">
                    <a16:creationId xmlns:a16="http://schemas.microsoft.com/office/drawing/2014/main" id="{E2511CCB-44C3-44D0-92B5-937D69E7A2B1}"/>
                  </a:ext>
                </a:extLst>
              </p:cNvPr>
              <p:cNvSpPr/>
              <p:nvPr/>
            </p:nvSpPr>
            <p:spPr>
              <a:xfrm>
                <a:off x="2404439" y="29847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63374 w 4996069"/>
                  <a:gd name="connsiteY5" fmla="*/ 5908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63374" y="590888"/>
                    </a:lnTo>
                    <a:lnTo>
                      <a:pt x="0" y="255667"/>
                    </a:lnTo>
                    <a:lnTo>
                      <a:pt x="0" y="239099"/>
                    </a:lnTo>
                    <a:cubicBezTo>
                      <a:pt x="364297" y="57917"/>
                      <a:pt x="728593" y="-4364"/>
                      <a:pt x="1092890"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2ADCF25-7E98-4730-9ED8-FCAB72426CB5}"/>
                  </a:ext>
                </a:extLst>
              </p:cNvPr>
              <p:cNvSpPr/>
              <p:nvPr/>
            </p:nvSpPr>
            <p:spPr>
              <a:xfrm>
                <a:off x="2451379" y="28005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287008 w 4996069"/>
                  <a:gd name="connsiteY5" fmla="*/ 92337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287008" y="923378"/>
                    </a:lnTo>
                    <a:lnTo>
                      <a:pt x="0" y="255667"/>
                    </a:lnTo>
                    <a:lnTo>
                      <a:pt x="0" y="239099"/>
                    </a:lnTo>
                    <a:cubicBezTo>
                      <a:pt x="364297" y="57917"/>
                      <a:pt x="728593" y="-4364"/>
                      <a:pt x="1092890" y="236"/>
                    </a:cubicBezTo>
                    <a:close/>
                  </a:path>
                </a:pathLst>
              </a:custGeom>
              <a:gradFill flip="none" rotWithShape="1">
                <a:gsLst>
                  <a:gs pos="0">
                    <a:srgbClr val="00CC99"/>
                  </a:gs>
                  <a:gs pos="100000">
                    <a:srgbClr val="0066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1998C5FB-104D-48CD-995D-33E7BC59FBA1}"/>
                </a:ext>
              </a:extLst>
            </p:cNvPr>
            <p:cNvSpPr txBox="1"/>
            <p:nvPr/>
          </p:nvSpPr>
          <p:spPr>
            <a:xfrm>
              <a:off x="2404439" y="3203113"/>
              <a:ext cx="5099281" cy="403554"/>
            </a:xfrm>
            <a:prstGeom prst="rect">
              <a:avLst/>
            </a:prstGeom>
            <a:noFill/>
          </p:spPr>
          <p:txBody>
            <a:bodyPr wrap="square" rtlCol="0">
              <a:spAutoFit/>
            </a:bodyPr>
            <a:lstStyle/>
            <a:p>
              <a:pPr algn="ctr"/>
              <a:r>
                <a:rPr lang="ar-SY" sz="2000" b="1" dirty="0">
                  <a:solidFill>
                    <a:schemeClr val="bg1"/>
                  </a:solidFill>
                </a:rPr>
                <a:t>أ- يسجل الطلبة تاريخ اليوم الوطني لهذا العام الدراسي وفقاً للتاريخ الهجري</a:t>
              </a:r>
            </a:p>
          </p:txBody>
        </p:sp>
      </p:grpSp>
      <p:grpSp>
        <p:nvGrpSpPr>
          <p:cNvPr id="14" name="Group 13">
            <a:extLst>
              <a:ext uri="{FF2B5EF4-FFF2-40B4-BE49-F238E27FC236}">
                <a16:creationId xmlns:a16="http://schemas.microsoft.com/office/drawing/2014/main" id="{A9D0C04B-E8E9-4C3D-9016-3D8D72C18C07}"/>
              </a:ext>
            </a:extLst>
          </p:cNvPr>
          <p:cNvGrpSpPr/>
          <p:nvPr/>
        </p:nvGrpSpPr>
        <p:grpSpPr>
          <a:xfrm>
            <a:off x="3222171" y="4920265"/>
            <a:ext cx="6259405" cy="1735147"/>
            <a:chOff x="2403137" y="4861732"/>
            <a:chExt cx="5141076" cy="1750084"/>
          </a:xfrm>
        </p:grpSpPr>
        <p:grpSp>
          <p:nvGrpSpPr>
            <p:cNvPr id="6" name="Group 5">
              <a:extLst>
                <a:ext uri="{FF2B5EF4-FFF2-40B4-BE49-F238E27FC236}">
                  <a16:creationId xmlns:a16="http://schemas.microsoft.com/office/drawing/2014/main" id="{D2DB1E44-CA9C-44B0-978D-4C04755B5D44}"/>
                </a:ext>
              </a:extLst>
            </p:cNvPr>
            <p:cNvGrpSpPr/>
            <p:nvPr/>
          </p:nvGrpSpPr>
          <p:grpSpPr>
            <a:xfrm>
              <a:off x="2403137" y="4861732"/>
              <a:ext cx="5141076" cy="1750084"/>
              <a:chOff x="2403137" y="4861732"/>
              <a:chExt cx="5141076" cy="1750084"/>
            </a:xfrm>
          </p:grpSpPr>
          <p:sp>
            <p:nvSpPr>
              <p:cNvPr id="21" name="Freeform: Shape 20">
                <a:extLst>
                  <a:ext uri="{FF2B5EF4-FFF2-40B4-BE49-F238E27FC236}">
                    <a16:creationId xmlns:a16="http://schemas.microsoft.com/office/drawing/2014/main" id="{EA23F34B-28D9-4391-8EEC-D7258E21FCED}"/>
                  </a:ext>
                </a:extLst>
              </p:cNvPr>
              <p:cNvSpPr/>
              <p:nvPr/>
            </p:nvSpPr>
            <p:spPr>
              <a:xfrm>
                <a:off x="2428381" y="50459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07625 w 4996069"/>
                  <a:gd name="connsiteY5" fmla="*/ 1095444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07625" y="1095444"/>
                    </a:lnTo>
                    <a:lnTo>
                      <a:pt x="0" y="255667"/>
                    </a:lnTo>
                    <a:lnTo>
                      <a:pt x="0" y="239099"/>
                    </a:lnTo>
                    <a:cubicBezTo>
                      <a:pt x="364297" y="57917"/>
                      <a:pt x="728593" y="-4364"/>
                      <a:pt x="1092890"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E7435A3-2DBA-45F8-A2B0-F01CDE6B6A05}"/>
                  </a:ext>
                </a:extLst>
              </p:cNvPr>
              <p:cNvSpPr/>
              <p:nvPr/>
            </p:nvSpPr>
            <p:spPr>
              <a:xfrm>
                <a:off x="2403137" y="4861732"/>
                <a:ext cx="5141076"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136872 w 5040051"/>
                  <a:gd name="connsiteY0" fmla="*/ 236 h 1969067"/>
                  <a:gd name="connsiteX1" fmla="*/ 5040051 w 5040051"/>
                  <a:gd name="connsiteY1" fmla="*/ 239099 h 1969067"/>
                  <a:gd name="connsiteX2" fmla="*/ 5040051 w 5040051"/>
                  <a:gd name="connsiteY2" fmla="*/ 1729969 h 1969067"/>
                  <a:gd name="connsiteX3" fmla="*/ 200109 w 5040051"/>
                  <a:gd name="connsiteY3" fmla="*/ 1659448 h 1969067"/>
                  <a:gd name="connsiteX4" fmla="*/ 62109 w 5040051"/>
                  <a:gd name="connsiteY4" fmla="*/ 1721781 h 1969067"/>
                  <a:gd name="connsiteX5" fmla="*/ 0 w 5040051"/>
                  <a:gd name="connsiteY5" fmla="*/ 923378 h 1969067"/>
                  <a:gd name="connsiteX6" fmla="*/ 43982 w 5040051"/>
                  <a:gd name="connsiteY6" fmla="*/ 255667 h 1969067"/>
                  <a:gd name="connsiteX7" fmla="*/ 43982 w 5040051"/>
                  <a:gd name="connsiteY7" fmla="*/ 239099 h 1969067"/>
                  <a:gd name="connsiteX8" fmla="*/ 1136872 w 5040051"/>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51" h="1969067">
                    <a:moveTo>
                      <a:pt x="1136872" y="236"/>
                    </a:moveTo>
                    <a:cubicBezTo>
                      <a:pt x="2437932" y="16666"/>
                      <a:pt x="3738992" y="886178"/>
                      <a:pt x="5040051" y="239099"/>
                    </a:cubicBezTo>
                    <a:lnTo>
                      <a:pt x="5040051" y="1729969"/>
                    </a:lnTo>
                    <a:cubicBezTo>
                      <a:pt x="3426738" y="2532347"/>
                      <a:pt x="1813423" y="1002814"/>
                      <a:pt x="200109" y="1659448"/>
                    </a:cubicBezTo>
                    <a:lnTo>
                      <a:pt x="62109" y="1721781"/>
                    </a:lnTo>
                    <a:lnTo>
                      <a:pt x="0" y="923378"/>
                    </a:lnTo>
                    <a:lnTo>
                      <a:pt x="43982" y="255667"/>
                    </a:lnTo>
                    <a:lnTo>
                      <a:pt x="43982" y="239099"/>
                    </a:lnTo>
                    <a:cubicBezTo>
                      <a:pt x="408279" y="57917"/>
                      <a:pt x="772575" y="-4364"/>
                      <a:pt x="1136872" y="236"/>
                    </a:cubicBezTo>
                    <a:close/>
                  </a:path>
                </a:pathLst>
              </a:custGeom>
              <a:gradFill flip="none" rotWithShape="1">
                <a:gsLst>
                  <a:gs pos="0">
                    <a:srgbClr val="FF33CC"/>
                  </a:gs>
                  <a:gs pos="100000">
                    <a:srgbClr val="6600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89335349-4CCC-4EEE-9C18-8220ECBCA476}"/>
                </a:ext>
              </a:extLst>
            </p:cNvPr>
            <p:cNvSpPr txBox="1"/>
            <p:nvPr/>
          </p:nvSpPr>
          <p:spPr>
            <a:xfrm>
              <a:off x="2403138" y="5261127"/>
              <a:ext cx="4796321" cy="713980"/>
            </a:xfrm>
            <a:prstGeom prst="rect">
              <a:avLst/>
            </a:prstGeom>
            <a:noFill/>
          </p:spPr>
          <p:txBody>
            <a:bodyPr wrap="square" rtlCol="0">
              <a:spAutoFit/>
            </a:bodyPr>
            <a:lstStyle/>
            <a:p>
              <a:pPr algn="r"/>
              <a:r>
                <a:rPr lang="ar-SY" sz="2000" b="1" dirty="0">
                  <a:solidFill>
                    <a:schemeClr val="bg1"/>
                  </a:solidFill>
                  <a:latin typeface="Century Gothic" panose="020B0502020202020204" pitchFamily="34" charset="0"/>
                </a:rPr>
                <a:t>اليوم الوطني ال 89 يوم الاثنين الموافق : 23 / 1/ 1441هـ</a:t>
              </a:r>
            </a:p>
            <a:p>
              <a:pPr algn="r"/>
              <a:r>
                <a:rPr lang="ar-SY" sz="2000" b="1" dirty="0">
                  <a:solidFill>
                    <a:schemeClr val="bg1"/>
                  </a:solidFill>
                  <a:latin typeface="Century Gothic" panose="020B0502020202020204" pitchFamily="34" charset="0"/>
                </a:rPr>
                <a:t>والذي يوافق 23 سبتمبر , اليوم الأول من برج الميزان </a:t>
              </a:r>
              <a:endParaRPr lang="en-US" sz="2000" b="1" dirty="0">
                <a:solidFill>
                  <a:schemeClr val="bg1"/>
                </a:solidFill>
                <a:latin typeface="Century Gothic" panose="020B0502020202020204" pitchFamily="34" charset="0"/>
              </a:endParaRPr>
            </a:p>
          </p:txBody>
        </p:sp>
      </p:grpSp>
      <p:sp useBgFill="1">
        <p:nvSpPr>
          <p:cNvPr id="4" name="Rectangle 3">
            <a:extLst>
              <a:ext uri="{FF2B5EF4-FFF2-40B4-BE49-F238E27FC236}">
                <a16:creationId xmlns:a16="http://schemas.microsoft.com/office/drawing/2014/main" id="{78E39D27-82BF-4EB5-925E-C14161165C38}"/>
              </a:ext>
            </a:extLst>
          </p:cNvPr>
          <p:cNvSpPr/>
          <p:nvPr/>
        </p:nvSpPr>
        <p:spPr>
          <a:xfrm>
            <a:off x="9414822" y="58533"/>
            <a:ext cx="2777178" cy="679946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06BB4F5-DC4A-4DBA-8B5E-5873F8EE4BF8}"/>
              </a:ext>
            </a:extLst>
          </p:cNvPr>
          <p:cNvGrpSpPr/>
          <p:nvPr/>
        </p:nvGrpSpPr>
        <p:grpSpPr>
          <a:xfrm>
            <a:off x="9206672" y="536836"/>
            <a:ext cx="2473590" cy="1727752"/>
            <a:chOff x="7253296" y="478302"/>
            <a:chExt cx="2481547" cy="1742625"/>
          </a:xfrm>
        </p:grpSpPr>
        <p:sp>
          <p:nvSpPr>
            <p:cNvPr id="11" name="Freeform: Shape 10">
              <a:extLst>
                <a:ext uri="{FF2B5EF4-FFF2-40B4-BE49-F238E27FC236}">
                  <a16:creationId xmlns:a16="http://schemas.microsoft.com/office/drawing/2014/main" id="{C1577F64-6FF2-4C8A-810B-4E5641319F57}"/>
                </a:ext>
              </a:extLst>
            </p:cNvPr>
            <p:cNvSpPr/>
            <p:nvPr/>
          </p:nvSpPr>
          <p:spPr>
            <a:xfrm flipH="1">
              <a:off x="7507714" y="6550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2B4C5057-A82E-465E-A563-BE0ACA39CC62}"/>
                </a:ext>
              </a:extLst>
            </p:cNvPr>
            <p:cNvSpPr/>
            <p:nvPr/>
          </p:nvSpPr>
          <p:spPr>
            <a:xfrm flipH="1">
              <a:off x="7253296" y="4783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CC00"/>
                </a:gs>
                <a:gs pos="90300">
                  <a:srgbClr val="FF9E00"/>
                </a:gs>
                <a:gs pos="100000">
                  <a:srgbClr val="D67F00"/>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BD706D3-5055-4296-9750-EC8C0C5A438C}"/>
              </a:ext>
            </a:extLst>
          </p:cNvPr>
          <p:cNvGrpSpPr/>
          <p:nvPr/>
        </p:nvGrpSpPr>
        <p:grpSpPr>
          <a:xfrm>
            <a:off x="9132910" y="2598036"/>
            <a:ext cx="2473590" cy="1727752"/>
            <a:chOff x="7179578" y="2539502"/>
            <a:chExt cx="2481547" cy="1742625"/>
          </a:xfrm>
        </p:grpSpPr>
        <p:sp>
          <p:nvSpPr>
            <p:cNvPr id="18" name="Freeform: Shape 17">
              <a:extLst>
                <a:ext uri="{FF2B5EF4-FFF2-40B4-BE49-F238E27FC236}">
                  <a16:creationId xmlns:a16="http://schemas.microsoft.com/office/drawing/2014/main" id="{5F729D18-DA29-4C1C-9AEC-CDE3FDFD4F97}"/>
                </a:ext>
              </a:extLst>
            </p:cNvPr>
            <p:cNvSpPr/>
            <p:nvPr/>
          </p:nvSpPr>
          <p:spPr>
            <a:xfrm flipH="1">
              <a:off x="7433996" y="27162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4732228B-36A4-4D66-BBA8-FB46F667A880}"/>
                </a:ext>
              </a:extLst>
            </p:cNvPr>
            <p:cNvSpPr/>
            <p:nvPr/>
          </p:nvSpPr>
          <p:spPr>
            <a:xfrm flipH="1">
              <a:off x="7179578" y="25395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00CC99"/>
                </a:gs>
                <a:gs pos="100000">
                  <a:srgbClr val="0066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F15CA080-E4CE-4A68-AD23-709C08C763D9}"/>
              </a:ext>
            </a:extLst>
          </p:cNvPr>
          <p:cNvGrpSpPr/>
          <p:nvPr/>
        </p:nvGrpSpPr>
        <p:grpSpPr>
          <a:xfrm>
            <a:off x="9059314" y="4659235"/>
            <a:ext cx="2540856" cy="1687576"/>
            <a:chOff x="7105860" y="4600701"/>
            <a:chExt cx="2549030" cy="1702103"/>
          </a:xfrm>
        </p:grpSpPr>
        <p:sp>
          <p:nvSpPr>
            <p:cNvPr id="23" name="Freeform: Shape 22">
              <a:extLst>
                <a:ext uri="{FF2B5EF4-FFF2-40B4-BE49-F238E27FC236}">
                  <a16:creationId xmlns:a16="http://schemas.microsoft.com/office/drawing/2014/main" id="{EBE45EDD-7CB1-4341-BD2F-9E3DA2C9FF12}"/>
                </a:ext>
              </a:extLst>
            </p:cNvPr>
            <p:cNvSpPr/>
            <p:nvPr/>
          </p:nvSpPr>
          <p:spPr>
            <a:xfrm flipH="1">
              <a:off x="7427761" y="4736943"/>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Shape 23">
              <a:extLst>
                <a:ext uri="{FF2B5EF4-FFF2-40B4-BE49-F238E27FC236}">
                  <a16:creationId xmlns:a16="http://schemas.microsoft.com/office/drawing/2014/main" id="{142D785E-6F7C-416D-B56E-E84725256CAF}"/>
                </a:ext>
              </a:extLst>
            </p:cNvPr>
            <p:cNvSpPr/>
            <p:nvPr/>
          </p:nvSpPr>
          <p:spPr>
            <a:xfrm flipH="1">
              <a:off x="7105860" y="4600701"/>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33CC"/>
                </a:gs>
                <a:gs pos="100000">
                  <a:srgbClr val="6600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8">
            <a:extLst>
              <a:ext uri="{FF2B5EF4-FFF2-40B4-BE49-F238E27FC236}">
                <a16:creationId xmlns:a16="http://schemas.microsoft.com/office/drawing/2014/main" id="{6F415DCE-6113-456B-A5BD-47ACAF60903E}"/>
              </a:ext>
            </a:extLst>
          </p:cNvPr>
          <p:cNvGrpSpPr/>
          <p:nvPr/>
        </p:nvGrpSpPr>
        <p:grpSpPr>
          <a:xfrm>
            <a:off x="2" y="-260022"/>
            <a:ext cx="2466992" cy="3027035"/>
            <a:chOff x="9100212" y="346413"/>
            <a:chExt cx="2562752" cy="3434047"/>
          </a:xfrm>
        </p:grpSpPr>
        <p:grpSp>
          <p:nvGrpSpPr>
            <p:cNvPr id="56" name="Group 31">
              <a:extLst>
                <a:ext uri="{FF2B5EF4-FFF2-40B4-BE49-F238E27FC236}">
                  <a16:creationId xmlns:a16="http://schemas.microsoft.com/office/drawing/2014/main" id="{1D4DFA15-24A7-44BE-A912-F9CDAAA20C20}"/>
                </a:ext>
              </a:extLst>
            </p:cNvPr>
            <p:cNvGrpSpPr/>
            <p:nvPr/>
          </p:nvGrpSpPr>
          <p:grpSpPr>
            <a:xfrm>
              <a:off x="9100212" y="346413"/>
              <a:ext cx="2562752" cy="3434047"/>
              <a:chOff x="4192740" y="572939"/>
              <a:chExt cx="4238595" cy="5679652"/>
            </a:xfrm>
          </p:grpSpPr>
          <p:sp>
            <p:nvSpPr>
              <p:cNvPr id="58" name="Rectangle 32">
                <a:extLst>
                  <a:ext uri="{FF2B5EF4-FFF2-40B4-BE49-F238E27FC236}">
                    <a16:creationId xmlns:a16="http://schemas.microsoft.com/office/drawing/2014/main" id="{81D1CDCA-60E9-494F-8565-FFB5CE0747A4}"/>
                  </a:ext>
                </a:extLst>
              </p:cNvPr>
              <p:cNvSpPr/>
              <p:nvPr/>
            </p:nvSpPr>
            <p:spPr>
              <a:xfrm>
                <a:off x="4192740" y="2327978"/>
                <a:ext cx="4238595" cy="3924613"/>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61"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Connector 35">
                <a:extLst>
                  <a:ext uri="{FF2B5EF4-FFF2-40B4-BE49-F238E27FC236}">
                    <a16:creationId xmlns:a16="http://schemas.microsoft.com/office/drawing/2014/main" id="{2018C0BC-D65B-4BFE-8726-9E1CA87DC790}"/>
                  </a:ext>
                </a:extLst>
              </p:cNvPr>
              <p:cNvCxnSpPr/>
              <p:nvPr/>
            </p:nvCxnSpPr>
            <p:spPr>
              <a:xfrm flipV="1">
                <a:off x="6124293" y="572939"/>
                <a:ext cx="18722" cy="1244768"/>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57" name="Picture 70">
              <a:extLst>
                <a:ext uri="{FF2B5EF4-FFF2-40B4-BE49-F238E27FC236}">
                  <a16:creationId xmlns:a16="http://schemas.microsoft.com/office/drawing/2014/main" id="{28F0844A-1ACC-4186-A996-B040FE8D2A5A}"/>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230632" y="1517727"/>
              <a:ext cx="2325481" cy="2152553"/>
            </a:xfrm>
            <a:prstGeom prst="rect">
              <a:avLst/>
            </a:prstGeom>
          </p:spPr>
        </p:pic>
      </p:grpSp>
    </p:spTree>
    <p:extLst>
      <p:ext uri="{BB962C8B-B14F-4D97-AF65-F5344CB8AC3E}">
        <p14:creationId xmlns:p14="http://schemas.microsoft.com/office/powerpoint/2010/main" val="159947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500" fill="hold"/>
                                        <p:tgtEl>
                                          <p:spTgt spid="55"/>
                                        </p:tgtEl>
                                        <p:attrNameLst>
                                          <p:attrName>ppt_x</p:attrName>
                                        </p:attrNameLst>
                                      </p:cBhvr>
                                      <p:tavLst>
                                        <p:tav tm="0">
                                          <p:val>
                                            <p:strVal val="#ppt_x"/>
                                          </p:val>
                                        </p:tav>
                                        <p:tav tm="100000">
                                          <p:val>
                                            <p:strVal val="#ppt_x"/>
                                          </p:val>
                                        </p:tav>
                                      </p:tavLst>
                                    </p:anim>
                                    <p:anim calcmode="lin" valueType="num">
                                      <p:cBhvr additive="base">
                                        <p:cTn id="38"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FFDE3-A923-41F2-A292-16180518DD06}"/>
              </a:ext>
            </a:extLst>
          </p:cNvPr>
          <p:cNvSpPr/>
          <p:nvPr/>
        </p:nvSpPr>
        <p:spPr>
          <a:xfrm>
            <a:off x="8655166" y="58533"/>
            <a:ext cx="785265" cy="6799467"/>
          </a:xfrm>
          <a:prstGeom prst="rect">
            <a:avLst/>
          </a:prstGeom>
          <a:gradFill>
            <a:gsLst>
              <a:gs pos="0">
                <a:srgbClr val="D9D9D9">
                  <a:alpha val="0"/>
                </a:srgbClr>
              </a:gs>
              <a:gs pos="93000">
                <a:schemeClr val="tx1">
                  <a:alpha val="4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7F41BB-0C1A-4B12-9E40-47DFC069B94D}"/>
              </a:ext>
            </a:extLst>
          </p:cNvPr>
          <p:cNvGrpSpPr/>
          <p:nvPr/>
        </p:nvGrpSpPr>
        <p:grpSpPr>
          <a:xfrm>
            <a:off x="3120571" y="797866"/>
            <a:ext cx="6311634" cy="1735147"/>
            <a:chOff x="2398487" y="739333"/>
            <a:chExt cx="5096212" cy="1750084"/>
          </a:xfrm>
        </p:grpSpPr>
        <p:grpSp>
          <p:nvGrpSpPr>
            <p:cNvPr id="3" name="Group 2">
              <a:extLst>
                <a:ext uri="{FF2B5EF4-FFF2-40B4-BE49-F238E27FC236}">
                  <a16:creationId xmlns:a16="http://schemas.microsoft.com/office/drawing/2014/main" id="{6EFE4211-0FE1-430D-B479-B426CB39E854}"/>
                </a:ext>
              </a:extLst>
            </p:cNvPr>
            <p:cNvGrpSpPr/>
            <p:nvPr/>
          </p:nvGrpSpPr>
          <p:grpSpPr>
            <a:xfrm>
              <a:off x="2398487" y="739333"/>
              <a:ext cx="5096212" cy="1750084"/>
              <a:chOff x="2398487" y="739333"/>
              <a:chExt cx="5096212" cy="1750084"/>
            </a:xfrm>
          </p:grpSpPr>
          <p:sp>
            <p:nvSpPr>
              <p:cNvPr id="8" name="Freeform: Shape 7">
                <a:extLst>
                  <a:ext uri="{FF2B5EF4-FFF2-40B4-BE49-F238E27FC236}">
                    <a16:creationId xmlns:a16="http://schemas.microsoft.com/office/drawing/2014/main" id="{F0BB28A2-D5C7-4A4A-B9AA-8597AE8EBAD8}"/>
                  </a:ext>
                </a:extLst>
              </p:cNvPr>
              <p:cNvSpPr/>
              <p:nvPr/>
            </p:nvSpPr>
            <p:spPr>
              <a:xfrm>
                <a:off x="2421069" y="923556"/>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2C23CD-8A5B-4335-B43F-2166D497B68C}"/>
                  </a:ext>
                </a:extLst>
              </p:cNvPr>
              <p:cNvSpPr/>
              <p:nvPr/>
            </p:nvSpPr>
            <p:spPr>
              <a:xfrm>
                <a:off x="2398487" y="7393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gradFill flip="none" rotWithShape="1">
                <a:gsLst>
                  <a:gs pos="0">
                    <a:srgbClr val="FFCC00"/>
                  </a:gs>
                  <a:gs pos="100000">
                    <a:srgbClr val="FF9900"/>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E389D086-7115-43AB-8EE3-7F88744BFC76}"/>
                </a:ext>
              </a:extLst>
            </p:cNvPr>
            <p:cNvSpPr txBox="1"/>
            <p:nvPr/>
          </p:nvSpPr>
          <p:spPr>
            <a:xfrm>
              <a:off x="3050861" y="1258986"/>
              <a:ext cx="4318404" cy="713980"/>
            </a:xfrm>
            <a:prstGeom prst="rect">
              <a:avLst/>
            </a:prstGeom>
            <a:noFill/>
          </p:spPr>
          <p:txBody>
            <a:bodyPr wrap="square" rtlCol="0">
              <a:spAutoFit/>
            </a:bodyPr>
            <a:lstStyle/>
            <a:p>
              <a:pPr algn="ctr"/>
              <a:r>
                <a:rPr lang="ar-SY" sz="2000" b="1" dirty="0">
                  <a:solidFill>
                    <a:schemeClr val="bg1"/>
                  </a:solidFill>
                </a:rPr>
                <a:t>ب- كم استغرق الملك عبدالعزيز في توحيد الوطن بالسنوات والعقود؟</a:t>
              </a:r>
              <a:endParaRPr lang="en-US" sz="2000" b="1" dirty="0">
                <a:solidFill>
                  <a:schemeClr val="bg1"/>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440F8AA7-3541-4B6C-A2C9-D5AF3C93465D}"/>
              </a:ext>
            </a:extLst>
          </p:cNvPr>
          <p:cNvGrpSpPr/>
          <p:nvPr/>
        </p:nvGrpSpPr>
        <p:grpSpPr>
          <a:xfrm>
            <a:off x="4358287" y="2859067"/>
            <a:ext cx="5126660" cy="1735146"/>
            <a:chOff x="2404439" y="2800533"/>
            <a:chExt cx="5143152" cy="1750083"/>
          </a:xfrm>
        </p:grpSpPr>
        <p:grpSp>
          <p:nvGrpSpPr>
            <p:cNvPr id="5" name="Group 4">
              <a:extLst>
                <a:ext uri="{FF2B5EF4-FFF2-40B4-BE49-F238E27FC236}">
                  <a16:creationId xmlns:a16="http://schemas.microsoft.com/office/drawing/2014/main" id="{3B88E973-E747-492B-BB65-1C254B005B2C}"/>
                </a:ext>
              </a:extLst>
            </p:cNvPr>
            <p:cNvGrpSpPr/>
            <p:nvPr/>
          </p:nvGrpSpPr>
          <p:grpSpPr>
            <a:xfrm>
              <a:off x="2404439" y="2800533"/>
              <a:ext cx="5143152" cy="1750083"/>
              <a:chOff x="2404439" y="2800533"/>
              <a:chExt cx="5143152" cy="1750083"/>
            </a:xfrm>
          </p:grpSpPr>
          <p:sp>
            <p:nvSpPr>
              <p:cNvPr id="16" name="Freeform: Shape 15">
                <a:extLst>
                  <a:ext uri="{FF2B5EF4-FFF2-40B4-BE49-F238E27FC236}">
                    <a16:creationId xmlns:a16="http://schemas.microsoft.com/office/drawing/2014/main" id="{E2511CCB-44C3-44D0-92B5-937D69E7A2B1}"/>
                  </a:ext>
                </a:extLst>
              </p:cNvPr>
              <p:cNvSpPr/>
              <p:nvPr/>
            </p:nvSpPr>
            <p:spPr>
              <a:xfrm>
                <a:off x="2404439" y="29847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63374 w 4996069"/>
                  <a:gd name="connsiteY5" fmla="*/ 5908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63374" y="590888"/>
                    </a:lnTo>
                    <a:lnTo>
                      <a:pt x="0" y="255667"/>
                    </a:lnTo>
                    <a:lnTo>
                      <a:pt x="0" y="239099"/>
                    </a:lnTo>
                    <a:cubicBezTo>
                      <a:pt x="364297" y="57917"/>
                      <a:pt x="728593" y="-4364"/>
                      <a:pt x="1092890"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2ADCF25-7E98-4730-9ED8-FCAB72426CB5}"/>
                  </a:ext>
                </a:extLst>
              </p:cNvPr>
              <p:cNvSpPr/>
              <p:nvPr/>
            </p:nvSpPr>
            <p:spPr>
              <a:xfrm>
                <a:off x="2451379" y="28005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287008 w 4996069"/>
                  <a:gd name="connsiteY5" fmla="*/ 92337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287008" y="923378"/>
                    </a:lnTo>
                    <a:lnTo>
                      <a:pt x="0" y="255667"/>
                    </a:lnTo>
                    <a:lnTo>
                      <a:pt x="0" y="239099"/>
                    </a:lnTo>
                    <a:cubicBezTo>
                      <a:pt x="364297" y="57917"/>
                      <a:pt x="728593" y="-4364"/>
                      <a:pt x="1092890" y="236"/>
                    </a:cubicBezTo>
                    <a:close/>
                  </a:path>
                </a:pathLst>
              </a:custGeom>
              <a:gradFill flip="none" rotWithShape="1">
                <a:gsLst>
                  <a:gs pos="0">
                    <a:srgbClr val="00CC99"/>
                  </a:gs>
                  <a:gs pos="100000">
                    <a:srgbClr val="0066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1998C5FB-104D-48CD-995D-33E7BC59FBA1}"/>
                </a:ext>
              </a:extLst>
            </p:cNvPr>
            <p:cNvSpPr txBox="1"/>
            <p:nvPr/>
          </p:nvSpPr>
          <p:spPr>
            <a:xfrm>
              <a:off x="2706206" y="3171001"/>
              <a:ext cx="4488215" cy="589809"/>
            </a:xfrm>
            <a:prstGeom prst="rect">
              <a:avLst/>
            </a:prstGeom>
            <a:noFill/>
          </p:spPr>
          <p:txBody>
            <a:bodyPr wrap="square" rtlCol="0">
              <a:spAutoFit/>
            </a:bodyPr>
            <a:lstStyle/>
            <a:p>
              <a:pPr algn="ctr"/>
              <a:r>
                <a:rPr lang="ar-SY" sz="3200" b="1" dirty="0">
                  <a:solidFill>
                    <a:schemeClr val="bg1"/>
                  </a:solidFill>
                </a:rPr>
                <a:t>32  سنة</a:t>
              </a:r>
            </a:p>
          </p:txBody>
        </p:sp>
      </p:grpSp>
      <p:grpSp>
        <p:nvGrpSpPr>
          <p:cNvPr id="14" name="Group 13">
            <a:extLst>
              <a:ext uri="{FF2B5EF4-FFF2-40B4-BE49-F238E27FC236}">
                <a16:creationId xmlns:a16="http://schemas.microsoft.com/office/drawing/2014/main" id="{A9D0C04B-E8E9-4C3D-9016-3D8D72C18C07}"/>
              </a:ext>
            </a:extLst>
          </p:cNvPr>
          <p:cNvGrpSpPr/>
          <p:nvPr/>
        </p:nvGrpSpPr>
        <p:grpSpPr>
          <a:xfrm>
            <a:off x="4356985" y="4920265"/>
            <a:ext cx="5124591" cy="1735147"/>
            <a:chOff x="2403137" y="4861732"/>
            <a:chExt cx="5141076" cy="1750084"/>
          </a:xfrm>
        </p:grpSpPr>
        <p:grpSp>
          <p:nvGrpSpPr>
            <p:cNvPr id="6" name="Group 5">
              <a:extLst>
                <a:ext uri="{FF2B5EF4-FFF2-40B4-BE49-F238E27FC236}">
                  <a16:creationId xmlns:a16="http://schemas.microsoft.com/office/drawing/2014/main" id="{D2DB1E44-CA9C-44B0-978D-4C04755B5D44}"/>
                </a:ext>
              </a:extLst>
            </p:cNvPr>
            <p:cNvGrpSpPr/>
            <p:nvPr/>
          </p:nvGrpSpPr>
          <p:grpSpPr>
            <a:xfrm>
              <a:off x="2403137" y="4861732"/>
              <a:ext cx="5141076" cy="1750084"/>
              <a:chOff x="2403137" y="4861732"/>
              <a:chExt cx="5141076" cy="1750084"/>
            </a:xfrm>
          </p:grpSpPr>
          <p:sp>
            <p:nvSpPr>
              <p:cNvPr id="21" name="Freeform: Shape 20">
                <a:extLst>
                  <a:ext uri="{FF2B5EF4-FFF2-40B4-BE49-F238E27FC236}">
                    <a16:creationId xmlns:a16="http://schemas.microsoft.com/office/drawing/2014/main" id="{EA23F34B-28D9-4391-8EEC-D7258E21FCED}"/>
                  </a:ext>
                </a:extLst>
              </p:cNvPr>
              <p:cNvSpPr/>
              <p:nvPr/>
            </p:nvSpPr>
            <p:spPr>
              <a:xfrm>
                <a:off x="2428381" y="50459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07625 w 4996069"/>
                  <a:gd name="connsiteY5" fmla="*/ 1095444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07625" y="1095444"/>
                    </a:lnTo>
                    <a:lnTo>
                      <a:pt x="0" y="255667"/>
                    </a:lnTo>
                    <a:lnTo>
                      <a:pt x="0" y="239099"/>
                    </a:lnTo>
                    <a:cubicBezTo>
                      <a:pt x="364297" y="57917"/>
                      <a:pt x="728593" y="-4364"/>
                      <a:pt x="1092890"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E7435A3-2DBA-45F8-A2B0-F01CDE6B6A05}"/>
                  </a:ext>
                </a:extLst>
              </p:cNvPr>
              <p:cNvSpPr/>
              <p:nvPr/>
            </p:nvSpPr>
            <p:spPr>
              <a:xfrm>
                <a:off x="2403137" y="4861732"/>
                <a:ext cx="5141076"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136872 w 5040051"/>
                  <a:gd name="connsiteY0" fmla="*/ 236 h 1969067"/>
                  <a:gd name="connsiteX1" fmla="*/ 5040051 w 5040051"/>
                  <a:gd name="connsiteY1" fmla="*/ 239099 h 1969067"/>
                  <a:gd name="connsiteX2" fmla="*/ 5040051 w 5040051"/>
                  <a:gd name="connsiteY2" fmla="*/ 1729969 h 1969067"/>
                  <a:gd name="connsiteX3" fmla="*/ 200109 w 5040051"/>
                  <a:gd name="connsiteY3" fmla="*/ 1659448 h 1969067"/>
                  <a:gd name="connsiteX4" fmla="*/ 62109 w 5040051"/>
                  <a:gd name="connsiteY4" fmla="*/ 1721781 h 1969067"/>
                  <a:gd name="connsiteX5" fmla="*/ 0 w 5040051"/>
                  <a:gd name="connsiteY5" fmla="*/ 923378 h 1969067"/>
                  <a:gd name="connsiteX6" fmla="*/ 43982 w 5040051"/>
                  <a:gd name="connsiteY6" fmla="*/ 255667 h 1969067"/>
                  <a:gd name="connsiteX7" fmla="*/ 43982 w 5040051"/>
                  <a:gd name="connsiteY7" fmla="*/ 239099 h 1969067"/>
                  <a:gd name="connsiteX8" fmla="*/ 1136872 w 5040051"/>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51" h="1969067">
                    <a:moveTo>
                      <a:pt x="1136872" y="236"/>
                    </a:moveTo>
                    <a:cubicBezTo>
                      <a:pt x="2437932" y="16666"/>
                      <a:pt x="3738992" y="886178"/>
                      <a:pt x="5040051" y="239099"/>
                    </a:cubicBezTo>
                    <a:lnTo>
                      <a:pt x="5040051" y="1729969"/>
                    </a:lnTo>
                    <a:cubicBezTo>
                      <a:pt x="3426738" y="2532347"/>
                      <a:pt x="1813423" y="1002814"/>
                      <a:pt x="200109" y="1659448"/>
                    </a:cubicBezTo>
                    <a:lnTo>
                      <a:pt x="62109" y="1721781"/>
                    </a:lnTo>
                    <a:lnTo>
                      <a:pt x="0" y="923378"/>
                    </a:lnTo>
                    <a:lnTo>
                      <a:pt x="43982" y="255667"/>
                    </a:lnTo>
                    <a:lnTo>
                      <a:pt x="43982" y="239099"/>
                    </a:lnTo>
                    <a:cubicBezTo>
                      <a:pt x="408279" y="57917"/>
                      <a:pt x="772575" y="-4364"/>
                      <a:pt x="1136872" y="236"/>
                    </a:cubicBezTo>
                    <a:close/>
                  </a:path>
                </a:pathLst>
              </a:custGeom>
              <a:gradFill flip="none" rotWithShape="1">
                <a:gsLst>
                  <a:gs pos="0">
                    <a:srgbClr val="FF33CC"/>
                  </a:gs>
                  <a:gs pos="100000">
                    <a:srgbClr val="6600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89335349-4CCC-4EEE-9C18-8220ECBCA476}"/>
                </a:ext>
              </a:extLst>
            </p:cNvPr>
            <p:cNvSpPr txBox="1"/>
            <p:nvPr/>
          </p:nvSpPr>
          <p:spPr>
            <a:xfrm>
              <a:off x="2589722" y="5363338"/>
              <a:ext cx="4609737" cy="589809"/>
            </a:xfrm>
            <a:prstGeom prst="rect">
              <a:avLst/>
            </a:prstGeom>
            <a:noFill/>
          </p:spPr>
          <p:txBody>
            <a:bodyPr wrap="square" rtlCol="0">
              <a:spAutoFit/>
            </a:bodyPr>
            <a:lstStyle/>
            <a:p>
              <a:pPr algn="ctr"/>
              <a:r>
                <a:rPr lang="ar-SY" sz="2800" b="1" dirty="0">
                  <a:solidFill>
                    <a:schemeClr val="bg1"/>
                  </a:solidFill>
                  <a:latin typeface="Century Gothic" panose="020B0502020202020204" pitchFamily="34" charset="0"/>
                </a:rPr>
                <a:t>3  </a:t>
              </a:r>
              <a:r>
                <a:rPr lang="ar-SY" sz="3200" b="1" dirty="0">
                  <a:solidFill>
                    <a:schemeClr val="bg1"/>
                  </a:solidFill>
                  <a:latin typeface="Century Gothic" panose="020B0502020202020204" pitchFamily="34" charset="0"/>
                </a:rPr>
                <a:t>عقود</a:t>
              </a:r>
              <a:endParaRPr lang="en-US" sz="2800" b="1" dirty="0">
                <a:solidFill>
                  <a:schemeClr val="bg1"/>
                </a:solidFill>
                <a:latin typeface="Century Gothic" panose="020B0502020202020204" pitchFamily="34" charset="0"/>
              </a:endParaRPr>
            </a:p>
          </p:txBody>
        </p:sp>
      </p:grpSp>
      <p:sp useBgFill="1">
        <p:nvSpPr>
          <p:cNvPr id="4" name="Rectangle 3">
            <a:extLst>
              <a:ext uri="{FF2B5EF4-FFF2-40B4-BE49-F238E27FC236}">
                <a16:creationId xmlns:a16="http://schemas.microsoft.com/office/drawing/2014/main" id="{78E39D27-82BF-4EB5-925E-C14161165C38}"/>
              </a:ext>
            </a:extLst>
          </p:cNvPr>
          <p:cNvSpPr/>
          <p:nvPr/>
        </p:nvSpPr>
        <p:spPr>
          <a:xfrm>
            <a:off x="9414822" y="58533"/>
            <a:ext cx="2777178" cy="679946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06BB4F5-DC4A-4DBA-8B5E-5873F8EE4BF8}"/>
              </a:ext>
            </a:extLst>
          </p:cNvPr>
          <p:cNvGrpSpPr/>
          <p:nvPr/>
        </p:nvGrpSpPr>
        <p:grpSpPr>
          <a:xfrm>
            <a:off x="9206672" y="536836"/>
            <a:ext cx="2473590" cy="1727752"/>
            <a:chOff x="7253296" y="478302"/>
            <a:chExt cx="2481547" cy="1742625"/>
          </a:xfrm>
        </p:grpSpPr>
        <p:sp>
          <p:nvSpPr>
            <p:cNvPr id="11" name="Freeform: Shape 10">
              <a:extLst>
                <a:ext uri="{FF2B5EF4-FFF2-40B4-BE49-F238E27FC236}">
                  <a16:creationId xmlns:a16="http://schemas.microsoft.com/office/drawing/2014/main" id="{C1577F64-6FF2-4C8A-810B-4E5641319F57}"/>
                </a:ext>
              </a:extLst>
            </p:cNvPr>
            <p:cNvSpPr/>
            <p:nvPr/>
          </p:nvSpPr>
          <p:spPr>
            <a:xfrm flipH="1">
              <a:off x="7507714" y="6550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2B4C5057-A82E-465E-A563-BE0ACA39CC62}"/>
                </a:ext>
              </a:extLst>
            </p:cNvPr>
            <p:cNvSpPr/>
            <p:nvPr/>
          </p:nvSpPr>
          <p:spPr>
            <a:xfrm flipH="1">
              <a:off x="7253296" y="4783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CC00"/>
                </a:gs>
                <a:gs pos="90300">
                  <a:srgbClr val="FF9E00"/>
                </a:gs>
                <a:gs pos="100000">
                  <a:srgbClr val="D67F00"/>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BD706D3-5055-4296-9750-EC8C0C5A438C}"/>
              </a:ext>
            </a:extLst>
          </p:cNvPr>
          <p:cNvGrpSpPr/>
          <p:nvPr/>
        </p:nvGrpSpPr>
        <p:grpSpPr>
          <a:xfrm>
            <a:off x="9132910" y="2598036"/>
            <a:ext cx="2473590" cy="1727752"/>
            <a:chOff x="7179578" y="2539502"/>
            <a:chExt cx="2481547" cy="1742625"/>
          </a:xfrm>
        </p:grpSpPr>
        <p:sp>
          <p:nvSpPr>
            <p:cNvPr id="18" name="Freeform: Shape 17">
              <a:extLst>
                <a:ext uri="{FF2B5EF4-FFF2-40B4-BE49-F238E27FC236}">
                  <a16:creationId xmlns:a16="http://schemas.microsoft.com/office/drawing/2014/main" id="{5F729D18-DA29-4C1C-9AEC-CDE3FDFD4F97}"/>
                </a:ext>
              </a:extLst>
            </p:cNvPr>
            <p:cNvSpPr/>
            <p:nvPr/>
          </p:nvSpPr>
          <p:spPr>
            <a:xfrm flipH="1">
              <a:off x="7433996" y="27162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4732228B-36A4-4D66-BBA8-FB46F667A880}"/>
                </a:ext>
              </a:extLst>
            </p:cNvPr>
            <p:cNvSpPr/>
            <p:nvPr/>
          </p:nvSpPr>
          <p:spPr>
            <a:xfrm flipH="1">
              <a:off x="7179578" y="25395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00CC99"/>
                </a:gs>
                <a:gs pos="100000">
                  <a:srgbClr val="0066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F15CA080-E4CE-4A68-AD23-709C08C763D9}"/>
              </a:ext>
            </a:extLst>
          </p:cNvPr>
          <p:cNvGrpSpPr/>
          <p:nvPr/>
        </p:nvGrpSpPr>
        <p:grpSpPr>
          <a:xfrm>
            <a:off x="8937317" y="4794315"/>
            <a:ext cx="2662855" cy="1552497"/>
            <a:chOff x="6983469" y="4736943"/>
            <a:chExt cx="2671421" cy="1565861"/>
          </a:xfrm>
        </p:grpSpPr>
        <p:sp>
          <p:nvSpPr>
            <p:cNvPr id="23" name="Freeform: Shape 22">
              <a:extLst>
                <a:ext uri="{FF2B5EF4-FFF2-40B4-BE49-F238E27FC236}">
                  <a16:creationId xmlns:a16="http://schemas.microsoft.com/office/drawing/2014/main" id="{EBE45EDD-7CB1-4341-BD2F-9E3DA2C9FF12}"/>
                </a:ext>
              </a:extLst>
            </p:cNvPr>
            <p:cNvSpPr/>
            <p:nvPr/>
          </p:nvSpPr>
          <p:spPr>
            <a:xfrm flipH="1">
              <a:off x="7427761" y="4736943"/>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extBox 26">
              <a:extLst>
                <a:ext uri="{FF2B5EF4-FFF2-40B4-BE49-F238E27FC236}">
                  <a16:creationId xmlns:a16="http://schemas.microsoft.com/office/drawing/2014/main" id="{1923FB38-F776-4473-A151-A5CB3289EB4E}"/>
                </a:ext>
              </a:extLst>
            </p:cNvPr>
            <p:cNvSpPr txBox="1"/>
            <p:nvPr/>
          </p:nvSpPr>
          <p:spPr>
            <a:xfrm>
              <a:off x="6983469" y="5646519"/>
              <a:ext cx="1684280" cy="369332"/>
            </a:xfrm>
            <a:prstGeom prst="rect">
              <a:avLst/>
            </a:prstGeom>
            <a:noFill/>
          </p:spPr>
          <p:txBody>
            <a:bodyPr wrap="square" rtlCol="0">
              <a:spAutoFit/>
            </a:bodyPr>
            <a:lstStyle/>
            <a:p>
              <a:pPr algn="ctr"/>
              <a:endParaRPr lang="en-US" b="1" dirty="0">
                <a:solidFill>
                  <a:schemeClr val="bg1"/>
                </a:solidFill>
                <a:latin typeface="Century Gothic" panose="020B0502020202020204" pitchFamily="34" charset="0"/>
              </a:endParaRPr>
            </a:p>
          </p:txBody>
        </p:sp>
      </p:grpSp>
      <p:grpSp>
        <p:nvGrpSpPr>
          <p:cNvPr id="39" name="Group 8">
            <a:extLst>
              <a:ext uri="{FF2B5EF4-FFF2-40B4-BE49-F238E27FC236}">
                <a16:creationId xmlns:a16="http://schemas.microsoft.com/office/drawing/2014/main" id="{6F415DCE-6113-456B-A5BD-47ACAF60903E}"/>
              </a:ext>
            </a:extLst>
          </p:cNvPr>
          <p:cNvGrpSpPr/>
          <p:nvPr/>
        </p:nvGrpSpPr>
        <p:grpSpPr>
          <a:xfrm>
            <a:off x="0" y="5399"/>
            <a:ext cx="3553139" cy="5810068"/>
            <a:chOff x="8257142" y="-1752649"/>
            <a:chExt cx="3710650" cy="6067630"/>
          </a:xfrm>
        </p:grpSpPr>
        <p:grpSp>
          <p:nvGrpSpPr>
            <p:cNvPr id="40" name="Group 31">
              <a:extLst>
                <a:ext uri="{FF2B5EF4-FFF2-40B4-BE49-F238E27FC236}">
                  <a16:creationId xmlns:a16="http://schemas.microsoft.com/office/drawing/2014/main" id="{1D4DFA15-24A7-44BE-A912-F9CDAAA20C20}"/>
                </a:ext>
              </a:extLst>
            </p:cNvPr>
            <p:cNvGrpSpPr/>
            <p:nvPr/>
          </p:nvGrpSpPr>
          <p:grpSpPr>
            <a:xfrm>
              <a:off x="8257142" y="-1752649"/>
              <a:ext cx="3710650" cy="6067630"/>
              <a:chOff x="2798369" y="-2898749"/>
              <a:chExt cx="6137134" cy="10035398"/>
            </a:xfrm>
          </p:grpSpPr>
          <p:sp>
            <p:nvSpPr>
              <p:cNvPr id="43" name="Rectangle 32">
                <a:extLst>
                  <a:ext uri="{FF2B5EF4-FFF2-40B4-BE49-F238E27FC236}">
                    <a16:creationId xmlns:a16="http://schemas.microsoft.com/office/drawing/2014/main" id="{81D1CDCA-60E9-494F-8565-FFB5CE0747A4}"/>
                  </a:ext>
                </a:extLst>
              </p:cNvPr>
              <p:cNvSpPr/>
              <p:nvPr/>
            </p:nvSpPr>
            <p:spPr>
              <a:xfrm>
                <a:off x="2798369" y="2166425"/>
                <a:ext cx="6137134" cy="4970224"/>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46"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41" name="Picture 70">
              <a:extLst>
                <a:ext uri="{FF2B5EF4-FFF2-40B4-BE49-F238E27FC236}">
                  <a16:creationId xmlns:a16="http://schemas.microsoft.com/office/drawing/2014/main" id="{28F0844A-1ACC-4186-A996-B040FE8D2A5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393562" y="1623836"/>
              <a:ext cx="3410483" cy="2691145"/>
            </a:xfrm>
            <a:prstGeom prst="rect">
              <a:avLst/>
            </a:prstGeom>
          </p:spPr>
        </p:pic>
        <p:sp>
          <p:nvSpPr>
            <p:cNvPr id="42" name="TextBox 85">
              <a:extLst>
                <a:ext uri="{FF2B5EF4-FFF2-40B4-BE49-F238E27FC236}">
                  <a16:creationId xmlns:a16="http://schemas.microsoft.com/office/drawing/2014/main" id="{E998109D-DA88-493F-856A-4A8977355C16}"/>
                </a:ext>
              </a:extLst>
            </p:cNvPr>
            <p:cNvSpPr txBox="1"/>
            <p:nvPr/>
          </p:nvSpPr>
          <p:spPr>
            <a:xfrm>
              <a:off x="8711874" y="1388960"/>
              <a:ext cx="3092172" cy="353562"/>
            </a:xfrm>
            <a:prstGeom prst="rect">
              <a:avLst/>
            </a:prstGeom>
            <a:noFill/>
          </p:spPr>
          <p:txBody>
            <a:bodyPr wrap="square" rtlCol="0">
              <a:spAutoFit/>
            </a:bodyPr>
            <a:lstStyle/>
            <a:p>
              <a:pPr algn="ctr"/>
              <a:r>
                <a:rPr lang="ar-SY" sz="1600" b="1" dirty="0"/>
                <a:t>الملك عبدالعزيز بن عبدالرحمن آل سعود</a:t>
              </a:r>
              <a:endParaRPr lang="en-US" sz="1600" dirty="0">
                <a:solidFill>
                  <a:srgbClr val="002060"/>
                </a:solidFill>
                <a:latin typeface="Oswald" panose="02000503000000000000" pitchFamily="2" charset="0"/>
              </a:endParaRPr>
            </a:p>
          </p:txBody>
        </p:sp>
      </p:grpSp>
    </p:spTree>
    <p:extLst>
      <p:ext uri="{BB962C8B-B14F-4D97-AF65-F5344CB8AC3E}">
        <p14:creationId xmlns:p14="http://schemas.microsoft.com/office/powerpoint/2010/main" val="256367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FFDE3-A923-41F2-A292-16180518DD06}"/>
              </a:ext>
            </a:extLst>
          </p:cNvPr>
          <p:cNvSpPr/>
          <p:nvPr/>
        </p:nvSpPr>
        <p:spPr>
          <a:xfrm>
            <a:off x="8655166" y="58533"/>
            <a:ext cx="785265" cy="6799467"/>
          </a:xfrm>
          <a:prstGeom prst="rect">
            <a:avLst/>
          </a:prstGeom>
          <a:gradFill>
            <a:gsLst>
              <a:gs pos="0">
                <a:srgbClr val="D9D9D9">
                  <a:alpha val="0"/>
                </a:srgbClr>
              </a:gs>
              <a:gs pos="93000">
                <a:schemeClr val="tx1">
                  <a:alpha val="4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7F41BB-0C1A-4B12-9E40-47DFC069B94D}"/>
              </a:ext>
            </a:extLst>
          </p:cNvPr>
          <p:cNvGrpSpPr/>
          <p:nvPr/>
        </p:nvGrpSpPr>
        <p:grpSpPr>
          <a:xfrm>
            <a:off x="3672114" y="797866"/>
            <a:ext cx="5760091" cy="1735147"/>
            <a:chOff x="2398487" y="739333"/>
            <a:chExt cx="5096212" cy="1750084"/>
          </a:xfrm>
        </p:grpSpPr>
        <p:grpSp>
          <p:nvGrpSpPr>
            <p:cNvPr id="3" name="Group 2">
              <a:extLst>
                <a:ext uri="{FF2B5EF4-FFF2-40B4-BE49-F238E27FC236}">
                  <a16:creationId xmlns:a16="http://schemas.microsoft.com/office/drawing/2014/main" id="{6EFE4211-0FE1-430D-B479-B426CB39E854}"/>
                </a:ext>
              </a:extLst>
            </p:cNvPr>
            <p:cNvGrpSpPr/>
            <p:nvPr/>
          </p:nvGrpSpPr>
          <p:grpSpPr>
            <a:xfrm>
              <a:off x="2398487" y="739333"/>
              <a:ext cx="5096212" cy="1750084"/>
              <a:chOff x="2398487" y="739333"/>
              <a:chExt cx="5096212" cy="1750084"/>
            </a:xfrm>
          </p:grpSpPr>
          <p:sp>
            <p:nvSpPr>
              <p:cNvPr id="8" name="Freeform: Shape 7">
                <a:extLst>
                  <a:ext uri="{FF2B5EF4-FFF2-40B4-BE49-F238E27FC236}">
                    <a16:creationId xmlns:a16="http://schemas.microsoft.com/office/drawing/2014/main" id="{F0BB28A2-D5C7-4A4A-B9AA-8597AE8EBAD8}"/>
                  </a:ext>
                </a:extLst>
              </p:cNvPr>
              <p:cNvSpPr/>
              <p:nvPr/>
            </p:nvSpPr>
            <p:spPr>
              <a:xfrm>
                <a:off x="2421069" y="923556"/>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2C23CD-8A5B-4335-B43F-2166D497B68C}"/>
                  </a:ext>
                </a:extLst>
              </p:cNvPr>
              <p:cNvSpPr/>
              <p:nvPr/>
            </p:nvSpPr>
            <p:spPr>
              <a:xfrm>
                <a:off x="2398487" y="7393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742120" y="997788"/>
                    </a:lnTo>
                    <a:lnTo>
                      <a:pt x="0" y="255667"/>
                    </a:lnTo>
                    <a:lnTo>
                      <a:pt x="0" y="239099"/>
                    </a:lnTo>
                    <a:cubicBezTo>
                      <a:pt x="364297" y="57917"/>
                      <a:pt x="728593" y="-4364"/>
                      <a:pt x="1092890" y="236"/>
                    </a:cubicBezTo>
                    <a:close/>
                  </a:path>
                </a:pathLst>
              </a:custGeom>
              <a:gradFill flip="none" rotWithShape="1">
                <a:gsLst>
                  <a:gs pos="0">
                    <a:srgbClr val="FFCC00"/>
                  </a:gs>
                  <a:gs pos="100000">
                    <a:srgbClr val="FF9900"/>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E389D086-7115-43AB-8EE3-7F88744BFC76}"/>
                </a:ext>
              </a:extLst>
            </p:cNvPr>
            <p:cNvSpPr txBox="1"/>
            <p:nvPr/>
          </p:nvSpPr>
          <p:spPr>
            <a:xfrm>
              <a:off x="3050861" y="1258986"/>
              <a:ext cx="4318404" cy="403554"/>
            </a:xfrm>
            <a:prstGeom prst="rect">
              <a:avLst/>
            </a:prstGeom>
            <a:noFill/>
          </p:spPr>
          <p:txBody>
            <a:bodyPr wrap="square" rtlCol="0">
              <a:spAutoFit/>
            </a:bodyPr>
            <a:lstStyle/>
            <a:p>
              <a:pPr algn="ctr"/>
              <a:r>
                <a:rPr lang="ar-SY" sz="2000" b="1" dirty="0">
                  <a:solidFill>
                    <a:schemeClr val="bg1"/>
                  </a:solidFill>
                </a:rPr>
                <a:t>ج- ما أسباب حرص الملك عبدالعزيز على توحيد المملكة؟</a:t>
              </a:r>
              <a:endParaRPr lang="en-US" sz="2000" b="1" dirty="0">
                <a:solidFill>
                  <a:schemeClr val="bg1"/>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440F8AA7-3541-4B6C-A2C9-D5AF3C93465D}"/>
              </a:ext>
            </a:extLst>
          </p:cNvPr>
          <p:cNvGrpSpPr/>
          <p:nvPr/>
        </p:nvGrpSpPr>
        <p:grpSpPr>
          <a:xfrm>
            <a:off x="2859314" y="2859067"/>
            <a:ext cx="6625633" cy="1735146"/>
            <a:chOff x="2404439" y="2800533"/>
            <a:chExt cx="5143152" cy="1750083"/>
          </a:xfrm>
        </p:grpSpPr>
        <p:grpSp>
          <p:nvGrpSpPr>
            <p:cNvPr id="5" name="Group 4">
              <a:extLst>
                <a:ext uri="{FF2B5EF4-FFF2-40B4-BE49-F238E27FC236}">
                  <a16:creationId xmlns:a16="http://schemas.microsoft.com/office/drawing/2014/main" id="{3B88E973-E747-492B-BB65-1C254B005B2C}"/>
                </a:ext>
              </a:extLst>
            </p:cNvPr>
            <p:cNvGrpSpPr/>
            <p:nvPr/>
          </p:nvGrpSpPr>
          <p:grpSpPr>
            <a:xfrm>
              <a:off x="2404439" y="2800533"/>
              <a:ext cx="5143152" cy="1750083"/>
              <a:chOff x="2404439" y="2800533"/>
              <a:chExt cx="5143152" cy="1750083"/>
            </a:xfrm>
          </p:grpSpPr>
          <p:sp>
            <p:nvSpPr>
              <p:cNvPr id="16" name="Freeform: Shape 15">
                <a:extLst>
                  <a:ext uri="{FF2B5EF4-FFF2-40B4-BE49-F238E27FC236}">
                    <a16:creationId xmlns:a16="http://schemas.microsoft.com/office/drawing/2014/main" id="{E2511CCB-44C3-44D0-92B5-937D69E7A2B1}"/>
                  </a:ext>
                </a:extLst>
              </p:cNvPr>
              <p:cNvSpPr/>
              <p:nvPr/>
            </p:nvSpPr>
            <p:spPr>
              <a:xfrm>
                <a:off x="2404439" y="2984755"/>
                <a:ext cx="5042809" cy="1565861"/>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463374 w 4996069"/>
                  <a:gd name="connsiteY5" fmla="*/ 59088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463374" y="590888"/>
                    </a:lnTo>
                    <a:lnTo>
                      <a:pt x="0" y="255667"/>
                    </a:lnTo>
                    <a:lnTo>
                      <a:pt x="0" y="239099"/>
                    </a:lnTo>
                    <a:cubicBezTo>
                      <a:pt x="364297" y="57917"/>
                      <a:pt x="728593" y="-4364"/>
                      <a:pt x="1092890"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2ADCF25-7E98-4730-9ED8-FCAB72426CB5}"/>
                  </a:ext>
                </a:extLst>
              </p:cNvPr>
              <p:cNvSpPr/>
              <p:nvPr/>
            </p:nvSpPr>
            <p:spPr>
              <a:xfrm>
                <a:off x="2451379" y="2800533"/>
                <a:ext cx="5096212" cy="1489053"/>
              </a:xfrm>
              <a:custGeom>
                <a:avLst/>
                <a:gdLst>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742120 w 4996069"/>
                  <a:gd name="connsiteY5" fmla="*/ 997788 h 1969067"/>
                  <a:gd name="connsiteX6" fmla="*/ 0 w 4996069"/>
                  <a:gd name="connsiteY6" fmla="*/ 255667 h 1969067"/>
                  <a:gd name="connsiteX7" fmla="*/ 0 w 4996069"/>
                  <a:gd name="connsiteY7" fmla="*/ 239099 h 1969067"/>
                  <a:gd name="connsiteX8" fmla="*/ 1092890 w 4996069"/>
                  <a:gd name="connsiteY8" fmla="*/ 236 h 1969067"/>
                  <a:gd name="connsiteX0" fmla="*/ 1092890 w 4996069"/>
                  <a:gd name="connsiteY0" fmla="*/ 236 h 1969067"/>
                  <a:gd name="connsiteX1" fmla="*/ 4996069 w 4996069"/>
                  <a:gd name="connsiteY1" fmla="*/ 239099 h 1969067"/>
                  <a:gd name="connsiteX2" fmla="*/ 4996069 w 4996069"/>
                  <a:gd name="connsiteY2" fmla="*/ 1729969 h 1969067"/>
                  <a:gd name="connsiteX3" fmla="*/ 156127 w 4996069"/>
                  <a:gd name="connsiteY3" fmla="*/ 1659448 h 1969067"/>
                  <a:gd name="connsiteX4" fmla="*/ 18127 w 4996069"/>
                  <a:gd name="connsiteY4" fmla="*/ 1721781 h 1969067"/>
                  <a:gd name="connsiteX5" fmla="*/ 287008 w 4996069"/>
                  <a:gd name="connsiteY5" fmla="*/ 923378 h 1969067"/>
                  <a:gd name="connsiteX6" fmla="*/ 0 w 4996069"/>
                  <a:gd name="connsiteY6" fmla="*/ 255667 h 1969067"/>
                  <a:gd name="connsiteX7" fmla="*/ 0 w 4996069"/>
                  <a:gd name="connsiteY7" fmla="*/ 239099 h 1969067"/>
                  <a:gd name="connsiteX8" fmla="*/ 1092890 w 4996069"/>
                  <a:gd name="connsiteY8"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069" h="1969067">
                    <a:moveTo>
                      <a:pt x="1092890" y="236"/>
                    </a:moveTo>
                    <a:cubicBezTo>
                      <a:pt x="2393950" y="16666"/>
                      <a:pt x="3695010" y="886178"/>
                      <a:pt x="4996069" y="239099"/>
                    </a:cubicBezTo>
                    <a:lnTo>
                      <a:pt x="4996069" y="1729969"/>
                    </a:lnTo>
                    <a:cubicBezTo>
                      <a:pt x="3382756" y="2532347"/>
                      <a:pt x="1769441" y="1002814"/>
                      <a:pt x="156127" y="1659448"/>
                    </a:cubicBezTo>
                    <a:lnTo>
                      <a:pt x="18127" y="1721781"/>
                    </a:lnTo>
                    <a:lnTo>
                      <a:pt x="287008" y="923378"/>
                    </a:lnTo>
                    <a:lnTo>
                      <a:pt x="0" y="255667"/>
                    </a:lnTo>
                    <a:lnTo>
                      <a:pt x="0" y="239099"/>
                    </a:lnTo>
                    <a:cubicBezTo>
                      <a:pt x="364297" y="57917"/>
                      <a:pt x="728593" y="-4364"/>
                      <a:pt x="1092890" y="236"/>
                    </a:cubicBezTo>
                    <a:close/>
                  </a:path>
                </a:pathLst>
              </a:custGeom>
              <a:gradFill flip="none" rotWithShape="1">
                <a:gsLst>
                  <a:gs pos="0">
                    <a:srgbClr val="00CC99"/>
                  </a:gs>
                  <a:gs pos="100000">
                    <a:srgbClr val="006666"/>
                  </a:gs>
                </a:gsLst>
                <a:lin ang="10800000" scaled="1"/>
                <a:tileRect/>
              </a:gradFill>
              <a:ln>
                <a:noFill/>
              </a:ln>
              <a:effectLst>
                <a:outerShdw blurRad="762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1998C5FB-104D-48CD-995D-33E7BC59FBA1}"/>
                </a:ext>
              </a:extLst>
            </p:cNvPr>
            <p:cNvSpPr txBox="1"/>
            <p:nvPr/>
          </p:nvSpPr>
          <p:spPr>
            <a:xfrm>
              <a:off x="2706206" y="3171001"/>
              <a:ext cx="4488215" cy="1024406"/>
            </a:xfrm>
            <a:prstGeom prst="rect">
              <a:avLst/>
            </a:prstGeom>
            <a:noFill/>
          </p:spPr>
          <p:txBody>
            <a:bodyPr wrap="square" rtlCol="0">
              <a:spAutoFit/>
            </a:bodyPr>
            <a:lstStyle/>
            <a:p>
              <a:pPr algn="ctr"/>
              <a:r>
                <a:rPr lang="ar-SY" sz="2000" b="1" dirty="0">
                  <a:solidFill>
                    <a:schemeClr val="bg1"/>
                  </a:solidFill>
                </a:rPr>
                <a:t>بسبب كثرة الخلافات وتعدد الولاءات غير الوطنية وسيطرة الظلم وشيوع الفقر و الخوف و انتشار القتل وقطاع الطرق وقتل الحجاج</a:t>
              </a:r>
            </a:p>
          </p:txBody>
        </p:sp>
      </p:grpSp>
      <p:sp useBgFill="1">
        <p:nvSpPr>
          <p:cNvPr id="4" name="Rectangle 3">
            <a:extLst>
              <a:ext uri="{FF2B5EF4-FFF2-40B4-BE49-F238E27FC236}">
                <a16:creationId xmlns:a16="http://schemas.microsoft.com/office/drawing/2014/main" id="{78E39D27-82BF-4EB5-925E-C14161165C38}"/>
              </a:ext>
            </a:extLst>
          </p:cNvPr>
          <p:cNvSpPr/>
          <p:nvPr/>
        </p:nvSpPr>
        <p:spPr>
          <a:xfrm>
            <a:off x="9414822" y="58533"/>
            <a:ext cx="2777178" cy="679946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06BB4F5-DC4A-4DBA-8B5E-5873F8EE4BF8}"/>
              </a:ext>
            </a:extLst>
          </p:cNvPr>
          <p:cNvGrpSpPr/>
          <p:nvPr/>
        </p:nvGrpSpPr>
        <p:grpSpPr>
          <a:xfrm>
            <a:off x="9059708" y="536836"/>
            <a:ext cx="2620553" cy="1727752"/>
            <a:chOff x="7105860" y="478302"/>
            <a:chExt cx="2628983" cy="1742625"/>
          </a:xfrm>
        </p:grpSpPr>
        <p:sp>
          <p:nvSpPr>
            <p:cNvPr id="11" name="Freeform: Shape 10">
              <a:extLst>
                <a:ext uri="{FF2B5EF4-FFF2-40B4-BE49-F238E27FC236}">
                  <a16:creationId xmlns:a16="http://schemas.microsoft.com/office/drawing/2014/main" id="{C1577F64-6FF2-4C8A-810B-4E5641319F57}"/>
                </a:ext>
              </a:extLst>
            </p:cNvPr>
            <p:cNvSpPr/>
            <p:nvPr/>
          </p:nvSpPr>
          <p:spPr>
            <a:xfrm flipH="1">
              <a:off x="7507714" y="6550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2B4C5057-A82E-465E-A563-BE0ACA39CC62}"/>
                </a:ext>
              </a:extLst>
            </p:cNvPr>
            <p:cNvSpPr/>
            <p:nvPr/>
          </p:nvSpPr>
          <p:spPr>
            <a:xfrm flipH="1">
              <a:off x="7253296" y="4783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FFCC00"/>
                </a:gs>
                <a:gs pos="90300">
                  <a:srgbClr val="FF9E00"/>
                </a:gs>
                <a:gs pos="100000">
                  <a:srgbClr val="D67F00"/>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Stopwatch">
              <a:extLst>
                <a:ext uri="{FF2B5EF4-FFF2-40B4-BE49-F238E27FC236}">
                  <a16:creationId xmlns:a16="http://schemas.microsoft.com/office/drawing/2014/main" id="{8A43EBE2-4365-4567-95D4-4F8C27572E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08236" y="876441"/>
              <a:ext cx="548640" cy="548640"/>
            </a:xfrm>
            <a:prstGeom prst="rect">
              <a:avLst/>
            </a:prstGeom>
          </p:spPr>
        </p:pic>
        <p:sp>
          <p:nvSpPr>
            <p:cNvPr id="33" name="TextBox 32">
              <a:extLst>
                <a:ext uri="{FF2B5EF4-FFF2-40B4-BE49-F238E27FC236}">
                  <a16:creationId xmlns:a16="http://schemas.microsoft.com/office/drawing/2014/main" id="{99C884D4-CAA0-4AA2-94B0-6C324C76194D}"/>
                </a:ext>
              </a:extLst>
            </p:cNvPr>
            <p:cNvSpPr txBox="1"/>
            <p:nvPr/>
          </p:nvSpPr>
          <p:spPr>
            <a:xfrm>
              <a:off x="7633863" y="882267"/>
              <a:ext cx="787791"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1</a:t>
              </a:r>
            </a:p>
          </p:txBody>
        </p:sp>
        <p:sp>
          <p:nvSpPr>
            <p:cNvPr id="2" name="TextBox 1">
              <a:extLst>
                <a:ext uri="{FF2B5EF4-FFF2-40B4-BE49-F238E27FC236}">
                  <a16:creationId xmlns:a16="http://schemas.microsoft.com/office/drawing/2014/main" id="{D8D2ABAB-28AC-4FCF-AEF4-D1134075AA6A}"/>
                </a:ext>
              </a:extLst>
            </p:cNvPr>
            <p:cNvSpPr txBox="1"/>
            <p:nvPr/>
          </p:nvSpPr>
          <p:spPr>
            <a:xfrm>
              <a:off x="7105860" y="1461403"/>
              <a:ext cx="1684280" cy="369332"/>
            </a:xfrm>
            <a:prstGeom prst="rect">
              <a:avLst/>
            </a:prstGeom>
            <a:noFill/>
          </p:spPr>
          <p:txBody>
            <a:bodyPr wrap="square" rtlCol="0">
              <a:spAutoFit/>
            </a:bodyPr>
            <a:lstStyle/>
            <a:p>
              <a:pPr algn="ctr"/>
              <a:endParaRPr lang="en-US" b="1" dirty="0">
                <a:solidFill>
                  <a:schemeClr val="bg1"/>
                </a:solidFill>
                <a:latin typeface="Century Gothic" panose="020B0502020202020204" pitchFamily="34" charset="0"/>
              </a:endParaRPr>
            </a:p>
          </p:txBody>
        </p:sp>
      </p:grpSp>
      <p:grpSp>
        <p:nvGrpSpPr>
          <p:cNvPr id="20" name="Group 19">
            <a:extLst>
              <a:ext uri="{FF2B5EF4-FFF2-40B4-BE49-F238E27FC236}">
                <a16:creationId xmlns:a16="http://schemas.microsoft.com/office/drawing/2014/main" id="{ABD706D3-5055-4296-9750-EC8C0C5A438C}"/>
              </a:ext>
            </a:extLst>
          </p:cNvPr>
          <p:cNvGrpSpPr/>
          <p:nvPr/>
        </p:nvGrpSpPr>
        <p:grpSpPr>
          <a:xfrm>
            <a:off x="8971951" y="2598036"/>
            <a:ext cx="2634548" cy="1727752"/>
            <a:chOff x="7018102" y="2539502"/>
            <a:chExt cx="2643023" cy="1742625"/>
          </a:xfrm>
        </p:grpSpPr>
        <p:sp>
          <p:nvSpPr>
            <p:cNvPr id="18" name="Freeform: Shape 17">
              <a:extLst>
                <a:ext uri="{FF2B5EF4-FFF2-40B4-BE49-F238E27FC236}">
                  <a16:creationId xmlns:a16="http://schemas.microsoft.com/office/drawing/2014/main" id="{5F729D18-DA29-4C1C-9AEC-CDE3FDFD4F97}"/>
                </a:ext>
              </a:extLst>
            </p:cNvPr>
            <p:cNvSpPr/>
            <p:nvPr/>
          </p:nvSpPr>
          <p:spPr>
            <a:xfrm flipH="1">
              <a:off x="7433996" y="2716266"/>
              <a:ext cx="2227129"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6487"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lnTo>
                    <a:pt x="2206487" y="239099"/>
                  </a:lnTo>
                  <a:cubicBezTo>
                    <a:pt x="1631881" y="886178"/>
                    <a:pt x="1057275" y="16666"/>
                    <a:pt x="482669" y="236"/>
                  </a:cubicBezTo>
                  <a:close/>
                </a:path>
              </a:pathLst>
            </a:cu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4732228B-36A4-4D66-BBA8-FB46F667A880}"/>
                </a:ext>
              </a:extLst>
            </p:cNvPr>
            <p:cNvSpPr/>
            <p:nvPr/>
          </p:nvSpPr>
          <p:spPr>
            <a:xfrm flipH="1">
              <a:off x="7179578" y="2539502"/>
              <a:ext cx="2248340" cy="1565861"/>
            </a:xfrm>
            <a:custGeom>
              <a:avLst/>
              <a:gdLst>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2206487 w 2206487"/>
                <a:gd name="connsiteY9" fmla="*/ 239099 h 1969067"/>
                <a:gd name="connsiteX10" fmla="*/ 482669 w 2206487"/>
                <a:gd name="connsiteY10" fmla="*/ 236 h 1969067"/>
                <a:gd name="connsiteX0" fmla="*/ 482669 w 2206487"/>
                <a:gd name="connsiteY0" fmla="*/ 236 h 1969067"/>
                <a:gd name="connsiteX1" fmla="*/ 0 w 2206487"/>
                <a:gd name="connsiteY1" fmla="*/ 239099 h 1969067"/>
                <a:gd name="connsiteX2" fmla="*/ 0 w 2206487"/>
                <a:gd name="connsiteY2" fmla="*/ 260828 h 1969067"/>
                <a:gd name="connsiteX3" fmla="*/ 62959 w 2206487"/>
                <a:gd name="connsiteY3" fmla="*/ 366090 h 1969067"/>
                <a:gd name="connsiteX4" fmla="*/ 199904 w 2206487"/>
                <a:gd name="connsiteY4" fmla="*/ 984534 h 1969067"/>
                <a:gd name="connsiteX5" fmla="*/ 62959 w 2206487"/>
                <a:gd name="connsiteY5" fmla="*/ 1602978 h 1969067"/>
                <a:gd name="connsiteX6" fmla="*/ 0 w 2206487"/>
                <a:gd name="connsiteY6" fmla="*/ 1708240 h 1969067"/>
                <a:gd name="connsiteX7" fmla="*/ 0 w 2206487"/>
                <a:gd name="connsiteY7" fmla="*/ 1729969 h 1969067"/>
                <a:gd name="connsiteX8" fmla="*/ 2206487 w 2206487"/>
                <a:gd name="connsiteY8" fmla="*/ 1729969 h 1969067"/>
                <a:gd name="connsiteX9" fmla="*/ 1999054 w 2206487"/>
                <a:gd name="connsiteY9" fmla="*/ 247566 h 1969067"/>
                <a:gd name="connsiteX10" fmla="*/ 482669 w 2206487"/>
                <a:gd name="connsiteY10" fmla="*/ 236 h 1969067"/>
                <a:gd name="connsiteX0" fmla="*/ 482669 w 2227501"/>
                <a:gd name="connsiteY0" fmla="*/ 236 h 1969067"/>
                <a:gd name="connsiteX1" fmla="*/ 0 w 2227501"/>
                <a:gd name="connsiteY1" fmla="*/ 239099 h 1969067"/>
                <a:gd name="connsiteX2" fmla="*/ 0 w 2227501"/>
                <a:gd name="connsiteY2" fmla="*/ 260828 h 1969067"/>
                <a:gd name="connsiteX3" fmla="*/ 62959 w 2227501"/>
                <a:gd name="connsiteY3" fmla="*/ 366090 h 1969067"/>
                <a:gd name="connsiteX4" fmla="*/ 199904 w 2227501"/>
                <a:gd name="connsiteY4" fmla="*/ 984534 h 1969067"/>
                <a:gd name="connsiteX5" fmla="*/ 62959 w 2227501"/>
                <a:gd name="connsiteY5" fmla="*/ 1602978 h 1969067"/>
                <a:gd name="connsiteX6" fmla="*/ 0 w 2227501"/>
                <a:gd name="connsiteY6" fmla="*/ 1708240 h 1969067"/>
                <a:gd name="connsiteX7" fmla="*/ 0 w 2227501"/>
                <a:gd name="connsiteY7" fmla="*/ 1729969 h 1969067"/>
                <a:gd name="connsiteX8" fmla="*/ 2206487 w 2227501"/>
                <a:gd name="connsiteY8" fmla="*/ 1729969 h 1969067"/>
                <a:gd name="connsiteX9" fmla="*/ 1999054 w 2227501"/>
                <a:gd name="connsiteY9" fmla="*/ 247566 h 1969067"/>
                <a:gd name="connsiteX10" fmla="*/ 482669 w 2227501"/>
                <a:gd name="connsiteY10" fmla="*/ 236 h 19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7501" h="1969067">
                  <a:moveTo>
                    <a:pt x="482669" y="236"/>
                  </a:moveTo>
                  <a:cubicBezTo>
                    <a:pt x="321779" y="-4364"/>
                    <a:pt x="160890" y="57917"/>
                    <a:pt x="0" y="239099"/>
                  </a:cubicBezTo>
                  <a:lnTo>
                    <a:pt x="0" y="260828"/>
                  </a:lnTo>
                  <a:lnTo>
                    <a:pt x="62959" y="366090"/>
                  </a:lnTo>
                  <a:cubicBezTo>
                    <a:pt x="149419" y="542628"/>
                    <a:pt x="199904" y="755448"/>
                    <a:pt x="199904" y="984534"/>
                  </a:cubicBezTo>
                  <a:cubicBezTo>
                    <a:pt x="199904" y="1213620"/>
                    <a:pt x="149419" y="1426440"/>
                    <a:pt x="62959" y="1602978"/>
                  </a:cubicBezTo>
                  <a:lnTo>
                    <a:pt x="0" y="1708240"/>
                  </a:lnTo>
                  <a:lnTo>
                    <a:pt x="0" y="1729969"/>
                  </a:lnTo>
                  <a:cubicBezTo>
                    <a:pt x="735496" y="901708"/>
                    <a:pt x="1470991" y="2558230"/>
                    <a:pt x="2206487" y="1729969"/>
                  </a:cubicBezTo>
                  <a:cubicBezTo>
                    <a:pt x="2206487" y="1233012"/>
                    <a:pt x="2325021" y="253456"/>
                    <a:pt x="1999054" y="247566"/>
                  </a:cubicBezTo>
                  <a:cubicBezTo>
                    <a:pt x="1424448" y="894645"/>
                    <a:pt x="1057275" y="16666"/>
                    <a:pt x="482669" y="236"/>
                  </a:cubicBezTo>
                  <a:close/>
                </a:path>
              </a:pathLst>
            </a:custGeom>
            <a:gradFill flip="none" rotWithShape="1">
              <a:gsLst>
                <a:gs pos="0">
                  <a:srgbClr val="00CC99"/>
                </a:gs>
                <a:gs pos="100000">
                  <a:srgbClr val="006666"/>
                </a:gs>
              </a:gsLst>
              <a:lin ang="0" scaled="1"/>
              <a:tileRect/>
            </a:gra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User network">
              <a:extLst>
                <a:ext uri="{FF2B5EF4-FFF2-40B4-BE49-F238E27FC236}">
                  <a16:creationId xmlns:a16="http://schemas.microsoft.com/office/drawing/2014/main" id="{8E50171C-C123-421B-8F6A-D573FF8E44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47560" y="2938893"/>
              <a:ext cx="548640" cy="548640"/>
            </a:xfrm>
            <a:prstGeom prst="rect">
              <a:avLst/>
            </a:prstGeom>
          </p:spPr>
        </p:pic>
        <p:sp>
          <p:nvSpPr>
            <p:cNvPr id="34" name="TextBox 33">
              <a:extLst>
                <a:ext uri="{FF2B5EF4-FFF2-40B4-BE49-F238E27FC236}">
                  <a16:creationId xmlns:a16="http://schemas.microsoft.com/office/drawing/2014/main" id="{A03F0DB4-D963-4110-B4B4-BC3726FC31B7}"/>
                </a:ext>
              </a:extLst>
            </p:cNvPr>
            <p:cNvSpPr txBox="1"/>
            <p:nvPr/>
          </p:nvSpPr>
          <p:spPr>
            <a:xfrm>
              <a:off x="7521596" y="2958837"/>
              <a:ext cx="787791" cy="584775"/>
            </a:xfrm>
            <a:prstGeom prst="rect">
              <a:avLst/>
            </a:prstGeom>
            <a:noFill/>
          </p:spPr>
          <p:txBody>
            <a:bodyPr wrap="square" rtlCol="0">
              <a:spAutoFit/>
            </a:bodyPr>
            <a:lstStyle/>
            <a:p>
              <a:endParaRPr lang="en-US" sz="3200" b="1" dirty="0">
                <a:solidFill>
                  <a:schemeClr val="bg1"/>
                </a:solidFill>
                <a:latin typeface="Century Gothic" panose="020B0502020202020204" pitchFamily="34" charset="0"/>
              </a:endParaRPr>
            </a:p>
          </p:txBody>
        </p:sp>
        <p:sp>
          <p:nvSpPr>
            <p:cNvPr id="26" name="TextBox 25">
              <a:extLst>
                <a:ext uri="{FF2B5EF4-FFF2-40B4-BE49-F238E27FC236}">
                  <a16:creationId xmlns:a16="http://schemas.microsoft.com/office/drawing/2014/main" id="{E03A2590-2B5F-4E18-B0C0-99F11174A81F}"/>
                </a:ext>
              </a:extLst>
            </p:cNvPr>
            <p:cNvSpPr txBox="1"/>
            <p:nvPr/>
          </p:nvSpPr>
          <p:spPr>
            <a:xfrm>
              <a:off x="7018102" y="3521201"/>
              <a:ext cx="1684280" cy="369332"/>
            </a:xfrm>
            <a:prstGeom prst="rect">
              <a:avLst/>
            </a:prstGeom>
            <a:noFill/>
          </p:spPr>
          <p:txBody>
            <a:bodyPr wrap="square" rtlCol="0">
              <a:spAutoFit/>
            </a:bodyPr>
            <a:lstStyle/>
            <a:p>
              <a:pPr algn="ctr"/>
              <a:endParaRPr lang="en-US" b="1" dirty="0">
                <a:solidFill>
                  <a:schemeClr val="bg1"/>
                </a:solidFill>
                <a:latin typeface="Century Gothic" panose="020B0502020202020204" pitchFamily="34" charset="0"/>
              </a:endParaRPr>
            </a:p>
          </p:txBody>
        </p:sp>
      </p:grpSp>
      <p:grpSp>
        <p:nvGrpSpPr>
          <p:cNvPr id="39" name="Group 8">
            <a:extLst>
              <a:ext uri="{FF2B5EF4-FFF2-40B4-BE49-F238E27FC236}">
                <a16:creationId xmlns:a16="http://schemas.microsoft.com/office/drawing/2014/main" id="{6F415DCE-6113-456B-A5BD-47ACAF60903E}"/>
              </a:ext>
            </a:extLst>
          </p:cNvPr>
          <p:cNvGrpSpPr/>
          <p:nvPr/>
        </p:nvGrpSpPr>
        <p:grpSpPr>
          <a:xfrm>
            <a:off x="156826" y="-2368198"/>
            <a:ext cx="3422510" cy="5409915"/>
            <a:chOff x="8393562" y="-1752649"/>
            <a:chExt cx="3574230" cy="5649738"/>
          </a:xfrm>
        </p:grpSpPr>
        <p:grpSp>
          <p:nvGrpSpPr>
            <p:cNvPr id="40" name="Group 31">
              <a:extLst>
                <a:ext uri="{FF2B5EF4-FFF2-40B4-BE49-F238E27FC236}">
                  <a16:creationId xmlns:a16="http://schemas.microsoft.com/office/drawing/2014/main" id="{1D4DFA15-24A7-44BE-A912-F9CDAAA20C20}"/>
                </a:ext>
              </a:extLst>
            </p:cNvPr>
            <p:cNvGrpSpPr/>
            <p:nvPr/>
          </p:nvGrpSpPr>
          <p:grpSpPr>
            <a:xfrm>
              <a:off x="8393562" y="-1752649"/>
              <a:ext cx="3574230" cy="5649738"/>
              <a:chOff x="3023997" y="-2898749"/>
              <a:chExt cx="5911506" cy="9344237"/>
            </a:xfrm>
          </p:grpSpPr>
          <p:sp>
            <p:nvSpPr>
              <p:cNvPr id="43" name="Rectangle 32">
                <a:extLst>
                  <a:ext uri="{FF2B5EF4-FFF2-40B4-BE49-F238E27FC236}">
                    <a16:creationId xmlns:a16="http://schemas.microsoft.com/office/drawing/2014/main" id="{81D1CDCA-60E9-494F-8565-FFB5CE0747A4}"/>
                  </a:ext>
                </a:extLst>
              </p:cNvPr>
              <p:cNvSpPr/>
              <p:nvPr/>
            </p:nvSpPr>
            <p:spPr>
              <a:xfrm>
                <a:off x="3023997" y="2166425"/>
                <a:ext cx="5911506" cy="4279063"/>
              </a:xfrm>
              <a:prstGeom prst="rect">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3">
                <a:extLst>
                  <a:ext uri="{FF2B5EF4-FFF2-40B4-BE49-F238E27FC236}">
                    <a16:creationId xmlns:a16="http://schemas.microsoft.com/office/drawing/2014/main" id="{11F748A2-4597-490C-B728-3A5A712EB4E5}"/>
                  </a:ext>
                </a:extLst>
              </p:cNvPr>
              <p:cNvGrpSpPr/>
              <p:nvPr/>
            </p:nvGrpSpPr>
            <p:grpSpPr>
              <a:xfrm>
                <a:off x="5812234" y="1817702"/>
                <a:ext cx="624114" cy="510276"/>
                <a:chOff x="5812234" y="1817702"/>
                <a:chExt cx="624114" cy="510276"/>
              </a:xfrm>
            </p:grpSpPr>
            <p:sp>
              <p:nvSpPr>
                <p:cNvPr id="46" name="Trapezoid 7">
                  <a:extLst>
                    <a:ext uri="{FF2B5EF4-FFF2-40B4-BE49-F238E27FC236}">
                      <a16:creationId xmlns:a16="http://schemas.microsoft.com/office/drawing/2014/main" id="{2A7A7FE7-5D5B-4C98-AE78-600166A410F3}"/>
                    </a:ext>
                  </a:extLst>
                </p:cNvPr>
                <p:cNvSpPr/>
                <p:nvPr/>
              </p:nvSpPr>
              <p:spPr>
                <a:xfrm flipV="1">
                  <a:off x="5849686" y="1844861"/>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2">
                  <a:extLst>
                    <a:ext uri="{FF2B5EF4-FFF2-40B4-BE49-F238E27FC236}">
                      <a16:creationId xmlns:a16="http://schemas.microsoft.com/office/drawing/2014/main" id="{636DBD68-E013-41E0-9CC2-87C62E5E962B}"/>
                    </a:ext>
                  </a:extLst>
                </p:cNvPr>
                <p:cNvSpPr/>
                <p:nvPr/>
              </p:nvSpPr>
              <p:spPr>
                <a:xfrm flipV="1">
                  <a:off x="5812234" y="2004870"/>
                  <a:ext cx="624114" cy="323108"/>
                </a:xfrm>
                <a:prstGeom prst="trapezoid">
                  <a:avLst>
                    <a:gd name="adj" fmla="val 17308"/>
                  </a:avLst>
                </a:prstGeom>
                <a:solidFill>
                  <a:srgbClr val="0202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7">
                  <a:extLst>
                    <a:ext uri="{FF2B5EF4-FFF2-40B4-BE49-F238E27FC236}">
                      <a16:creationId xmlns:a16="http://schemas.microsoft.com/office/drawing/2014/main" id="{4224B37E-DC20-47A6-9C5A-922AA5CE7C98}"/>
                    </a:ext>
                  </a:extLst>
                </p:cNvPr>
                <p:cNvSpPr/>
                <p:nvPr/>
              </p:nvSpPr>
              <p:spPr>
                <a:xfrm flipV="1">
                  <a:off x="5912185" y="1817702"/>
                  <a:ext cx="461666" cy="267945"/>
                </a:xfrm>
                <a:custGeom>
                  <a:avLst/>
                  <a:gdLst>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23108"/>
                    <a:gd name="connsiteX1" fmla="*/ 55924 w 624114"/>
                    <a:gd name="connsiteY1" fmla="*/ 0 h 323108"/>
                    <a:gd name="connsiteX2" fmla="*/ 568190 w 624114"/>
                    <a:gd name="connsiteY2" fmla="*/ 0 h 323108"/>
                    <a:gd name="connsiteX3" fmla="*/ 624114 w 624114"/>
                    <a:gd name="connsiteY3" fmla="*/ 323108 h 323108"/>
                    <a:gd name="connsiteX4" fmla="*/ 0 w 624114"/>
                    <a:gd name="connsiteY4" fmla="*/ 323108 h 323108"/>
                    <a:gd name="connsiteX0" fmla="*/ 0 w 624114"/>
                    <a:gd name="connsiteY0" fmla="*/ 323108 h 381347"/>
                    <a:gd name="connsiteX1" fmla="*/ 55924 w 624114"/>
                    <a:gd name="connsiteY1" fmla="*/ 0 h 381347"/>
                    <a:gd name="connsiteX2" fmla="*/ 568190 w 624114"/>
                    <a:gd name="connsiteY2" fmla="*/ 0 h 381347"/>
                    <a:gd name="connsiteX3" fmla="*/ 624114 w 624114"/>
                    <a:gd name="connsiteY3" fmla="*/ 323108 h 381347"/>
                    <a:gd name="connsiteX4" fmla="*/ 0 w 624114"/>
                    <a:gd name="connsiteY4" fmla="*/ 323108 h 381347"/>
                    <a:gd name="connsiteX0" fmla="*/ 0 w 624114"/>
                    <a:gd name="connsiteY0" fmla="*/ 323108 h 401047"/>
                    <a:gd name="connsiteX1" fmla="*/ 55924 w 624114"/>
                    <a:gd name="connsiteY1" fmla="*/ 0 h 401047"/>
                    <a:gd name="connsiteX2" fmla="*/ 568190 w 624114"/>
                    <a:gd name="connsiteY2" fmla="*/ 0 h 401047"/>
                    <a:gd name="connsiteX3" fmla="*/ 624114 w 624114"/>
                    <a:gd name="connsiteY3" fmla="*/ 323108 h 401047"/>
                    <a:gd name="connsiteX4" fmla="*/ 0 w 624114"/>
                    <a:gd name="connsiteY4" fmla="*/ 323108 h 40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4" h="401047">
                      <a:moveTo>
                        <a:pt x="0" y="323108"/>
                      </a:moveTo>
                      <a:cubicBezTo>
                        <a:pt x="209560" y="185259"/>
                        <a:pt x="37283" y="107703"/>
                        <a:pt x="55924" y="0"/>
                      </a:cubicBezTo>
                      <a:lnTo>
                        <a:pt x="568190" y="0"/>
                      </a:lnTo>
                      <a:cubicBezTo>
                        <a:pt x="586831" y="107703"/>
                        <a:pt x="454748" y="175211"/>
                        <a:pt x="624114" y="323108"/>
                      </a:cubicBezTo>
                      <a:cubicBezTo>
                        <a:pt x="317446" y="454147"/>
                        <a:pt x="214614" y="395907"/>
                        <a:pt x="0" y="323108"/>
                      </a:cubicBezTo>
                      <a:close/>
                    </a:path>
                  </a:pathLst>
                </a:cu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35">
                <a:extLst>
                  <a:ext uri="{FF2B5EF4-FFF2-40B4-BE49-F238E27FC236}">
                    <a16:creationId xmlns:a16="http://schemas.microsoft.com/office/drawing/2014/main" id="{2018C0BC-D65B-4BFE-8726-9E1CA87DC790}"/>
                  </a:ext>
                </a:extLst>
              </p:cNvPr>
              <p:cNvCxnSpPr/>
              <p:nvPr/>
            </p:nvCxnSpPr>
            <p:spPr>
              <a:xfrm flipV="1">
                <a:off x="6124293" y="-2898749"/>
                <a:ext cx="70940" cy="4716456"/>
              </a:xfrm>
              <a:prstGeom prst="line">
                <a:avLst/>
              </a:prstGeom>
              <a:ln w="12700">
                <a:solidFill>
                  <a:srgbClr val="020202"/>
                </a:solidFill>
              </a:ln>
            </p:spPr>
            <p:style>
              <a:lnRef idx="1">
                <a:schemeClr val="accent1"/>
              </a:lnRef>
              <a:fillRef idx="0">
                <a:schemeClr val="accent1"/>
              </a:fillRef>
              <a:effectRef idx="0">
                <a:schemeClr val="accent1"/>
              </a:effectRef>
              <a:fontRef idx="minor">
                <a:schemeClr val="tx1"/>
              </a:fontRef>
            </p:style>
          </p:cxnSp>
        </p:grpSp>
        <p:pic>
          <p:nvPicPr>
            <p:cNvPr id="41" name="Picture 70">
              <a:extLst>
                <a:ext uri="{FF2B5EF4-FFF2-40B4-BE49-F238E27FC236}">
                  <a16:creationId xmlns:a16="http://schemas.microsoft.com/office/drawing/2014/main" id="{28F0844A-1ACC-4186-A996-B040FE8D2A5A}"/>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8563253" y="1623836"/>
              <a:ext cx="3240792" cy="2082506"/>
            </a:xfrm>
            <a:prstGeom prst="rect">
              <a:avLst/>
            </a:prstGeom>
          </p:spPr>
        </p:pic>
        <p:sp>
          <p:nvSpPr>
            <p:cNvPr id="42" name="TextBox 85">
              <a:extLst>
                <a:ext uri="{FF2B5EF4-FFF2-40B4-BE49-F238E27FC236}">
                  <a16:creationId xmlns:a16="http://schemas.microsoft.com/office/drawing/2014/main" id="{E998109D-DA88-493F-856A-4A8977355C16}"/>
                </a:ext>
              </a:extLst>
            </p:cNvPr>
            <p:cNvSpPr txBox="1"/>
            <p:nvPr/>
          </p:nvSpPr>
          <p:spPr>
            <a:xfrm>
              <a:off x="8711874" y="1388960"/>
              <a:ext cx="3092172" cy="353562"/>
            </a:xfrm>
            <a:prstGeom prst="rect">
              <a:avLst/>
            </a:prstGeom>
            <a:noFill/>
          </p:spPr>
          <p:txBody>
            <a:bodyPr wrap="square" rtlCol="0">
              <a:spAutoFit/>
            </a:bodyPr>
            <a:lstStyle/>
            <a:p>
              <a:pPr algn="ctr"/>
              <a:r>
                <a:rPr lang="ar-SY" sz="1600" b="1" dirty="0"/>
                <a:t>الملك عبدالعزيز بن عبدالرحمن آل سعود</a:t>
              </a:r>
              <a:endParaRPr lang="en-US" sz="1600" dirty="0">
                <a:solidFill>
                  <a:srgbClr val="002060"/>
                </a:solidFill>
                <a:latin typeface="Oswald" panose="02000503000000000000" pitchFamily="2" charset="0"/>
              </a:endParaRPr>
            </a:p>
          </p:txBody>
        </p:sp>
      </p:grpSp>
    </p:spTree>
    <p:extLst>
      <p:ext uri="{BB962C8B-B14F-4D97-AF65-F5344CB8AC3E}">
        <p14:creationId xmlns:p14="http://schemas.microsoft.com/office/powerpoint/2010/main" val="180843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1407</TotalTime>
  <Words>1058</Words>
  <Application>Microsoft Office PowerPoint</Application>
  <PresentationFormat>شاشة عريضة</PresentationFormat>
  <Paragraphs>147</Paragraphs>
  <Slides>24</Slides>
  <Notes>0</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24</vt:i4>
      </vt:variant>
    </vt:vector>
  </HeadingPairs>
  <TitlesOfParts>
    <vt:vector size="31" baseType="lpstr">
      <vt:lpstr>Arial</vt:lpstr>
      <vt:lpstr>Calibri</vt:lpstr>
      <vt:lpstr>Calibri Light</vt:lpstr>
      <vt:lpstr>Century Gothic</vt:lpstr>
      <vt:lpstr>Economica</vt:lpstr>
      <vt:lpstr>Oswald</vt:lpstr>
      <vt:lpstr>4_Office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duha omar</dc:creator>
  <cp:lastModifiedBy>حمود حاتم الناصر</cp:lastModifiedBy>
  <cp:revision>404</cp:revision>
  <dcterms:created xsi:type="dcterms:W3CDTF">2020-10-10T04:32:51Z</dcterms:created>
  <dcterms:modified xsi:type="dcterms:W3CDTF">2021-01-16T10:11:43Z</dcterms:modified>
</cp:coreProperties>
</file>