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566" r:id="rId3"/>
    <p:sldId id="375" r:id="rId4"/>
    <p:sldId id="589" r:id="rId5"/>
    <p:sldId id="590" r:id="rId6"/>
    <p:sldId id="335" r:id="rId7"/>
    <p:sldId id="574" r:id="rId8"/>
    <p:sldId id="592" r:id="rId9"/>
    <p:sldId id="591" r:id="rId10"/>
    <p:sldId id="593" r:id="rId11"/>
    <p:sldId id="594" r:id="rId12"/>
    <p:sldId id="269" r:id="rId13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065" userDrawn="1">
          <p15:clr>
            <a:srgbClr val="A4A3A4"/>
          </p15:clr>
        </p15:guide>
        <p15:guide id="3" orient="horz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69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08" y="126"/>
      </p:cViewPr>
      <p:guideLst>
        <p:guide pos="5065"/>
        <p:guide orient="horz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83A0D-B48D-4F64-A17C-39919DBF7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887A26-4B77-4461-89DF-F56A13C41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10252-8039-4AC8-A6B8-43289F83E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930A1-E8AE-4DCA-9C46-4575C2F06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02FA2-A50B-40C3-A2E7-56D58F96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4499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C65DE-D598-43F8-9293-94FFA9CD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CEA87D-672A-4F7A-8A8C-6A7567DEE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3E91D-6A0E-4BEC-8AA5-4DF6F853E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E5220-721E-489B-85BB-33DBD18DA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48850-2CEF-4B7C-81FD-471F40CFD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09812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9B5CA8-7C82-4053-BE16-50F3108E37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6E2322-4D67-4AD4-94A4-F7F20C109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00F9B-61D6-4EA5-A5E6-1870D5A1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DC9AB-C04D-4C12-8CC1-F6372D76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26653-BDC5-4AA2-ADA0-17835B65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01229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6AB24-4E8E-4A94-85C1-D5A9ED2D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AA61E-808A-476C-9EB2-B54D5FC5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18884-A403-4D0F-8D5B-D485827C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4D4BF-D6AF-4841-99D1-237AA7BF2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B0517-CE0B-4824-B698-2DDB73FE8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949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AD1D5-245D-4875-9F87-6B1B55542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083B4E-5E4B-4B70-8C34-FCDDFE1DB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558AF-8634-41A3-B1C8-A3832A2A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204F2-EC1F-4E4F-ADBC-B2DB592D7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5D509-2871-4AFE-A32D-F1542AB74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1059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73057-0C91-4501-A0EC-44C381762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24076-B2CC-4BFF-8C8B-339866914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7B2A10-9D9A-4F1B-AE84-D9B03EF4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D58DF2-8B75-41D7-BAA5-954C0DFB8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4891A-CDE6-4A3C-B4B9-19AB6233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25D58-1C47-48A8-8A25-28E08270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4336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8323D-7C67-4CA0-8696-A798B3637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09C6D9-B0C4-4042-BA22-46EA066C2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EB8EF0-FD10-4D4B-8F2F-17D3F4C4E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3F840B-9503-421F-8D2A-1DD895FFFE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F2DA90-7F1F-4D2A-9C09-15CF736F1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4657FD-93CC-4A8D-9F5E-63BF6AD63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F5E378-A480-45BA-B7DA-2D5D0036F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2D3B63-74C7-418D-BD23-7E0524A5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1037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15FF9-947A-406E-8895-4A1632C0A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0401D4-32C6-4DCF-B19A-1915FA7D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774DDF-8F91-4464-9770-021865811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72D68-265D-4CDD-B282-74EC208B4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66777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D07601-9B59-4C1C-92AA-794653309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8B81AE-5BFC-4AD1-8596-30127A7E7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CABFD-6770-4C50-B41F-AFAA0B32E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3660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2270E-7D24-4DD1-9131-9433BACB3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8952B-CD89-4EA0-9887-F824DC50A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D24E29-EDB2-4056-AD3A-D2EFC7DD1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FB215F-4109-41DB-A86F-1CF21D45D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75B44-3288-4A1F-B5A0-688F3C745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C33DBA-3A47-4C6D-9B27-5D5E97FA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08636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7D2BD-45BC-4B4E-844A-91DBE0B2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62BEB4-01FB-4C82-AC82-507BCCD22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B95F76-E121-4774-B6C7-253B24897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BA99A4-50D8-4406-AC84-F4C4ED2F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5B3A3F-2B49-4C3E-A74C-8939F2EB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EEFC22-CEE7-4638-A70A-86A04525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4928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082126-0589-4B08-9177-8BB1E9A75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39409-730B-4CF9-A249-09D1D9861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E56DD-CEDE-42BD-A4D1-602159115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82D66-112D-4659-BC1F-A6AE074E5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F410F-E040-40F6-B044-0FCF3F930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638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7.svg"/><Relationship Id="rId7" Type="http://schemas.openxmlformats.org/officeDocument/2006/relationships/image" Target="../media/image3.svg"/><Relationship Id="rId12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2.svg"/><Relationship Id="rId5" Type="http://schemas.openxmlformats.org/officeDocument/2006/relationships/image" Target="../media/image5.svg"/><Relationship Id="rId10" Type="http://schemas.openxmlformats.org/officeDocument/2006/relationships/image" Target="../media/image11.png"/><Relationship Id="rId4" Type="http://schemas.openxmlformats.org/officeDocument/2006/relationships/image" Target="../media/image4.png"/><Relationship Id="rId9" Type="http://schemas.openxmlformats.org/officeDocument/2006/relationships/image" Target="../media/image10.svg"/><Relationship Id="rId14" Type="http://schemas.openxmlformats.org/officeDocument/2006/relationships/image" Target="../media/image1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sv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9198889" y="2670931"/>
            <a:ext cx="7892801" cy="1265254"/>
            <a:chOff x="9198889" y="2670931"/>
            <a:chExt cx="7892801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9765560" y="3131615"/>
              <a:ext cx="73261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dirty="0">
                  <a:latin typeface="Cooper Black" panose="0208090404030B020404" pitchFamily="18" charset="0"/>
                </a:rPr>
                <a:t>التنمية الذاتية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398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0060790-8772-4FC8-BF9C-AB1FCABB4B72}"/>
              </a:ext>
            </a:extLst>
          </p:cNvPr>
          <p:cNvSpPr/>
          <p:nvPr/>
        </p:nvSpPr>
        <p:spPr>
          <a:xfrm>
            <a:off x="4038600" y="1371600"/>
            <a:ext cx="4114800" cy="4114800"/>
          </a:xfrm>
          <a:custGeom>
            <a:avLst/>
            <a:gdLst>
              <a:gd name="connsiteX0" fmla="*/ 2057400 w 4114800"/>
              <a:gd name="connsiteY0" fmla="*/ 0 h 4114800"/>
              <a:gd name="connsiteX1" fmla="*/ 4114800 w 4114800"/>
              <a:gd name="connsiteY1" fmla="*/ 2057400 h 4114800"/>
              <a:gd name="connsiteX2" fmla="*/ 2057400 w 4114800"/>
              <a:gd name="connsiteY2" fmla="*/ 4114800 h 4114800"/>
              <a:gd name="connsiteX3" fmla="*/ 0 w 4114800"/>
              <a:gd name="connsiteY3" fmla="*/ 2057400 h 4114800"/>
              <a:gd name="connsiteX4" fmla="*/ 2057400 w 4114800"/>
              <a:gd name="connsiteY4" fmla="*/ 0 h 4114800"/>
              <a:gd name="connsiteX5" fmla="*/ 2057400 w 4114800"/>
              <a:gd name="connsiteY5" fmla="*/ 342900 h 4114800"/>
              <a:gd name="connsiteX6" fmla="*/ 342900 w 4114800"/>
              <a:gd name="connsiteY6" fmla="*/ 2057400 h 4114800"/>
              <a:gd name="connsiteX7" fmla="*/ 2057400 w 4114800"/>
              <a:gd name="connsiteY7" fmla="*/ 3771900 h 4114800"/>
              <a:gd name="connsiteX8" fmla="*/ 3771900 w 4114800"/>
              <a:gd name="connsiteY8" fmla="*/ 2057400 h 4114800"/>
              <a:gd name="connsiteX9" fmla="*/ 2057400 w 4114800"/>
              <a:gd name="connsiteY9" fmla="*/ 342900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14800" h="4114800">
                <a:moveTo>
                  <a:pt x="2057400" y="0"/>
                </a:moveTo>
                <a:cubicBezTo>
                  <a:pt x="3193671" y="0"/>
                  <a:pt x="4114800" y="921129"/>
                  <a:pt x="4114800" y="2057400"/>
                </a:cubicBezTo>
                <a:cubicBezTo>
                  <a:pt x="4114800" y="3193671"/>
                  <a:pt x="3193671" y="4114800"/>
                  <a:pt x="2057400" y="4114800"/>
                </a:cubicBezTo>
                <a:cubicBezTo>
                  <a:pt x="921129" y="4114800"/>
                  <a:pt x="0" y="3193671"/>
                  <a:pt x="0" y="2057400"/>
                </a:cubicBezTo>
                <a:cubicBezTo>
                  <a:pt x="0" y="921129"/>
                  <a:pt x="921129" y="0"/>
                  <a:pt x="2057400" y="0"/>
                </a:cubicBezTo>
                <a:close/>
                <a:moveTo>
                  <a:pt x="2057400" y="342900"/>
                </a:moveTo>
                <a:cubicBezTo>
                  <a:pt x="1110508" y="342900"/>
                  <a:pt x="342900" y="1110508"/>
                  <a:pt x="342900" y="2057400"/>
                </a:cubicBezTo>
                <a:cubicBezTo>
                  <a:pt x="342900" y="3004292"/>
                  <a:pt x="1110508" y="3771900"/>
                  <a:pt x="2057400" y="3771900"/>
                </a:cubicBezTo>
                <a:cubicBezTo>
                  <a:pt x="3004292" y="3771900"/>
                  <a:pt x="3771900" y="3004292"/>
                  <a:pt x="3771900" y="2057400"/>
                </a:cubicBezTo>
                <a:cubicBezTo>
                  <a:pt x="3771900" y="1110508"/>
                  <a:pt x="3004292" y="342900"/>
                  <a:pt x="2057400" y="3429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tial Circle 16">
            <a:extLst>
              <a:ext uri="{FF2B5EF4-FFF2-40B4-BE49-F238E27FC236}">
                <a16:creationId xmlns:a16="http://schemas.microsoft.com/office/drawing/2014/main" id="{1A7D3713-13BD-4BB5-BD2E-5EECCF2FB763}"/>
              </a:ext>
            </a:extLst>
          </p:cNvPr>
          <p:cNvSpPr/>
          <p:nvPr/>
        </p:nvSpPr>
        <p:spPr>
          <a:xfrm>
            <a:off x="4038600" y="1371600"/>
            <a:ext cx="4114800" cy="4114800"/>
          </a:xfrm>
          <a:prstGeom prst="pie">
            <a:avLst>
              <a:gd name="adj1" fmla="val 17911998"/>
              <a:gd name="adj2" fmla="val 10724716"/>
            </a:avLst>
          </a:prstGeom>
          <a:gradFill>
            <a:gsLst>
              <a:gs pos="12000">
                <a:srgbClr val="81C499"/>
              </a:gs>
              <a:gs pos="99115">
                <a:srgbClr val="76C09B"/>
              </a:gs>
              <a:gs pos="62000">
                <a:srgbClr val="289DB7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B62BDFB-D251-49A9-B025-9D3C05E81ACF}"/>
              </a:ext>
            </a:extLst>
          </p:cNvPr>
          <p:cNvSpPr/>
          <p:nvPr/>
        </p:nvSpPr>
        <p:spPr>
          <a:xfrm>
            <a:off x="4381500" y="1714500"/>
            <a:ext cx="3429000" cy="3429000"/>
          </a:xfrm>
          <a:custGeom>
            <a:avLst/>
            <a:gdLst>
              <a:gd name="connsiteX0" fmla="*/ 1714500 w 3429000"/>
              <a:gd name="connsiteY0" fmla="*/ 0 h 3429000"/>
              <a:gd name="connsiteX1" fmla="*/ 3429000 w 3429000"/>
              <a:gd name="connsiteY1" fmla="*/ 1714500 h 3429000"/>
              <a:gd name="connsiteX2" fmla="*/ 1714500 w 3429000"/>
              <a:gd name="connsiteY2" fmla="*/ 3429000 h 3429000"/>
              <a:gd name="connsiteX3" fmla="*/ 0 w 3429000"/>
              <a:gd name="connsiteY3" fmla="*/ 1714500 h 3429000"/>
              <a:gd name="connsiteX4" fmla="*/ 1714500 w 3429000"/>
              <a:gd name="connsiteY4" fmla="*/ 0 h 3429000"/>
              <a:gd name="connsiteX5" fmla="*/ 1714500 w 3429000"/>
              <a:gd name="connsiteY5" fmla="*/ 342900 h 3429000"/>
              <a:gd name="connsiteX6" fmla="*/ 342900 w 3429000"/>
              <a:gd name="connsiteY6" fmla="*/ 1714500 h 3429000"/>
              <a:gd name="connsiteX7" fmla="*/ 1714500 w 3429000"/>
              <a:gd name="connsiteY7" fmla="*/ 3086100 h 3429000"/>
              <a:gd name="connsiteX8" fmla="*/ 3086100 w 3429000"/>
              <a:gd name="connsiteY8" fmla="*/ 1714500 h 3429000"/>
              <a:gd name="connsiteX9" fmla="*/ 1714500 w 3429000"/>
              <a:gd name="connsiteY9" fmla="*/ 3429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29000" h="3429000">
                <a:moveTo>
                  <a:pt x="1714500" y="0"/>
                </a:moveTo>
                <a:cubicBezTo>
                  <a:pt x="2661392" y="0"/>
                  <a:pt x="3429000" y="767608"/>
                  <a:pt x="3429000" y="1714500"/>
                </a:cubicBezTo>
                <a:cubicBezTo>
                  <a:pt x="3429000" y="2661392"/>
                  <a:pt x="2661392" y="3429000"/>
                  <a:pt x="1714500" y="3429000"/>
                </a:cubicBezTo>
                <a:cubicBezTo>
                  <a:pt x="767608" y="3429000"/>
                  <a:pt x="0" y="2661392"/>
                  <a:pt x="0" y="1714500"/>
                </a:cubicBezTo>
                <a:cubicBezTo>
                  <a:pt x="0" y="767608"/>
                  <a:pt x="767608" y="0"/>
                  <a:pt x="1714500" y="0"/>
                </a:cubicBezTo>
                <a:close/>
                <a:moveTo>
                  <a:pt x="1714500" y="342900"/>
                </a:moveTo>
                <a:cubicBezTo>
                  <a:pt x="956986" y="342900"/>
                  <a:pt x="342900" y="956986"/>
                  <a:pt x="342900" y="1714500"/>
                </a:cubicBezTo>
                <a:cubicBezTo>
                  <a:pt x="342900" y="2472014"/>
                  <a:pt x="956986" y="3086100"/>
                  <a:pt x="1714500" y="3086100"/>
                </a:cubicBezTo>
                <a:cubicBezTo>
                  <a:pt x="2472014" y="3086100"/>
                  <a:pt x="3086100" y="2472014"/>
                  <a:pt x="3086100" y="1714500"/>
                </a:cubicBezTo>
                <a:cubicBezTo>
                  <a:pt x="3086100" y="956986"/>
                  <a:pt x="2472014" y="342900"/>
                  <a:pt x="1714500" y="3429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45AAAD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C2ABABD-F6BC-444E-A7C5-CC1B1E27D585}"/>
              </a:ext>
            </a:extLst>
          </p:cNvPr>
          <p:cNvSpPr/>
          <p:nvPr/>
        </p:nvSpPr>
        <p:spPr>
          <a:xfrm>
            <a:off x="4724400" y="2057400"/>
            <a:ext cx="2743200" cy="2743200"/>
          </a:xfrm>
          <a:custGeom>
            <a:avLst/>
            <a:gdLst>
              <a:gd name="connsiteX0" fmla="*/ 1371600 w 2743200"/>
              <a:gd name="connsiteY0" fmla="*/ 0 h 2743200"/>
              <a:gd name="connsiteX1" fmla="*/ 2743200 w 2743200"/>
              <a:gd name="connsiteY1" fmla="*/ 1371600 h 2743200"/>
              <a:gd name="connsiteX2" fmla="*/ 1371600 w 2743200"/>
              <a:gd name="connsiteY2" fmla="*/ 2743200 h 2743200"/>
              <a:gd name="connsiteX3" fmla="*/ 0 w 2743200"/>
              <a:gd name="connsiteY3" fmla="*/ 1371600 h 2743200"/>
              <a:gd name="connsiteX4" fmla="*/ 1371600 w 2743200"/>
              <a:gd name="connsiteY4" fmla="*/ 0 h 2743200"/>
              <a:gd name="connsiteX5" fmla="*/ 1371600 w 2743200"/>
              <a:gd name="connsiteY5" fmla="*/ 342900 h 2743200"/>
              <a:gd name="connsiteX6" fmla="*/ 342900 w 2743200"/>
              <a:gd name="connsiteY6" fmla="*/ 1371600 h 2743200"/>
              <a:gd name="connsiteX7" fmla="*/ 1371600 w 2743200"/>
              <a:gd name="connsiteY7" fmla="*/ 2400300 h 2743200"/>
              <a:gd name="connsiteX8" fmla="*/ 2400300 w 2743200"/>
              <a:gd name="connsiteY8" fmla="*/ 1371600 h 2743200"/>
              <a:gd name="connsiteX9" fmla="*/ 1371600 w 2743200"/>
              <a:gd name="connsiteY9" fmla="*/ 34290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43200" h="2743200">
                <a:moveTo>
                  <a:pt x="1371600" y="0"/>
                </a:moveTo>
                <a:cubicBezTo>
                  <a:pt x="2129114" y="0"/>
                  <a:pt x="2743200" y="614086"/>
                  <a:pt x="2743200" y="1371600"/>
                </a:cubicBezTo>
                <a:cubicBezTo>
                  <a:pt x="2743200" y="2129114"/>
                  <a:pt x="2129114" y="2743200"/>
                  <a:pt x="1371600" y="2743200"/>
                </a:cubicBezTo>
                <a:cubicBezTo>
                  <a:pt x="614086" y="2743200"/>
                  <a:pt x="0" y="2129114"/>
                  <a:pt x="0" y="1371600"/>
                </a:cubicBezTo>
                <a:cubicBezTo>
                  <a:pt x="0" y="614086"/>
                  <a:pt x="614086" y="0"/>
                  <a:pt x="1371600" y="0"/>
                </a:cubicBezTo>
                <a:close/>
                <a:moveTo>
                  <a:pt x="1371600" y="342900"/>
                </a:moveTo>
                <a:cubicBezTo>
                  <a:pt x="803465" y="342900"/>
                  <a:pt x="342900" y="803465"/>
                  <a:pt x="342900" y="1371600"/>
                </a:cubicBezTo>
                <a:cubicBezTo>
                  <a:pt x="342900" y="1939735"/>
                  <a:pt x="803465" y="2400300"/>
                  <a:pt x="1371600" y="2400300"/>
                </a:cubicBezTo>
                <a:cubicBezTo>
                  <a:pt x="1939735" y="2400300"/>
                  <a:pt x="2400300" y="1939735"/>
                  <a:pt x="2400300" y="1371600"/>
                </a:cubicBezTo>
                <a:cubicBezTo>
                  <a:pt x="2400300" y="803465"/>
                  <a:pt x="1939735" y="342900"/>
                  <a:pt x="1371600" y="3429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D101C5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tial Circle 17">
            <a:extLst>
              <a:ext uri="{FF2B5EF4-FFF2-40B4-BE49-F238E27FC236}">
                <a16:creationId xmlns:a16="http://schemas.microsoft.com/office/drawing/2014/main" id="{C681265C-D512-4F8D-94EB-C055AE4B85D6}"/>
              </a:ext>
            </a:extLst>
          </p:cNvPr>
          <p:cNvSpPr/>
          <p:nvPr/>
        </p:nvSpPr>
        <p:spPr>
          <a:xfrm>
            <a:off x="4381500" y="1714500"/>
            <a:ext cx="3429000" cy="3429000"/>
          </a:xfrm>
          <a:prstGeom prst="pie">
            <a:avLst>
              <a:gd name="adj1" fmla="val 18610724"/>
              <a:gd name="adj2" fmla="val 10684613"/>
            </a:avLst>
          </a:prstGeom>
          <a:gradFill>
            <a:gsLst>
              <a:gs pos="95575">
                <a:srgbClr val="E701D3"/>
              </a:gs>
              <a:gs pos="34000">
                <a:srgbClr val="E701D3"/>
              </a:gs>
              <a:gs pos="69000">
                <a:srgbClr val="A501A9"/>
              </a:gs>
            </a:gsLst>
            <a:lin ang="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artial Circle 18">
            <a:extLst>
              <a:ext uri="{FF2B5EF4-FFF2-40B4-BE49-F238E27FC236}">
                <a16:creationId xmlns:a16="http://schemas.microsoft.com/office/drawing/2014/main" id="{C8700539-57DC-485B-B822-A76F58B4C675}"/>
              </a:ext>
            </a:extLst>
          </p:cNvPr>
          <p:cNvSpPr/>
          <p:nvPr/>
        </p:nvSpPr>
        <p:spPr>
          <a:xfrm>
            <a:off x="4724400" y="2057400"/>
            <a:ext cx="2743200" cy="2743200"/>
          </a:xfrm>
          <a:prstGeom prst="pie">
            <a:avLst>
              <a:gd name="adj1" fmla="val 16192122"/>
              <a:gd name="adj2" fmla="val 10663477"/>
            </a:avLst>
          </a:prstGeom>
          <a:gradFill flip="none" rotWithShape="1">
            <a:gsLst>
              <a:gs pos="57504">
                <a:srgbClr val="F6A112"/>
              </a:gs>
              <a:gs pos="17000">
                <a:srgbClr val="F9C706"/>
              </a:gs>
              <a:gs pos="100000">
                <a:srgbClr val="F9C706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FC26E93-13CE-4767-A4F0-FD020C987BC5}"/>
              </a:ext>
            </a:extLst>
          </p:cNvPr>
          <p:cNvSpPr/>
          <p:nvPr/>
        </p:nvSpPr>
        <p:spPr>
          <a:xfrm>
            <a:off x="5067300" y="2400300"/>
            <a:ext cx="2057400" cy="2057400"/>
          </a:xfrm>
          <a:custGeom>
            <a:avLst/>
            <a:gdLst>
              <a:gd name="connsiteX0" fmla="*/ 1028700 w 2057400"/>
              <a:gd name="connsiteY0" fmla="*/ 0 h 2057400"/>
              <a:gd name="connsiteX1" fmla="*/ 2057400 w 2057400"/>
              <a:gd name="connsiteY1" fmla="*/ 1028700 h 2057400"/>
              <a:gd name="connsiteX2" fmla="*/ 1028700 w 2057400"/>
              <a:gd name="connsiteY2" fmla="*/ 2057400 h 2057400"/>
              <a:gd name="connsiteX3" fmla="*/ 0 w 2057400"/>
              <a:gd name="connsiteY3" fmla="*/ 1028700 h 2057400"/>
              <a:gd name="connsiteX4" fmla="*/ 1028700 w 2057400"/>
              <a:gd name="connsiteY4" fmla="*/ 0 h 2057400"/>
              <a:gd name="connsiteX5" fmla="*/ 1028700 w 2057400"/>
              <a:gd name="connsiteY5" fmla="*/ 342900 h 2057400"/>
              <a:gd name="connsiteX6" fmla="*/ 342900 w 2057400"/>
              <a:gd name="connsiteY6" fmla="*/ 1028700 h 2057400"/>
              <a:gd name="connsiteX7" fmla="*/ 1028700 w 2057400"/>
              <a:gd name="connsiteY7" fmla="*/ 1714500 h 2057400"/>
              <a:gd name="connsiteX8" fmla="*/ 1714500 w 2057400"/>
              <a:gd name="connsiteY8" fmla="*/ 1028700 h 2057400"/>
              <a:gd name="connsiteX9" fmla="*/ 1028700 w 2057400"/>
              <a:gd name="connsiteY9" fmla="*/ 34290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57400" h="2057400">
                <a:moveTo>
                  <a:pt x="1028700" y="0"/>
                </a:moveTo>
                <a:cubicBezTo>
                  <a:pt x="1596835" y="0"/>
                  <a:pt x="2057400" y="460565"/>
                  <a:pt x="2057400" y="1028700"/>
                </a:cubicBezTo>
                <a:cubicBezTo>
                  <a:pt x="2057400" y="1596835"/>
                  <a:pt x="1596835" y="2057400"/>
                  <a:pt x="1028700" y="2057400"/>
                </a:cubicBezTo>
                <a:cubicBezTo>
                  <a:pt x="460565" y="2057400"/>
                  <a:pt x="0" y="1596835"/>
                  <a:pt x="0" y="1028700"/>
                </a:cubicBezTo>
                <a:cubicBezTo>
                  <a:pt x="0" y="460565"/>
                  <a:pt x="460565" y="0"/>
                  <a:pt x="1028700" y="0"/>
                </a:cubicBezTo>
                <a:close/>
                <a:moveTo>
                  <a:pt x="1028700" y="342900"/>
                </a:moveTo>
                <a:cubicBezTo>
                  <a:pt x="649943" y="342900"/>
                  <a:pt x="342900" y="649943"/>
                  <a:pt x="342900" y="1028700"/>
                </a:cubicBezTo>
                <a:cubicBezTo>
                  <a:pt x="342900" y="1407457"/>
                  <a:pt x="649943" y="1714500"/>
                  <a:pt x="1028700" y="1714500"/>
                </a:cubicBezTo>
                <a:cubicBezTo>
                  <a:pt x="1407457" y="1714500"/>
                  <a:pt x="1714500" y="1407457"/>
                  <a:pt x="1714500" y="1028700"/>
                </a:cubicBezTo>
                <a:cubicBezTo>
                  <a:pt x="1714500" y="649943"/>
                  <a:pt x="1407457" y="342900"/>
                  <a:pt x="1028700" y="3429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6A311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artial Circle 19">
            <a:extLst>
              <a:ext uri="{FF2B5EF4-FFF2-40B4-BE49-F238E27FC236}">
                <a16:creationId xmlns:a16="http://schemas.microsoft.com/office/drawing/2014/main" id="{2A6E5CDB-3A7B-4424-B12E-A7C733C5BA37}"/>
              </a:ext>
            </a:extLst>
          </p:cNvPr>
          <p:cNvSpPr/>
          <p:nvPr/>
        </p:nvSpPr>
        <p:spPr>
          <a:xfrm>
            <a:off x="5067300" y="2400300"/>
            <a:ext cx="2057400" cy="2057400"/>
          </a:xfrm>
          <a:prstGeom prst="pie">
            <a:avLst>
              <a:gd name="adj1" fmla="val 20235699"/>
              <a:gd name="adj2" fmla="val 10657272"/>
            </a:avLst>
          </a:prstGeom>
          <a:gradFill flip="none" rotWithShape="1">
            <a:gsLst>
              <a:gs pos="36000">
                <a:srgbClr val="ACD12B"/>
              </a:gs>
              <a:gs pos="100000">
                <a:srgbClr val="B8D626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3EBF6BD-B2F2-4E41-B6E1-4A731AAC60B2}"/>
              </a:ext>
            </a:extLst>
          </p:cNvPr>
          <p:cNvSpPr/>
          <p:nvPr/>
        </p:nvSpPr>
        <p:spPr>
          <a:xfrm>
            <a:off x="5410200" y="2743200"/>
            <a:ext cx="1371600" cy="1371600"/>
          </a:xfrm>
          <a:custGeom>
            <a:avLst/>
            <a:gdLst>
              <a:gd name="connsiteX0" fmla="*/ 685800 w 1371600"/>
              <a:gd name="connsiteY0" fmla="*/ 0 h 1371600"/>
              <a:gd name="connsiteX1" fmla="*/ 1371600 w 1371600"/>
              <a:gd name="connsiteY1" fmla="*/ 685800 h 1371600"/>
              <a:gd name="connsiteX2" fmla="*/ 685800 w 1371600"/>
              <a:gd name="connsiteY2" fmla="*/ 1371600 h 1371600"/>
              <a:gd name="connsiteX3" fmla="*/ 0 w 1371600"/>
              <a:gd name="connsiteY3" fmla="*/ 685800 h 1371600"/>
              <a:gd name="connsiteX4" fmla="*/ 685800 w 1371600"/>
              <a:gd name="connsiteY4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0" h="1371600">
                <a:moveTo>
                  <a:pt x="685800" y="0"/>
                </a:moveTo>
                <a:cubicBezTo>
                  <a:pt x="1064557" y="0"/>
                  <a:pt x="1371600" y="307043"/>
                  <a:pt x="1371600" y="685800"/>
                </a:cubicBezTo>
                <a:cubicBezTo>
                  <a:pt x="1371600" y="1064557"/>
                  <a:pt x="1064557" y="1371600"/>
                  <a:pt x="685800" y="1371600"/>
                </a:cubicBezTo>
                <a:cubicBezTo>
                  <a:pt x="307043" y="1371600"/>
                  <a:pt x="0" y="1064557"/>
                  <a:pt x="0" y="685800"/>
                </a:cubicBezTo>
                <a:cubicBezTo>
                  <a:pt x="0" y="307043"/>
                  <a:pt x="307043" y="0"/>
                  <a:pt x="68580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B6D527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A8349A1-F0B3-44E1-A6D9-2E7D1817A088}"/>
              </a:ext>
            </a:extLst>
          </p:cNvPr>
          <p:cNvSpPr/>
          <p:nvPr/>
        </p:nvSpPr>
        <p:spPr>
          <a:xfrm>
            <a:off x="5633232" y="2966232"/>
            <a:ext cx="925537" cy="925537"/>
          </a:xfrm>
          <a:custGeom>
            <a:avLst/>
            <a:gdLst>
              <a:gd name="connsiteX0" fmla="*/ 685800 w 1371600"/>
              <a:gd name="connsiteY0" fmla="*/ 0 h 1371600"/>
              <a:gd name="connsiteX1" fmla="*/ 1371600 w 1371600"/>
              <a:gd name="connsiteY1" fmla="*/ 685800 h 1371600"/>
              <a:gd name="connsiteX2" fmla="*/ 685800 w 1371600"/>
              <a:gd name="connsiteY2" fmla="*/ 1371600 h 1371600"/>
              <a:gd name="connsiteX3" fmla="*/ 0 w 1371600"/>
              <a:gd name="connsiteY3" fmla="*/ 685800 h 1371600"/>
              <a:gd name="connsiteX4" fmla="*/ 685800 w 1371600"/>
              <a:gd name="connsiteY4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0" h="1371600">
                <a:moveTo>
                  <a:pt x="685800" y="0"/>
                </a:moveTo>
                <a:cubicBezTo>
                  <a:pt x="1064557" y="0"/>
                  <a:pt x="1371600" y="307043"/>
                  <a:pt x="1371600" y="685800"/>
                </a:cubicBezTo>
                <a:cubicBezTo>
                  <a:pt x="1371600" y="1064557"/>
                  <a:pt x="1064557" y="1371600"/>
                  <a:pt x="685800" y="1371600"/>
                </a:cubicBezTo>
                <a:cubicBezTo>
                  <a:pt x="307043" y="1371600"/>
                  <a:pt x="0" y="1064557"/>
                  <a:pt x="0" y="685800"/>
                </a:cubicBezTo>
                <a:cubicBezTo>
                  <a:pt x="0" y="307043"/>
                  <a:pt x="307043" y="0"/>
                  <a:pt x="685800" y="0"/>
                </a:cubicBezTo>
                <a:close/>
              </a:path>
            </a:pathLst>
          </a:custGeom>
          <a:solidFill>
            <a:srgbClr val="FE1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0F77E53-B15E-4951-BBD5-FE064FD01548}"/>
              </a:ext>
            </a:extLst>
          </p:cNvPr>
          <p:cNvSpPr/>
          <p:nvPr/>
        </p:nvSpPr>
        <p:spPr>
          <a:xfrm>
            <a:off x="5067300" y="3300989"/>
            <a:ext cx="332221" cy="33222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ACD1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B2412EE-9B64-43C5-8F0F-323A35D628A6}"/>
              </a:ext>
            </a:extLst>
          </p:cNvPr>
          <p:cNvSpPr/>
          <p:nvPr/>
        </p:nvSpPr>
        <p:spPr>
          <a:xfrm>
            <a:off x="4733363" y="3300989"/>
            <a:ext cx="332221" cy="33222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F9C7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87F50F7-7BA3-4068-A38B-6C1816258C85}"/>
              </a:ext>
            </a:extLst>
          </p:cNvPr>
          <p:cNvSpPr/>
          <p:nvPr/>
        </p:nvSpPr>
        <p:spPr>
          <a:xfrm>
            <a:off x="4386840" y="3300988"/>
            <a:ext cx="332221" cy="33222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E701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1BFB7BC-9585-4449-A575-172A365586BD}"/>
              </a:ext>
            </a:extLst>
          </p:cNvPr>
          <p:cNvSpPr/>
          <p:nvPr/>
        </p:nvSpPr>
        <p:spPr>
          <a:xfrm>
            <a:off x="4038600" y="3294972"/>
            <a:ext cx="332221" cy="33222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81C4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!!Green">
            <a:extLst>
              <a:ext uri="{FF2B5EF4-FFF2-40B4-BE49-F238E27FC236}">
                <a16:creationId xmlns:a16="http://schemas.microsoft.com/office/drawing/2014/main" id="{992AE570-6C0B-4FD5-81DE-ED9D0BE622D3}"/>
              </a:ext>
            </a:extLst>
          </p:cNvPr>
          <p:cNvSpPr/>
          <p:nvPr/>
        </p:nvSpPr>
        <p:spPr>
          <a:xfrm>
            <a:off x="6727171" y="2937031"/>
            <a:ext cx="332221" cy="332221"/>
          </a:xfrm>
          <a:prstGeom prst="ellipse">
            <a:avLst/>
          </a:prstGeom>
          <a:solidFill>
            <a:srgbClr val="B8D626"/>
          </a:solidFill>
          <a:ln>
            <a:solidFill>
              <a:srgbClr val="B8D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!!Orange">
            <a:extLst>
              <a:ext uri="{FF2B5EF4-FFF2-40B4-BE49-F238E27FC236}">
                <a16:creationId xmlns:a16="http://schemas.microsoft.com/office/drawing/2014/main" id="{6F478DFB-2D94-4BFA-B703-67CD36669B46}"/>
              </a:ext>
            </a:extLst>
          </p:cNvPr>
          <p:cNvSpPr/>
          <p:nvPr/>
        </p:nvSpPr>
        <p:spPr>
          <a:xfrm>
            <a:off x="5941414" y="2058524"/>
            <a:ext cx="332221" cy="332221"/>
          </a:xfrm>
          <a:prstGeom prst="ellipse">
            <a:avLst/>
          </a:prstGeom>
          <a:solidFill>
            <a:srgbClr val="F6A311"/>
          </a:solidFill>
          <a:ln>
            <a:solidFill>
              <a:srgbClr val="F6A3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!!Purple">
            <a:extLst>
              <a:ext uri="{FF2B5EF4-FFF2-40B4-BE49-F238E27FC236}">
                <a16:creationId xmlns:a16="http://schemas.microsoft.com/office/drawing/2014/main" id="{4BECF471-E391-45BA-9878-F31A842AB781}"/>
              </a:ext>
            </a:extLst>
          </p:cNvPr>
          <p:cNvSpPr/>
          <p:nvPr/>
        </p:nvSpPr>
        <p:spPr>
          <a:xfrm>
            <a:off x="6917540" y="2079592"/>
            <a:ext cx="332221" cy="332221"/>
          </a:xfrm>
          <a:prstGeom prst="ellipse">
            <a:avLst/>
          </a:prstGeom>
          <a:solidFill>
            <a:srgbClr val="D101C5"/>
          </a:solidFill>
          <a:ln>
            <a:solidFill>
              <a:srgbClr val="D10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!!Teal">
            <a:extLst>
              <a:ext uri="{FF2B5EF4-FFF2-40B4-BE49-F238E27FC236}">
                <a16:creationId xmlns:a16="http://schemas.microsoft.com/office/drawing/2014/main" id="{D8A31F1E-B303-461F-96FE-67A596051A9F}"/>
              </a:ext>
            </a:extLst>
          </p:cNvPr>
          <p:cNvSpPr/>
          <p:nvPr/>
        </p:nvSpPr>
        <p:spPr>
          <a:xfrm>
            <a:off x="6849807" y="1613925"/>
            <a:ext cx="332221" cy="332221"/>
          </a:xfrm>
          <a:prstGeom prst="ellipse">
            <a:avLst/>
          </a:prstGeom>
          <a:solidFill>
            <a:srgbClr val="45AAAD"/>
          </a:solidFill>
          <a:ln>
            <a:solidFill>
              <a:srgbClr val="45AA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7CBBA0-2D1F-4334-A334-E4800669644A}"/>
              </a:ext>
            </a:extLst>
          </p:cNvPr>
          <p:cNvSpPr txBox="1"/>
          <p:nvPr/>
        </p:nvSpPr>
        <p:spPr>
          <a:xfrm>
            <a:off x="5106093" y="303198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6F125E-805F-4FF0-AF4F-18392757061C}"/>
              </a:ext>
            </a:extLst>
          </p:cNvPr>
          <p:cNvSpPr txBox="1"/>
          <p:nvPr/>
        </p:nvSpPr>
        <p:spPr>
          <a:xfrm>
            <a:off x="4732787" y="303732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850C915-F5E3-4969-B59F-2CF8C019616C}"/>
              </a:ext>
            </a:extLst>
          </p:cNvPr>
          <p:cNvSpPr txBox="1"/>
          <p:nvPr/>
        </p:nvSpPr>
        <p:spPr>
          <a:xfrm>
            <a:off x="4374849" y="304266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A28748D-9B14-47D3-920C-25E5A065DA94}"/>
              </a:ext>
            </a:extLst>
          </p:cNvPr>
          <p:cNvSpPr txBox="1"/>
          <p:nvPr/>
        </p:nvSpPr>
        <p:spPr>
          <a:xfrm>
            <a:off x="4039963" y="304800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</a:p>
        </p:txBody>
      </p:sp>
      <p:sp>
        <p:nvSpPr>
          <p:cNvPr id="32" name="Rectangle 4">
            <a:extLst>
              <a:ext uri="{FF2B5EF4-FFF2-40B4-BE49-F238E27FC236}">
                <a16:creationId xmlns:a16="http://schemas.microsoft.com/office/drawing/2014/main" id="{0BD13D76-B2BA-4E0A-B8F0-B4589060F20B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مجموعة 83">
            <a:extLst>
              <a:ext uri="{FF2B5EF4-FFF2-40B4-BE49-F238E27FC236}">
                <a16:creationId xmlns:a16="http://schemas.microsoft.com/office/drawing/2014/main" id="{C50726E6-5DCF-486D-B75A-83CC3826BD30}"/>
              </a:ext>
            </a:extLst>
          </p:cNvPr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34" name="مجموعة 84">
              <a:extLst>
                <a:ext uri="{FF2B5EF4-FFF2-40B4-BE49-F238E27FC236}">
                  <a16:creationId xmlns:a16="http://schemas.microsoft.com/office/drawing/2014/main" id="{0338512D-EBF0-40A6-879C-B5D1D24DB1AA}"/>
                </a:ext>
              </a:extLst>
            </p:cNvPr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45" name="Rectangle: Top Corners Rounded 29">
                <a:extLst>
                  <a:ext uri="{FF2B5EF4-FFF2-40B4-BE49-F238E27FC236}">
                    <a16:creationId xmlns:a16="http://schemas.microsoft.com/office/drawing/2014/main" id="{A4DDFBB1-E62B-490D-AF75-2FED03E97307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xtBox 37">
                <a:extLst>
                  <a:ext uri="{FF2B5EF4-FFF2-40B4-BE49-F238E27FC236}">
                    <a16:creationId xmlns:a16="http://schemas.microsoft.com/office/drawing/2014/main" id="{1AD877A7-3922-4FD0-ADF8-27001CDCD461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8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35" name="مجموعة 85">
              <a:extLst>
                <a:ext uri="{FF2B5EF4-FFF2-40B4-BE49-F238E27FC236}">
                  <a16:creationId xmlns:a16="http://schemas.microsoft.com/office/drawing/2014/main" id="{219DBD69-698E-445A-B31A-22D6B938EC02}"/>
                </a:ext>
              </a:extLst>
            </p:cNvPr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40" name="Rectangle: Top Corners Rounded 30">
                <a:extLst>
                  <a:ext uri="{FF2B5EF4-FFF2-40B4-BE49-F238E27FC236}">
                    <a16:creationId xmlns:a16="http://schemas.microsoft.com/office/drawing/2014/main" id="{F4A0732F-31B9-4AF5-B8C9-ECA77FED1FC4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1" name="Graphic 2" descr="Thought bubble">
                <a:extLst>
                  <a:ext uri="{FF2B5EF4-FFF2-40B4-BE49-F238E27FC236}">
                    <a16:creationId xmlns:a16="http://schemas.microsoft.com/office/drawing/2014/main" id="{8F7F7BA4-3597-41C1-8C62-F6935A7F25DF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42" name="Group 52">
                <a:extLst>
                  <a:ext uri="{FF2B5EF4-FFF2-40B4-BE49-F238E27FC236}">
                    <a16:creationId xmlns:a16="http://schemas.microsoft.com/office/drawing/2014/main" id="{2EF41293-1C8D-403D-9A90-86CA80298558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822697"/>
                <a:chOff x="5162561" y="1484950"/>
                <a:chExt cx="5116090" cy="822697"/>
              </a:xfrm>
            </p:grpSpPr>
            <p:sp>
              <p:nvSpPr>
                <p:cNvPr id="43" name="TextBox 53">
                  <a:extLst>
                    <a:ext uri="{FF2B5EF4-FFF2-40B4-BE49-F238E27FC236}">
                      <a16:creationId xmlns:a16="http://schemas.microsoft.com/office/drawing/2014/main" id="{31C07F72-BC8F-4934-BC14-18BB9FBAC579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السابع عشر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44" name="TextBox 54">
                  <a:extLst>
                    <a:ext uri="{FF2B5EF4-FFF2-40B4-BE49-F238E27FC236}">
                      <a16:creationId xmlns:a16="http://schemas.microsoft.com/office/drawing/2014/main" id="{FC28C5A1-E801-4E84-9471-CE5358E1C16D}"/>
                    </a:ext>
                  </a:extLst>
                </p:cNvPr>
                <p:cNvSpPr txBox="1"/>
                <p:nvPr/>
              </p:nvSpPr>
              <p:spPr>
                <a:xfrm>
                  <a:off x="5162561" y="1907537"/>
                  <a:ext cx="51160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dirty="0">
                      <a:latin typeface="Century Gothic" panose="020B0502020202020204" pitchFamily="34" charset="0"/>
                    </a:rPr>
                    <a:t>التنمية الذاتية </a:t>
                  </a:r>
                </a:p>
              </p:txBody>
            </p:sp>
          </p:grpSp>
        </p:grpSp>
        <p:grpSp>
          <p:nvGrpSpPr>
            <p:cNvPr id="36" name="Group 31">
              <a:extLst>
                <a:ext uri="{FF2B5EF4-FFF2-40B4-BE49-F238E27FC236}">
                  <a16:creationId xmlns:a16="http://schemas.microsoft.com/office/drawing/2014/main" id="{55E176B0-8CC9-4D00-83D7-DAD3B71DBE22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37" name="Oval 32">
                <a:extLst>
                  <a:ext uri="{FF2B5EF4-FFF2-40B4-BE49-F238E27FC236}">
                    <a16:creationId xmlns:a16="http://schemas.microsoft.com/office/drawing/2014/main" id="{748FA6A5-5716-489C-BFAA-38393C44535F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3">
                <a:extLst>
                  <a:ext uri="{FF2B5EF4-FFF2-40B4-BE49-F238E27FC236}">
                    <a16:creationId xmlns:a16="http://schemas.microsoft.com/office/drawing/2014/main" id="{F4014228-504E-4B78-9056-C900276B921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lowchart: Terminator 34">
                <a:extLst>
                  <a:ext uri="{FF2B5EF4-FFF2-40B4-BE49-F238E27FC236}">
                    <a16:creationId xmlns:a16="http://schemas.microsoft.com/office/drawing/2014/main" id="{DEFEDCEC-92B9-440F-87FB-2C5DF9E6F0C6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7" name="Rectangle 5">
            <a:extLst>
              <a:ext uri="{FF2B5EF4-FFF2-40B4-BE49-F238E27FC236}">
                <a16:creationId xmlns:a16="http://schemas.microsoft.com/office/drawing/2014/main" id="{9A4CF430-AD03-4213-A417-85B7331D7B84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2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0060790-8772-4FC8-BF9C-AB1FCABB4B72}"/>
              </a:ext>
            </a:extLst>
          </p:cNvPr>
          <p:cNvSpPr/>
          <p:nvPr/>
        </p:nvSpPr>
        <p:spPr>
          <a:xfrm>
            <a:off x="4038600" y="583807"/>
            <a:ext cx="4114800" cy="4114800"/>
          </a:xfrm>
          <a:custGeom>
            <a:avLst/>
            <a:gdLst>
              <a:gd name="connsiteX0" fmla="*/ 2057400 w 4114800"/>
              <a:gd name="connsiteY0" fmla="*/ 0 h 4114800"/>
              <a:gd name="connsiteX1" fmla="*/ 4114800 w 4114800"/>
              <a:gd name="connsiteY1" fmla="*/ 2057400 h 4114800"/>
              <a:gd name="connsiteX2" fmla="*/ 2057400 w 4114800"/>
              <a:gd name="connsiteY2" fmla="*/ 4114800 h 4114800"/>
              <a:gd name="connsiteX3" fmla="*/ 0 w 4114800"/>
              <a:gd name="connsiteY3" fmla="*/ 2057400 h 4114800"/>
              <a:gd name="connsiteX4" fmla="*/ 2057400 w 4114800"/>
              <a:gd name="connsiteY4" fmla="*/ 0 h 4114800"/>
              <a:gd name="connsiteX5" fmla="*/ 2057400 w 4114800"/>
              <a:gd name="connsiteY5" fmla="*/ 342900 h 4114800"/>
              <a:gd name="connsiteX6" fmla="*/ 342900 w 4114800"/>
              <a:gd name="connsiteY6" fmla="*/ 2057400 h 4114800"/>
              <a:gd name="connsiteX7" fmla="*/ 2057400 w 4114800"/>
              <a:gd name="connsiteY7" fmla="*/ 3771900 h 4114800"/>
              <a:gd name="connsiteX8" fmla="*/ 3771900 w 4114800"/>
              <a:gd name="connsiteY8" fmla="*/ 2057400 h 4114800"/>
              <a:gd name="connsiteX9" fmla="*/ 2057400 w 4114800"/>
              <a:gd name="connsiteY9" fmla="*/ 342900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14800" h="4114800">
                <a:moveTo>
                  <a:pt x="2057400" y="0"/>
                </a:moveTo>
                <a:cubicBezTo>
                  <a:pt x="3193671" y="0"/>
                  <a:pt x="4114800" y="921129"/>
                  <a:pt x="4114800" y="2057400"/>
                </a:cubicBezTo>
                <a:cubicBezTo>
                  <a:pt x="4114800" y="3193671"/>
                  <a:pt x="3193671" y="4114800"/>
                  <a:pt x="2057400" y="4114800"/>
                </a:cubicBezTo>
                <a:cubicBezTo>
                  <a:pt x="921129" y="4114800"/>
                  <a:pt x="0" y="3193671"/>
                  <a:pt x="0" y="2057400"/>
                </a:cubicBezTo>
                <a:cubicBezTo>
                  <a:pt x="0" y="921129"/>
                  <a:pt x="921129" y="0"/>
                  <a:pt x="2057400" y="0"/>
                </a:cubicBezTo>
                <a:close/>
                <a:moveTo>
                  <a:pt x="2057400" y="342900"/>
                </a:moveTo>
                <a:cubicBezTo>
                  <a:pt x="1110508" y="342900"/>
                  <a:pt x="342900" y="1110508"/>
                  <a:pt x="342900" y="2057400"/>
                </a:cubicBezTo>
                <a:cubicBezTo>
                  <a:pt x="342900" y="3004292"/>
                  <a:pt x="1110508" y="3771900"/>
                  <a:pt x="2057400" y="3771900"/>
                </a:cubicBezTo>
                <a:cubicBezTo>
                  <a:pt x="3004292" y="3771900"/>
                  <a:pt x="3771900" y="3004292"/>
                  <a:pt x="3771900" y="2057400"/>
                </a:cubicBezTo>
                <a:cubicBezTo>
                  <a:pt x="3771900" y="1110508"/>
                  <a:pt x="3004292" y="342900"/>
                  <a:pt x="2057400" y="3429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tial Circle 16">
            <a:extLst>
              <a:ext uri="{FF2B5EF4-FFF2-40B4-BE49-F238E27FC236}">
                <a16:creationId xmlns:a16="http://schemas.microsoft.com/office/drawing/2014/main" id="{1A7D3713-13BD-4BB5-BD2E-5EECCF2FB763}"/>
              </a:ext>
            </a:extLst>
          </p:cNvPr>
          <p:cNvSpPr/>
          <p:nvPr/>
        </p:nvSpPr>
        <p:spPr>
          <a:xfrm>
            <a:off x="4038600" y="583807"/>
            <a:ext cx="4114800" cy="4114800"/>
          </a:xfrm>
          <a:prstGeom prst="pie">
            <a:avLst>
              <a:gd name="adj1" fmla="val 17911998"/>
              <a:gd name="adj2" fmla="val 10724716"/>
            </a:avLst>
          </a:prstGeom>
          <a:gradFill>
            <a:gsLst>
              <a:gs pos="12000">
                <a:srgbClr val="81C499"/>
              </a:gs>
              <a:gs pos="99115">
                <a:srgbClr val="76C09B"/>
              </a:gs>
              <a:gs pos="62000">
                <a:srgbClr val="289DB7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B62BDFB-D251-49A9-B025-9D3C05E81ACF}"/>
              </a:ext>
            </a:extLst>
          </p:cNvPr>
          <p:cNvSpPr/>
          <p:nvPr/>
        </p:nvSpPr>
        <p:spPr>
          <a:xfrm>
            <a:off x="4381500" y="926707"/>
            <a:ext cx="3429000" cy="3429000"/>
          </a:xfrm>
          <a:custGeom>
            <a:avLst/>
            <a:gdLst>
              <a:gd name="connsiteX0" fmla="*/ 1714500 w 3429000"/>
              <a:gd name="connsiteY0" fmla="*/ 0 h 3429000"/>
              <a:gd name="connsiteX1" fmla="*/ 3429000 w 3429000"/>
              <a:gd name="connsiteY1" fmla="*/ 1714500 h 3429000"/>
              <a:gd name="connsiteX2" fmla="*/ 1714500 w 3429000"/>
              <a:gd name="connsiteY2" fmla="*/ 3429000 h 3429000"/>
              <a:gd name="connsiteX3" fmla="*/ 0 w 3429000"/>
              <a:gd name="connsiteY3" fmla="*/ 1714500 h 3429000"/>
              <a:gd name="connsiteX4" fmla="*/ 1714500 w 3429000"/>
              <a:gd name="connsiteY4" fmla="*/ 0 h 3429000"/>
              <a:gd name="connsiteX5" fmla="*/ 1714500 w 3429000"/>
              <a:gd name="connsiteY5" fmla="*/ 342900 h 3429000"/>
              <a:gd name="connsiteX6" fmla="*/ 342900 w 3429000"/>
              <a:gd name="connsiteY6" fmla="*/ 1714500 h 3429000"/>
              <a:gd name="connsiteX7" fmla="*/ 1714500 w 3429000"/>
              <a:gd name="connsiteY7" fmla="*/ 3086100 h 3429000"/>
              <a:gd name="connsiteX8" fmla="*/ 3086100 w 3429000"/>
              <a:gd name="connsiteY8" fmla="*/ 1714500 h 3429000"/>
              <a:gd name="connsiteX9" fmla="*/ 1714500 w 3429000"/>
              <a:gd name="connsiteY9" fmla="*/ 3429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29000" h="3429000">
                <a:moveTo>
                  <a:pt x="1714500" y="0"/>
                </a:moveTo>
                <a:cubicBezTo>
                  <a:pt x="2661392" y="0"/>
                  <a:pt x="3429000" y="767608"/>
                  <a:pt x="3429000" y="1714500"/>
                </a:cubicBezTo>
                <a:cubicBezTo>
                  <a:pt x="3429000" y="2661392"/>
                  <a:pt x="2661392" y="3429000"/>
                  <a:pt x="1714500" y="3429000"/>
                </a:cubicBezTo>
                <a:cubicBezTo>
                  <a:pt x="767608" y="3429000"/>
                  <a:pt x="0" y="2661392"/>
                  <a:pt x="0" y="1714500"/>
                </a:cubicBezTo>
                <a:cubicBezTo>
                  <a:pt x="0" y="767608"/>
                  <a:pt x="767608" y="0"/>
                  <a:pt x="1714500" y="0"/>
                </a:cubicBezTo>
                <a:close/>
                <a:moveTo>
                  <a:pt x="1714500" y="342900"/>
                </a:moveTo>
                <a:cubicBezTo>
                  <a:pt x="956986" y="342900"/>
                  <a:pt x="342900" y="956986"/>
                  <a:pt x="342900" y="1714500"/>
                </a:cubicBezTo>
                <a:cubicBezTo>
                  <a:pt x="342900" y="2472014"/>
                  <a:pt x="956986" y="3086100"/>
                  <a:pt x="1714500" y="3086100"/>
                </a:cubicBezTo>
                <a:cubicBezTo>
                  <a:pt x="2472014" y="3086100"/>
                  <a:pt x="3086100" y="2472014"/>
                  <a:pt x="3086100" y="1714500"/>
                </a:cubicBezTo>
                <a:cubicBezTo>
                  <a:pt x="3086100" y="956986"/>
                  <a:pt x="2472014" y="342900"/>
                  <a:pt x="1714500" y="3429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45AAAD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C2ABABD-F6BC-444E-A7C5-CC1B1E27D585}"/>
              </a:ext>
            </a:extLst>
          </p:cNvPr>
          <p:cNvSpPr/>
          <p:nvPr/>
        </p:nvSpPr>
        <p:spPr>
          <a:xfrm>
            <a:off x="4724400" y="1269607"/>
            <a:ext cx="2743200" cy="2743200"/>
          </a:xfrm>
          <a:custGeom>
            <a:avLst/>
            <a:gdLst>
              <a:gd name="connsiteX0" fmla="*/ 1371600 w 2743200"/>
              <a:gd name="connsiteY0" fmla="*/ 0 h 2743200"/>
              <a:gd name="connsiteX1" fmla="*/ 2743200 w 2743200"/>
              <a:gd name="connsiteY1" fmla="*/ 1371600 h 2743200"/>
              <a:gd name="connsiteX2" fmla="*/ 1371600 w 2743200"/>
              <a:gd name="connsiteY2" fmla="*/ 2743200 h 2743200"/>
              <a:gd name="connsiteX3" fmla="*/ 0 w 2743200"/>
              <a:gd name="connsiteY3" fmla="*/ 1371600 h 2743200"/>
              <a:gd name="connsiteX4" fmla="*/ 1371600 w 2743200"/>
              <a:gd name="connsiteY4" fmla="*/ 0 h 2743200"/>
              <a:gd name="connsiteX5" fmla="*/ 1371600 w 2743200"/>
              <a:gd name="connsiteY5" fmla="*/ 342900 h 2743200"/>
              <a:gd name="connsiteX6" fmla="*/ 342900 w 2743200"/>
              <a:gd name="connsiteY6" fmla="*/ 1371600 h 2743200"/>
              <a:gd name="connsiteX7" fmla="*/ 1371600 w 2743200"/>
              <a:gd name="connsiteY7" fmla="*/ 2400300 h 2743200"/>
              <a:gd name="connsiteX8" fmla="*/ 2400300 w 2743200"/>
              <a:gd name="connsiteY8" fmla="*/ 1371600 h 2743200"/>
              <a:gd name="connsiteX9" fmla="*/ 1371600 w 2743200"/>
              <a:gd name="connsiteY9" fmla="*/ 34290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43200" h="2743200">
                <a:moveTo>
                  <a:pt x="1371600" y="0"/>
                </a:moveTo>
                <a:cubicBezTo>
                  <a:pt x="2129114" y="0"/>
                  <a:pt x="2743200" y="614086"/>
                  <a:pt x="2743200" y="1371600"/>
                </a:cubicBezTo>
                <a:cubicBezTo>
                  <a:pt x="2743200" y="2129114"/>
                  <a:pt x="2129114" y="2743200"/>
                  <a:pt x="1371600" y="2743200"/>
                </a:cubicBezTo>
                <a:cubicBezTo>
                  <a:pt x="614086" y="2743200"/>
                  <a:pt x="0" y="2129114"/>
                  <a:pt x="0" y="1371600"/>
                </a:cubicBezTo>
                <a:cubicBezTo>
                  <a:pt x="0" y="614086"/>
                  <a:pt x="614086" y="0"/>
                  <a:pt x="1371600" y="0"/>
                </a:cubicBezTo>
                <a:close/>
                <a:moveTo>
                  <a:pt x="1371600" y="342900"/>
                </a:moveTo>
                <a:cubicBezTo>
                  <a:pt x="803465" y="342900"/>
                  <a:pt x="342900" y="803465"/>
                  <a:pt x="342900" y="1371600"/>
                </a:cubicBezTo>
                <a:cubicBezTo>
                  <a:pt x="342900" y="1939735"/>
                  <a:pt x="803465" y="2400300"/>
                  <a:pt x="1371600" y="2400300"/>
                </a:cubicBezTo>
                <a:cubicBezTo>
                  <a:pt x="1939735" y="2400300"/>
                  <a:pt x="2400300" y="1939735"/>
                  <a:pt x="2400300" y="1371600"/>
                </a:cubicBezTo>
                <a:cubicBezTo>
                  <a:pt x="2400300" y="803465"/>
                  <a:pt x="1939735" y="342900"/>
                  <a:pt x="1371600" y="3429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D101C5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tial Circle 17">
            <a:extLst>
              <a:ext uri="{FF2B5EF4-FFF2-40B4-BE49-F238E27FC236}">
                <a16:creationId xmlns:a16="http://schemas.microsoft.com/office/drawing/2014/main" id="{C681265C-D512-4F8D-94EB-C055AE4B85D6}"/>
              </a:ext>
            </a:extLst>
          </p:cNvPr>
          <p:cNvSpPr/>
          <p:nvPr/>
        </p:nvSpPr>
        <p:spPr>
          <a:xfrm>
            <a:off x="4381500" y="926707"/>
            <a:ext cx="3429000" cy="3429000"/>
          </a:xfrm>
          <a:prstGeom prst="pie">
            <a:avLst>
              <a:gd name="adj1" fmla="val 18610724"/>
              <a:gd name="adj2" fmla="val 10684613"/>
            </a:avLst>
          </a:prstGeom>
          <a:gradFill>
            <a:gsLst>
              <a:gs pos="95575">
                <a:srgbClr val="E701D3"/>
              </a:gs>
              <a:gs pos="34000">
                <a:srgbClr val="E701D3"/>
              </a:gs>
              <a:gs pos="69000">
                <a:srgbClr val="A501A9"/>
              </a:gs>
            </a:gsLst>
            <a:lin ang="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artial Circle 18">
            <a:extLst>
              <a:ext uri="{FF2B5EF4-FFF2-40B4-BE49-F238E27FC236}">
                <a16:creationId xmlns:a16="http://schemas.microsoft.com/office/drawing/2014/main" id="{C8700539-57DC-485B-B822-A76F58B4C675}"/>
              </a:ext>
            </a:extLst>
          </p:cNvPr>
          <p:cNvSpPr/>
          <p:nvPr/>
        </p:nvSpPr>
        <p:spPr>
          <a:xfrm>
            <a:off x="4724400" y="1269607"/>
            <a:ext cx="2743200" cy="2743200"/>
          </a:xfrm>
          <a:prstGeom prst="pie">
            <a:avLst>
              <a:gd name="adj1" fmla="val 16192122"/>
              <a:gd name="adj2" fmla="val 10663477"/>
            </a:avLst>
          </a:prstGeom>
          <a:gradFill flip="none" rotWithShape="1">
            <a:gsLst>
              <a:gs pos="57504">
                <a:srgbClr val="F6A112"/>
              </a:gs>
              <a:gs pos="17000">
                <a:srgbClr val="F9C706"/>
              </a:gs>
              <a:gs pos="100000">
                <a:srgbClr val="F9C706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FC26E93-13CE-4767-A4F0-FD020C987BC5}"/>
              </a:ext>
            </a:extLst>
          </p:cNvPr>
          <p:cNvSpPr/>
          <p:nvPr/>
        </p:nvSpPr>
        <p:spPr>
          <a:xfrm>
            <a:off x="5067300" y="1612507"/>
            <a:ext cx="2057400" cy="2057400"/>
          </a:xfrm>
          <a:custGeom>
            <a:avLst/>
            <a:gdLst>
              <a:gd name="connsiteX0" fmla="*/ 1028700 w 2057400"/>
              <a:gd name="connsiteY0" fmla="*/ 0 h 2057400"/>
              <a:gd name="connsiteX1" fmla="*/ 2057400 w 2057400"/>
              <a:gd name="connsiteY1" fmla="*/ 1028700 h 2057400"/>
              <a:gd name="connsiteX2" fmla="*/ 1028700 w 2057400"/>
              <a:gd name="connsiteY2" fmla="*/ 2057400 h 2057400"/>
              <a:gd name="connsiteX3" fmla="*/ 0 w 2057400"/>
              <a:gd name="connsiteY3" fmla="*/ 1028700 h 2057400"/>
              <a:gd name="connsiteX4" fmla="*/ 1028700 w 2057400"/>
              <a:gd name="connsiteY4" fmla="*/ 0 h 2057400"/>
              <a:gd name="connsiteX5" fmla="*/ 1028700 w 2057400"/>
              <a:gd name="connsiteY5" fmla="*/ 342900 h 2057400"/>
              <a:gd name="connsiteX6" fmla="*/ 342900 w 2057400"/>
              <a:gd name="connsiteY6" fmla="*/ 1028700 h 2057400"/>
              <a:gd name="connsiteX7" fmla="*/ 1028700 w 2057400"/>
              <a:gd name="connsiteY7" fmla="*/ 1714500 h 2057400"/>
              <a:gd name="connsiteX8" fmla="*/ 1714500 w 2057400"/>
              <a:gd name="connsiteY8" fmla="*/ 1028700 h 2057400"/>
              <a:gd name="connsiteX9" fmla="*/ 1028700 w 2057400"/>
              <a:gd name="connsiteY9" fmla="*/ 34290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57400" h="2057400">
                <a:moveTo>
                  <a:pt x="1028700" y="0"/>
                </a:moveTo>
                <a:cubicBezTo>
                  <a:pt x="1596835" y="0"/>
                  <a:pt x="2057400" y="460565"/>
                  <a:pt x="2057400" y="1028700"/>
                </a:cubicBezTo>
                <a:cubicBezTo>
                  <a:pt x="2057400" y="1596835"/>
                  <a:pt x="1596835" y="2057400"/>
                  <a:pt x="1028700" y="2057400"/>
                </a:cubicBezTo>
                <a:cubicBezTo>
                  <a:pt x="460565" y="2057400"/>
                  <a:pt x="0" y="1596835"/>
                  <a:pt x="0" y="1028700"/>
                </a:cubicBezTo>
                <a:cubicBezTo>
                  <a:pt x="0" y="460565"/>
                  <a:pt x="460565" y="0"/>
                  <a:pt x="1028700" y="0"/>
                </a:cubicBezTo>
                <a:close/>
                <a:moveTo>
                  <a:pt x="1028700" y="342900"/>
                </a:moveTo>
                <a:cubicBezTo>
                  <a:pt x="649943" y="342900"/>
                  <a:pt x="342900" y="649943"/>
                  <a:pt x="342900" y="1028700"/>
                </a:cubicBezTo>
                <a:cubicBezTo>
                  <a:pt x="342900" y="1407457"/>
                  <a:pt x="649943" y="1714500"/>
                  <a:pt x="1028700" y="1714500"/>
                </a:cubicBezTo>
                <a:cubicBezTo>
                  <a:pt x="1407457" y="1714500"/>
                  <a:pt x="1714500" y="1407457"/>
                  <a:pt x="1714500" y="1028700"/>
                </a:cubicBezTo>
                <a:cubicBezTo>
                  <a:pt x="1714500" y="649943"/>
                  <a:pt x="1407457" y="342900"/>
                  <a:pt x="1028700" y="3429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6A311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3EBF6BD-B2F2-4E41-B6E1-4A731AAC60B2}"/>
              </a:ext>
            </a:extLst>
          </p:cNvPr>
          <p:cNvSpPr/>
          <p:nvPr/>
        </p:nvSpPr>
        <p:spPr>
          <a:xfrm>
            <a:off x="5410200" y="1955407"/>
            <a:ext cx="1371600" cy="1371600"/>
          </a:xfrm>
          <a:custGeom>
            <a:avLst/>
            <a:gdLst>
              <a:gd name="connsiteX0" fmla="*/ 685800 w 1371600"/>
              <a:gd name="connsiteY0" fmla="*/ 0 h 1371600"/>
              <a:gd name="connsiteX1" fmla="*/ 1371600 w 1371600"/>
              <a:gd name="connsiteY1" fmla="*/ 685800 h 1371600"/>
              <a:gd name="connsiteX2" fmla="*/ 685800 w 1371600"/>
              <a:gd name="connsiteY2" fmla="*/ 1371600 h 1371600"/>
              <a:gd name="connsiteX3" fmla="*/ 0 w 1371600"/>
              <a:gd name="connsiteY3" fmla="*/ 685800 h 1371600"/>
              <a:gd name="connsiteX4" fmla="*/ 685800 w 1371600"/>
              <a:gd name="connsiteY4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0" h="1371600">
                <a:moveTo>
                  <a:pt x="685800" y="0"/>
                </a:moveTo>
                <a:cubicBezTo>
                  <a:pt x="1064557" y="0"/>
                  <a:pt x="1371600" y="307043"/>
                  <a:pt x="1371600" y="685800"/>
                </a:cubicBezTo>
                <a:cubicBezTo>
                  <a:pt x="1371600" y="1064557"/>
                  <a:pt x="1064557" y="1371600"/>
                  <a:pt x="685800" y="1371600"/>
                </a:cubicBezTo>
                <a:cubicBezTo>
                  <a:pt x="307043" y="1371600"/>
                  <a:pt x="0" y="1064557"/>
                  <a:pt x="0" y="685800"/>
                </a:cubicBezTo>
                <a:cubicBezTo>
                  <a:pt x="0" y="307043"/>
                  <a:pt x="307043" y="0"/>
                  <a:pt x="68580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B6D527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A8349A1-F0B3-44E1-A6D9-2E7D1817A088}"/>
              </a:ext>
            </a:extLst>
          </p:cNvPr>
          <p:cNvSpPr/>
          <p:nvPr/>
        </p:nvSpPr>
        <p:spPr>
          <a:xfrm>
            <a:off x="5633232" y="2178439"/>
            <a:ext cx="925537" cy="925537"/>
          </a:xfrm>
          <a:custGeom>
            <a:avLst/>
            <a:gdLst>
              <a:gd name="connsiteX0" fmla="*/ 685800 w 1371600"/>
              <a:gd name="connsiteY0" fmla="*/ 0 h 1371600"/>
              <a:gd name="connsiteX1" fmla="*/ 1371600 w 1371600"/>
              <a:gd name="connsiteY1" fmla="*/ 685800 h 1371600"/>
              <a:gd name="connsiteX2" fmla="*/ 685800 w 1371600"/>
              <a:gd name="connsiteY2" fmla="*/ 1371600 h 1371600"/>
              <a:gd name="connsiteX3" fmla="*/ 0 w 1371600"/>
              <a:gd name="connsiteY3" fmla="*/ 685800 h 1371600"/>
              <a:gd name="connsiteX4" fmla="*/ 685800 w 1371600"/>
              <a:gd name="connsiteY4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0" h="1371600">
                <a:moveTo>
                  <a:pt x="685800" y="0"/>
                </a:moveTo>
                <a:cubicBezTo>
                  <a:pt x="1064557" y="0"/>
                  <a:pt x="1371600" y="307043"/>
                  <a:pt x="1371600" y="685800"/>
                </a:cubicBezTo>
                <a:cubicBezTo>
                  <a:pt x="1371600" y="1064557"/>
                  <a:pt x="1064557" y="1371600"/>
                  <a:pt x="685800" y="1371600"/>
                </a:cubicBezTo>
                <a:cubicBezTo>
                  <a:pt x="307043" y="1371600"/>
                  <a:pt x="0" y="1064557"/>
                  <a:pt x="0" y="685800"/>
                </a:cubicBezTo>
                <a:cubicBezTo>
                  <a:pt x="0" y="307043"/>
                  <a:pt x="307043" y="0"/>
                  <a:pt x="685800" y="0"/>
                </a:cubicBezTo>
                <a:close/>
              </a:path>
            </a:pathLst>
          </a:custGeom>
          <a:solidFill>
            <a:srgbClr val="FE1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B2412EE-9B64-43C5-8F0F-323A35D628A6}"/>
              </a:ext>
            </a:extLst>
          </p:cNvPr>
          <p:cNvSpPr/>
          <p:nvPr/>
        </p:nvSpPr>
        <p:spPr>
          <a:xfrm>
            <a:off x="4733363" y="2513196"/>
            <a:ext cx="332221" cy="33222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F9C7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87F50F7-7BA3-4068-A38B-6C1816258C85}"/>
              </a:ext>
            </a:extLst>
          </p:cNvPr>
          <p:cNvSpPr/>
          <p:nvPr/>
        </p:nvSpPr>
        <p:spPr>
          <a:xfrm>
            <a:off x="4386840" y="2513195"/>
            <a:ext cx="332221" cy="33222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E701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1BFB7BC-9585-4449-A575-172A365586BD}"/>
              </a:ext>
            </a:extLst>
          </p:cNvPr>
          <p:cNvSpPr/>
          <p:nvPr/>
        </p:nvSpPr>
        <p:spPr>
          <a:xfrm>
            <a:off x="4038600" y="2507179"/>
            <a:ext cx="332221" cy="33222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81C4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F478DFB-2D94-4BFA-B703-67CD36669B46}"/>
              </a:ext>
            </a:extLst>
          </p:cNvPr>
          <p:cNvSpPr/>
          <p:nvPr/>
        </p:nvSpPr>
        <p:spPr>
          <a:xfrm>
            <a:off x="5941414" y="1270731"/>
            <a:ext cx="332221" cy="332221"/>
          </a:xfrm>
          <a:prstGeom prst="ellipse">
            <a:avLst/>
          </a:prstGeom>
          <a:solidFill>
            <a:srgbClr val="F6A311"/>
          </a:solidFill>
          <a:ln>
            <a:solidFill>
              <a:srgbClr val="F6A3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BECF471-E391-45BA-9878-F31A842AB781}"/>
              </a:ext>
            </a:extLst>
          </p:cNvPr>
          <p:cNvSpPr/>
          <p:nvPr/>
        </p:nvSpPr>
        <p:spPr>
          <a:xfrm>
            <a:off x="6917540" y="1291799"/>
            <a:ext cx="332221" cy="332221"/>
          </a:xfrm>
          <a:prstGeom prst="ellipse">
            <a:avLst/>
          </a:prstGeom>
          <a:solidFill>
            <a:srgbClr val="D101C5"/>
          </a:solidFill>
          <a:ln>
            <a:solidFill>
              <a:srgbClr val="D10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8A31F1E-B303-461F-96FE-67A596051A9F}"/>
              </a:ext>
            </a:extLst>
          </p:cNvPr>
          <p:cNvSpPr/>
          <p:nvPr/>
        </p:nvSpPr>
        <p:spPr>
          <a:xfrm>
            <a:off x="6849807" y="826132"/>
            <a:ext cx="332221" cy="332221"/>
          </a:xfrm>
          <a:prstGeom prst="ellipse">
            <a:avLst/>
          </a:prstGeom>
          <a:solidFill>
            <a:srgbClr val="45AAAD"/>
          </a:solidFill>
          <a:ln>
            <a:solidFill>
              <a:srgbClr val="45AA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6F125E-805F-4FF0-AF4F-18392757061C}"/>
              </a:ext>
            </a:extLst>
          </p:cNvPr>
          <p:cNvSpPr txBox="1"/>
          <p:nvPr/>
        </p:nvSpPr>
        <p:spPr>
          <a:xfrm>
            <a:off x="4732787" y="224953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850C915-F5E3-4969-B59F-2CF8C019616C}"/>
              </a:ext>
            </a:extLst>
          </p:cNvPr>
          <p:cNvSpPr txBox="1"/>
          <p:nvPr/>
        </p:nvSpPr>
        <p:spPr>
          <a:xfrm>
            <a:off x="4374849" y="225487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A28748D-9B14-47D3-920C-25E5A065DA94}"/>
              </a:ext>
            </a:extLst>
          </p:cNvPr>
          <p:cNvSpPr txBox="1"/>
          <p:nvPr/>
        </p:nvSpPr>
        <p:spPr>
          <a:xfrm>
            <a:off x="4039963" y="226021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37" name="!!Orange">
            <a:extLst>
              <a:ext uri="{FF2B5EF4-FFF2-40B4-BE49-F238E27FC236}">
                <a16:creationId xmlns:a16="http://schemas.microsoft.com/office/drawing/2014/main" id="{858BFE8B-E09E-4C24-9E3C-9806A1CFE27F}"/>
              </a:ext>
            </a:extLst>
          </p:cNvPr>
          <p:cNvSpPr/>
          <p:nvPr/>
        </p:nvSpPr>
        <p:spPr>
          <a:xfrm>
            <a:off x="3028641" y="5111710"/>
            <a:ext cx="332221" cy="332221"/>
          </a:xfrm>
          <a:prstGeom prst="ellipse">
            <a:avLst/>
          </a:prstGeom>
          <a:solidFill>
            <a:srgbClr val="F6A311"/>
          </a:solidFill>
          <a:ln>
            <a:solidFill>
              <a:srgbClr val="F6A3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!!Purple">
            <a:extLst>
              <a:ext uri="{FF2B5EF4-FFF2-40B4-BE49-F238E27FC236}">
                <a16:creationId xmlns:a16="http://schemas.microsoft.com/office/drawing/2014/main" id="{3D5402A1-F9D1-4617-BDB2-73AB3401D439}"/>
              </a:ext>
            </a:extLst>
          </p:cNvPr>
          <p:cNvSpPr/>
          <p:nvPr/>
        </p:nvSpPr>
        <p:spPr>
          <a:xfrm>
            <a:off x="6127539" y="5175827"/>
            <a:ext cx="332221" cy="332221"/>
          </a:xfrm>
          <a:prstGeom prst="ellipse">
            <a:avLst/>
          </a:prstGeom>
          <a:solidFill>
            <a:srgbClr val="D101C5"/>
          </a:solidFill>
          <a:ln>
            <a:solidFill>
              <a:srgbClr val="D10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!!Teal">
            <a:extLst>
              <a:ext uri="{FF2B5EF4-FFF2-40B4-BE49-F238E27FC236}">
                <a16:creationId xmlns:a16="http://schemas.microsoft.com/office/drawing/2014/main" id="{8A303A4D-437A-4957-A62E-6B89C3A08FD3}"/>
              </a:ext>
            </a:extLst>
          </p:cNvPr>
          <p:cNvSpPr/>
          <p:nvPr/>
        </p:nvSpPr>
        <p:spPr>
          <a:xfrm>
            <a:off x="9128525" y="5175826"/>
            <a:ext cx="332221" cy="332221"/>
          </a:xfrm>
          <a:prstGeom prst="ellipse">
            <a:avLst/>
          </a:prstGeom>
          <a:solidFill>
            <a:srgbClr val="45AAAD"/>
          </a:solidFill>
          <a:ln>
            <a:solidFill>
              <a:srgbClr val="45AA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5C9B8DD-1A55-4D38-8116-74B344257E28}"/>
              </a:ext>
            </a:extLst>
          </p:cNvPr>
          <p:cNvSpPr txBox="1"/>
          <p:nvPr/>
        </p:nvSpPr>
        <p:spPr>
          <a:xfrm>
            <a:off x="1640026" y="5465624"/>
            <a:ext cx="31836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00" dirty="0">
                <a:latin typeface="Verdana" panose="020B0604030504040204" pitchFamily="34" charset="0"/>
                <a:ea typeface="Verdana" panose="020B0604030504040204" pitchFamily="34" charset="0"/>
              </a:rPr>
              <a:t>التخطيط : </a:t>
            </a:r>
          </a:p>
          <a:p>
            <a:pPr algn="ctr"/>
            <a:r>
              <a:rPr lang="ar-SY" sz="1600" dirty="0">
                <a:latin typeface="Verdana" panose="020B0604030504040204" pitchFamily="34" charset="0"/>
                <a:ea typeface="Verdana" panose="020B0604030504040204" pitchFamily="34" charset="0"/>
              </a:rPr>
              <a:t>التفكير بالمستقبل و الاستعداد له و هذا يقلل من إمكانية وقوع الخطأ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11944E9-F32D-420F-A4E7-A0F545960C35}"/>
              </a:ext>
            </a:extLst>
          </p:cNvPr>
          <p:cNvSpPr txBox="1"/>
          <p:nvPr/>
        </p:nvSpPr>
        <p:spPr>
          <a:xfrm>
            <a:off x="4506456" y="5465624"/>
            <a:ext cx="3401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00" dirty="0">
                <a:latin typeface="Verdana" panose="020B0604030504040204" pitchFamily="34" charset="0"/>
                <a:ea typeface="Verdana" panose="020B0604030504040204" pitchFamily="34" charset="0"/>
              </a:rPr>
              <a:t>تنمية القدرات و المهارات : </a:t>
            </a:r>
          </a:p>
          <a:p>
            <a:pPr algn="ctr"/>
            <a:r>
              <a:rPr lang="ar-SY" sz="1600" dirty="0">
                <a:latin typeface="Verdana" panose="020B0604030504040204" pitchFamily="34" charset="0"/>
                <a:ea typeface="Verdana" panose="020B0604030504040204" pitchFamily="34" charset="0"/>
              </a:rPr>
              <a:t>و هي تتحقق باستيعاب المعارف و اكتساب الخبرات و إتقان المهارات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7E8019C-1B2A-4E10-B698-F6D2FF932D9A}"/>
              </a:ext>
            </a:extLst>
          </p:cNvPr>
          <p:cNvSpPr txBox="1"/>
          <p:nvPr/>
        </p:nvSpPr>
        <p:spPr>
          <a:xfrm>
            <a:off x="7540917" y="5485656"/>
            <a:ext cx="33845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00" dirty="0">
                <a:latin typeface="Verdana" panose="020B0604030504040204" pitchFamily="34" charset="0"/>
                <a:ea typeface="Verdana" panose="020B0604030504040204" pitchFamily="34" charset="0"/>
              </a:rPr>
              <a:t>العناية باختيار الأصدقاء :</a:t>
            </a:r>
          </a:p>
          <a:p>
            <a:pPr algn="ctr"/>
            <a:r>
              <a:rPr lang="ar-SY" sz="1600" dirty="0">
                <a:latin typeface="Verdana" panose="020B0604030504040204" pitchFamily="34" charset="0"/>
                <a:ea typeface="Verdana" panose="020B0604030504040204" pitchFamily="34" charset="0"/>
              </a:rPr>
              <a:t>ينبغي أن يكون الصديق ذاخلق حسن و عقل رصين و مخلصا لصديقه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504280-90FC-46C8-A6C3-D90D7F077957}"/>
              </a:ext>
            </a:extLst>
          </p:cNvPr>
          <p:cNvSpPr/>
          <p:nvPr/>
        </p:nvSpPr>
        <p:spPr>
          <a:xfrm>
            <a:off x="1878082" y="4945823"/>
            <a:ext cx="8941993" cy="148058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7208137-7D4C-4916-99CC-838FE8E9CE42}"/>
              </a:ext>
            </a:extLst>
          </p:cNvPr>
          <p:cNvCxnSpPr>
            <a:cxnSpLocks/>
          </p:cNvCxnSpPr>
          <p:nvPr/>
        </p:nvCxnSpPr>
        <p:spPr>
          <a:xfrm>
            <a:off x="1878082" y="4945823"/>
            <a:ext cx="0" cy="1480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71B46EB-5F33-48B2-B363-4FE7A19F11DA}"/>
              </a:ext>
            </a:extLst>
          </p:cNvPr>
          <p:cNvCxnSpPr>
            <a:cxnSpLocks/>
          </p:cNvCxnSpPr>
          <p:nvPr/>
        </p:nvCxnSpPr>
        <p:spPr>
          <a:xfrm>
            <a:off x="4778164" y="4945823"/>
            <a:ext cx="0" cy="1480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F69E92A-0841-479A-8221-1DB7D33CCF18}"/>
              </a:ext>
            </a:extLst>
          </p:cNvPr>
          <p:cNvCxnSpPr>
            <a:cxnSpLocks/>
          </p:cNvCxnSpPr>
          <p:nvPr/>
        </p:nvCxnSpPr>
        <p:spPr>
          <a:xfrm>
            <a:off x="7678246" y="4945823"/>
            <a:ext cx="0" cy="1480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4">
            <a:extLst>
              <a:ext uri="{FF2B5EF4-FFF2-40B4-BE49-F238E27FC236}">
                <a16:creationId xmlns:a16="http://schemas.microsoft.com/office/drawing/2014/main" id="{77ABAF7E-90D0-4556-A7F7-B63E9EBBED1B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مجموعة 83">
            <a:extLst>
              <a:ext uri="{FF2B5EF4-FFF2-40B4-BE49-F238E27FC236}">
                <a16:creationId xmlns:a16="http://schemas.microsoft.com/office/drawing/2014/main" id="{044C7393-676A-4CAB-8C8D-AF9DF8033C36}"/>
              </a:ext>
            </a:extLst>
          </p:cNvPr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58" name="مجموعة 84">
              <a:extLst>
                <a:ext uri="{FF2B5EF4-FFF2-40B4-BE49-F238E27FC236}">
                  <a16:creationId xmlns:a16="http://schemas.microsoft.com/office/drawing/2014/main" id="{56AB9631-D493-4F58-B094-099578153484}"/>
                </a:ext>
              </a:extLst>
            </p:cNvPr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69" name="Rectangle: Top Corners Rounded 29">
                <a:extLst>
                  <a:ext uri="{FF2B5EF4-FFF2-40B4-BE49-F238E27FC236}">
                    <a16:creationId xmlns:a16="http://schemas.microsoft.com/office/drawing/2014/main" id="{FF3FC882-573D-4753-BDFD-E3E8707DC16E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extBox 37">
                <a:extLst>
                  <a:ext uri="{FF2B5EF4-FFF2-40B4-BE49-F238E27FC236}">
                    <a16:creationId xmlns:a16="http://schemas.microsoft.com/office/drawing/2014/main" id="{4B5720BE-BE97-47FE-AEBC-A0397576EAAA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8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59" name="مجموعة 85">
              <a:extLst>
                <a:ext uri="{FF2B5EF4-FFF2-40B4-BE49-F238E27FC236}">
                  <a16:creationId xmlns:a16="http://schemas.microsoft.com/office/drawing/2014/main" id="{5E8D3E88-6F0B-4807-B867-141B24A142F6}"/>
                </a:ext>
              </a:extLst>
            </p:cNvPr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64" name="Rectangle: Top Corners Rounded 30">
                <a:extLst>
                  <a:ext uri="{FF2B5EF4-FFF2-40B4-BE49-F238E27FC236}">
                    <a16:creationId xmlns:a16="http://schemas.microsoft.com/office/drawing/2014/main" id="{504B06B7-F291-4189-96FD-A8FF89AF78B0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5" name="Graphic 2" descr="Thought bubble">
                <a:extLst>
                  <a:ext uri="{FF2B5EF4-FFF2-40B4-BE49-F238E27FC236}">
                    <a16:creationId xmlns:a16="http://schemas.microsoft.com/office/drawing/2014/main" id="{1F04EA2E-1271-4CBB-9B50-F82A65179DCF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66" name="Group 52">
                <a:extLst>
                  <a:ext uri="{FF2B5EF4-FFF2-40B4-BE49-F238E27FC236}">
                    <a16:creationId xmlns:a16="http://schemas.microsoft.com/office/drawing/2014/main" id="{6085301C-E13F-40B8-AE5C-98BD5E13187A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822697"/>
                <a:chOff x="5162561" y="1484950"/>
                <a:chExt cx="5116090" cy="822697"/>
              </a:xfrm>
            </p:grpSpPr>
            <p:sp>
              <p:nvSpPr>
                <p:cNvPr id="67" name="TextBox 53">
                  <a:extLst>
                    <a:ext uri="{FF2B5EF4-FFF2-40B4-BE49-F238E27FC236}">
                      <a16:creationId xmlns:a16="http://schemas.microsoft.com/office/drawing/2014/main" id="{7E28986B-564F-456B-8F44-1314B7AC8BFB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السابع عشر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68" name="TextBox 54">
                  <a:extLst>
                    <a:ext uri="{FF2B5EF4-FFF2-40B4-BE49-F238E27FC236}">
                      <a16:creationId xmlns:a16="http://schemas.microsoft.com/office/drawing/2014/main" id="{7800D1EC-0E3E-4288-8991-806731718173}"/>
                    </a:ext>
                  </a:extLst>
                </p:cNvPr>
                <p:cNvSpPr txBox="1"/>
                <p:nvPr/>
              </p:nvSpPr>
              <p:spPr>
                <a:xfrm>
                  <a:off x="5162561" y="1907537"/>
                  <a:ext cx="51160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dirty="0">
                      <a:latin typeface="Century Gothic" panose="020B0502020202020204" pitchFamily="34" charset="0"/>
                    </a:rPr>
                    <a:t>التنمية الذاتية </a:t>
                  </a:r>
                </a:p>
              </p:txBody>
            </p:sp>
          </p:grpSp>
        </p:grpSp>
        <p:grpSp>
          <p:nvGrpSpPr>
            <p:cNvPr id="60" name="Group 31">
              <a:extLst>
                <a:ext uri="{FF2B5EF4-FFF2-40B4-BE49-F238E27FC236}">
                  <a16:creationId xmlns:a16="http://schemas.microsoft.com/office/drawing/2014/main" id="{030FBC31-4D2F-4B6C-BA02-A4E794A7BEE8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61" name="Oval 32">
                <a:extLst>
                  <a:ext uri="{FF2B5EF4-FFF2-40B4-BE49-F238E27FC236}">
                    <a16:creationId xmlns:a16="http://schemas.microsoft.com/office/drawing/2014/main" id="{AC4A67EC-09D9-4575-A2B4-959D5EB8E0D8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33">
                <a:extLst>
                  <a:ext uri="{FF2B5EF4-FFF2-40B4-BE49-F238E27FC236}">
                    <a16:creationId xmlns:a16="http://schemas.microsoft.com/office/drawing/2014/main" id="{9C8E341C-EDBA-4891-8FCB-B4BD29B549F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lowchart: Terminator 34">
                <a:extLst>
                  <a:ext uri="{FF2B5EF4-FFF2-40B4-BE49-F238E27FC236}">
                    <a16:creationId xmlns:a16="http://schemas.microsoft.com/office/drawing/2014/main" id="{2D44F7B3-E540-47DC-84CF-999A0DB7631C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1" name="Rectangle 5">
            <a:extLst>
              <a:ext uri="{FF2B5EF4-FFF2-40B4-BE49-F238E27FC236}">
                <a16:creationId xmlns:a16="http://schemas.microsoft.com/office/drawing/2014/main" id="{7832F4BA-973D-448C-9239-27E82C62C43F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0458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dirty="0"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813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1CCA3FD4-4C1C-4525-AE8F-FE90ABF7E611}"/>
              </a:ext>
            </a:extLst>
          </p:cNvPr>
          <p:cNvSpPr txBox="1"/>
          <p:nvPr/>
        </p:nvSpPr>
        <p:spPr>
          <a:xfrm>
            <a:off x="6473946" y="1803212"/>
            <a:ext cx="213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FF9900"/>
                </a:solidFill>
                <a:latin typeface="Century Gothic" panose="020B0502020202020204" pitchFamily="34" charset="0"/>
              </a:rPr>
              <a:t>التنمية الذاتية 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96FEDA-B927-4D92-89D5-75761265E707}"/>
              </a:ext>
            </a:extLst>
          </p:cNvPr>
          <p:cNvSpPr txBox="1"/>
          <p:nvPr/>
        </p:nvSpPr>
        <p:spPr>
          <a:xfrm>
            <a:off x="655023" y="1760499"/>
            <a:ext cx="5709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هي الجهود التي يبذلها الإنسان من أجل تطوير المهارات و القدرات و المواهب بالتفكير و الإبداع وصولا إلى تحقيق الشخصية الناجحة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236FBB6-A4FC-4544-AA7E-6247BF07CF75}"/>
              </a:ext>
            </a:extLst>
          </p:cNvPr>
          <p:cNvCxnSpPr>
            <a:cxnSpLocks/>
          </p:cNvCxnSpPr>
          <p:nvPr/>
        </p:nvCxnSpPr>
        <p:spPr>
          <a:xfrm flipH="1">
            <a:off x="6530678" y="2158904"/>
            <a:ext cx="1965622" cy="0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29BA398D-206E-40B1-BB46-14B90BDEFFBD}"/>
              </a:ext>
            </a:extLst>
          </p:cNvPr>
          <p:cNvGrpSpPr/>
          <p:nvPr/>
        </p:nvGrpSpPr>
        <p:grpSpPr>
          <a:xfrm>
            <a:off x="8787826" y="1151260"/>
            <a:ext cx="1763485" cy="1763485"/>
            <a:chOff x="8787826" y="1151260"/>
            <a:chExt cx="1763485" cy="1763485"/>
          </a:xfrm>
        </p:grpSpPr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7A3644DF-E6C8-4304-BE91-06A0F31E0384}"/>
                </a:ext>
              </a:extLst>
            </p:cNvPr>
            <p:cNvSpPr/>
            <p:nvPr/>
          </p:nvSpPr>
          <p:spPr>
            <a:xfrm>
              <a:off x="8787826" y="1151260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FF9900"/>
            </a:solidFill>
            <a:ln>
              <a:noFill/>
            </a:ln>
            <a:scene3d>
              <a:camera prst="isometricOffAxis2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5F46122-0DBC-4741-A1A5-B97C0B3ED2D1}"/>
                </a:ext>
              </a:extLst>
            </p:cNvPr>
            <p:cNvSpPr/>
            <p:nvPr/>
          </p:nvSpPr>
          <p:spPr>
            <a:xfrm>
              <a:off x="9280405" y="1437242"/>
              <a:ext cx="986972" cy="11012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2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 descr="Bullseye">
              <a:extLst>
                <a:ext uri="{FF2B5EF4-FFF2-40B4-BE49-F238E27FC236}">
                  <a16:creationId xmlns:a16="http://schemas.microsoft.com/office/drawing/2014/main" id="{886DF49D-724C-4249-8131-2D71C9A73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442151" y="1711848"/>
              <a:ext cx="640080" cy="640080"/>
            </a:xfrm>
            <a:prstGeom prst="rect">
              <a:avLst/>
            </a:prstGeom>
            <a:scene3d>
              <a:camera prst="isometricOffAxis2Left"/>
              <a:lightRig rig="threePt" dir="t"/>
            </a:scene3d>
          </p:spPr>
        </p:pic>
      </p:grpSp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8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424189" y="165530"/>
                <a:ext cx="5116090" cy="794097"/>
                <a:chOff x="5206540" y="1484950"/>
                <a:chExt cx="5116090" cy="794097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السابع عشر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206540" y="1878937"/>
                  <a:ext cx="51160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dirty="0">
                      <a:latin typeface="Century Gothic" panose="020B0502020202020204" pitchFamily="34" charset="0"/>
                    </a:rPr>
                    <a:t>التنمية الذاتية </a:t>
                  </a: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23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 flipH="1">
            <a:off x="11644442" y="1177559"/>
            <a:ext cx="260442" cy="5680441"/>
          </a:xfrm>
          <a:prstGeom prst="rect">
            <a:avLst/>
          </a:prstGeom>
          <a:solidFill>
            <a:schemeClr val="tx1">
              <a:lumMod val="75000"/>
              <a:lumOff val="25000"/>
              <a:alpha val="44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مجموعة 90"/>
          <p:cNvGrpSpPr/>
          <p:nvPr/>
        </p:nvGrpSpPr>
        <p:grpSpPr>
          <a:xfrm>
            <a:off x="6116901" y="1379603"/>
            <a:ext cx="5787983" cy="1193406"/>
            <a:chOff x="6230247" y="3294128"/>
            <a:chExt cx="5787983" cy="1193406"/>
          </a:xfrm>
        </p:grpSpPr>
        <p:sp>
          <p:nvSpPr>
            <p:cNvPr id="92" name="Rectangle: Top Corners Rounded 17">
              <a:extLst>
                <a:ext uri="{FF2B5EF4-FFF2-40B4-BE49-F238E27FC236}">
                  <a16:creationId xmlns:a16="http://schemas.microsoft.com/office/drawing/2014/main" id="{75907753-DC44-442D-88C1-1FC79701AD74}"/>
                </a:ext>
              </a:extLst>
            </p:cNvPr>
            <p:cNvSpPr/>
            <p:nvPr/>
          </p:nvSpPr>
          <p:spPr>
            <a:xfrm rot="16200000" flipH="1">
              <a:off x="10569259" y="3038562"/>
              <a:ext cx="1193405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: Top Corners Rounded 16">
              <a:extLst>
                <a:ext uri="{FF2B5EF4-FFF2-40B4-BE49-F238E27FC236}">
                  <a16:creationId xmlns:a16="http://schemas.microsoft.com/office/drawing/2014/main" id="{863C240A-B417-46DD-B05E-E0B3A922C38A}"/>
                </a:ext>
              </a:extLst>
            </p:cNvPr>
            <p:cNvSpPr/>
            <p:nvPr/>
          </p:nvSpPr>
          <p:spPr>
            <a:xfrm rot="5400000">
              <a:off x="7557439" y="2038423"/>
              <a:ext cx="1193403" cy="370482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36">
              <a:extLst>
                <a:ext uri="{FF2B5EF4-FFF2-40B4-BE49-F238E27FC236}">
                  <a16:creationId xmlns:a16="http://schemas.microsoft.com/office/drawing/2014/main" id="{93E7D62B-1455-4AFF-B195-F9AA155326E3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4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95" name="Graphic 10" descr="Marketing">
              <a:extLst>
                <a:ext uri="{FF2B5EF4-FFF2-40B4-BE49-F238E27FC236}">
                  <a16:creationId xmlns:a16="http://schemas.microsoft.com/office/drawing/2014/main" id="{D4556F2B-2510-47EB-BADC-D28A80042CD3}"/>
                </a:ext>
              </a:extLst>
            </p:cNvPr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57163" y="3625531"/>
              <a:ext cx="640080" cy="640080"/>
            </a:xfrm>
            <a:prstGeom prst="rect">
              <a:avLst/>
            </a:prstGeom>
          </p:spPr>
        </p:pic>
        <p:sp>
          <p:nvSpPr>
            <p:cNvPr id="96" name="TextBox 47">
              <a:extLst>
                <a:ext uri="{FF2B5EF4-FFF2-40B4-BE49-F238E27FC236}">
                  <a16:creationId xmlns:a16="http://schemas.microsoft.com/office/drawing/2014/main" id="{ED665529-B0D7-41B7-B7D6-AC371B427BAB}"/>
                </a:ext>
              </a:extLst>
            </p:cNvPr>
            <p:cNvSpPr txBox="1"/>
            <p:nvPr/>
          </p:nvSpPr>
          <p:spPr>
            <a:xfrm>
              <a:off x="6230247" y="3591627"/>
              <a:ext cx="28191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أساليب التنمية الذاتية :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  <p:grpSp>
          <p:nvGrpSpPr>
            <p:cNvPr id="97" name="Group 55">
              <a:extLst>
                <a:ext uri="{FF2B5EF4-FFF2-40B4-BE49-F238E27FC236}">
                  <a16:creationId xmlns:a16="http://schemas.microsoft.com/office/drawing/2014/main" id="{72DC2FF5-03A5-42EB-A968-12DB7158EBBF}"/>
                </a:ext>
              </a:extLst>
            </p:cNvPr>
            <p:cNvGrpSpPr/>
            <p:nvPr/>
          </p:nvGrpSpPr>
          <p:grpSpPr>
            <a:xfrm flipH="1">
              <a:off x="9646089" y="3700169"/>
              <a:ext cx="1074076" cy="327224"/>
              <a:chOff x="3454205" y="1667025"/>
              <a:chExt cx="1074076" cy="239151"/>
            </a:xfrm>
          </p:grpSpPr>
          <p:sp>
            <p:nvSpPr>
              <p:cNvPr id="98" name="Oval 56">
                <a:extLst>
                  <a:ext uri="{FF2B5EF4-FFF2-40B4-BE49-F238E27FC236}">
                    <a16:creationId xmlns:a16="http://schemas.microsoft.com/office/drawing/2014/main" id="{02196C78-AF48-41D4-AE94-7A2F663F982E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57">
                <a:extLst>
                  <a:ext uri="{FF2B5EF4-FFF2-40B4-BE49-F238E27FC236}">
                    <a16:creationId xmlns:a16="http://schemas.microsoft.com/office/drawing/2014/main" id="{6260C326-6B60-41E4-8130-D5EEE4B037E3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Flowchart: Terminator 58">
                <a:extLst>
                  <a:ext uri="{FF2B5EF4-FFF2-40B4-BE49-F238E27FC236}">
                    <a16:creationId xmlns:a16="http://schemas.microsoft.com/office/drawing/2014/main" id="{C5905C52-3E88-48CD-938B-C70264AC17C8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02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 flipH="1">
            <a:off x="11835858" y="1177559"/>
            <a:ext cx="356141" cy="5680441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8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274941" y="165530"/>
                <a:ext cx="5221359" cy="823317"/>
                <a:chOff x="5057292" y="1484950"/>
                <a:chExt cx="5221359" cy="823317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السابع عشر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057292" y="1908157"/>
                  <a:ext cx="51160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dirty="0">
                      <a:latin typeface="Century Gothic" panose="020B0502020202020204" pitchFamily="34" charset="0"/>
                    </a:rPr>
                    <a:t>التنمية الذاتية </a:t>
                  </a: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6" name="Group 43">
            <a:extLst>
              <a:ext uri="{FF2B5EF4-FFF2-40B4-BE49-F238E27FC236}">
                <a16:creationId xmlns:a16="http://schemas.microsoft.com/office/drawing/2014/main" id="{5AA5AFE2-545A-4C7C-A0A7-C1716FEFFC97}"/>
              </a:ext>
            </a:extLst>
          </p:cNvPr>
          <p:cNvGrpSpPr/>
          <p:nvPr/>
        </p:nvGrpSpPr>
        <p:grpSpPr>
          <a:xfrm>
            <a:off x="284264" y="2589338"/>
            <a:ext cx="1349827" cy="2091875"/>
            <a:chOff x="673500" y="1740804"/>
            <a:chExt cx="1349827" cy="2091875"/>
          </a:xfrm>
        </p:grpSpPr>
        <p:sp>
          <p:nvSpPr>
            <p:cNvPr id="27" name="Rectangle: Rounded Corners 7">
              <a:extLst>
                <a:ext uri="{FF2B5EF4-FFF2-40B4-BE49-F238E27FC236}">
                  <a16:creationId xmlns:a16="http://schemas.microsoft.com/office/drawing/2014/main" id="{915589CC-AC0A-4688-9DC1-691613216F59}"/>
                </a:ext>
              </a:extLst>
            </p:cNvPr>
            <p:cNvSpPr/>
            <p:nvPr/>
          </p:nvSpPr>
          <p:spPr>
            <a:xfrm>
              <a:off x="673500" y="1740804"/>
              <a:ext cx="1349827" cy="20918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rgbClr val="CC3300"/>
                </a:gs>
                <a:gs pos="100000">
                  <a:srgbClr val="FF9900"/>
                </a:gs>
              </a:gsLst>
              <a:lin ang="18900000" scaled="1"/>
              <a:tileRect/>
            </a:gradFill>
            <a:ln w="730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8">
              <a:extLst>
                <a:ext uri="{FF2B5EF4-FFF2-40B4-BE49-F238E27FC236}">
                  <a16:creationId xmlns:a16="http://schemas.microsoft.com/office/drawing/2014/main" id="{6CD40279-21B7-4B22-9E92-01D428DBF946}"/>
                </a:ext>
              </a:extLst>
            </p:cNvPr>
            <p:cNvSpPr txBox="1"/>
            <p:nvPr/>
          </p:nvSpPr>
          <p:spPr>
            <a:xfrm>
              <a:off x="776573" y="1993198"/>
              <a:ext cx="1143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sp>
        <p:nvSpPr>
          <p:cNvPr id="29" name="Freeform: Shape 6">
            <a:extLst>
              <a:ext uri="{FF2B5EF4-FFF2-40B4-BE49-F238E27FC236}">
                <a16:creationId xmlns:a16="http://schemas.microsoft.com/office/drawing/2014/main" id="{5A9001C2-5BA0-46D1-A468-CF95AE8BAD70}"/>
              </a:ext>
            </a:extLst>
          </p:cNvPr>
          <p:cNvSpPr/>
          <p:nvPr/>
        </p:nvSpPr>
        <p:spPr>
          <a:xfrm>
            <a:off x="117350" y="3635276"/>
            <a:ext cx="1683657" cy="2873829"/>
          </a:xfrm>
          <a:custGeom>
            <a:avLst/>
            <a:gdLst>
              <a:gd name="connsiteX0" fmla="*/ 0 w 1683657"/>
              <a:gd name="connsiteY0" fmla="*/ 0 h 2873829"/>
              <a:gd name="connsiteX1" fmla="*/ 730864 w 1683657"/>
              <a:gd name="connsiteY1" fmla="*/ 0 h 2873829"/>
              <a:gd name="connsiteX2" fmla="*/ 841828 w 1683657"/>
              <a:gd name="connsiteY2" fmla="*/ 268582 h 2873829"/>
              <a:gd name="connsiteX3" fmla="*/ 952793 w 1683657"/>
              <a:gd name="connsiteY3" fmla="*/ 0 h 2873829"/>
              <a:gd name="connsiteX4" fmla="*/ 1683657 w 1683657"/>
              <a:gd name="connsiteY4" fmla="*/ 0 h 2873829"/>
              <a:gd name="connsiteX5" fmla="*/ 1683657 w 1683657"/>
              <a:gd name="connsiteY5" fmla="*/ 2235201 h 2873829"/>
              <a:gd name="connsiteX6" fmla="*/ 1045029 w 1683657"/>
              <a:gd name="connsiteY6" fmla="*/ 2873829 h 2873829"/>
              <a:gd name="connsiteX7" fmla="*/ 638628 w 1683657"/>
              <a:gd name="connsiteY7" fmla="*/ 2873829 h 2873829"/>
              <a:gd name="connsiteX8" fmla="*/ 0 w 1683657"/>
              <a:gd name="connsiteY8" fmla="*/ 2235201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657" h="2873829">
                <a:moveTo>
                  <a:pt x="0" y="0"/>
                </a:moveTo>
                <a:lnTo>
                  <a:pt x="730864" y="0"/>
                </a:lnTo>
                <a:lnTo>
                  <a:pt x="841828" y="268582"/>
                </a:lnTo>
                <a:lnTo>
                  <a:pt x="952793" y="0"/>
                </a:lnTo>
                <a:lnTo>
                  <a:pt x="1683657" y="0"/>
                </a:lnTo>
                <a:lnTo>
                  <a:pt x="1683657" y="2235201"/>
                </a:lnTo>
                <a:cubicBezTo>
                  <a:pt x="1683657" y="2587906"/>
                  <a:pt x="1397734" y="2873829"/>
                  <a:pt x="1045029" y="2873829"/>
                </a:cubicBezTo>
                <a:lnTo>
                  <a:pt x="638628" y="2873829"/>
                </a:lnTo>
                <a:cubicBezTo>
                  <a:pt x="285923" y="2873829"/>
                  <a:pt x="0" y="2587906"/>
                  <a:pt x="0" y="22352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9">
            <a:extLst>
              <a:ext uri="{FF2B5EF4-FFF2-40B4-BE49-F238E27FC236}">
                <a16:creationId xmlns:a16="http://schemas.microsoft.com/office/drawing/2014/main" id="{EE5F8F42-327D-4AF1-BEC1-8435B9BD4115}"/>
              </a:ext>
            </a:extLst>
          </p:cNvPr>
          <p:cNvSpPr txBox="1"/>
          <p:nvPr/>
        </p:nvSpPr>
        <p:spPr>
          <a:xfrm>
            <a:off x="712430" y="5159274"/>
            <a:ext cx="47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gradFill flip="none" rotWithShape="1">
                  <a:gsLst>
                    <a:gs pos="0">
                      <a:srgbClr val="FF9900"/>
                    </a:gs>
                    <a:gs pos="68000">
                      <a:srgbClr val="CC3300"/>
                    </a:gs>
                  </a:gsLst>
                  <a:lin ang="54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Oswald" panose="02000503000000000000" pitchFamily="2" charset="0"/>
              </a:rPr>
              <a:t>1</a:t>
            </a:r>
          </a:p>
        </p:txBody>
      </p:sp>
      <p:pic>
        <p:nvPicPr>
          <p:cNvPr id="31" name="Graphic 11" descr="Bullseye">
            <a:extLst>
              <a:ext uri="{FF2B5EF4-FFF2-40B4-BE49-F238E27FC236}">
                <a16:creationId xmlns:a16="http://schemas.microsoft.com/office/drawing/2014/main" id="{51037562-57DB-411D-AE37-6525158F88B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9690" y="3931919"/>
            <a:ext cx="478971" cy="478971"/>
          </a:xfrm>
          <a:prstGeom prst="rect">
            <a:avLst/>
          </a:prstGeom>
        </p:spPr>
      </p:pic>
      <p:sp>
        <p:nvSpPr>
          <p:cNvPr id="32" name="TextBox 12">
            <a:extLst>
              <a:ext uri="{FF2B5EF4-FFF2-40B4-BE49-F238E27FC236}">
                <a16:creationId xmlns:a16="http://schemas.microsoft.com/office/drawing/2014/main" id="{E0BECEF6-96B6-471A-8D35-AF75977B27CA}"/>
              </a:ext>
            </a:extLst>
          </p:cNvPr>
          <p:cNvSpPr txBox="1"/>
          <p:nvPr/>
        </p:nvSpPr>
        <p:spPr>
          <a:xfrm>
            <a:off x="117350" y="4459804"/>
            <a:ext cx="1683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/>
              <a:t>أن أكون مسؤولا</a:t>
            </a:r>
            <a:endParaRPr lang="en-US" sz="2000" dirty="0"/>
          </a:p>
        </p:txBody>
      </p:sp>
      <p:grpSp>
        <p:nvGrpSpPr>
          <p:cNvPr id="33" name="Group 44">
            <a:extLst>
              <a:ext uri="{FF2B5EF4-FFF2-40B4-BE49-F238E27FC236}">
                <a16:creationId xmlns:a16="http://schemas.microsoft.com/office/drawing/2014/main" id="{78375AD4-012F-453A-9555-72FD0E8186C8}"/>
              </a:ext>
            </a:extLst>
          </p:cNvPr>
          <p:cNvGrpSpPr/>
          <p:nvPr/>
        </p:nvGrpSpPr>
        <p:grpSpPr>
          <a:xfrm>
            <a:off x="2028189" y="2589338"/>
            <a:ext cx="1349827" cy="2091875"/>
            <a:chOff x="3078475" y="1740804"/>
            <a:chExt cx="1349827" cy="2091875"/>
          </a:xfrm>
        </p:grpSpPr>
        <p:sp>
          <p:nvSpPr>
            <p:cNvPr id="34" name="Rectangle: Rounded Corners 15">
              <a:extLst>
                <a:ext uri="{FF2B5EF4-FFF2-40B4-BE49-F238E27FC236}">
                  <a16:creationId xmlns:a16="http://schemas.microsoft.com/office/drawing/2014/main" id="{71650F66-50ED-4A97-A090-C56D0970CCE0}"/>
                </a:ext>
              </a:extLst>
            </p:cNvPr>
            <p:cNvSpPr/>
            <p:nvPr/>
          </p:nvSpPr>
          <p:spPr>
            <a:xfrm>
              <a:off x="3078475" y="1740804"/>
              <a:ext cx="1349827" cy="20918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rgbClr val="FF0066"/>
                </a:gs>
                <a:gs pos="100000">
                  <a:srgbClr val="CC00CC"/>
                </a:gs>
              </a:gsLst>
              <a:lin ang="18900000" scaled="1"/>
              <a:tileRect/>
            </a:gradFill>
            <a:ln w="730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17">
              <a:extLst>
                <a:ext uri="{FF2B5EF4-FFF2-40B4-BE49-F238E27FC236}">
                  <a16:creationId xmlns:a16="http://schemas.microsoft.com/office/drawing/2014/main" id="{847B8F15-9B0E-4494-A392-779F95C3957E}"/>
                </a:ext>
              </a:extLst>
            </p:cNvPr>
            <p:cNvSpPr txBox="1"/>
            <p:nvPr/>
          </p:nvSpPr>
          <p:spPr>
            <a:xfrm>
              <a:off x="3181548" y="1993198"/>
              <a:ext cx="11436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sp>
        <p:nvSpPr>
          <p:cNvPr id="36" name="Freeform: Shape 16">
            <a:extLst>
              <a:ext uri="{FF2B5EF4-FFF2-40B4-BE49-F238E27FC236}">
                <a16:creationId xmlns:a16="http://schemas.microsoft.com/office/drawing/2014/main" id="{6EAABEFB-F56D-4877-834E-B3295D64FE78}"/>
              </a:ext>
            </a:extLst>
          </p:cNvPr>
          <p:cNvSpPr/>
          <p:nvPr/>
        </p:nvSpPr>
        <p:spPr>
          <a:xfrm>
            <a:off x="1861275" y="3635276"/>
            <a:ext cx="1683657" cy="2873829"/>
          </a:xfrm>
          <a:custGeom>
            <a:avLst/>
            <a:gdLst>
              <a:gd name="connsiteX0" fmla="*/ 0 w 1683657"/>
              <a:gd name="connsiteY0" fmla="*/ 0 h 2873829"/>
              <a:gd name="connsiteX1" fmla="*/ 730864 w 1683657"/>
              <a:gd name="connsiteY1" fmla="*/ 0 h 2873829"/>
              <a:gd name="connsiteX2" fmla="*/ 841828 w 1683657"/>
              <a:gd name="connsiteY2" fmla="*/ 268582 h 2873829"/>
              <a:gd name="connsiteX3" fmla="*/ 952793 w 1683657"/>
              <a:gd name="connsiteY3" fmla="*/ 0 h 2873829"/>
              <a:gd name="connsiteX4" fmla="*/ 1683657 w 1683657"/>
              <a:gd name="connsiteY4" fmla="*/ 0 h 2873829"/>
              <a:gd name="connsiteX5" fmla="*/ 1683657 w 1683657"/>
              <a:gd name="connsiteY5" fmla="*/ 2235201 h 2873829"/>
              <a:gd name="connsiteX6" fmla="*/ 1045029 w 1683657"/>
              <a:gd name="connsiteY6" fmla="*/ 2873829 h 2873829"/>
              <a:gd name="connsiteX7" fmla="*/ 638628 w 1683657"/>
              <a:gd name="connsiteY7" fmla="*/ 2873829 h 2873829"/>
              <a:gd name="connsiteX8" fmla="*/ 0 w 1683657"/>
              <a:gd name="connsiteY8" fmla="*/ 2235201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657" h="2873829">
                <a:moveTo>
                  <a:pt x="0" y="0"/>
                </a:moveTo>
                <a:lnTo>
                  <a:pt x="730864" y="0"/>
                </a:lnTo>
                <a:lnTo>
                  <a:pt x="841828" y="268582"/>
                </a:lnTo>
                <a:lnTo>
                  <a:pt x="952793" y="0"/>
                </a:lnTo>
                <a:lnTo>
                  <a:pt x="1683657" y="0"/>
                </a:lnTo>
                <a:lnTo>
                  <a:pt x="1683657" y="2235201"/>
                </a:lnTo>
                <a:cubicBezTo>
                  <a:pt x="1683657" y="2587906"/>
                  <a:pt x="1397734" y="2873829"/>
                  <a:pt x="1045029" y="2873829"/>
                </a:cubicBezTo>
                <a:lnTo>
                  <a:pt x="638628" y="2873829"/>
                </a:lnTo>
                <a:cubicBezTo>
                  <a:pt x="285923" y="2873829"/>
                  <a:pt x="0" y="2587906"/>
                  <a:pt x="0" y="22352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18">
            <a:extLst>
              <a:ext uri="{FF2B5EF4-FFF2-40B4-BE49-F238E27FC236}">
                <a16:creationId xmlns:a16="http://schemas.microsoft.com/office/drawing/2014/main" id="{6834140B-B33D-49CD-855D-873B5DB5BF2F}"/>
              </a:ext>
            </a:extLst>
          </p:cNvPr>
          <p:cNvSpPr txBox="1"/>
          <p:nvPr/>
        </p:nvSpPr>
        <p:spPr>
          <a:xfrm>
            <a:off x="2456355" y="5159274"/>
            <a:ext cx="47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gradFill flip="none" rotWithShape="1">
                  <a:gsLst>
                    <a:gs pos="0">
                      <a:srgbClr val="CC00CC"/>
                    </a:gs>
                    <a:gs pos="68000">
                      <a:srgbClr val="FF0066"/>
                    </a:gs>
                  </a:gsLst>
                  <a:lin ang="54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Oswald" panose="02000503000000000000" pitchFamily="2" charset="0"/>
              </a:rPr>
              <a:t>2</a:t>
            </a:r>
          </a:p>
        </p:txBody>
      </p:sp>
      <p:pic>
        <p:nvPicPr>
          <p:cNvPr id="38" name="Graphic 19" descr="Presentation with bar chart">
            <a:extLst>
              <a:ext uri="{FF2B5EF4-FFF2-40B4-BE49-F238E27FC236}">
                <a16:creationId xmlns:a16="http://schemas.microsoft.com/office/drawing/2014/main" id="{56496E00-8FBF-4FC2-848D-B807DAF5384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2463615" y="3931919"/>
            <a:ext cx="478971" cy="478971"/>
          </a:xfrm>
          <a:prstGeom prst="rect">
            <a:avLst/>
          </a:prstGeom>
        </p:spPr>
      </p:pic>
      <p:sp>
        <p:nvSpPr>
          <p:cNvPr id="39" name="TextBox 20">
            <a:extLst>
              <a:ext uri="{FF2B5EF4-FFF2-40B4-BE49-F238E27FC236}">
                <a16:creationId xmlns:a16="http://schemas.microsoft.com/office/drawing/2014/main" id="{E2F3681D-BEEB-4604-85D5-BD7F30F28C1E}"/>
              </a:ext>
            </a:extLst>
          </p:cNvPr>
          <p:cNvSpPr txBox="1"/>
          <p:nvPr/>
        </p:nvSpPr>
        <p:spPr>
          <a:xfrm>
            <a:off x="1861275" y="4421704"/>
            <a:ext cx="1683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/>
              <a:t>أن أكون طموحا</a:t>
            </a:r>
            <a:endParaRPr lang="en-US" sz="2000" dirty="0"/>
          </a:p>
        </p:txBody>
      </p:sp>
      <p:grpSp>
        <p:nvGrpSpPr>
          <p:cNvPr id="40" name="Group 45">
            <a:extLst>
              <a:ext uri="{FF2B5EF4-FFF2-40B4-BE49-F238E27FC236}">
                <a16:creationId xmlns:a16="http://schemas.microsoft.com/office/drawing/2014/main" id="{9E2C72BB-A694-4060-AF23-DD36BCCBFB12}"/>
              </a:ext>
            </a:extLst>
          </p:cNvPr>
          <p:cNvGrpSpPr/>
          <p:nvPr/>
        </p:nvGrpSpPr>
        <p:grpSpPr>
          <a:xfrm>
            <a:off x="3772456" y="2589338"/>
            <a:ext cx="1349827" cy="2091875"/>
            <a:chOff x="5483450" y="1740804"/>
            <a:chExt cx="1349827" cy="2091875"/>
          </a:xfrm>
        </p:grpSpPr>
        <p:sp>
          <p:nvSpPr>
            <p:cNvPr id="41" name="Rectangle: Rounded Corners 22">
              <a:extLst>
                <a:ext uri="{FF2B5EF4-FFF2-40B4-BE49-F238E27FC236}">
                  <a16:creationId xmlns:a16="http://schemas.microsoft.com/office/drawing/2014/main" id="{DE01D5C7-1BDA-42C6-986F-10B28FE2FB00}"/>
                </a:ext>
              </a:extLst>
            </p:cNvPr>
            <p:cNvSpPr/>
            <p:nvPr/>
          </p:nvSpPr>
          <p:spPr>
            <a:xfrm>
              <a:off x="5483450" y="1740804"/>
              <a:ext cx="1349827" cy="20918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rgbClr val="0000CC"/>
                </a:gs>
                <a:gs pos="100000">
                  <a:srgbClr val="00CCFF"/>
                </a:gs>
              </a:gsLst>
              <a:lin ang="18900000" scaled="1"/>
              <a:tileRect/>
            </a:gradFill>
            <a:ln w="730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24">
              <a:extLst>
                <a:ext uri="{FF2B5EF4-FFF2-40B4-BE49-F238E27FC236}">
                  <a16:creationId xmlns:a16="http://schemas.microsoft.com/office/drawing/2014/main" id="{B0FA7330-9359-4E00-B16D-34805995A21F}"/>
                </a:ext>
              </a:extLst>
            </p:cNvPr>
            <p:cNvSpPr txBox="1"/>
            <p:nvPr/>
          </p:nvSpPr>
          <p:spPr>
            <a:xfrm>
              <a:off x="5586523" y="1993198"/>
              <a:ext cx="1143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sp>
        <p:nvSpPr>
          <p:cNvPr id="59" name="Freeform: Shape 23">
            <a:extLst>
              <a:ext uri="{FF2B5EF4-FFF2-40B4-BE49-F238E27FC236}">
                <a16:creationId xmlns:a16="http://schemas.microsoft.com/office/drawing/2014/main" id="{6317176E-CF13-450B-88B5-01F2710AC969}"/>
              </a:ext>
            </a:extLst>
          </p:cNvPr>
          <p:cNvSpPr/>
          <p:nvPr/>
        </p:nvSpPr>
        <p:spPr>
          <a:xfrm>
            <a:off x="3605542" y="3635276"/>
            <a:ext cx="1683657" cy="2873829"/>
          </a:xfrm>
          <a:custGeom>
            <a:avLst/>
            <a:gdLst>
              <a:gd name="connsiteX0" fmla="*/ 0 w 1683657"/>
              <a:gd name="connsiteY0" fmla="*/ 0 h 2873829"/>
              <a:gd name="connsiteX1" fmla="*/ 730864 w 1683657"/>
              <a:gd name="connsiteY1" fmla="*/ 0 h 2873829"/>
              <a:gd name="connsiteX2" fmla="*/ 841828 w 1683657"/>
              <a:gd name="connsiteY2" fmla="*/ 268582 h 2873829"/>
              <a:gd name="connsiteX3" fmla="*/ 952793 w 1683657"/>
              <a:gd name="connsiteY3" fmla="*/ 0 h 2873829"/>
              <a:gd name="connsiteX4" fmla="*/ 1683657 w 1683657"/>
              <a:gd name="connsiteY4" fmla="*/ 0 h 2873829"/>
              <a:gd name="connsiteX5" fmla="*/ 1683657 w 1683657"/>
              <a:gd name="connsiteY5" fmla="*/ 2235201 h 2873829"/>
              <a:gd name="connsiteX6" fmla="*/ 1045029 w 1683657"/>
              <a:gd name="connsiteY6" fmla="*/ 2873829 h 2873829"/>
              <a:gd name="connsiteX7" fmla="*/ 638628 w 1683657"/>
              <a:gd name="connsiteY7" fmla="*/ 2873829 h 2873829"/>
              <a:gd name="connsiteX8" fmla="*/ 0 w 1683657"/>
              <a:gd name="connsiteY8" fmla="*/ 2235201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657" h="2873829">
                <a:moveTo>
                  <a:pt x="0" y="0"/>
                </a:moveTo>
                <a:lnTo>
                  <a:pt x="730864" y="0"/>
                </a:lnTo>
                <a:lnTo>
                  <a:pt x="841828" y="268582"/>
                </a:lnTo>
                <a:lnTo>
                  <a:pt x="952793" y="0"/>
                </a:lnTo>
                <a:lnTo>
                  <a:pt x="1683657" y="0"/>
                </a:lnTo>
                <a:lnTo>
                  <a:pt x="1683657" y="2235201"/>
                </a:lnTo>
                <a:cubicBezTo>
                  <a:pt x="1683657" y="2587906"/>
                  <a:pt x="1397734" y="2873829"/>
                  <a:pt x="1045029" y="2873829"/>
                </a:cubicBezTo>
                <a:lnTo>
                  <a:pt x="638628" y="2873829"/>
                </a:lnTo>
                <a:cubicBezTo>
                  <a:pt x="285923" y="2873829"/>
                  <a:pt x="0" y="2587906"/>
                  <a:pt x="0" y="22352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25">
            <a:extLst>
              <a:ext uri="{FF2B5EF4-FFF2-40B4-BE49-F238E27FC236}">
                <a16:creationId xmlns:a16="http://schemas.microsoft.com/office/drawing/2014/main" id="{1313A825-5BD2-4B11-A866-E1A440475789}"/>
              </a:ext>
            </a:extLst>
          </p:cNvPr>
          <p:cNvSpPr txBox="1"/>
          <p:nvPr/>
        </p:nvSpPr>
        <p:spPr>
          <a:xfrm>
            <a:off x="4200622" y="5159274"/>
            <a:ext cx="47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gradFill flip="none" rotWithShape="1">
                  <a:gsLst>
                    <a:gs pos="0">
                      <a:srgbClr val="00CCFF"/>
                    </a:gs>
                    <a:gs pos="68000">
                      <a:srgbClr val="0000CC"/>
                    </a:gs>
                  </a:gsLst>
                  <a:lin ang="54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Oswald" panose="02000503000000000000" pitchFamily="2" charset="0"/>
              </a:rPr>
              <a:t>3</a:t>
            </a:r>
          </a:p>
        </p:txBody>
      </p:sp>
      <p:pic>
        <p:nvPicPr>
          <p:cNvPr id="61" name="Graphic 26" descr="Sign Language">
            <a:extLst>
              <a:ext uri="{FF2B5EF4-FFF2-40B4-BE49-F238E27FC236}">
                <a16:creationId xmlns:a16="http://schemas.microsoft.com/office/drawing/2014/main" id="{9E87B766-0197-42B9-80A0-824AA529FFB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4207882" y="3931919"/>
            <a:ext cx="478971" cy="478971"/>
          </a:xfrm>
          <a:prstGeom prst="rect">
            <a:avLst/>
          </a:prstGeom>
        </p:spPr>
      </p:pic>
      <p:sp>
        <p:nvSpPr>
          <p:cNvPr id="62" name="TextBox 27">
            <a:extLst>
              <a:ext uri="{FF2B5EF4-FFF2-40B4-BE49-F238E27FC236}">
                <a16:creationId xmlns:a16="http://schemas.microsoft.com/office/drawing/2014/main" id="{AC1078E0-C21B-4F84-A172-EC69285D55B7}"/>
              </a:ext>
            </a:extLst>
          </p:cNvPr>
          <p:cNvSpPr txBox="1"/>
          <p:nvPr/>
        </p:nvSpPr>
        <p:spPr>
          <a:xfrm>
            <a:off x="3605538" y="4446647"/>
            <a:ext cx="1683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/>
              <a:t>أن أكون إيجابيا</a:t>
            </a:r>
            <a:endParaRPr lang="en-US" sz="2000" dirty="0"/>
          </a:p>
        </p:txBody>
      </p:sp>
      <p:grpSp>
        <p:nvGrpSpPr>
          <p:cNvPr id="63" name="Group 46">
            <a:extLst>
              <a:ext uri="{FF2B5EF4-FFF2-40B4-BE49-F238E27FC236}">
                <a16:creationId xmlns:a16="http://schemas.microsoft.com/office/drawing/2014/main" id="{1802364F-1119-496E-B494-47F1B1B03125}"/>
              </a:ext>
            </a:extLst>
          </p:cNvPr>
          <p:cNvGrpSpPr/>
          <p:nvPr/>
        </p:nvGrpSpPr>
        <p:grpSpPr>
          <a:xfrm>
            <a:off x="5513471" y="2589338"/>
            <a:ext cx="1349827" cy="2091875"/>
            <a:chOff x="7888425" y="1740804"/>
            <a:chExt cx="1349827" cy="2091875"/>
          </a:xfrm>
        </p:grpSpPr>
        <p:sp>
          <p:nvSpPr>
            <p:cNvPr id="64" name="Rectangle: Rounded Corners 29">
              <a:extLst>
                <a:ext uri="{FF2B5EF4-FFF2-40B4-BE49-F238E27FC236}">
                  <a16:creationId xmlns:a16="http://schemas.microsoft.com/office/drawing/2014/main" id="{50E84C66-BE65-4C99-8167-78979A6F79C9}"/>
                </a:ext>
              </a:extLst>
            </p:cNvPr>
            <p:cNvSpPr/>
            <p:nvPr/>
          </p:nvSpPr>
          <p:spPr>
            <a:xfrm>
              <a:off x="7888425" y="1740804"/>
              <a:ext cx="1349827" cy="20918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rgbClr val="006666"/>
                </a:gs>
                <a:gs pos="100000">
                  <a:srgbClr val="00CC99"/>
                </a:gs>
              </a:gsLst>
              <a:lin ang="18900000" scaled="1"/>
              <a:tileRect/>
            </a:gradFill>
            <a:ln w="730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31">
              <a:extLst>
                <a:ext uri="{FF2B5EF4-FFF2-40B4-BE49-F238E27FC236}">
                  <a16:creationId xmlns:a16="http://schemas.microsoft.com/office/drawing/2014/main" id="{59C77BA0-5D99-436B-BFAD-051A142FAA33}"/>
                </a:ext>
              </a:extLst>
            </p:cNvPr>
            <p:cNvSpPr txBox="1"/>
            <p:nvPr/>
          </p:nvSpPr>
          <p:spPr>
            <a:xfrm>
              <a:off x="7991498" y="1993198"/>
              <a:ext cx="1143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sp>
        <p:nvSpPr>
          <p:cNvPr id="66" name="Freeform: Shape 30">
            <a:extLst>
              <a:ext uri="{FF2B5EF4-FFF2-40B4-BE49-F238E27FC236}">
                <a16:creationId xmlns:a16="http://schemas.microsoft.com/office/drawing/2014/main" id="{1292E6D2-D719-4B64-9A4B-CB7BAC1D8232}"/>
              </a:ext>
            </a:extLst>
          </p:cNvPr>
          <p:cNvSpPr/>
          <p:nvPr/>
        </p:nvSpPr>
        <p:spPr>
          <a:xfrm>
            <a:off x="5346557" y="3635276"/>
            <a:ext cx="1683657" cy="2873829"/>
          </a:xfrm>
          <a:custGeom>
            <a:avLst/>
            <a:gdLst>
              <a:gd name="connsiteX0" fmla="*/ 0 w 1683657"/>
              <a:gd name="connsiteY0" fmla="*/ 0 h 2873829"/>
              <a:gd name="connsiteX1" fmla="*/ 730864 w 1683657"/>
              <a:gd name="connsiteY1" fmla="*/ 0 h 2873829"/>
              <a:gd name="connsiteX2" fmla="*/ 841828 w 1683657"/>
              <a:gd name="connsiteY2" fmla="*/ 268582 h 2873829"/>
              <a:gd name="connsiteX3" fmla="*/ 952793 w 1683657"/>
              <a:gd name="connsiteY3" fmla="*/ 0 h 2873829"/>
              <a:gd name="connsiteX4" fmla="*/ 1683657 w 1683657"/>
              <a:gd name="connsiteY4" fmla="*/ 0 h 2873829"/>
              <a:gd name="connsiteX5" fmla="*/ 1683657 w 1683657"/>
              <a:gd name="connsiteY5" fmla="*/ 2235201 h 2873829"/>
              <a:gd name="connsiteX6" fmla="*/ 1045029 w 1683657"/>
              <a:gd name="connsiteY6" fmla="*/ 2873829 h 2873829"/>
              <a:gd name="connsiteX7" fmla="*/ 638628 w 1683657"/>
              <a:gd name="connsiteY7" fmla="*/ 2873829 h 2873829"/>
              <a:gd name="connsiteX8" fmla="*/ 0 w 1683657"/>
              <a:gd name="connsiteY8" fmla="*/ 2235201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657" h="2873829">
                <a:moveTo>
                  <a:pt x="0" y="0"/>
                </a:moveTo>
                <a:lnTo>
                  <a:pt x="730864" y="0"/>
                </a:lnTo>
                <a:lnTo>
                  <a:pt x="841828" y="268582"/>
                </a:lnTo>
                <a:lnTo>
                  <a:pt x="952793" y="0"/>
                </a:lnTo>
                <a:lnTo>
                  <a:pt x="1683657" y="0"/>
                </a:lnTo>
                <a:lnTo>
                  <a:pt x="1683657" y="2235201"/>
                </a:lnTo>
                <a:cubicBezTo>
                  <a:pt x="1683657" y="2587906"/>
                  <a:pt x="1397734" y="2873829"/>
                  <a:pt x="1045029" y="2873829"/>
                </a:cubicBezTo>
                <a:lnTo>
                  <a:pt x="638628" y="2873829"/>
                </a:lnTo>
                <a:cubicBezTo>
                  <a:pt x="285923" y="2873829"/>
                  <a:pt x="0" y="2587906"/>
                  <a:pt x="0" y="22352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32">
            <a:extLst>
              <a:ext uri="{FF2B5EF4-FFF2-40B4-BE49-F238E27FC236}">
                <a16:creationId xmlns:a16="http://schemas.microsoft.com/office/drawing/2014/main" id="{4AD3243F-4EFA-49FD-8006-37379AC9D6D5}"/>
              </a:ext>
            </a:extLst>
          </p:cNvPr>
          <p:cNvSpPr txBox="1"/>
          <p:nvPr/>
        </p:nvSpPr>
        <p:spPr>
          <a:xfrm>
            <a:off x="5941637" y="5159274"/>
            <a:ext cx="47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gradFill flip="none" rotWithShape="1">
                  <a:gsLst>
                    <a:gs pos="0">
                      <a:srgbClr val="00CC99"/>
                    </a:gs>
                    <a:gs pos="68000">
                      <a:srgbClr val="006666"/>
                    </a:gs>
                  </a:gsLst>
                  <a:lin ang="54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Oswald" panose="02000503000000000000" pitchFamily="2" charset="0"/>
              </a:rPr>
              <a:t>4</a:t>
            </a:r>
          </a:p>
        </p:txBody>
      </p:sp>
      <p:grpSp>
        <p:nvGrpSpPr>
          <p:cNvPr id="68" name="Group 47">
            <a:extLst>
              <a:ext uri="{FF2B5EF4-FFF2-40B4-BE49-F238E27FC236}">
                <a16:creationId xmlns:a16="http://schemas.microsoft.com/office/drawing/2014/main" id="{E36F9E53-4F5C-4391-B93B-9B1E961EE2FE}"/>
              </a:ext>
            </a:extLst>
          </p:cNvPr>
          <p:cNvGrpSpPr/>
          <p:nvPr/>
        </p:nvGrpSpPr>
        <p:grpSpPr>
          <a:xfrm>
            <a:off x="7238687" y="2589338"/>
            <a:ext cx="1349827" cy="2091875"/>
            <a:chOff x="10293399" y="1740804"/>
            <a:chExt cx="1349827" cy="2091875"/>
          </a:xfrm>
        </p:grpSpPr>
        <p:sp>
          <p:nvSpPr>
            <p:cNvPr id="69" name="Rectangle: Rounded Corners 36">
              <a:extLst>
                <a:ext uri="{FF2B5EF4-FFF2-40B4-BE49-F238E27FC236}">
                  <a16:creationId xmlns:a16="http://schemas.microsoft.com/office/drawing/2014/main" id="{09F2180D-27B9-447A-AE99-844DDF1F7618}"/>
                </a:ext>
              </a:extLst>
            </p:cNvPr>
            <p:cNvSpPr/>
            <p:nvPr/>
          </p:nvSpPr>
          <p:spPr>
            <a:xfrm>
              <a:off x="10293399" y="1740804"/>
              <a:ext cx="1349827" cy="20918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rgbClr val="FF0000"/>
                </a:gs>
                <a:gs pos="100000">
                  <a:srgbClr val="FF6600"/>
                </a:gs>
              </a:gsLst>
              <a:lin ang="18900000" scaled="1"/>
              <a:tileRect/>
            </a:gradFill>
            <a:ln w="730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38">
              <a:extLst>
                <a:ext uri="{FF2B5EF4-FFF2-40B4-BE49-F238E27FC236}">
                  <a16:creationId xmlns:a16="http://schemas.microsoft.com/office/drawing/2014/main" id="{1847A9E7-992D-41C8-8E2F-025F80EA8A79}"/>
                </a:ext>
              </a:extLst>
            </p:cNvPr>
            <p:cNvSpPr txBox="1"/>
            <p:nvPr/>
          </p:nvSpPr>
          <p:spPr>
            <a:xfrm>
              <a:off x="10396472" y="1993198"/>
              <a:ext cx="1143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pic>
        <p:nvPicPr>
          <p:cNvPr id="71" name="Graphic 33" descr="Head with gears">
            <a:extLst>
              <a:ext uri="{FF2B5EF4-FFF2-40B4-BE49-F238E27FC236}">
                <a16:creationId xmlns:a16="http://schemas.microsoft.com/office/drawing/2014/main" id="{CC9531B5-BC69-47B7-9A56-0CF3DED9C854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948897" y="3931919"/>
            <a:ext cx="478971" cy="478971"/>
          </a:xfrm>
          <a:prstGeom prst="rect">
            <a:avLst/>
          </a:prstGeom>
        </p:spPr>
      </p:pic>
      <p:sp>
        <p:nvSpPr>
          <p:cNvPr id="72" name="TextBox 34">
            <a:extLst>
              <a:ext uri="{FF2B5EF4-FFF2-40B4-BE49-F238E27FC236}">
                <a16:creationId xmlns:a16="http://schemas.microsoft.com/office/drawing/2014/main" id="{4D53248F-CBB5-4F66-BCB4-CA355B1C2A83}"/>
              </a:ext>
            </a:extLst>
          </p:cNvPr>
          <p:cNvSpPr txBox="1"/>
          <p:nvPr/>
        </p:nvSpPr>
        <p:spPr>
          <a:xfrm>
            <a:off x="5356775" y="4414255"/>
            <a:ext cx="1683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/>
              <a:t>أن أحرص على التعلم</a:t>
            </a:r>
            <a:endParaRPr lang="en-US" sz="2000" dirty="0"/>
          </a:p>
        </p:txBody>
      </p:sp>
      <p:sp>
        <p:nvSpPr>
          <p:cNvPr id="73" name="Freeform: Shape 37">
            <a:extLst>
              <a:ext uri="{FF2B5EF4-FFF2-40B4-BE49-F238E27FC236}">
                <a16:creationId xmlns:a16="http://schemas.microsoft.com/office/drawing/2014/main" id="{7FB35CAB-1254-4560-9DEF-859A52F67730}"/>
              </a:ext>
            </a:extLst>
          </p:cNvPr>
          <p:cNvSpPr/>
          <p:nvPr/>
        </p:nvSpPr>
        <p:spPr>
          <a:xfrm>
            <a:off x="7071773" y="3635276"/>
            <a:ext cx="1683657" cy="2873829"/>
          </a:xfrm>
          <a:custGeom>
            <a:avLst/>
            <a:gdLst>
              <a:gd name="connsiteX0" fmla="*/ 0 w 1683657"/>
              <a:gd name="connsiteY0" fmla="*/ 0 h 2873829"/>
              <a:gd name="connsiteX1" fmla="*/ 730864 w 1683657"/>
              <a:gd name="connsiteY1" fmla="*/ 0 h 2873829"/>
              <a:gd name="connsiteX2" fmla="*/ 841828 w 1683657"/>
              <a:gd name="connsiteY2" fmla="*/ 268582 h 2873829"/>
              <a:gd name="connsiteX3" fmla="*/ 952793 w 1683657"/>
              <a:gd name="connsiteY3" fmla="*/ 0 h 2873829"/>
              <a:gd name="connsiteX4" fmla="*/ 1683657 w 1683657"/>
              <a:gd name="connsiteY4" fmla="*/ 0 h 2873829"/>
              <a:gd name="connsiteX5" fmla="*/ 1683657 w 1683657"/>
              <a:gd name="connsiteY5" fmla="*/ 2235201 h 2873829"/>
              <a:gd name="connsiteX6" fmla="*/ 1045029 w 1683657"/>
              <a:gd name="connsiteY6" fmla="*/ 2873829 h 2873829"/>
              <a:gd name="connsiteX7" fmla="*/ 638628 w 1683657"/>
              <a:gd name="connsiteY7" fmla="*/ 2873829 h 2873829"/>
              <a:gd name="connsiteX8" fmla="*/ 0 w 1683657"/>
              <a:gd name="connsiteY8" fmla="*/ 2235201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657" h="2873829">
                <a:moveTo>
                  <a:pt x="0" y="0"/>
                </a:moveTo>
                <a:lnTo>
                  <a:pt x="730864" y="0"/>
                </a:lnTo>
                <a:lnTo>
                  <a:pt x="841828" y="268582"/>
                </a:lnTo>
                <a:lnTo>
                  <a:pt x="952793" y="0"/>
                </a:lnTo>
                <a:lnTo>
                  <a:pt x="1683657" y="0"/>
                </a:lnTo>
                <a:lnTo>
                  <a:pt x="1683657" y="2235201"/>
                </a:lnTo>
                <a:cubicBezTo>
                  <a:pt x="1683657" y="2587906"/>
                  <a:pt x="1397734" y="2873829"/>
                  <a:pt x="1045029" y="2873829"/>
                </a:cubicBezTo>
                <a:lnTo>
                  <a:pt x="638628" y="2873829"/>
                </a:lnTo>
                <a:cubicBezTo>
                  <a:pt x="285923" y="2873829"/>
                  <a:pt x="0" y="2587906"/>
                  <a:pt x="0" y="22352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39">
            <a:extLst>
              <a:ext uri="{FF2B5EF4-FFF2-40B4-BE49-F238E27FC236}">
                <a16:creationId xmlns:a16="http://schemas.microsoft.com/office/drawing/2014/main" id="{9DC4DBBF-02AF-412B-B09F-3580DC635BC9}"/>
              </a:ext>
            </a:extLst>
          </p:cNvPr>
          <p:cNvSpPr txBox="1"/>
          <p:nvPr/>
        </p:nvSpPr>
        <p:spPr>
          <a:xfrm>
            <a:off x="7666853" y="5159274"/>
            <a:ext cx="47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gradFill flip="none" rotWithShape="1">
                  <a:gsLst>
                    <a:gs pos="0">
                      <a:srgbClr val="FF6600"/>
                    </a:gs>
                    <a:gs pos="68000">
                      <a:srgbClr val="FF0000"/>
                    </a:gs>
                  </a:gsLst>
                  <a:lin ang="54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Oswald" panose="02000503000000000000" pitchFamily="2" charset="0"/>
              </a:rPr>
              <a:t>5</a:t>
            </a:r>
          </a:p>
        </p:txBody>
      </p:sp>
      <p:pic>
        <p:nvPicPr>
          <p:cNvPr id="75" name="Graphic 40" descr="Watch">
            <a:extLst>
              <a:ext uri="{FF2B5EF4-FFF2-40B4-BE49-F238E27FC236}">
                <a16:creationId xmlns:a16="http://schemas.microsoft.com/office/drawing/2014/main" id="{B0D87B60-2C85-4D4A-9637-9DA0E1F51C4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7674113" y="3931919"/>
            <a:ext cx="478971" cy="478971"/>
          </a:xfrm>
          <a:prstGeom prst="rect">
            <a:avLst/>
          </a:prstGeom>
        </p:spPr>
      </p:pic>
      <p:sp>
        <p:nvSpPr>
          <p:cNvPr id="76" name="TextBox 41">
            <a:extLst>
              <a:ext uri="{FF2B5EF4-FFF2-40B4-BE49-F238E27FC236}">
                <a16:creationId xmlns:a16="http://schemas.microsoft.com/office/drawing/2014/main" id="{E000C3D9-946C-47B8-A04B-D5649E9C9576}"/>
              </a:ext>
            </a:extLst>
          </p:cNvPr>
          <p:cNvSpPr txBox="1"/>
          <p:nvPr/>
        </p:nvSpPr>
        <p:spPr>
          <a:xfrm>
            <a:off x="7071773" y="4459804"/>
            <a:ext cx="1683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/>
              <a:t>أن اختار الأصدقاء بعناية</a:t>
            </a:r>
            <a:endParaRPr lang="en-US" sz="2000" dirty="0"/>
          </a:p>
        </p:txBody>
      </p:sp>
      <p:grpSp>
        <p:nvGrpSpPr>
          <p:cNvPr id="77" name="Group 47">
            <a:extLst>
              <a:ext uri="{FF2B5EF4-FFF2-40B4-BE49-F238E27FC236}">
                <a16:creationId xmlns:a16="http://schemas.microsoft.com/office/drawing/2014/main" id="{E36F9E53-4F5C-4391-B93B-9B1E961EE2FE}"/>
              </a:ext>
            </a:extLst>
          </p:cNvPr>
          <p:cNvGrpSpPr/>
          <p:nvPr/>
        </p:nvGrpSpPr>
        <p:grpSpPr>
          <a:xfrm>
            <a:off x="9000581" y="2608388"/>
            <a:ext cx="1349827" cy="2091875"/>
            <a:chOff x="10293399" y="1740804"/>
            <a:chExt cx="1349827" cy="2091875"/>
          </a:xfrm>
        </p:grpSpPr>
        <p:sp>
          <p:nvSpPr>
            <p:cNvPr id="78" name="Rectangle: Rounded Corners 36">
              <a:extLst>
                <a:ext uri="{FF2B5EF4-FFF2-40B4-BE49-F238E27FC236}">
                  <a16:creationId xmlns:a16="http://schemas.microsoft.com/office/drawing/2014/main" id="{09F2180D-27B9-447A-AE99-844DDF1F7618}"/>
                </a:ext>
              </a:extLst>
            </p:cNvPr>
            <p:cNvSpPr/>
            <p:nvPr/>
          </p:nvSpPr>
          <p:spPr>
            <a:xfrm>
              <a:off x="10293399" y="1740804"/>
              <a:ext cx="1349827" cy="20918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rgbClr val="FF0000"/>
                </a:gs>
                <a:gs pos="100000">
                  <a:srgbClr val="FF6600"/>
                </a:gs>
              </a:gsLst>
              <a:lin ang="18900000" scaled="1"/>
              <a:tileRect/>
            </a:gradFill>
            <a:ln w="730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38">
              <a:extLst>
                <a:ext uri="{FF2B5EF4-FFF2-40B4-BE49-F238E27FC236}">
                  <a16:creationId xmlns:a16="http://schemas.microsoft.com/office/drawing/2014/main" id="{1847A9E7-992D-41C8-8E2F-025F80EA8A79}"/>
                </a:ext>
              </a:extLst>
            </p:cNvPr>
            <p:cNvSpPr txBox="1"/>
            <p:nvPr/>
          </p:nvSpPr>
          <p:spPr>
            <a:xfrm>
              <a:off x="10396472" y="1993198"/>
              <a:ext cx="1143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sp>
        <p:nvSpPr>
          <p:cNvPr id="80" name="Freeform: Shape 37">
            <a:extLst>
              <a:ext uri="{FF2B5EF4-FFF2-40B4-BE49-F238E27FC236}">
                <a16:creationId xmlns:a16="http://schemas.microsoft.com/office/drawing/2014/main" id="{7FB35CAB-1254-4560-9DEF-859A52F67730}"/>
              </a:ext>
            </a:extLst>
          </p:cNvPr>
          <p:cNvSpPr/>
          <p:nvPr/>
        </p:nvSpPr>
        <p:spPr>
          <a:xfrm>
            <a:off x="8833667" y="3654326"/>
            <a:ext cx="1683657" cy="2873829"/>
          </a:xfrm>
          <a:custGeom>
            <a:avLst/>
            <a:gdLst>
              <a:gd name="connsiteX0" fmla="*/ 0 w 1683657"/>
              <a:gd name="connsiteY0" fmla="*/ 0 h 2873829"/>
              <a:gd name="connsiteX1" fmla="*/ 730864 w 1683657"/>
              <a:gd name="connsiteY1" fmla="*/ 0 h 2873829"/>
              <a:gd name="connsiteX2" fmla="*/ 841828 w 1683657"/>
              <a:gd name="connsiteY2" fmla="*/ 268582 h 2873829"/>
              <a:gd name="connsiteX3" fmla="*/ 952793 w 1683657"/>
              <a:gd name="connsiteY3" fmla="*/ 0 h 2873829"/>
              <a:gd name="connsiteX4" fmla="*/ 1683657 w 1683657"/>
              <a:gd name="connsiteY4" fmla="*/ 0 h 2873829"/>
              <a:gd name="connsiteX5" fmla="*/ 1683657 w 1683657"/>
              <a:gd name="connsiteY5" fmla="*/ 2235201 h 2873829"/>
              <a:gd name="connsiteX6" fmla="*/ 1045029 w 1683657"/>
              <a:gd name="connsiteY6" fmla="*/ 2873829 h 2873829"/>
              <a:gd name="connsiteX7" fmla="*/ 638628 w 1683657"/>
              <a:gd name="connsiteY7" fmla="*/ 2873829 h 2873829"/>
              <a:gd name="connsiteX8" fmla="*/ 0 w 1683657"/>
              <a:gd name="connsiteY8" fmla="*/ 2235201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657" h="2873829">
                <a:moveTo>
                  <a:pt x="0" y="0"/>
                </a:moveTo>
                <a:lnTo>
                  <a:pt x="730864" y="0"/>
                </a:lnTo>
                <a:lnTo>
                  <a:pt x="841828" y="268582"/>
                </a:lnTo>
                <a:lnTo>
                  <a:pt x="952793" y="0"/>
                </a:lnTo>
                <a:lnTo>
                  <a:pt x="1683657" y="0"/>
                </a:lnTo>
                <a:lnTo>
                  <a:pt x="1683657" y="2235201"/>
                </a:lnTo>
                <a:cubicBezTo>
                  <a:pt x="1683657" y="2587906"/>
                  <a:pt x="1397734" y="2873829"/>
                  <a:pt x="1045029" y="2873829"/>
                </a:cubicBezTo>
                <a:lnTo>
                  <a:pt x="638628" y="2873829"/>
                </a:lnTo>
                <a:cubicBezTo>
                  <a:pt x="285923" y="2873829"/>
                  <a:pt x="0" y="2587906"/>
                  <a:pt x="0" y="22352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TextBox 39">
            <a:extLst>
              <a:ext uri="{FF2B5EF4-FFF2-40B4-BE49-F238E27FC236}">
                <a16:creationId xmlns:a16="http://schemas.microsoft.com/office/drawing/2014/main" id="{9DC4DBBF-02AF-412B-B09F-3580DC635BC9}"/>
              </a:ext>
            </a:extLst>
          </p:cNvPr>
          <p:cNvSpPr txBox="1"/>
          <p:nvPr/>
        </p:nvSpPr>
        <p:spPr>
          <a:xfrm>
            <a:off x="9428747" y="5178324"/>
            <a:ext cx="47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gradFill flip="none" rotWithShape="1">
                  <a:gsLst>
                    <a:gs pos="0">
                      <a:srgbClr val="FF6600"/>
                    </a:gs>
                    <a:gs pos="68000">
                      <a:srgbClr val="FF0000"/>
                    </a:gs>
                  </a:gsLst>
                  <a:lin ang="54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Oswald" panose="02000503000000000000" pitchFamily="2" charset="0"/>
              </a:rPr>
              <a:t>6</a:t>
            </a:r>
          </a:p>
        </p:txBody>
      </p:sp>
      <p:pic>
        <p:nvPicPr>
          <p:cNvPr id="82" name="Graphic 40" descr="Watch">
            <a:extLst>
              <a:ext uri="{FF2B5EF4-FFF2-40B4-BE49-F238E27FC236}">
                <a16:creationId xmlns:a16="http://schemas.microsoft.com/office/drawing/2014/main" id="{B0D87B60-2C85-4D4A-9637-9DA0E1F51C4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9436007" y="3950969"/>
            <a:ext cx="478971" cy="478971"/>
          </a:xfrm>
          <a:prstGeom prst="rect">
            <a:avLst/>
          </a:prstGeom>
        </p:spPr>
      </p:pic>
      <p:sp>
        <p:nvSpPr>
          <p:cNvPr id="83" name="TextBox 41">
            <a:extLst>
              <a:ext uri="{FF2B5EF4-FFF2-40B4-BE49-F238E27FC236}">
                <a16:creationId xmlns:a16="http://schemas.microsoft.com/office/drawing/2014/main" id="{E000C3D9-946C-47B8-A04B-D5649E9C9576}"/>
              </a:ext>
            </a:extLst>
          </p:cNvPr>
          <p:cNvSpPr txBox="1"/>
          <p:nvPr/>
        </p:nvSpPr>
        <p:spPr>
          <a:xfrm>
            <a:off x="8833667" y="4478854"/>
            <a:ext cx="1683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/>
              <a:t>أن أنمي قدراتي و مهاراتي</a:t>
            </a:r>
            <a:endParaRPr lang="en-US" sz="2000" dirty="0"/>
          </a:p>
        </p:txBody>
      </p:sp>
      <p:grpSp>
        <p:nvGrpSpPr>
          <p:cNvPr id="84" name="Group 47">
            <a:extLst>
              <a:ext uri="{FF2B5EF4-FFF2-40B4-BE49-F238E27FC236}">
                <a16:creationId xmlns:a16="http://schemas.microsoft.com/office/drawing/2014/main" id="{E36F9E53-4F5C-4391-B93B-9B1E961EE2FE}"/>
              </a:ext>
            </a:extLst>
          </p:cNvPr>
          <p:cNvGrpSpPr/>
          <p:nvPr/>
        </p:nvGrpSpPr>
        <p:grpSpPr>
          <a:xfrm>
            <a:off x="10647215" y="2649278"/>
            <a:ext cx="1349827" cy="2091875"/>
            <a:chOff x="10293399" y="1740804"/>
            <a:chExt cx="1349827" cy="2091875"/>
          </a:xfrm>
        </p:grpSpPr>
        <p:sp>
          <p:nvSpPr>
            <p:cNvPr id="85" name="Rectangle: Rounded Corners 36">
              <a:extLst>
                <a:ext uri="{FF2B5EF4-FFF2-40B4-BE49-F238E27FC236}">
                  <a16:creationId xmlns:a16="http://schemas.microsoft.com/office/drawing/2014/main" id="{09F2180D-27B9-447A-AE99-844DDF1F7618}"/>
                </a:ext>
              </a:extLst>
            </p:cNvPr>
            <p:cNvSpPr/>
            <p:nvPr/>
          </p:nvSpPr>
          <p:spPr>
            <a:xfrm>
              <a:off x="10293399" y="1740804"/>
              <a:ext cx="1349827" cy="20918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rgbClr val="FF0000"/>
                </a:gs>
                <a:gs pos="100000">
                  <a:srgbClr val="FF6600"/>
                </a:gs>
              </a:gsLst>
              <a:lin ang="18900000" scaled="1"/>
              <a:tileRect/>
            </a:gradFill>
            <a:ln w="730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38">
              <a:extLst>
                <a:ext uri="{FF2B5EF4-FFF2-40B4-BE49-F238E27FC236}">
                  <a16:creationId xmlns:a16="http://schemas.microsoft.com/office/drawing/2014/main" id="{1847A9E7-992D-41C8-8E2F-025F80EA8A79}"/>
                </a:ext>
              </a:extLst>
            </p:cNvPr>
            <p:cNvSpPr txBox="1"/>
            <p:nvPr/>
          </p:nvSpPr>
          <p:spPr>
            <a:xfrm>
              <a:off x="10396472" y="1993198"/>
              <a:ext cx="1143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sp>
        <p:nvSpPr>
          <p:cNvPr id="87" name="Freeform: Shape 37">
            <a:extLst>
              <a:ext uri="{FF2B5EF4-FFF2-40B4-BE49-F238E27FC236}">
                <a16:creationId xmlns:a16="http://schemas.microsoft.com/office/drawing/2014/main" id="{7FB35CAB-1254-4560-9DEF-859A52F67730}"/>
              </a:ext>
            </a:extLst>
          </p:cNvPr>
          <p:cNvSpPr/>
          <p:nvPr/>
        </p:nvSpPr>
        <p:spPr>
          <a:xfrm>
            <a:off x="10480301" y="3695216"/>
            <a:ext cx="1683657" cy="2873829"/>
          </a:xfrm>
          <a:custGeom>
            <a:avLst/>
            <a:gdLst>
              <a:gd name="connsiteX0" fmla="*/ 0 w 1683657"/>
              <a:gd name="connsiteY0" fmla="*/ 0 h 2873829"/>
              <a:gd name="connsiteX1" fmla="*/ 730864 w 1683657"/>
              <a:gd name="connsiteY1" fmla="*/ 0 h 2873829"/>
              <a:gd name="connsiteX2" fmla="*/ 841828 w 1683657"/>
              <a:gd name="connsiteY2" fmla="*/ 268582 h 2873829"/>
              <a:gd name="connsiteX3" fmla="*/ 952793 w 1683657"/>
              <a:gd name="connsiteY3" fmla="*/ 0 h 2873829"/>
              <a:gd name="connsiteX4" fmla="*/ 1683657 w 1683657"/>
              <a:gd name="connsiteY4" fmla="*/ 0 h 2873829"/>
              <a:gd name="connsiteX5" fmla="*/ 1683657 w 1683657"/>
              <a:gd name="connsiteY5" fmla="*/ 2235201 h 2873829"/>
              <a:gd name="connsiteX6" fmla="*/ 1045029 w 1683657"/>
              <a:gd name="connsiteY6" fmla="*/ 2873829 h 2873829"/>
              <a:gd name="connsiteX7" fmla="*/ 638628 w 1683657"/>
              <a:gd name="connsiteY7" fmla="*/ 2873829 h 2873829"/>
              <a:gd name="connsiteX8" fmla="*/ 0 w 1683657"/>
              <a:gd name="connsiteY8" fmla="*/ 2235201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657" h="2873829">
                <a:moveTo>
                  <a:pt x="0" y="0"/>
                </a:moveTo>
                <a:lnTo>
                  <a:pt x="730864" y="0"/>
                </a:lnTo>
                <a:lnTo>
                  <a:pt x="841828" y="268582"/>
                </a:lnTo>
                <a:lnTo>
                  <a:pt x="952793" y="0"/>
                </a:lnTo>
                <a:lnTo>
                  <a:pt x="1683657" y="0"/>
                </a:lnTo>
                <a:lnTo>
                  <a:pt x="1683657" y="2235201"/>
                </a:lnTo>
                <a:cubicBezTo>
                  <a:pt x="1683657" y="2587906"/>
                  <a:pt x="1397734" y="2873829"/>
                  <a:pt x="1045029" y="2873829"/>
                </a:cubicBezTo>
                <a:lnTo>
                  <a:pt x="638628" y="2873829"/>
                </a:lnTo>
                <a:cubicBezTo>
                  <a:pt x="285923" y="2873829"/>
                  <a:pt x="0" y="2587906"/>
                  <a:pt x="0" y="22352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39">
            <a:extLst>
              <a:ext uri="{FF2B5EF4-FFF2-40B4-BE49-F238E27FC236}">
                <a16:creationId xmlns:a16="http://schemas.microsoft.com/office/drawing/2014/main" id="{9DC4DBBF-02AF-412B-B09F-3580DC635BC9}"/>
              </a:ext>
            </a:extLst>
          </p:cNvPr>
          <p:cNvSpPr txBox="1"/>
          <p:nvPr/>
        </p:nvSpPr>
        <p:spPr>
          <a:xfrm>
            <a:off x="11075381" y="5219214"/>
            <a:ext cx="47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gradFill flip="none" rotWithShape="1">
                  <a:gsLst>
                    <a:gs pos="0">
                      <a:srgbClr val="FF6600"/>
                    </a:gs>
                    <a:gs pos="68000">
                      <a:srgbClr val="FF0000"/>
                    </a:gs>
                  </a:gsLst>
                  <a:lin ang="54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Oswald" panose="02000503000000000000" pitchFamily="2" charset="0"/>
              </a:rPr>
              <a:t>7</a:t>
            </a:r>
          </a:p>
        </p:txBody>
      </p:sp>
      <p:pic>
        <p:nvPicPr>
          <p:cNvPr id="89" name="Graphic 40" descr="Watch">
            <a:extLst>
              <a:ext uri="{FF2B5EF4-FFF2-40B4-BE49-F238E27FC236}">
                <a16:creationId xmlns:a16="http://schemas.microsoft.com/office/drawing/2014/main" id="{B0D87B60-2C85-4D4A-9637-9DA0E1F51C4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11082641" y="3991859"/>
            <a:ext cx="478971" cy="478971"/>
          </a:xfrm>
          <a:prstGeom prst="rect">
            <a:avLst/>
          </a:prstGeom>
        </p:spPr>
      </p:pic>
      <p:sp>
        <p:nvSpPr>
          <p:cNvPr id="90" name="TextBox 41">
            <a:extLst>
              <a:ext uri="{FF2B5EF4-FFF2-40B4-BE49-F238E27FC236}">
                <a16:creationId xmlns:a16="http://schemas.microsoft.com/office/drawing/2014/main" id="{E000C3D9-946C-47B8-A04B-D5649E9C9576}"/>
              </a:ext>
            </a:extLst>
          </p:cNvPr>
          <p:cNvSpPr txBox="1"/>
          <p:nvPr/>
        </p:nvSpPr>
        <p:spPr>
          <a:xfrm>
            <a:off x="10480301" y="4499299"/>
            <a:ext cx="1683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/>
              <a:t>أن أحرص على تخطيط اعمالي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803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3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3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3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3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3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3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3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3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3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3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3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3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3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3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3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3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3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3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3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3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3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  <p:bldP spid="37" grpId="0"/>
      <p:bldP spid="39" grpId="0"/>
      <p:bldP spid="60" grpId="0"/>
      <p:bldP spid="62" grpId="0"/>
      <p:bldP spid="67" grpId="0"/>
      <p:bldP spid="72" grpId="0"/>
      <p:bldP spid="74" grpId="0"/>
      <p:bldP spid="76" grpId="0"/>
      <p:bldP spid="81" grpId="0"/>
      <p:bldP spid="83" grpId="0"/>
      <p:bldP spid="88" grpId="0"/>
      <p:bldP spid="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0060790-8772-4FC8-BF9C-AB1FCABB4B72}"/>
              </a:ext>
            </a:extLst>
          </p:cNvPr>
          <p:cNvSpPr/>
          <p:nvPr/>
        </p:nvSpPr>
        <p:spPr>
          <a:xfrm>
            <a:off x="4038600" y="1371600"/>
            <a:ext cx="4114800" cy="4114800"/>
          </a:xfrm>
          <a:custGeom>
            <a:avLst/>
            <a:gdLst>
              <a:gd name="connsiteX0" fmla="*/ 2057400 w 4114800"/>
              <a:gd name="connsiteY0" fmla="*/ 0 h 4114800"/>
              <a:gd name="connsiteX1" fmla="*/ 4114800 w 4114800"/>
              <a:gd name="connsiteY1" fmla="*/ 2057400 h 4114800"/>
              <a:gd name="connsiteX2" fmla="*/ 2057400 w 4114800"/>
              <a:gd name="connsiteY2" fmla="*/ 4114800 h 4114800"/>
              <a:gd name="connsiteX3" fmla="*/ 0 w 4114800"/>
              <a:gd name="connsiteY3" fmla="*/ 2057400 h 4114800"/>
              <a:gd name="connsiteX4" fmla="*/ 2057400 w 4114800"/>
              <a:gd name="connsiteY4" fmla="*/ 0 h 4114800"/>
              <a:gd name="connsiteX5" fmla="*/ 2057400 w 4114800"/>
              <a:gd name="connsiteY5" fmla="*/ 342900 h 4114800"/>
              <a:gd name="connsiteX6" fmla="*/ 342900 w 4114800"/>
              <a:gd name="connsiteY6" fmla="*/ 2057400 h 4114800"/>
              <a:gd name="connsiteX7" fmla="*/ 2057400 w 4114800"/>
              <a:gd name="connsiteY7" fmla="*/ 3771900 h 4114800"/>
              <a:gd name="connsiteX8" fmla="*/ 3771900 w 4114800"/>
              <a:gd name="connsiteY8" fmla="*/ 2057400 h 4114800"/>
              <a:gd name="connsiteX9" fmla="*/ 2057400 w 4114800"/>
              <a:gd name="connsiteY9" fmla="*/ 342900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14800" h="4114800">
                <a:moveTo>
                  <a:pt x="2057400" y="0"/>
                </a:moveTo>
                <a:cubicBezTo>
                  <a:pt x="3193671" y="0"/>
                  <a:pt x="4114800" y="921129"/>
                  <a:pt x="4114800" y="2057400"/>
                </a:cubicBezTo>
                <a:cubicBezTo>
                  <a:pt x="4114800" y="3193671"/>
                  <a:pt x="3193671" y="4114800"/>
                  <a:pt x="2057400" y="4114800"/>
                </a:cubicBezTo>
                <a:cubicBezTo>
                  <a:pt x="921129" y="4114800"/>
                  <a:pt x="0" y="3193671"/>
                  <a:pt x="0" y="2057400"/>
                </a:cubicBezTo>
                <a:cubicBezTo>
                  <a:pt x="0" y="921129"/>
                  <a:pt x="921129" y="0"/>
                  <a:pt x="2057400" y="0"/>
                </a:cubicBezTo>
                <a:close/>
                <a:moveTo>
                  <a:pt x="2057400" y="342900"/>
                </a:moveTo>
                <a:cubicBezTo>
                  <a:pt x="1110508" y="342900"/>
                  <a:pt x="342900" y="1110508"/>
                  <a:pt x="342900" y="2057400"/>
                </a:cubicBezTo>
                <a:cubicBezTo>
                  <a:pt x="342900" y="3004292"/>
                  <a:pt x="1110508" y="3771900"/>
                  <a:pt x="2057400" y="3771900"/>
                </a:cubicBezTo>
                <a:cubicBezTo>
                  <a:pt x="3004292" y="3771900"/>
                  <a:pt x="3771900" y="3004292"/>
                  <a:pt x="3771900" y="2057400"/>
                </a:cubicBezTo>
                <a:cubicBezTo>
                  <a:pt x="3771900" y="1110508"/>
                  <a:pt x="3004292" y="342900"/>
                  <a:pt x="2057400" y="3429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tial Circle 16">
            <a:extLst>
              <a:ext uri="{FF2B5EF4-FFF2-40B4-BE49-F238E27FC236}">
                <a16:creationId xmlns:a16="http://schemas.microsoft.com/office/drawing/2014/main" id="{1A7D3713-13BD-4BB5-BD2E-5EECCF2FB763}"/>
              </a:ext>
            </a:extLst>
          </p:cNvPr>
          <p:cNvSpPr/>
          <p:nvPr/>
        </p:nvSpPr>
        <p:spPr>
          <a:xfrm>
            <a:off x="4038600" y="1371600"/>
            <a:ext cx="4114800" cy="4114800"/>
          </a:xfrm>
          <a:prstGeom prst="pie">
            <a:avLst>
              <a:gd name="adj1" fmla="val 17911998"/>
              <a:gd name="adj2" fmla="val 10724716"/>
            </a:avLst>
          </a:prstGeom>
          <a:gradFill>
            <a:gsLst>
              <a:gs pos="12000">
                <a:srgbClr val="81C499"/>
              </a:gs>
              <a:gs pos="99115">
                <a:srgbClr val="76C09B"/>
              </a:gs>
              <a:gs pos="62000">
                <a:srgbClr val="289DB7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B62BDFB-D251-49A9-B025-9D3C05E81ACF}"/>
              </a:ext>
            </a:extLst>
          </p:cNvPr>
          <p:cNvSpPr/>
          <p:nvPr/>
        </p:nvSpPr>
        <p:spPr>
          <a:xfrm>
            <a:off x="4381500" y="1714500"/>
            <a:ext cx="3429000" cy="3429000"/>
          </a:xfrm>
          <a:custGeom>
            <a:avLst/>
            <a:gdLst>
              <a:gd name="connsiteX0" fmla="*/ 1714500 w 3429000"/>
              <a:gd name="connsiteY0" fmla="*/ 0 h 3429000"/>
              <a:gd name="connsiteX1" fmla="*/ 3429000 w 3429000"/>
              <a:gd name="connsiteY1" fmla="*/ 1714500 h 3429000"/>
              <a:gd name="connsiteX2" fmla="*/ 1714500 w 3429000"/>
              <a:gd name="connsiteY2" fmla="*/ 3429000 h 3429000"/>
              <a:gd name="connsiteX3" fmla="*/ 0 w 3429000"/>
              <a:gd name="connsiteY3" fmla="*/ 1714500 h 3429000"/>
              <a:gd name="connsiteX4" fmla="*/ 1714500 w 3429000"/>
              <a:gd name="connsiteY4" fmla="*/ 0 h 3429000"/>
              <a:gd name="connsiteX5" fmla="*/ 1714500 w 3429000"/>
              <a:gd name="connsiteY5" fmla="*/ 342900 h 3429000"/>
              <a:gd name="connsiteX6" fmla="*/ 342900 w 3429000"/>
              <a:gd name="connsiteY6" fmla="*/ 1714500 h 3429000"/>
              <a:gd name="connsiteX7" fmla="*/ 1714500 w 3429000"/>
              <a:gd name="connsiteY7" fmla="*/ 3086100 h 3429000"/>
              <a:gd name="connsiteX8" fmla="*/ 3086100 w 3429000"/>
              <a:gd name="connsiteY8" fmla="*/ 1714500 h 3429000"/>
              <a:gd name="connsiteX9" fmla="*/ 1714500 w 3429000"/>
              <a:gd name="connsiteY9" fmla="*/ 3429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29000" h="3429000">
                <a:moveTo>
                  <a:pt x="1714500" y="0"/>
                </a:moveTo>
                <a:cubicBezTo>
                  <a:pt x="2661392" y="0"/>
                  <a:pt x="3429000" y="767608"/>
                  <a:pt x="3429000" y="1714500"/>
                </a:cubicBezTo>
                <a:cubicBezTo>
                  <a:pt x="3429000" y="2661392"/>
                  <a:pt x="2661392" y="3429000"/>
                  <a:pt x="1714500" y="3429000"/>
                </a:cubicBezTo>
                <a:cubicBezTo>
                  <a:pt x="767608" y="3429000"/>
                  <a:pt x="0" y="2661392"/>
                  <a:pt x="0" y="1714500"/>
                </a:cubicBezTo>
                <a:cubicBezTo>
                  <a:pt x="0" y="767608"/>
                  <a:pt x="767608" y="0"/>
                  <a:pt x="1714500" y="0"/>
                </a:cubicBezTo>
                <a:close/>
                <a:moveTo>
                  <a:pt x="1714500" y="342900"/>
                </a:moveTo>
                <a:cubicBezTo>
                  <a:pt x="956986" y="342900"/>
                  <a:pt x="342900" y="956986"/>
                  <a:pt x="342900" y="1714500"/>
                </a:cubicBezTo>
                <a:cubicBezTo>
                  <a:pt x="342900" y="2472014"/>
                  <a:pt x="956986" y="3086100"/>
                  <a:pt x="1714500" y="3086100"/>
                </a:cubicBezTo>
                <a:cubicBezTo>
                  <a:pt x="2472014" y="3086100"/>
                  <a:pt x="3086100" y="2472014"/>
                  <a:pt x="3086100" y="1714500"/>
                </a:cubicBezTo>
                <a:cubicBezTo>
                  <a:pt x="3086100" y="956986"/>
                  <a:pt x="2472014" y="342900"/>
                  <a:pt x="1714500" y="3429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45AAAD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C2ABABD-F6BC-444E-A7C5-CC1B1E27D585}"/>
              </a:ext>
            </a:extLst>
          </p:cNvPr>
          <p:cNvSpPr/>
          <p:nvPr/>
        </p:nvSpPr>
        <p:spPr>
          <a:xfrm>
            <a:off x="4724400" y="2057400"/>
            <a:ext cx="2743200" cy="2743200"/>
          </a:xfrm>
          <a:custGeom>
            <a:avLst/>
            <a:gdLst>
              <a:gd name="connsiteX0" fmla="*/ 1371600 w 2743200"/>
              <a:gd name="connsiteY0" fmla="*/ 0 h 2743200"/>
              <a:gd name="connsiteX1" fmla="*/ 2743200 w 2743200"/>
              <a:gd name="connsiteY1" fmla="*/ 1371600 h 2743200"/>
              <a:gd name="connsiteX2" fmla="*/ 1371600 w 2743200"/>
              <a:gd name="connsiteY2" fmla="*/ 2743200 h 2743200"/>
              <a:gd name="connsiteX3" fmla="*/ 0 w 2743200"/>
              <a:gd name="connsiteY3" fmla="*/ 1371600 h 2743200"/>
              <a:gd name="connsiteX4" fmla="*/ 1371600 w 2743200"/>
              <a:gd name="connsiteY4" fmla="*/ 0 h 2743200"/>
              <a:gd name="connsiteX5" fmla="*/ 1371600 w 2743200"/>
              <a:gd name="connsiteY5" fmla="*/ 342900 h 2743200"/>
              <a:gd name="connsiteX6" fmla="*/ 342900 w 2743200"/>
              <a:gd name="connsiteY6" fmla="*/ 1371600 h 2743200"/>
              <a:gd name="connsiteX7" fmla="*/ 1371600 w 2743200"/>
              <a:gd name="connsiteY7" fmla="*/ 2400300 h 2743200"/>
              <a:gd name="connsiteX8" fmla="*/ 2400300 w 2743200"/>
              <a:gd name="connsiteY8" fmla="*/ 1371600 h 2743200"/>
              <a:gd name="connsiteX9" fmla="*/ 1371600 w 2743200"/>
              <a:gd name="connsiteY9" fmla="*/ 34290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43200" h="2743200">
                <a:moveTo>
                  <a:pt x="1371600" y="0"/>
                </a:moveTo>
                <a:cubicBezTo>
                  <a:pt x="2129114" y="0"/>
                  <a:pt x="2743200" y="614086"/>
                  <a:pt x="2743200" y="1371600"/>
                </a:cubicBezTo>
                <a:cubicBezTo>
                  <a:pt x="2743200" y="2129114"/>
                  <a:pt x="2129114" y="2743200"/>
                  <a:pt x="1371600" y="2743200"/>
                </a:cubicBezTo>
                <a:cubicBezTo>
                  <a:pt x="614086" y="2743200"/>
                  <a:pt x="0" y="2129114"/>
                  <a:pt x="0" y="1371600"/>
                </a:cubicBezTo>
                <a:cubicBezTo>
                  <a:pt x="0" y="614086"/>
                  <a:pt x="614086" y="0"/>
                  <a:pt x="1371600" y="0"/>
                </a:cubicBezTo>
                <a:close/>
                <a:moveTo>
                  <a:pt x="1371600" y="342900"/>
                </a:moveTo>
                <a:cubicBezTo>
                  <a:pt x="803465" y="342900"/>
                  <a:pt x="342900" y="803465"/>
                  <a:pt x="342900" y="1371600"/>
                </a:cubicBezTo>
                <a:cubicBezTo>
                  <a:pt x="342900" y="1939735"/>
                  <a:pt x="803465" y="2400300"/>
                  <a:pt x="1371600" y="2400300"/>
                </a:cubicBezTo>
                <a:cubicBezTo>
                  <a:pt x="1939735" y="2400300"/>
                  <a:pt x="2400300" y="1939735"/>
                  <a:pt x="2400300" y="1371600"/>
                </a:cubicBezTo>
                <a:cubicBezTo>
                  <a:pt x="2400300" y="803465"/>
                  <a:pt x="1939735" y="342900"/>
                  <a:pt x="1371600" y="3429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D101C5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tial Circle 17">
            <a:extLst>
              <a:ext uri="{FF2B5EF4-FFF2-40B4-BE49-F238E27FC236}">
                <a16:creationId xmlns:a16="http://schemas.microsoft.com/office/drawing/2014/main" id="{C681265C-D512-4F8D-94EB-C055AE4B85D6}"/>
              </a:ext>
            </a:extLst>
          </p:cNvPr>
          <p:cNvSpPr/>
          <p:nvPr/>
        </p:nvSpPr>
        <p:spPr>
          <a:xfrm>
            <a:off x="4381500" y="1714500"/>
            <a:ext cx="3429000" cy="3429000"/>
          </a:xfrm>
          <a:prstGeom prst="pie">
            <a:avLst>
              <a:gd name="adj1" fmla="val 18610724"/>
              <a:gd name="adj2" fmla="val 10684613"/>
            </a:avLst>
          </a:prstGeom>
          <a:gradFill>
            <a:gsLst>
              <a:gs pos="95575">
                <a:srgbClr val="E701D3"/>
              </a:gs>
              <a:gs pos="34000">
                <a:srgbClr val="E701D3"/>
              </a:gs>
              <a:gs pos="69000">
                <a:srgbClr val="A501A9"/>
              </a:gs>
            </a:gsLst>
            <a:lin ang="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artial Circle 18">
            <a:extLst>
              <a:ext uri="{FF2B5EF4-FFF2-40B4-BE49-F238E27FC236}">
                <a16:creationId xmlns:a16="http://schemas.microsoft.com/office/drawing/2014/main" id="{C8700539-57DC-485B-B822-A76F58B4C675}"/>
              </a:ext>
            </a:extLst>
          </p:cNvPr>
          <p:cNvSpPr/>
          <p:nvPr/>
        </p:nvSpPr>
        <p:spPr>
          <a:xfrm>
            <a:off x="4724400" y="2057400"/>
            <a:ext cx="2743200" cy="2743200"/>
          </a:xfrm>
          <a:prstGeom prst="pie">
            <a:avLst>
              <a:gd name="adj1" fmla="val 16192122"/>
              <a:gd name="adj2" fmla="val 10663477"/>
            </a:avLst>
          </a:prstGeom>
          <a:gradFill flip="none" rotWithShape="1">
            <a:gsLst>
              <a:gs pos="57504">
                <a:srgbClr val="F6A112"/>
              </a:gs>
              <a:gs pos="17000">
                <a:srgbClr val="F9C706"/>
              </a:gs>
              <a:gs pos="100000">
                <a:srgbClr val="F9C706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FC26E93-13CE-4767-A4F0-FD020C987BC5}"/>
              </a:ext>
            </a:extLst>
          </p:cNvPr>
          <p:cNvSpPr/>
          <p:nvPr/>
        </p:nvSpPr>
        <p:spPr>
          <a:xfrm>
            <a:off x="5067300" y="2400300"/>
            <a:ext cx="2057400" cy="2057400"/>
          </a:xfrm>
          <a:custGeom>
            <a:avLst/>
            <a:gdLst>
              <a:gd name="connsiteX0" fmla="*/ 1028700 w 2057400"/>
              <a:gd name="connsiteY0" fmla="*/ 0 h 2057400"/>
              <a:gd name="connsiteX1" fmla="*/ 2057400 w 2057400"/>
              <a:gd name="connsiteY1" fmla="*/ 1028700 h 2057400"/>
              <a:gd name="connsiteX2" fmla="*/ 1028700 w 2057400"/>
              <a:gd name="connsiteY2" fmla="*/ 2057400 h 2057400"/>
              <a:gd name="connsiteX3" fmla="*/ 0 w 2057400"/>
              <a:gd name="connsiteY3" fmla="*/ 1028700 h 2057400"/>
              <a:gd name="connsiteX4" fmla="*/ 1028700 w 2057400"/>
              <a:gd name="connsiteY4" fmla="*/ 0 h 2057400"/>
              <a:gd name="connsiteX5" fmla="*/ 1028700 w 2057400"/>
              <a:gd name="connsiteY5" fmla="*/ 342900 h 2057400"/>
              <a:gd name="connsiteX6" fmla="*/ 342900 w 2057400"/>
              <a:gd name="connsiteY6" fmla="*/ 1028700 h 2057400"/>
              <a:gd name="connsiteX7" fmla="*/ 1028700 w 2057400"/>
              <a:gd name="connsiteY7" fmla="*/ 1714500 h 2057400"/>
              <a:gd name="connsiteX8" fmla="*/ 1714500 w 2057400"/>
              <a:gd name="connsiteY8" fmla="*/ 1028700 h 2057400"/>
              <a:gd name="connsiteX9" fmla="*/ 1028700 w 2057400"/>
              <a:gd name="connsiteY9" fmla="*/ 34290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57400" h="2057400">
                <a:moveTo>
                  <a:pt x="1028700" y="0"/>
                </a:moveTo>
                <a:cubicBezTo>
                  <a:pt x="1596835" y="0"/>
                  <a:pt x="2057400" y="460565"/>
                  <a:pt x="2057400" y="1028700"/>
                </a:cubicBezTo>
                <a:cubicBezTo>
                  <a:pt x="2057400" y="1596835"/>
                  <a:pt x="1596835" y="2057400"/>
                  <a:pt x="1028700" y="2057400"/>
                </a:cubicBezTo>
                <a:cubicBezTo>
                  <a:pt x="460565" y="2057400"/>
                  <a:pt x="0" y="1596835"/>
                  <a:pt x="0" y="1028700"/>
                </a:cubicBezTo>
                <a:cubicBezTo>
                  <a:pt x="0" y="460565"/>
                  <a:pt x="460565" y="0"/>
                  <a:pt x="1028700" y="0"/>
                </a:cubicBezTo>
                <a:close/>
                <a:moveTo>
                  <a:pt x="1028700" y="342900"/>
                </a:moveTo>
                <a:cubicBezTo>
                  <a:pt x="649943" y="342900"/>
                  <a:pt x="342900" y="649943"/>
                  <a:pt x="342900" y="1028700"/>
                </a:cubicBezTo>
                <a:cubicBezTo>
                  <a:pt x="342900" y="1407457"/>
                  <a:pt x="649943" y="1714500"/>
                  <a:pt x="1028700" y="1714500"/>
                </a:cubicBezTo>
                <a:cubicBezTo>
                  <a:pt x="1407457" y="1714500"/>
                  <a:pt x="1714500" y="1407457"/>
                  <a:pt x="1714500" y="1028700"/>
                </a:cubicBezTo>
                <a:cubicBezTo>
                  <a:pt x="1714500" y="649943"/>
                  <a:pt x="1407457" y="342900"/>
                  <a:pt x="1028700" y="3429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6A311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artial Circle 19">
            <a:extLst>
              <a:ext uri="{FF2B5EF4-FFF2-40B4-BE49-F238E27FC236}">
                <a16:creationId xmlns:a16="http://schemas.microsoft.com/office/drawing/2014/main" id="{2A6E5CDB-3A7B-4424-B12E-A7C733C5BA37}"/>
              </a:ext>
            </a:extLst>
          </p:cNvPr>
          <p:cNvSpPr/>
          <p:nvPr/>
        </p:nvSpPr>
        <p:spPr>
          <a:xfrm>
            <a:off x="5067300" y="2400300"/>
            <a:ext cx="2057400" cy="2057400"/>
          </a:xfrm>
          <a:prstGeom prst="pie">
            <a:avLst>
              <a:gd name="adj1" fmla="val 20235699"/>
              <a:gd name="adj2" fmla="val 10657272"/>
            </a:avLst>
          </a:prstGeom>
          <a:gradFill flip="none" rotWithShape="1">
            <a:gsLst>
              <a:gs pos="36000">
                <a:srgbClr val="ACD12B"/>
              </a:gs>
              <a:gs pos="100000">
                <a:srgbClr val="B8D626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3EBF6BD-B2F2-4E41-B6E1-4A731AAC60B2}"/>
              </a:ext>
            </a:extLst>
          </p:cNvPr>
          <p:cNvSpPr/>
          <p:nvPr/>
        </p:nvSpPr>
        <p:spPr>
          <a:xfrm>
            <a:off x="5410200" y="2743200"/>
            <a:ext cx="1371600" cy="1371600"/>
          </a:xfrm>
          <a:custGeom>
            <a:avLst/>
            <a:gdLst>
              <a:gd name="connsiteX0" fmla="*/ 685800 w 1371600"/>
              <a:gd name="connsiteY0" fmla="*/ 0 h 1371600"/>
              <a:gd name="connsiteX1" fmla="*/ 1371600 w 1371600"/>
              <a:gd name="connsiteY1" fmla="*/ 685800 h 1371600"/>
              <a:gd name="connsiteX2" fmla="*/ 685800 w 1371600"/>
              <a:gd name="connsiteY2" fmla="*/ 1371600 h 1371600"/>
              <a:gd name="connsiteX3" fmla="*/ 0 w 1371600"/>
              <a:gd name="connsiteY3" fmla="*/ 685800 h 1371600"/>
              <a:gd name="connsiteX4" fmla="*/ 685800 w 1371600"/>
              <a:gd name="connsiteY4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0" h="1371600">
                <a:moveTo>
                  <a:pt x="685800" y="0"/>
                </a:moveTo>
                <a:cubicBezTo>
                  <a:pt x="1064557" y="0"/>
                  <a:pt x="1371600" y="307043"/>
                  <a:pt x="1371600" y="685800"/>
                </a:cubicBezTo>
                <a:cubicBezTo>
                  <a:pt x="1371600" y="1064557"/>
                  <a:pt x="1064557" y="1371600"/>
                  <a:pt x="685800" y="1371600"/>
                </a:cubicBezTo>
                <a:cubicBezTo>
                  <a:pt x="307043" y="1371600"/>
                  <a:pt x="0" y="1064557"/>
                  <a:pt x="0" y="685800"/>
                </a:cubicBezTo>
                <a:cubicBezTo>
                  <a:pt x="0" y="307043"/>
                  <a:pt x="307043" y="0"/>
                  <a:pt x="68580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B6D527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A8349A1-F0B3-44E1-A6D9-2E7D1817A088}"/>
              </a:ext>
            </a:extLst>
          </p:cNvPr>
          <p:cNvSpPr/>
          <p:nvPr/>
        </p:nvSpPr>
        <p:spPr>
          <a:xfrm>
            <a:off x="5633232" y="2966232"/>
            <a:ext cx="925537" cy="925537"/>
          </a:xfrm>
          <a:custGeom>
            <a:avLst/>
            <a:gdLst>
              <a:gd name="connsiteX0" fmla="*/ 685800 w 1371600"/>
              <a:gd name="connsiteY0" fmla="*/ 0 h 1371600"/>
              <a:gd name="connsiteX1" fmla="*/ 1371600 w 1371600"/>
              <a:gd name="connsiteY1" fmla="*/ 685800 h 1371600"/>
              <a:gd name="connsiteX2" fmla="*/ 685800 w 1371600"/>
              <a:gd name="connsiteY2" fmla="*/ 1371600 h 1371600"/>
              <a:gd name="connsiteX3" fmla="*/ 0 w 1371600"/>
              <a:gd name="connsiteY3" fmla="*/ 685800 h 1371600"/>
              <a:gd name="connsiteX4" fmla="*/ 685800 w 1371600"/>
              <a:gd name="connsiteY4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0" h="1371600">
                <a:moveTo>
                  <a:pt x="685800" y="0"/>
                </a:moveTo>
                <a:cubicBezTo>
                  <a:pt x="1064557" y="0"/>
                  <a:pt x="1371600" y="307043"/>
                  <a:pt x="1371600" y="685800"/>
                </a:cubicBezTo>
                <a:cubicBezTo>
                  <a:pt x="1371600" y="1064557"/>
                  <a:pt x="1064557" y="1371600"/>
                  <a:pt x="685800" y="1371600"/>
                </a:cubicBezTo>
                <a:cubicBezTo>
                  <a:pt x="307043" y="1371600"/>
                  <a:pt x="0" y="1064557"/>
                  <a:pt x="0" y="685800"/>
                </a:cubicBezTo>
                <a:cubicBezTo>
                  <a:pt x="0" y="307043"/>
                  <a:pt x="307043" y="0"/>
                  <a:pt x="685800" y="0"/>
                </a:cubicBezTo>
                <a:close/>
              </a:path>
            </a:pathLst>
          </a:custGeom>
          <a:solidFill>
            <a:srgbClr val="FE1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0F77E53-B15E-4951-BBD5-FE064FD01548}"/>
              </a:ext>
            </a:extLst>
          </p:cNvPr>
          <p:cNvSpPr/>
          <p:nvPr/>
        </p:nvSpPr>
        <p:spPr>
          <a:xfrm>
            <a:off x="5067300" y="3300989"/>
            <a:ext cx="332221" cy="33222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ACD1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B2412EE-9B64-43C5-8F0F-323A35D628A6}"/>
              </a:ext>
            </a:extLst>
          </p:cNvPr>
          <p:cNvSpPr/>
          <p:nvPr/>
        </p:nvSpPr>
        <p:spPr>
          <a:xfrm>
            <a:off x="4733363" y="3300989"/>
            <a:ext cx="332221" cy="33222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F9C7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87F50F7-7BA3-4068-A38B-6C1816258C85}"/>
              </a:ext>
            </a:extLst>
          </p:cNvPr>
          <p:cNvSpPr/>
          <p:nvPr/>
        </p:nvSpPr>
        <p:spPr>
          <a:xfrm>
            <a:off x="4386840" y="3300988"/>
            <a:ext cx="332221" cy="33222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E701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1BFB7BC-9585-4449-A575-172A365586BD}"/>
              </a:ext>
            </a:extLst>
          </p:cNvPr>
          <p:cNvSpPr/>
          <p:nvPr/>
        </p:nvSpPr>
        <p:spPr>
          <a:xfrm>
            <a:off x="4038600" y="3294972"/>
            <a:ext cx="332221" cy="33222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81C4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!!Green">
            <a:extLst>
              <a:ext uri="{FF2B5EF4-FFF2-40B4-BE49-F238E27FC236}">
                <a16:creationId xmlns:a16="http://schemas.microsoft.com/office/drawing/2014/main" id="{992AE570-6C0B-4FD5-81DE-ED9D0BE622D3}"/>
              </a:ext>
            </a:extLst>
          </p:cNvPr>
          <p:cNvSpPr/>
          <p:nvPr/>
        </p:nvSpPr>
        <p:spPr>
          <a:xfrm>
            <a:off x="6727171" y="2937031"/>
            <a:ext cx="332221" cy="332221"/>
          </a:xfrm>
          <a:prstGeom prst="ellipse">
            <a:avLst/>
          </a:prstGeom>
          <a:solidFill>
            <a:srgbClr val="B8D626"/>
          </a:solidFill>
          <a:ln>
            <a:solidFill>
              <a:srgbClr val="B8D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!!Orange">
            <a:extLst>
              <a:ext uri="{FF2B5EF4-FFF2-40B4-BE49-F238E27FC236}">
                <a16:creationId xmlns:a16="http://schemas.microsoft.com/office/drawing/2014/main" id="{6F478DFB-2D94-4BFA-B703-67CD36669B46}"/>
              </a:ext>
            </a:extLst>
          </p:cNvPr>
          <p:cNvSpPr/>
          <p:nvPr/>
        </p:nvSpPr>
        <p:spPr>
          <a:xfrm>
            <a:off x="5941414" y="2058524"/>
            <a:ext cx="332221" cy="332221"/>
          </a:xfrm>
          <a:prstGeom prst="ellipse">
            <a:avLst/>
          </a:prstGeom>
          <a:solidFill>
            <a:srgbClr val="F6A311"/>
          </a:solidFill>
          <a:ln>
            <a:solidFill>
              <a:srgbClr val="F6A3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!!Purple">
            <a:extLst>
              <a:ext uri="{FF2B5EF4-FFF2-40B4-BE49-F238E27FC236}">
                <a16:creationId xmlns:a16="http://schemas.microsoft.com/office/drawing/2014/main" id="{4BECF471-E391-45BA-9878-F31A842AB781}"/>
              </a:ext>
            </a:extLst>
          </p:cNvPr>
          <p:cNvSpPr/>
          <p:nvPr/>
        </p:nvSpPr>
        <p:spPr>
          <a:xfrm>
            <a:off x="6917540" y="2079592"/>
            <a:ext cx="332221" cy="332221"/>
          </a:xfrm>
          <a:prstGeom prst="ellipse">
            <a:avLst/>
          </a:prstGeom>
          <a:solidFill>
            <a:srgbClr val="D101C5"/>
          </a:solidFill>
          <a:ln>
            <a:solidFill>
              <a:srgbClr val="D10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!!Teal">
            <a:extLst>
              <a:ext uri="{FF2B5EF4-FFF2-40B4-BE49-F238E27FC236}">
                <a16:creationId xmlns:a16="http://schemas.microsoft.com/office/drawing/2014/main" id="{D8A31F1E-B303-461F-96FE-67A596051A9F}"/>
              </a:ext>
            </a:extLst>
          </p:cNvPr>
          <p:cNvSpPr/>
          <p:nvPr/>
        </p:nvSpPr>
        <p:spPr>
          <a:xfrm>
            <a:off x="6849807" y="1613925"/>
            <a:ext cx="332221" cy="332221"/>
          </a:xfrm>
          <a:prstGeom prst="ellipse">
            <a:avLst/>
          </a:prstGeom>
          <a:solidFill>
            <a:srgbClr val="45AAAD"/>
          </a:solidFill>
          <a:ln>
            <a:solidFill>
              <a:srgbClr val="45AA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7CBBA0-2D1F-4334-A334-E4800669644A}"/>
              </a:ext>
            </a:extLst>
          </p:cNvPr>
          <p:cNvSpPr txBox="1"/>
          <p:nvPr/>
        </p:nvSpPr>
        <p:spPr>
          <a:xfrm>
            <a:off x="5106093" y="303198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6F125E-805F-4FF0-AF4F-18392757061C}"/>
              </a:ext>
            </a:extLst>
          </p:cNvPr>
          <p:cNvSpPr txBox="1"/>
          <p:nvPr/>
        </p:nvSpPr>
        <p:spPr>
          <a:xfrm>
            <a:off x="4732787" y="303732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850C915-F5E3-4969-B59F-2CF8C019616C}"/>
              </a:ext>
            </a:extLst>
          </p:cNvPr>
          <p:cNvSpPr txBox="1"/>
          <p:nvPr/>
        </p:nvSpPr>
        <p:spPr>
          <a:xfrm>
            <a:off x="4374849" y="304266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A28748D-9B14-47D3-920C-25E5A065DA94}"/>
              </a:ext>
            </a:extLst>
          </p:cNvPr>
          <p:cNvSpPr txBox="1"/>
          <p:nvPr/>
        </p:nvSpPr>
        <p:spPr>
          <a:xfrm>
            <a:off x="4039963" y="304800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C67CDAD-F94F-4383-BF05-37DBAC10D46E}"/>
              </a:ext>
            </a:extLst>
          </p:cNvPr>
          <p:cNvSpPr txBox="1"/>
          <p:nvPr/>
        </p:nvSpPr>
        <p:spPr>
          <a:xfrm>
            <a:off x="2893414" y="5504090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sz="3600" dirty="0"/>
              <a:t>فوائد التنمية الذاتية </a:t>
            </a:r>
          </a:p>
        </p:txBody>
      </p:sp>
      <p:sp>
        <p:nvSpPr>
          <p:cNvPr id="37" name="Rectangle 4">
            <a:extLst>
              <a:ext uri="{FF2B5EF4-FFF2-40B4-BE49-F238E27FC236}">
                <a16:creationId xmlns:a16="http://schemas.microsoft.com/office/drawing/2014/main" id="{880FAB59-CC1F-4037-BFEF-E7857B7709DD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مجموعة 83">
            <a:extLst>
              <a:ext uri="{FF2B5EF4-FFF2-40B4-BE49-F238E27FC236}">
                <a16:creationId xmlns:a16="http://schemas.microsoft.com/office/drawing/2014/main" id="{32C7002C-6E4E-4D4E-B64D-10FF664F69F9}"/>
              </a:ext>
            </a:extLst>
          </p:cNvPr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39" name="مجموعة 84">
              <a:extLst>
                <a:ext uri="{FF2B5EF4-FFF2-40B4-BE49-F238E27FC236}">
                  <a16:creationId xmlns:a16="http://schemas.microsoft.com/office/drawing/2014/main" id="{4035B890-6E60-40B0-8220-17B36E51B43B}"/>
                </a:ext>
              </a:extLst>
            </p:cNvPr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0" name="Rectangle: Top Corners Rounded 29">
                <a:extLst>
                  <a:ext uri="{FF2B5EF4-FFF2-40B4-BE49-F238E27FC236}">
                    <a16:creationId xmlns:a16="http://schemas.microsoft.com/office/drawing/2014/main" id="{97376480-3BBF-4555-B8B2-5AEB56B67B61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extBox 37">
                <a:extLst>
                  <a:ext uri="{FF2B5EF4-FFF2-40B4-BE49-F238E27FC236}">
                    <a16:creationId xmlns:a16="http://schemas.microsoft.com/office/drawing/2014/main" id="{CF700F37-14F2-4A58-8D2B-11B7323856EA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8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0" name="مجموعة 85">
              <a:extLst>
                <a:ext uri="{FF2B5EF4-FFF2-40B4-BE49-F238E27FC236}">
                  <a16:creationId xmlns:a16="http://schemas.microsoft.com/office/drawing/2014/main" id="{6EA3DDE8-6B7A-486A-8C84-6EEEC633D36C}"/>
                </a:ext>
              </a:extLst>
            </p:cNvPr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45" name="Rectangle: Top Corners Rounded 30">
                <a:extLst>
                  <a:ext uri="{FF2B5EF4-FFF2-40B4-BE49-F238E27FC236}">
                    <a16:creationId xmlns:a16="http://schemas.microsoft.com/office/drawing/2014/main" id="{E879B503-C01B-4B18-AF71-3C62D3539450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6" name="Graphic 2" descr="Thought bubble">
                <a:extLst>
                  <a:ext uri="{FF2B5EF4-FFF2-40B4-BE49-F238E27FC236}">
                    <a16:creationId xmlns:a16="http://schemas.microsoft.com/office/drawing/2014/main" id="{99F85ECE-7642-4C55-9C46-56B43BD64B00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47" name="Group 52">
                <a:extLst>
                  <a:ext uri="{FF2B5EF4-FFF2-40B4-BE49-F238E27FC236}">
                    <a16:creationId xmlns:a16="http://schemas.microsoft.com/office/drawing/2014/main" id="{E924667C-5B94-45C9-A97B-88D27AC89E59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822697"/>
                <a:chOff x="5162561" y="1484950"/>
                <a:chExt cx="5116090" cy="822697"/>
              </a:xfrm>
            </p:grpSpPr>
            <p:sp>
              <p:nvSpPr>
                <p:cNvPr id="48" name="TextBox 53">
                  <a:extLst>
                    <a:ext uri="{FF2B5EF4-FFF2-40B4-BE49-F238E27FC236}">
                      <a16:creationId xmlns:a16="http://schemas.microsoft.com/office/drawing/2014/main" id="{435E97DF-0C6E-43FE-926D-30F14902B711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السابع عشر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49" name="TextBox 54">
                  <a:extLst>
                    <a:ext uri="{FF2B5EF4-FFF2-40B4-BE49-F238E27FC236}">
                      <a16:creationId xmlns:a16="http://schemas.microsoft.com/office/drawing/2014/main" id="{8254DC0B-38CF-4283-ABF8-FC8055E1493A}"/>
                    </a:ext>
                  </a:extLst>
                </p:cNvPr>
                <p:cNvSpPr txBox="1"/>
                <p:nvPr/>
              </p:nvSpPr>
              <p:spPr>
                <a:xfrm>
                  <a:off x="5162561" y="1907537"/>
                  <a:ext cx="51160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dirty="0">
                      <a:latin typeface="Century Gothic" panose="020B0502020202020204" pitchFamily="34" charset="0"/>
                    </a:rPr>
                    <a:t>التنمية الذاتية </a:t>
                  </a:r>
                </a:p>
              </p:txBody>
            </p:sp>
          </p:grpSp>
        </p:grpSp>
        <p:grpSp>
          <p:nvGrpSpPr>
            <p:cNvPr id="41" name="Group 31">
              <a:extLst>
                <a:ext uri="{FF2B5EF4-FFF2-40B4-BE49-F238E27FC236}">
                  <a16:creationId xmlns:a16="http://schemas.microsoft.com/office/drawing/2014/main" id="{9110622A-4C3F-42B3-8F56-2B1C93B39154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2" name="Oval 32">
                <a:extLst>
                  <a:ext uri="{FF2B5EF4-FFF2-40B4-BE49-F238E27FC236}">
                    <a16:creationId xmlns:a16="http://schemas.microsoft.com/office/drawing/2014/main" id="{AD4FB4E9-EB21-40EB-9BE7-C2144680746A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33">
                <a:extLst>
                  <a:ext uri="{FF2B5EF4-FFF2-40B4-BE49-F238E27FC236}">
                    <a16:creationId xmlns:a16="http://schemas.microsoft.com/office/drawing/2014/main" id="{F3976552-D07A-4192-9BEE-FBCD20DCB2E2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lowchart: Terminator 34">
                <a:extLst>
                  <a:ext uri="{FF2B5EF4-FFF2-40B4-BE49-F238E27FC236}">
                    <a16:creationId xmlns:a16="http://schemas.microsoft.com/office/drawing/2014/main" id="{356D6110-ED90-44BC-9942-108B05E10FAA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2" name="Rectangle 5">
            <a:extLst>
              <a:ext uri="{FF2B5EF4-FFF2-40B4-BE49-F238E27FC236}">
                <a16:creationId xmlns:a16="http://schemas.microsoft.com/office/drawing/2014/main" id="{316825B4-EF16-4EA7-8223-F6CB08B42EE5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92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0060790-8772-4FC8-BF9C-AB1FCABB4B72}"/>
              </a:ext>
            </a:extLst>
          </p:cNvPr>
          <p:cNvSpPr/>
          <p:nvPr/>
        </p:nvSpPr>
        <p:spPr>
          <a:xfrm>
            <a:off x="4038600" y="583807"/>
            <a:ext cx="4114800" cy="4114800"/>
          </a:xfrm>
          <a:custGeom>
            <a:avLst/>
            <a:gdLst>
              <a:gd name="connsiteX0" fmla="*/ 2057400 w 4114800"/>
              <a:gd name="connsiteY0" fmla="*/ 0 h 4114800"/>
              <a:gd name="connsiteX1" fmla="*/ 4114800 w 4114800"/>
              <a:gd name="connsiteY1" fmla="*/ 2057400 h 4114800"/>
              <a:gd name="connsiteX2" fmla="*/ 2057400 w 4114800"/>
              <a:gd name="connsiteY2" fmla="*/ 4114800 h 4114800"/>
              <a:gd name="connsiteX3" fmla="*/ 0 w 4114800"/>
              <a:gd name="connsiteY3" fmla="*/ 2057400 h 4114800"/>
              <a:gd name="connsiteX4" fmla="*/ 2057400 w 4114800"/>
              <a:gd name="connsiteY4" fmla="*/ 0 h 4114800"/>
              <a:gd name="connsiteX5" fmla="*/ 2057400 w 4114800"/>
              <a:gd name="connsiteY5" fmla="*/ 342900 h 4114800"/>
              <a:gd name="connsiteX6" fmla="*/ 342900 w 4114800"/>
              <a:gd name="connsiteY6" fmla="*/ 2057400 h 4114800"/>
              <a:gd name="connsiteX7" fmla="*/ 2057400 w 4114800"/>
              <a:gd name="connsiteY7" fmla="*/ 3771900 h 4114800"/>
              <a:gd name="connsiteX8" fmla="*/ 3771900 w 4114800"/>
              <a:gd name="connsiteY8" fmla="*/ 2057400 h 4114800"/>
              <a:gd name="connsiteX9" fmla="*/ 2057400 w 4114800"/>
              <a:gd name="connsiteY9" fmla="*/ 342900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14800" h="4114800">
                <a:moveTo>
                  <a:pt x="2057400" y="0"/>
                </a:moveTo>
                <a:cubicBezTo>
                  <a:pt x="3193671" y="0"/>
                  <a:pt x="4114800" y="921129"/>
                  <a:pt x="4114800" y="2057400"/>
                </a:cubicBezTo>
                <a:cubicBezTo>
                  <a:pt x="4114800" y="3193671"/>
                  <a:pt x="3193671" y="4114800"/>
                  <a:pt x="2057400" y="4114800"/>
                </a:cubicBezTo>
                <a:cubicBezTo>
                  <a:pt x="921129" y="4114800"/>
                  <a:pt x="0" y="3193671"/>
                  <a:pt x="0" y="2057400"/>
                </a:cubicBezTo>
                <a:cubicBezTo>
                  <a:pt x="0" y="921129"/>
                  <a:pt x="921129" y="0"/>
                  <a:pt x="2057400" y="0"/>
                </a:cubicBezTo>
                <a:close/>
                <a:moveTo>
                  <a:pt x="2057400" y="342900"/>
                </a:moveTo>
                <a:cubicBezTo>
                  <a:pt x="1110508" y="342900"/>
                  <a:pt x="342900" y="1110508"/>
                  <a:pt x="342900" y="2057400"/>
                </a:cubicBezTo>
                <a:cubicBezTo>
                  <a:pt x="342900" y="3004292"/>
                  <a:pt x="1110508" y="3771900"/>
                  <a:pt x="2057400" y="3771900"/>
                </a:cubicBezTo>
                <a:cubicBezTo>
                  <a:pt x="3004292" y="3771900"/>
                  <a:pt x="3771900" y="3004292"/>
                  <a:pt x="3771900" y="2057400"/>
                </a:cubicBezTo>
                <a:cubicBezTo>
                  <a:pt x="3771900" y="1110508"/>
                  <a:pt x="3004292" y="342900"/>
                  <a:pt x="2057400" y="3429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tial Circle 16">
            <a:extLst>
              <a:ext uri="{FF2B5EF4-FFF2-40B4-BE49-F238E27FC236}">
                <a16:creationId xmlns:a16="http://schemas.microsoft.com/office/drawing/2014/main" id="{1A7D3713-13BD-4BB5-BD2E-5EECCF2FB763}"/>
              </a:ext>
            </a:extLst>
          </p:cNvPr>
          <p:cNvSpPr/>
          <p:nvPr/>
        </p:nvSpPr>
        <p:spPr>
          <a:xfrm>
            <a:off x="4038600" y="583807"/>
            <a:ext cx="4114800" cy="4114800"/>
          </a:xfrm>
          <a:prstGeom prst="pie">
            <a:avLst>
              <a:gd name="adj1" fmla="val 17911998"/>
              <a:gd name="adj2" fmla="val 10724716"/>
            </a:avLst>
          </a:prstGeom>
          <a:gradFill>
            <a:gsLst>
              <a:gs pos="12000">
                <a:srgbClr val="81C499"/>
              </a:gs>
              <a:gs pos="99115">
                <a:srgbClr val="76C09B"/>
              </a:gs>
              <a:gs pos="62000">
                <a:srgbClr val="289DB7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B62BDFB-D251-49A9-B025-9D3C05E81ACF}"/>
              </a:ext>
            </a:extLst>
          </p:cNvPr>
          <p:cNvSpPr/>
          <p:nvPr/>
        </p:nvSpPr>
        <p:spPr>
          <a:xfrm>
            <a:off x="4381500" y="926707"/>
            <a:ext cx="3429000" cy="3429000"/>
          </a:xfrm>
          <a:custGeom>
            <a:avLst/>
            <a:gdLst>
              <a:gd name="connsiteX0" fmla="*/ 1714500 w 3429000"/>
              <a:gd name="connsiteY0" fmla="*/ 0 h 3429000"/>
              <a:gd name="connsiteX1" fmla="*/ 3429000 w 3429000"/>
              <a:gd name="connsiteY1" fmla="*/ 1714500 h 3429000"/>
              <a:gd name="connsiteX2" fmla="*/ 1714500 w 3429000"/>
              <a:gd name="connsiteY2" fmla="*/ 3429000 h 3429000"/>
              <a:gd name="connsiteX3" fmla="*/ 0 w 3429000"/>
              <a:gd name="connsiteY3" fmla="*/ 1714500 h 3429000"/>
              <a:gd name="connsiteX4" fmla="*/ 1714500 w 3429000"/>
              <a:gd name="connsiteY4" fmla="*/ 0 h 3429000"/>
              <a:gd name="connsiteX5" fmla="*/ 1714500 w 3429000"/>
              <a:gd name="connsiteY5" fmla="*/ 342900 h 3429000"/>
              <a:gd name="connsiteX6" fmla="*/ 342900 w 3429000"/>
              <a:gd name="connsiteY6" fmla="*/ 1714500 h 3429000"/>
              <a:gd name="connsiteX7" fmla="*/ 1714500 w 3429000"/>
              <a:gd name="connsiteY7" fmla="*/ 3086100 h 3429000"/>
              <a:gd name="connsiteX8" fmla="*/ 3086100 w 3429000"/>
              <a:gd name="connsiteY8" fmla="*/ 1714500 h 3429000"/>
              <a:gd name="connsiteX9" fmla="*/ 1714500 w 3429000"/>
              <a:gd name="connsiteY9" fmla="*/ 3429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29000" h="3429000">
                <a:moveTo>
                  <a:pt x="1714500" y="0"/>
                </a:moveTo>
                <a:cubicBezTo>
                  <a:pt x="2661392" y="0"/>
                  <a:pt x="3429000" y="767608"/>
                  <a:pt x="3429000" y="1714500"/>
                </a:cubicBezTo>
                <a:cubicBezTo>
                  <a:pt x="3429000" y="2661392"/>
                  <a:pt x="2661392" y="3429000"/>
                  <a:pt x="1714500" y="3429000"/>
                </a:cubicBezTo>
                <a:cubicBezTo>
                  <a:pt x="767608" y="3429000"/>
                  <a:pt x="0" y="2661392"/>
                  <a:pt x="0" y="1714500"/>
                </a:cubicBezTo>
                <a:cubicBezTo>
                  <a:pt x="0" y="767608"/>
                  <a:pt x="767608" y="0"/>
                  <a:pt x="1714500" y="0"/>
                </a:cubicBezTo>
                <a:close/>
                <a:moveTo>
                  <a:pt x="1714500" y="342900"/>
                </a:moveTo>
                <a:cubicBezTo>
                  <a:pt x="956986" y="342900"/>
                  <a:pt x="342900" y="956986"/>
                  <a:pt x="342900" y="1714500"/>
                </a:cubicBezTo>
                <a:cubicBezTo>
                  <a:pt x="342900" y="2472014"/>
                  <a:pt x="956986" y="3086100"/>
                  <a:pt x="1714500" y="3086100"/>
                </a:cubicBezTo>
                <a:cubicBezTo>
                  <a:pt x="2472014" y="3086100"/>
                  <a:pt x="3086100" y="2472014"/>
                  <a:pt x="3086100" y="1714500"/>
                </a:cubicBezTo>
                <a:cubicBezTo>
                  <a:pt x="3086100" y="956986"/>
                  <a:pt x="2472014" y="342900"/>
                  <a:pt x="1714500" y="3429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45AAAD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C2ABABD-F6BC-444E-A7C5-CC1B1E27D585}"/>
              </a:ext>
            </a:extLst>
          </p:cNvPr>
          <p:cNvSpPr/>
          <p:nvPr/>
        </p:nvSpPr>
        <p:spPr>
          <a:xfrm>
            <a:off x="4724400" y="1269607"/>
            <a:ext cx="2743200" cy="2743200"/>
          </a:xfrm>
          <a:custGeom>
            <a:avLst/>
            <a:gdLst>
              <a:gd name="connsiteX0" fmla="*/ 1371600 w 2743200"/>
              <a:gd name="connsiteY0" fmla="*/ 0 h 2743200"/>
              <a:gd name="connsiteX1" fmla="*/ 2743200 w 2743200"/>
              <a:gd name="connsiteY1" fmla="*/ 1371600 h 2743200"/>
              <a:gd name="connsiteX2" fmla="*/ 1371600 w 2743200"/>
              <a:gd name="connsiteY2" fmla="*/ 2743200 h 2743200"/>
              <a:gd name="connsiteX3" fmla="*/ 0 w 2743200"/>
              <a:gd name="connsiteY3" fmla="*/ 1371600 h 2743200"/>
              <a:gd name="connsiteX4" fmla="*/ 1371600 w 2743200"/>
              <a:gd name="connsiteY4" fmla="*/ 0 h 2743200"/>
              <a:gd name="connsiteX5" fmla="*/ 1371600 w 2743200"/>
              <a:gd name="connsiteY5" fmla="*/ 342900 h 2743200"/>
              <a:gd name="connsiteX6" fmla="*/ 342900 w 2743200"/>
              <a:gd name="connsiteY6" fmla="*/ 1371600 h 2743200"/>
              <a:gd name="connsiteX7" fmla="*/ 1371600 w 2743200"/>
              <a:gd name="connsiteY7" fmla="*/ 2400300 h 2743200"/>
              <a:gd name="connsiteX8" fmla="*/ 2400300 w 2743200"/>
              <a:gd name="connsiteY8" fmla="*/ 1371600 h 2743200"/>
              <a:gd name="connsiteX9" fmla="*/ 1371600 w 2743200"/>
              <a:gd name="connsiteY9" fmla="*/ 34290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43200" h="2743200">
                <a:moveTo>
                  <a:pt x="1371600" y="0"/>
                </a:moveTo>
                <a:cubicBezTo>
                  <a:pt x="2129114" y="0"/>
                  <a:pt x="2743200" y="614086"/>
                  <a:pt x="2743200" y="1371600"/>
                </a:cubicBezTo>
                <a:cubicBezTo>
                  <a:pt x="2743200" y="2129114"/>
                  <a:pt x="2129114" y="2743200"/>
                  <a:pt x="1371600" y="2743200"/>
                </a:cubicBezTo>
                <a:cubicBezTo>
                  <a:pt x="614086" y="2743200"/>
                  <a:pt x="0" y="2129114"/>
                  <a:pt x="0" y="1371600"/>
                </a:cubicBezTo>
                <a:cubicBezTo>
                  <a:pt x="0" y="614086"/>
                  <a:pt x="614086" y="0"/>
                  <a:pt x="1371600" y="0"/>
                </a:cubicBezTo>
                <a:close/>
                <a:moveTo>
                  <a:pt x="1371600" y="342900"/>
                </a:moveTo>
                <a:cubicBezTo>
                  <a:pt x="803465" y="342900"/>
                  <a:pt x="342900" y="803465"/>
                  <a:pt x="342900" y="1371600"/>
                </a:cubicBezTo>
                <a:cubicBezTo>
                  <a:pt x="342900" y="1939735"/>
                  <a:pt x="803465" y="2400300"/>
                  <a:pt x="1371600" y="2400300"/>
                </a:cubicBezTo>
                <a:cubicBezTo>
                  <a:pt x="1939735" y="2400300"/>
                  <a:pt x="2400300" y="1939735"/>
                  <a:pt x="2400300" y="1371600"/>
                </a:cubicBezTo>
                <a:cubicBezTo>
                  <a:pt x="2400300" y="803465"/>
                  <a:pt x="1939735" y="342900"/>
                  <a:pt x="1371600" y="3429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D101C5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tial Circle 17">
            <a:extLst>
              <a:ext uri="{FF2B5EF4-FFF2-40B4-BE49-F238E27FC236}">
                <a16:creationId xmlns:a16="http://schemas.microsoft.com/office/drawing/2014/main" id="{C681265C-D512-4F8D-94EB-C055AE4B85D6}"/>
              </a:ext>
            </a:extLst>
          </p:cNvPr>
          <p:cNvSpPr/>
          <p:nvPr/>
        </p:nvSpPr>
        <p:spPr>
          <a:xfrm>
            <a:off x="4381500" y="926707"/>
            <a:ext cx="3429000" cy="3429000"/>
          </a:xfrm>
          <a:prstGeom prst="pie">
            <a:avLst>
              <a:gd name="adj1" fmla="val 18610724"/>
              <a:gd name="adj2" fmla="val 10684613"/>
            </a:avLst>
          </a:prstGeom>
          <a:gradFill>
            <a:gsLst>
              <a:gs pos="95575">
                <a:srgbClr val="E701D3"/>
              </a:gs>
              <a:gs pos="34000">
                <a:srgbClr val="E701D3"/>
              </a:gs>
              <a:gs pos="69000">
                <a:srgbClr val="A501A9"/>
              </a:gs>
            </a:gsLst>
            <a:lin ang="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artial Circle 18">
            <a:extLst>
              <a:ext uri="{FF2B5EF4-FFF2-40B4-BE49-F238E27FC236}">
                <a16:creationId xmlns:a16="http://schemas.microsoft.com/office/drawing/2014/main" id="{C8700539-57DC-485B-B822-A76F58B4C675}"/>
              </a:ext>
            </a:extLst>
          </p:cNvPr>
          <p:cNvSpPr/>
          <p:nvPr/>
        </p:nvSpPr>
        <p:spPr>
          <a:xfrm>
            <a:off x="4724400" y="1269607"/>
            <a:ext cx="2743200" cy="2743200"/>
          </a:xfrm>
          <a:prstGeom prst="pie">
            <a:avLst>
              <a:gd name="adj1" fmla="val 16192122"/>
              <a:gd name="adj2" fmla="val 10663477"/>
            </a:avLst>
          </a:prstGeom>
          <a:gradFill flip="none" rotWithShape="1">
            <a:gsLst>
              <a:gs pos="57504">
                <a:srgbClr val="F6A112"/>
              </a:gs>
              <a:gs pos="17000">
                <a:srgbClr val="F9C706"/>
              </a:gs>
              <a:gs pos="100000">
                <a:srgbClr val="F9C706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FC26E93-13CE-4767-A4F0-FD020C987BC5}"/>
              </a:ext>
            </a:extLst>
          </p:cNvPr>
          <p:cNvSpPr/>
          <p:nvPr/>
        </p:nvSpPr>
        <p:spPr>
          <a:xfrm>
            <a:off x="5067300" y="1612507"/>
            <a:ext cx="2057400" cy="2057400"/>
          </a:xfrm>
          <a:custGeom>
            <a:avLst/>
            <a:gdLst>
              <a:gd name="connsiteX0" fmla="*/ 1028700 w 2057400"/>
              <a:gd name="connsiteY0" fmla="*/ 0 h 2057400"/>
              <a:gd name="connsiteX1" fmla="*/ 2057400 w 2057400"/>
              <a:gd name="connsiteY1" fmla="*/ 1028700 h 2057400"/>
              <a:gd name="connsiteX2" fmla="*/ 1028700 w 2057400"/>
              <a:gd name="connsiteY2" fmla="*/ 2057400 h 2057400"/>
              <a:gd name="connsiteX3" fmla="*/ 0 w 2057400"/>
              <a:gd name="connsiteY3" fmla="*/ 1028700 h 2057400"/>
              <a:gd name="connsiteX4" fmla="*/ 1028700 w 2057400"/>
              <a:gd name="connsiteY4" fmla="*/ 0 h 2057400"/>
              <a:gd name="connsiteX5" fmla="*/ 1028700 w 2057400"/>
              <a:gd name="connsiteY5" fmla="*/ 342900 h 2057400"/>
              <a:gd name="connsiteX6" fmla="*/ 342900 w 2057400"/>
              <a:gd name="connsiteY6" fmla="*/ 1028700 h 2057400"/>
              <a:gd name="connsiteX7" fmla="*/ 1028700 w 2057400"/>
              <a:gd name="connsiteY7" fmla="*/ 1714500 h 2057400"/>
              <a:gd name="connsiteX8" fmla="*/ 1714500 w 2057400"/>
              <a:gd name="connsiteY8" fmla="*/ 1028700 h 2057400"/>
              <a:gd name="connsiteX9" fmla="*/ 1028700 w 2057400"/>
              <a:gd name="connsiteY9" fmla="*/ 34290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57400" h="2057400">
                <a:moveTo>
                  <a:pt x="1028700" y="0"/>
                </a:moveTo>
                <a:cubicBezTo>
                  <a:pt x="1596835" y="0"/>
                  <a:pt x="2057400" y="460565"/>
                  <a:pt x="2057400" y="1028700"/>
                </a:cubicBezTo>
                <a:cubicBezTo>
                  <a:pt x="2057400" y="1596835"/>
                  <a:pt x="1596835" y="2057400"/>
                  <a:pt x="1028700" y="2057400"/>
                </a:cubicBezTo>
                <a:cubicBezTo>
                  <a:pt x="460565" y="2057400"/>
                  <a:pt x="0" y="1596835"/>
                  <a:pt x="0" y="1028700"/>
                </a:cubicBezTo>
                <a:cubicBezTo>
                  <a:pt x="0" y="460565"/>
                  <a:pt x="460565" y="0"/>
                  <a:pt x="1028700" y="0"/>
                </a:cubicBezTo>
                <a:close/>
                <a:moveTo>
                  <a:pt x="1028700" y="342900"/>
                </a:moveTo>
                <a:cubicBezTo>
                  <a:pt x="649943" y="342900"/>
                  <a:pt x="342900" y="649943"/>
                  <a:pt x="342900" y="1028700"/>
                </a:cubicBezTo>
                <a:cubicBezTo>
                  <a:pt x="342900" y="1407457"/>
                  <a:pt x="649943" y="1714500"/>
                  <a:pt x="1028700" y="1714500"/>
                </a:cubicBezTo>
                <a:cubicBezTo>
                  <a:pt x="1407457" y="1714500"/>
                  <a:pt x="1714500" y="1407457"/>
                  <a:pt x="1714500" y="1028700"/>
                </a:cubicBezTo>
                <a:cubicBezTo>
                  <a:pt x="1714500" y="649943"/>
                  <a:pt x="1407457" y="342900"/>
                  <a:pt x="1028700" y="3429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6A311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artial Circle 19">
            <a:extLst>
              <a:ext uri="{FF2B5EF4-FFF2-40B4-BE49-F238E27FC236}">
                <a16:creationId xmlns:a16="http://schemas.microsoft.com/office/drawing/2014/main" id="{2A6E5CDB-3A7B-4424-B12E-A7C733C5BA37}"/>
              </a:ext>
            </a:extLst>
          </p:cNvPr>
          <p:cNvSpPr/>
          <p:nvPr/>
        </p:nvSpPr>
        <p:spPr>
          <a:xfrm>
            <a:off x="5067300" y="1612507"/>
            <a:ext cx="2057400" cy="2057400"/>
          </a:xfrm>
          <a:prstGeom prst="pie">
            <a:avLst>
              <a:gd name="adj1" fmla="val 20235699"/>
              <a:gd name="adj2" fmla="val 10657272"/>
            </a:avLst>
          </a:prstGeom>
          <a:gradFill flip="none" rotWithShape="1">
            <a:gsLst>
              <a:gs pos="36000">
                <a:srgbClr val="ACD12B"/>
              </a:gs>
              <a:gs pos="100000">
                <a:srgbClr val="B8D626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3EBF6BD-B2F2-4E41-B6E1-4A731AAC60B2}"/>
              </a:ext>
            </a:extLst>
          </p:cNvPr>
          <p:cNvSpPr/>
          <p:nvPr/>
        </p:nvSpPr>
        <p:spPr>
          <a:xfrm>
            <a:off x="5410200" y="1955407"/>
            <a:ext cx="1371600" cy="1371600"/>
          </a:xfrm>
          <a:custGeom>
            <a:avLst/>
            <a:gdLst>
              <a:gd name="connsiteX0" fmla="*/ 685800 w 1371600"/>
              <a:gd name="connsiteY0" fmla="*/ 0 h 1371600"/>
              <a:gd name="connsiteX1" fmla="*/ 1371600 w 1371600"/>
              <a:gd name="connsiteY1" fmla="*/ 685800 h 1371600"/>
              <a:gd name="connsiteX2" fmla="*/ 685800 w 1371600"/>
              <a:gd name="connsiteY2" fmla="*/ 1371600 h 1371600"/>
              <a:gd name="connsiteX3" fmla="*/ 0 w 1371600"/>
              <a:gd name="connsiteY3" fmla="*/ 685800 h 1371600"/>
              <a:gd name="connsiteX4" fmla="*/ 685800 w 1371600"/>
              <a:gd name="connsiteY4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0" h="1371600">
                <a:moveTo>
                  <a:pt x="685800" y="0"/>
                </a:moveTo>
                <a:cubicBezTo>
                  <a:pt x="1064557" y="0"/>
                  <a:pt x="1371600" y="307043"/>
                  <a:pt x="1371600" y="685800"/>
                </a:cubicBezTo>
                <a:cubicBezTo>
                  <a:pt x="1371600" y="1064557"/>
                  <a:pt x="1064557" y="1371600"/>
                  <a:pt x="685800" y="1371600"/>
                </a:cubicBezTo>
                <a:cubicBezTo>
                  <a:pt x="307043" y="1371600"/>
                  <a:pt x="0" y="1064557"/>
                  <a:pt x="0" y="685800"/>
                </a:cubicBezTo>
                <a:cubicBezTo>
                  <a:pt x="0" y="307043"/>
                  <a:pt x="307043" y="0"/>
                  <a:pt x="68580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B6D527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A8349A1-F0B3-44E1-A6D9-2E7D1817A088}"/>
              </a:ext>
            </a:extLst>
          </p:cNvPr>
          <p:cNvSpPr/>
          <p:nvPr/>
        </p:nvSpPr>
        <p:spPr>
          <a:xfrm>
            <a:off x="5633232" y="2178439"/>
            <a:ext cx="925537" cy="925537"/>
          </a:xfrm>
          <a:custGeom>
            <a:avLst/>
            <a:gdLst>
              <a:gd name="connsiteX0" fmla="*/ 685800 w 1371600"/>
              <a:gd name="connsiteY0" fmla="*/ 0 h 1371600"/>
              <a:gd name="connsiteX1" fmla="*/ 1371600 w 1371600"/>
              <a:gd name="connsiteY1" fmla="*/ 685800 h 1371600"/>
              <a:gd name="connsiteX2" fmla="*/ 685800 w 1371600"/>
              <a:gd name="connsiteY2" fmla="*/ 1371600 h 1371600"/>
              <a:gd name="connsiteX3" fmla="*/ 0 w 1371600"/>
              <a:gd name="connsiteY3" fmla="*/ 685800 h 1371600"/>
              <a:gd name="connsiteX4" fmla="*/ 685800 w 1371600"/>
              <a:gd name="connsiteY4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0" h="1371600">
                <a:moveTo>
                  <a:pt x="685800" y="0"/>
                </a:moveTo>
                <a:cubicBezTo>
                  <a:pt x="1064557" y="0"/>
                  <a:pt x="1371600" y="307043"/>
                  <a:pt x="1371600" y="685800"/>
                </a:cubicBezTo>
                <a:cubicBezTo>
                  <a:pt x="1371600" y="1064557"/>
                  <a:pt x="1064557" y="1371600"/>
                  <a:pt x="685800" y="1371600"/>
                </a:cubicBezTo>
                <a:cubicBezTo>
                  <a:pt x="307043" y="1371600"/>
                  <a:pt x="0" y="1064557"/>
                  <a:pt x="0" y="685800"/>
                </a:cubicBezTo>
                <a:cubicBezTo>
                  <a:pt x="0" y="307043"/>
                  <a:pt x="307043" y="0"/>
                  <a:pt x="685800" y="0"/>
                </a:cubicBezTo>
                <a:close/>
              </a:path>
            </a:pathLst>
          </a:custGeom>
          <a:solidFill>
            <a:srgbClr val="FE1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0F77E53-B15E-4951-BBD5-FE064FD01548}"/>
              </a:ext>
            </a:extLst>
          </p:cNvPr>
          <p:cNvSpPr/>
          <p:nvPr/>
        </p:nvSpPr>
        <p:spPr>
          <a:xfrm>
            <a:off x="5067300" y="2513196"/>
            <a:ext cx="332221" cy="33222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ACD1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B2412EE-9B64-43C5-8F0F-323A35D628A6}"/>
              </a:ext>
            </a:extLst>
          </p:cNvPr>
          <p:cNvSpPr/>
          <p:nvPr/>
        </p:nvSpPr>
        <p:spPr>
          <a:xfrm>
            <a:off x="4733363" y="2513196"/>
            <a:ext cx="332221" cy="33222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F9C7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87F50F7-7BA3-4068-A38B-6C1816258C85}"/>
              </a:ext>
            </a:extLst>
          </p:cNvPr>
          <p:cNvSpPr/>
          <p:nvPr/>
        </p:nvSpPr>
        <p:spPr>
          <a:xfrm>
            <a:off x="4386840" y="2513195"/>
            <a:ext cx="332221" cy="33222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E701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1BFB7BC-9585-4449-A575-172A365586BD}"/>
              </a:ext>
            </a:extLst>
          </p:cNvPr>
          <p:cNvSpPr/>
          <p:nvPr/>
        </p:nvSpPr>
        <p:spPr>
          <a:xfrm>
            <a:off x="4038600" y="2507179"/>
            <a:ext cx="332221" cy="33222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81C4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92AE570-6C0B-4FD5-81DE-ED9D0BE622D3}"/>
              </a:ext>
            </a:extLst>
          </p:cNvPr>
          <p:cNvSpPr/>
          <p:nvPr/>
        </p:nvSpPr>
        <p:spPr>
          <a:xfrm>
            <a:off x="6727171" y="2149238"/>
            <a:ext cx="332221" cy="332221"/>
          </a:xfrm>
          <a:prstGeom prst="ellipse">
            <a:avLst/>
          </a:prstGeom>
          <a:solidFill>
            <a:srgbClr val="B8D626"/>
          </a:solidFill>
          <a:ln>
            <a:solidFill>
              <a:srgbClr val="B8D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F478DFB-2D94-4BFA-B703-67CD36669B46}"/>
              </a:ext>
            </a:extLst>
          </p:cNvPr>
          <p:cNvSpPr/>
          <p:nvPr/>
        </p:nvSpPr>
        <p:spPr>
          <a:xfrm>
            <a:off x="5941414" y="1270731"/>
            <a:ext cx="332221" cy="332221"/>
          </a:xfrm>
          <a:prstGeom prst="ellipse">
            <a:avLst/>
          </a:prstGeom>
          <a:solidFill>
            <a:srgbClr val="F6A311"/>
          </a:solidFill>
          <a:ln>
            <a:solidFill>
              <a:srgbClr val="F6A3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BECF471-E391-45BA-9878-F31A842AB781}"/>
              </a:ext>
            </a:extLst>
          </p:cNvPr>
          <p:cNvSpPr/>
          <p:nvPr/>
        </p:nvSpPr>
        <p:spPr>
          <a:xfrm>
            <a:off x="6917540" y="1291799"/>
            <a:ext cx="332221" cy="332221"/>
          </a:xfrm>
          <a:prstGeom prst="ellipse">
            <a:avLst/>
          </a:prstGeom>
          <a:solidFill>
            <a:srgbClr val="D101C5"/>
          </a:solidFill>
          <a:ln>
            <a:solidFill>
              <a:srgbClr val="D10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8A31F1E-B303-461F-96FE-67A596051A9F}"/>
              </a:ext>
            </a:extLst>
          </p:cNvPr>
          <p:cNvSpPr/>
          <p:nvPr/>
        </p:nvSpPr>
        <p:spPr>
          <a:xfrm>
            <a:off x="6849807" y="826132"/>
            <a:ext cx="332221" cy="332221"/>
          </a:xfrm>
          <a:prstGeom prst="ellipse">
            <a:avLst/>
          </a:prstGeom>
          <a:solidFill>
            <a:srgbClr val="45AAAD"/>
          </a:solidFill>
          <a:ln>
            <a:solidFill>
              <a:srgbClr val="45AA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7CBBA0-2D1F-4334-A334-E4800669644A}"/>
              </a:ext>
            </a:extLst>
          </p:cNvPr>
          <p:cNvSpPr txBox="1"/>
          <p:nvPr/>
        </p:nvSpPr>
        <p:spPr>
          <a:xfrm>
            <a:off x="5106093" y="224419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6F125E-805F-4FF0-AF4F-18392757061C}"/>
              </a:ext>
            </a:extLst>
          </p:cNvPr>
          <p:cNvSpPr txBox="1"/>
          <p:nvPr/>
        </p:nvSpPr>
        <p:spPr>
          <a:xfrm>
            <a:off x="4732787" y="224953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850C915-F5E3-4969-B59F-2CF8C019616C}"/>
              </a:ext>
            </a:extLst>
          </p:cNvPr>
          <p:cNvSpPr txBox="1"/>
          <p:nvPr/>
        </p:nvSpPr>
        <p:spPr>
          <a:xfrm>
            <a:off x="4374849" y="225487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A28748D-9B14-47D3-920C-25E5A065DA94}"/>
              </a:ext>
            </a:extLst>
          </p:cNvPr>
          <p:cNvSpPr txBox="1"/>
          <p:nvPr/>
        </p:nvSpPr>
        <p:spPr>
          <a:xfrm>
            <a:off x="4039963" y="226021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</a:p>
        </p:txBody>
      </p:sp>
      <p:sp>
        <p:nvSpPr>
          <p:cNvPr id="36" name="!!Green">
            <a:extLst>
              <a:ext uri="{FF2B5EF4-FFF2-40B4-BE49-F238E27FC236}">
                <a16:creationId xmlns:a16="http://schemas.microsoft.com/office/drawing/2014/main" id="{513BFF7F-3CDE-4EBD-B682-D68C425AF22B}"/>
              </a:ext>
            </a:extLst>
          </p:cNvPr>
          <p:cNvSpPr/>
          <p:nvPr/>
        </p:nvSpPr>
        <p:spPr>
          <a:xfrm>
            <a:off x="1570897" y="5322624"/>
            <a:ext cx="332221" cy="332221"/>
          </a:xfrm>
          <a:prstGeom prst="ellipse">
            <a:avLst/>
          </a:prstGeom>
          <a:solidFill>
            <a:srgbClr val="B8D626"/>
          </a:solidFill>
          <a:ln>
            <a:solidFill>
              <a:srgbClr val="B8D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!!Orange">
            <a:extLst>
              <a:ext uri="{FF2B5EF4-FFF2-40B4-BE49-F238E27FC236}">
                <a16:creationId xmlns:a16="http://schemas.microsoft.com/office/drawing/2014/main" id="{858BFE8B-E09E-4C24-9E3C-9806A1CFE27F}"/>
              </a:ext>
            </a:extLst>
          </p:cNvPr>
          <p:cNvSpPr/>
          <p:nvPr/>
        </p:nvSpPr>
        <p:spPr>
          <a:xfrm>
            <a:off x="4345974" y="5258506"/>
            <a:ext cx="332221" cy="332221"/>
          </a:xfrm>
          <a:prstGeom prst="ellipse">
            <a:avLst/>
          </a:prstGeom>
          <a:solidFill>
            <a:srgbClr val="F6A311"/>
          </a:solidFill>
          <a:ln>
            <a:solidFill>
              <a:srgbClr val="F6A3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!!Purple">
            <a:extLst>
              <a:ext uri="{FF2B5EF4-FFF2-40B4-BE49-F238E27FC236}">
                <a16:creationId xmlns:a16="http://schemas.microsoft.com/office/drawing/2014/main" id="{3D5402A1-F9D1-4617-BDB2-73AB3401D439}"/>
              </a:ext>
            </a:extLst>
          </p:cNvPr>
          <p:cNvSpPr/>
          <p:nvPr/>
        </p:nvSpPr>
        <p:spPr>
          <a:xfrm>
            <a:off x="7444872" y="5322623"/>
            <a:ext cx="332221" cy="332221"/>
          </a:xfrm>
          <a:prstGeom prst="ellipse">
            <a:avLst/>
          </a:prstGeom>
          <a:solidFill>
            <a:srgbClr val="D101C5"/>
          </a:solidFill>
          <a:ln>
            <a:solidFill>
              <a:srgbClr val="D10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!!Teal">
            <a:extLst>
              <a:ext uri="{FF2B5EF4-FFF2-40B4-BE49-F238E27FC236}">
                <a16:creationId xmlns:a16="http://schemas.microsoft.com/office/drawing/2014/main" id="{8A303A4D-437A-4957-A62E-6B89C3A08FD3}"/>
              </a:ext>
            </a:extLst>
          </p:cNvPr>
          <p:cNvSpPr/>
          <p:nvPr/>
        </p:nvSpPr>
        <p:spPr>
          <a:xfrm>
            <a:off x="10445858" y="5322622"/>
            <a:ext cx="332221" cy="332221"/>
          </a:xfrm>
          <a:prstGeom prst="ellipse">
            <a:avLst/>
          </a:prstGeom>
          <a:solidFill>
            <a:srgbClr val="45AAAD"/>
          </a:solidFill>
          <a:ln>
            <a:solidFill>
              <a:srgbClr val="45AA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640686-7FAB-499C-ABBF-FF6265CABCBB}"/>
              </a:ext>
            </a:extLst>
          </p:cNvPr>
          <p:cNvSpPr txBox="1"/>
          <p:nvPr/>
        </p:nvSpPr>
        <p:spPr>
          <a:xfrm>
            <a:off x="709721" y="5821968"/>
            <a:ext cx="202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>
                <a:latin typeface="Verdana" panose="020B0604030504040204" pitchFamily="34" charset="0"/>
                <a:ea typeface="Verdana" panose="020B0604030504040204" pitchFamily="34" charset="0"/>
              </a:rPr>
              <a:t>ترسيخ الثقة بالنفس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5C9B8DD-1A55-4D38-8116-74B344257E28}"/>
              </a:ext>
            </a:extLst>
          </p:cNvPr>
          <p:cNvSpPr txBox="1"/>
          <p:nvPr/>
        </p:nvSpPr>
        <p:spPr>
          <a:xfrm>
            <a:off x="3634731" y="5821968"/>
            <a:ext cx="202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>
                <a:latin typeface="Verdana" panose="020B0604030504040204" pitchFamily="34" charset="0"/>
                <a:ea typeface="Verdana" panose="020B0604030504040204" pitchFamily="34" charset="0"/>
              </a:rPr>
              <a:t>زيادة القدرات في تحمل المسؤوليات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11944E9-F32D-420F-A4E7-A0F545960C35}"/>
              </a:ext>
            </a:extLst>
          </p:cNvPr>
          <p:cNvSpPr txBox="1"/>
          <p:nvPr/>
        </p:nvSpPr>
        <p:spPr>
          <a:xfrm>
            <a:off x="6500696" y="5810252"/>
            <a:ext cx="202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>
                <a:latin typeface="Verdana" panose="020B0604030504040204" pitchFamily="34" charset="0"/>
                <a:ea typeface="Verdana" panose="020B0604030504040204" pitchFamily="34" charset="0"/>
              </a:rPr>
              <a:t>تحقيق الأهداف و الطموحات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7E8019C-1B2A-4E10-B698-F6D2FF932D9A}"/>
              </a:ext>
            </a:extLst>
          </p:cNvPr>
          <p:cNvSpPr txBox="1"/>
          <p:nvPr/>
        </p:nvSpPr>
        <p:spPr>
          <a:xfrm>
            <a:off x="9584683" y="5810252"/>
            <a:ext cx="202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>
                <a:latin typeface="Verdana" panose="020B0604030504040204" pitchFamily="34" charset="0"/>
                <a:ea typeface="Verdana" panose="020B0604030504040204" pitchFamily="34" charset="0"/>
              </a:rPr>
              <a:t>التغلب على المشكلات و الصعوبات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504280-90FC-46C8-A6C3-D90D7F077957}"/>
              </a:ext>
            </a:extLst>
          </p:cNvPr>
          <p:cNvSpPr/>
          <p:nvPr/>
        </p:nvSpPr>
        <p:spPr>
          <a:xfrm>
            <a:off x="197917" y="5092619"/>
            <a:ext cx="11939491" cy="148058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7208137-7D4C-4916-99CC-838FE8E9CE42}"/>
              </a:ext>
            </a:extLst>
          </p:cNvPr>
          <p:cNvCxnSpPr>
            <a:cxnSpLocks/>
          </p:cNvCxnSpPr>
          <p:nvPr/>
        </p:nvCxnSpPr>
        <p:spPr>
          <a:xfrm>
            <a:off x="3195415" y="5092619"/>
            <a:ext cx="0" cy="1480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71B46EB-5F33-48B2-B363-4FE7A19F11DA}"/>
              </a:ext>
            </a:extLst>
          </p:cNvPr>
          <p:cNvCxnSpPr>
            <a:cxnSpLocks/>
          </p:cNvCxnSpPr>
          <p:nvPr/>
        </p:nvCxnSpPr>
        <p:spPr>
          <a:xfrm>
            <a:off x="6095497" y="5092619"/>
            <a:ext cx="0" cy="1480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F69E92A-0841-479A-8221-1DB7D33CCF18}"/>
              </a:ext>
            </a:extLst>
          </p:cNvPr>
          <p:cNvCxnSpPr>
            <a:cxnSpLocks/>
          </p:cNvCxnSpPr>
          <p:nvPr/>
        </p:nvCxnSpPr>
        <p:spPr>
          <a:xfrm>
            <a:off x="8995579" y="5092619"/>
            <a:ext cx="0" cy="1480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55EFDE17-FC6D-4CB0-80EF-B3B90642BE23}"/>
              </a:ext>
            </a:extLst>
          </p:cNvPr>
          <p:cNvSpPr txBox="1"/>
          <p:nvPr/>
        </p:nvSpPr>
        <p:spPr>
          <a:xfrm>
            <a:off x="2899579" y="4448315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sz="3600" dirty="0"/>
              <a:t>فوائد التنمية الذاتية </a:t>
            </a:r>
          </a:p>
        </p:txBody>
      </p:sp>
      <p:sp>
        <p:nvSpPr>
          <p:cNvPr id="59" name="Rectangle 4">
            <a:extLst>
              <a:ext uri="{FF2B5EF4-FFF2-40B4-BE49-F238E27FC236}">
                <a16:creationId xmlns:a16="http://schemas.microsoft.com/office/drawing/2014/main" id="{6182FF0C-15BE-439E-BD08-112ED18CD130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مجموعة 83">
            <a:extLst>
              <a:ext uri="{FF2B5EF4-FFF2-40B4-BE49-F238E27FC236}">
                <a16:creationId xmlns:a16="http://schemas.microsoft.com/office/drawing/2014/main" id="{BB5EB1C5-4E4B-4E2C-B7CF-697094DA5D1B}"/>
              </a:ext>
            </a:extLst>
          </p:cNvPr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61" name="مجموعة 84">
              <a:extLst>
                <a:ext uri="{FF2B5EF4-FFF2-40B4-BE49-F238E27FC236}">
                  <a16:creationId xmlns:a16="http://schemas.microsoft.com/office/drawing/2014/main" id="{9A5013FC-6F07-4A72-A267-57AE1FA35335}"/>
                </a:ext>
              </a:extLst>
            </p:cNvPr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72" name="Rectangle: Top Corners Rounded 29">
                <a:extLst>
                  <a:ext uri="{FF2B5EF4-FFF2-40B4-BE49-F238E27FC236}">
                    <a16:creationId xmlns:a16="http://schemas.microsoft.com/office/drawing/2014/main" id="{89459922-6B0B-4EE2-BD20-D6DCBE011B5C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Box 37">
                <a:extLst>
                  <a:ext uri="{FF2B5EF4-FFF2-40B4-BE49-F238E27FC236}">
                    <a16:creationId xmlns:a16="http://schemas.microsoft.com/office/drawing/2014/main" id="{3D00CCED-7B38-4245-BC3E-776B6418AB44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8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62" name="مجموعة 85">
              <a:extLst>
                <a:ext uri="{FF2B5EF4-FFF2-40B4-BE49-F238E27FC236}">
                  <a16:creationId xmlns:a16="http://schemas.microsoft.com/office/drawing/2014/main" id="{EB1DF588-15F6-42AD-B2F5-2736E355327A}"/>
                </a:ext>
              </a:extLst>
            </p:cNvPr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67" name="Rectangle: Top Corners Rounded 30">
                <a:extLst>
                  <a:ext uri="{FF2B5EF4-FFF2-40B4-BE49-F238E27FC236}">
                    <a16:creationId xmlns:a16="http://schemas.microsoft.com/office/drawing/2014/main" id="{12033D38-B74B-44C2-B2EA-7FA8CF55F5E3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8" name="Graphic 2" descr="Thought bubble">
                <a:extLst>
                  <a:ext uri="{FF2B5EF4-FFF2-40B4-BE49-F238E27FC236}">
                    <a16:creationId xmlns:a16="http://schemas.microsoft.com/office/drawing/2014/main" id="{16B14764-C61F-4D05-A477-A253387D0DF5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69" name="Group 52">
                <a:extLst>
                  <a:ext uri="{FF2B5EF4-FFF2-40B4-BE49-F238E27FC236}">
                    <a16:creationId xmlns:a16="http://schemas.microsoft.com/office/drawing/2014/main" id="{5E767404-7587-4ACF-B9D5-747A6455F9F8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822697"/>
                <a:chOff x="5162561" y="1484950"/>
                <a:chExt cx="5116090" cy="822697"/>
              </a:xfrm>
            </p:grpSpPr>
            <p:sp>
              <p:nvSpPr>
                <p:cNvPr id="70" name="TextBox 53">
                  <a:extLst>
                    <a:ext uri="{FF2B5EF4-FFF2-40B4-BE49-F238E27FC236}">
                      <a16:creationId xmlns:a16="http://schemas.microsoft.com/office/drawing/2014/main" id="{B96BD8B5-CE3F-47C8-B66A-D183132B5C6B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السابع عشر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71" name="TextBox 54">
                  <a:extLst>
                    <a:ext uri="{FF2B5EF4-FFF2-40B4-BE49-F238E27FC236}">
                      <a16:creationId xmlns:a16="http://schemas.microsoft.com/office/drawing/2014/main" id="{5BB2CA2F-9910-42D2-B7FF-FD7DDF4917E8}"/>
                    </a:ext>
                  </a:extLst>
                </p:cNvPr>
                <p:cNvSpPr txBox="1"/>
                <p:nvPr/>
              </p:nvSpPr>
              <p:spPr>
                <a:xfrm>
                  <a:off x="5162561" y="1907537"/>
                  <a:ext cx="51160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dirty="0">
                      <a:latin typeface="Century Gothic" panose="020B0502020202020204" pitchFamily="34" charset="0"/>
                    </a:rPr>
                    <a:t>التنمية الذاتية </a:t>
                  </a:r>
                </a:p>
              </p:txBody>
            </p:sp>
          </p:grpSp>
        </p:grpSp>
        <p:grpSp>
          <p:nvGrpSpPr>
            <p:cNvPr id="63" name="Group 31">
              <a:extLst>
                <a:ext uri="{FF2B5EF4-FFF2-40B4-BE49-F238E27FC236}">
                  <a16:creationId xmlns:a16="http://schemas.microsoft.com/office/drawing/2014/main" id="{33A947BA-44A9-461E-8ABF-BC3222511AE5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64" name="Oval 32">
                <a:extLst>
                  <a:ext uri="{FF2B5EF4-FFF2-40B4-BE49-F238E27FC236}">
                    <a16:creationId xmlns:a16="http://schemas.microsoft.com/office/drawing/2014/main" id="{77E3E6F2-FB07-4A1C-90CD-BA2378F43AE7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33">
                <a:extLst>
                  <a:ext uri="{FF2B5EF4-FFF2-40B4-BE49-F238E27FC236}">
                    <a16:creationId xmlns:a16="http://schemas.microsoft.com/office/drawing/2014/main" id="{4DA97E1F-CDC0-42C8-9C57-E941233C273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lowchart: Terminator 34">
                <a:extLst>
                  <a:ext uri="{FF2B5EF4-FFF2-40B4-BE49-F238E27FC236}">
                    <a16:creationId xmlns:a16="http://schemas.microsoft.com/office/drawing/2014/main" id="{4B64D00E-546F-4784-A729-44071F6AE135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4" name="Rectangle 5">
            <a:extLst>
              <a:ext uri="{FF2B5EF4-FFF2-40B4-BE49-F238E27FC236}">
                <a16:creationId xmlns:a16="http://schemas.microsoft.com/office/drawing/2014/main" id="{36D4393F-DB43-44D2-8408-61568A487B08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5351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56D5EAD8-7D21-47DF-93A3-58585531ED6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B3C59832-7A13-40BE-BAA2-B1306BA33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3B53DF8D-750D-4B81-80B9-987A2D90B3C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E5762DA9-68F7-460A-BDF7-E7734743785B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9C5B7261-F03A-499B-A98E-6B36A5D689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E4E1852D-5C35-41A2-B03E-79D9B0427BA1}"/>
              </a:ext>
            </a:extLst>
          </p:cNvPr>
          <p:cNvSpPr/>
          <p:nvPr/>
        </p:nvSpPr>
        <p:spPr>
          <a:xfrm>
            <a:off x="248289" y="2861715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5000">
                <a:schemeClr val="bg1">
                  <a:lumMod val="75000"/>
                </a:schemeClr>
              </a:gs>
              <a:gs pos="15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F32075F2-15C2-43D2-8239-5CA3C5EC0DCB}"/>
              </a:ext>
            </a:extLst>
          </p:cNvPr>
          <p:cNvSpPr/>
          <p:nvPr/>
        </p:nvSpPr>
        <p:spPr>
          <a:xfrm>
            <a:off x="8985889" y="2535144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C7D1CF6-942F-4DE8-B7F3-3AC2B7696B43}"/>
              </a:ext>
            </a:extLst>
          </p:cNvPr>
          <p:cNvSpPr/>
          <p:nvPr/>
        </p:nvSpPr>
        <p:spPr>
          <a:xfrm>
            <a:off x="9102003" y="2411774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21">
            <a:extLst>
              <a:ext uri="{FF2B5EF4-FFF2-40B4-BE49-F238E27FC236}">
                <a16:creationId xmlns:a16="http://schemas.microsoft.com/office/drawing/2014/main" id="{43CE94DE-2CE8-4848-81A3-95FFB929C055}"/>
              </a:ext>
            </a:extLst>
          </p:cNvPr>
          <p:cNvSpPr txBox="1"/>
          <p:nvPr/>
        </p:nvSpPr>
        <p:spPr>
          <a:xfrm>
            <a:off x="2698755" y="3063946"/>
            <a:ext cx="5084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صاحب شخصية متطورة ذاتيا ، حريصا على التعلم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9" name="Group 20">
            <a:extLst>
              <a:ext uri="{FF2B5EF4-FFF2-40B4-BE49-F238E27FC236}">
                <a16:creationId xmlns:a16="http://schemas.microsoft.com/office/drawing/2014/main" id="{C1D8BB61-99F3-4AC6-BC79-F3D5833B19E8}"/>
              </a:ext>
            </a:extLst>
          </p:cNvPr>
          <p:cNvGrpSpPr/>
          <p:nvPr/>
        </p:nvGrpSpPr>
        <p:grpSpPr>
          <a:xfrm>
            <a:off x="6837777" y="2644000"/>
            <a:ext cx="1748974" cy="1262744"/>
            <a:chOff x="8011888" y="943428"/>
            <a:chExt cx="1748974" cy="1262744"/>
          </a:xfrm>
        </p:grpSpPr>
        <p:grpSp>
          <p:nvGrpSpPr>
            <p:cNvPr id="10" name="Group 18">
              <a:extLst>
                <a:ext uri="{FF2B5EF4-FFF2-40B4-BE49-F238E27FC236}">
                  <a16:creationId xmlns:a16="http://schemas.microsoft.com/office/drawing/2014/main" id="{A2608565-3C13-4A8E-BD72-EC2272F263E9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12" name="Oval 16">
                <a:extLst>
                  <a:ext uri="{FF2B5EF4-FFF2-40B4-BE49-F238E27FC236}">
                    <a16:creationId xmlns:a16="http://schemas.microsoft.com/office/drawing/2014/main" id="{DD92C5C5-2846-4FED-B9F7-9B38219785DF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7">
                <a:extLst>
                  <a:ext uri="{FF2B5EF4-FFF2-40B4-BE49-F238E27FC236}">
                    <a16:creationId xmlns:a16="http://schemas.microsoft.com/office/drawing/2014/main" id="{BA6A509E-8E09-49DC-B2A6-97AD222ABDCA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15">
                <a:extLst>
                  <a:ext uri="{FF2B5EF4-FFF2-40B4-BE49-F238E27FC236}">
                    <a16:creationId xmlns:a16="http://schemas.microsoft.com/office/drawing/2014/main" id="{37436205-230F-4BF1-B932-8A19F8113D5F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15" name="Rectangle 10">
                  <a:extLst>
                    <a:ext uri="{FF2B5EF4-FFF2-40B4-BE49-F238E27FC236}">
                      <a16:creationId xmlns:a16="http://schemas.microsoft.com/office/drawing/2014/main" id="{3DDC3049-26A8-4FF1-936F-AC4189FC7B83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Triangle 11">
                  <a:extLst>
                    <a:ext uri="{FF2B5EF4-FFF2-40B4-BE49-F238E27FC236}">
                      <a16:creationId xmlns:a16="http://schemas.microsoft.com/office/drawing/2014/main" id="{6A0E2978-4D9A-4D40-8C3B-DC04EFB6752B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ight Triangle 12">
                  <a:extLst>
                    <a:ext uri="{FF2B5EF4-FFF2-40B4-BE49-F238E27FC236}">
                      <a16:creationId xmlns:a16="http://schemas.microsoft.com/office/drawing/2014/main" id="{362B5D2F-1DB7-463D-8DD0-3020F3B08670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ight Triangle 13">
                  <a:extLst>
                    <a:ext uri="{FF2B5EF4-FFF2-40B4-BE49-F238E27FC236}">
                      <a16:creationId xmlns:a16="http://schemas.microsoft.com/office/drawing/2014/main" id="{5A800E60-E9D7-438E-865B-899BAF828454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ight Triangle 14">
                  <a:extLst>
                    <a:ext uri="{FF2B5EF4-FFF2-40B4-BE49-F238E27FC236}">
                      <a16:creationId xmlns:a16="http://schemas.microsoft.com/office/drawing/2014/main" id="{F57FFF6C-F88E-4F9B-9998-DA6BF76FEDED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" name="TextBox 19">
              <a:extLst>
                <a:ext uri="{FF2B5EF4-FFF2-40B4-BE49-F238E27FC236}">
                  <a16:creationId xmlns:a16="http://schemas.microsoft.com/office/drawing/2014/main" id="{3CFB2769-B8F0-4B6A-8C58-7D555447AC43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0" name="Rectangle 22">
            <a:extLst>
              <a:ext uri="{FF2B5EF4-FFF2-40B4-BE49-F238E27FC236}">
                <a16:creationId xmlns:a16="http://schemas.microsoft.com/office/drawing/2014/main" id="{DE0CE09C-6CC5-403C-90B2-EF8CF0115BCA}"/>
              </a:ext>
            </a:extLst>
          </p:cNvPr>
          <p:cNvSpPr/>
          <p:nvPr/>
        </p:nvSpPr>
        <p:spPr>
          <a:xfrm>
            <a:off x="248289" y="4255087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9000">
                <a:schemeClr val="bg1">
                  <a:lumMod val="75000"/>
                </a:schemeClr>
              </a:gs>
              <a:gs pos="23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5">
            <a:extLst>
              <a:ext uri="{FF2B5EF4-FFF2-40B4-BE49-F238E27FC236}">
                <a16:creationId xmlns:a16="http://schemas.microsoft.com/office/drawing/2014/main" id="{AF7C4FD5-5247-429A-B7F8-CF253498ECCC}"/>
              </a:ext>
            </a:extLst>
          </p:cNvPr>
          <p:cNvSpPr/>
          <p:nvPr/>
        </p:nvSpPr>
        <p:spPr>
          <a:xfrm>
            <a:off x="8985889" y="3928516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6">
            <a:extLst>
              <a:ext uri="{FF2B5EF4-FFF2-40B4-BE49-F238E27FC236}">
                <a16:creationId xmlns:a16="http://schemas.microsoft.com/office/drawing/2014/main" id="{E0B11AA5-6337-4FA6-BE55-9CD4C14A335E}"/>
              </a:ext>
            </a:extLst>
          </p:cNvPr>
          <p:cNvSpPr/>
          <p:nvPr/>
        </p:nvSpPr>
        <p:spPr>
          <a:xfrm>
            <a:off x="9102003" y="3805146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7">
            <a:extLst>
              <a:ext uri="{FF2B5EF4-FFF2-40B4-BE49-F238E27FC236}">
                <a16:creationId xmlns:a16="http://schemas.microsoft.com/office/drawing/2014/main" id="{BDBBAA32-B317-4045-894A-A410FA2B857C}"/>
              </a:ext>
            </a:extLst>
          </p:cNvPr>
          <p:cNvSpPr txBox="1"/>
          <p:nvPr/>
        </p:nvSpPr>
        <p:spPr>
          <a:xfrm>
            <a:off x="366579" y="4514828"/>
            <a:ext cx="6595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طموح ، شخص مسؤول ، مخطط ، صاحب شخصية متطورة ايجابية قوية 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6" name="Group 28">
            <a:extLst>
              <a:ext uri="{FF2B5EF4-FFF2-40B4-BE49-F238E27FC236}">
                <a16:creationId xmlns:a16="http://schemas.microsoft.com/office/drawing/2014/main" id="{173475C6-BA7E-4216-8490-91E1532B12AD}"/>
              </a:ext>
            </a:extLst>
          </p:cNvPr>
          <p:cNvGrpSpPr/>
          <p:nvPr/>
        </p:nvGrpSpPr>
        <p:grpSpPr>
          <a:xfrm>
            <a:off x="1103405" y="4037372"/>
            <a:ext cx="1748974" cy="1262744"/>
            <a:chOff x="8011888" y="943428"/>
            <a:chExt cx="1748974" cy="1262744"/>
          </a:xfrm>
        </p:grpSpPr>
        <p:grpSp>
          <p:nvGrpSpPr>
            <p:cNvPr id="27" name="Group 29">
              <a:extLst>
                <a:ext uri="{FF2B5EF4-FFF2-40B4-BE49-F238E27FC236}">
                  <a16:creationId xmlns:a16="http://schemas.microsoft.com/office/drawing/2014/main" id="{D614CFCB-CD6E-4B33-8535-9246243D8624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29" name="Oval 31">
                <a:extLst>
                  <a:ext uri="{FF2B5EF4-FFF2-40B4-BE49-F238E27FC236}">
                    <a16:creationId xmlns:a16="http://schemas.microsoft.com/office/drawing/2014/main" id="{E78DF212-A7FF-4821-AB0C-2AA855B56875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32">
                <a:extLst>
                  <a:ext uri="{FF2B5EF4-FFF2-40B4-BE49-F238E27FC236}">
                    <a16:creationId xmlns:a16="http://schemas.microsoft.com/office/drawing/2014/main" id="{4290868C-D58C-4CFA-B7C1-99F1EA447A3A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" name="Group 33">
                <a:extLst>
                  <a:ext uri="{FF2B5EF4-FFF2-40B4-BE49-F238E27FC236}">
                    <a16:creationId xmlns:a16="http://schemas.microsoft.com/office/drawing/2014/main" id="{1E58BA8A-1E23-462F-A081-9D6BC261483E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32" name="Rectangle 34">
                  <a:extLst>
                    <a:ext uri="{FF2B5EF4-FFF2-40B4-BE49-F238E27FC236}">
                      <a16:creationId xmlns:a16="http://schemas.microsoft.com/office/drawing/2014/main" id="{AFA440D4-8F8C-48AC-B3A8-9EE96229AC0A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0033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ight Triangle 35">
                  <a:extLst>
                    <a:ext uri="{FF2B5EF4-FFF2-40B4-BE49-F238E27FC236}">
                      <a16:creationId xmlns:a16="http://schemas.microsoft.com/office/drawing/2014/main" id="{76507815-2D66-4AE7-9810-F94D93B11B82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ight Triangle 36">
                  <a:extLst>
                    <a:ext uri="{FF2B5EF4-FFF2-40B4-BE49-F238E27FC236}">
                      <a16:creationId xmlns:a16="http://schemas.microsoft.com/office/drawing/2014/main" id="{679E83ED-ED34-44B3-945C-D83BE85B865F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ight Triangle 37">
                  <a:extLst>
                    <a:ext uri="{FF2B5EF4-FFF2-40B4-BE49-F238E27FC236}">
                      <a16:creationId xmlns:a16="http://schemas.microsoft.com/office/drawing/2014/main" id="{12A0068B-F0C4-4525-92A5-DC27BE957242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ight Triangle 38">
                  <a:extLst>
                    <a:ext uri="{FF2B5EF4-FFF2-40B4-BE49-F238E27FC236}">
                      <a16:creationId xmlns:a16="http://schemas.microsoft.com/office/drawing/2014/main" id="{C079ECB6-59F5-4E89-9C6D-B1419FABC82E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8" name="TextBox 30">
              <a:extLst>
                <a:ext uri="{FF2B5EF4-FFF2-40B4-BE49-F238E27FC236}">
                  <a16:creationId xmlns:a16="http://schemas.microsoft.com/office/drawing/2014/main" id="{EB0007FE-F716-4575-9653-A29D3C5941AE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7" name="Rectangle 39">
            <a:extLst>
              <a:ext uri="{FF2B5EF4-FFF2-40B4-BE49-F238E27FC236}">
                <a16:creationId xmlns:a16="http://schemas.microsoft.com/office/drawing/2014/main" id="{B48C49B7-2CB1-4E64-ABAF-CBA2DA3C4689}"/>
              </a:ext>
            </a:extLst>
          </p:cNvPr>
          <p:cNvSpPr/>
          <p:nvPr/>
        </p:nvSpPr>
        <p:spPr>
          <a:xfrm>
            <a:off x="243118" y="5680557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7000">
                <a:schemeClr val="bg1">
                  <a:lumMod val="75000"/>
                </a:schemeClr>
              </a:gs>
              <a:gs pos="23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42">
            <a:extLst>
              <a:ext uri="{FF2B5EF4-FFF2-40B4-BE49-F238E27FC236}">
                <a16:creationId xmlns:a16="http://schemas.microsoft.com/office/drawing/2014/main" id="{5EF0672A-5A66-4C1E-AF62-846BEAE9CBD9}"/>
              </a:ext>
            </a:extLst>
          </p:cNvPr>
          <p:cNvSpPr/>
          <p:nvPr/>
        </p:nvSpPr>
        <p:spPr>
          <a:xfrm>
            <a:off x="8980718" y="5353986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3">
            <a:extLst>
              <a:ext uri="{FF2B5EF4-FFF2-40B4-BE49-F238E27FC236}">
                <a16:creationId xmlns:a16="http://schemas.microsoft.com/office/drawing/2014/main" id="{A8E2F6D9-B913-4F59-B5DB-893AE4D79D73}"/>
              </a:ext>
            </a:extLst>
          </p:cNvPr>
          <p:cNvSpPr/>
          <p:nvPr/>
        </p:nvSpPr>
        <p:spPr>
          <a:xfrm>
            <a:off x="9096832" y="5230616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4">
            <a:extLst>
              <a:ext uri="{FF2B5EF4-FFF2-40B4-BE49-F238E27FC236}">
                <a16:creationId xmlns:a16="http://schemas.microsoft.com/office/drawing/2014/main" id="{8A6D25B5-6F80-426E-85AF-25B810D38B5B}"/>
              </a:ext>
            </a:extLst>
          </p:cNvPr>
          <p:cNvSpPr txBox="1"/>
          <p:nvPr/>
        </p:nvSpPr>
        <p:spPr>
          <a:xfrm>
            <a:off x="2812618" y="5871068"/>
            <a:ext cx="5084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كان باسما و متواضعا و كريما و محبا لعائلته و قدوة في أفعاله و سلوكه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43" name="Group 45">
            <a:extLst>
              <a:ext uri="{FF2B5EF4-FFF2-40B4-BE49-F238E27FC236}">
                <a16:creationId xmlns:a16="http://schemas.microsoft.com/office/drawing/2014/main" id="{B914DEA7-8A5E-4B16-8A5D-7C0CE3E96D12}"/>
              </a:ext>
            </a:extLst>
          </p:cNvPr>
          <p:cNvGrpSpPr/>
          <p:nvPr/>
        </p:nvGrpSpPr>
        <p:grpSpPr>
          <a:xfrm>
            <a:off x="6832606" y="5462842"/>
            <a:ext cx="1748974" cy="1262744"/>
            <a:chOff x="8011888" y="943428"/>
            <a:chExt cx="1748974" cy="1262744"/>
          </a:xfrm>
        </p:grpSpPr>
        <p:grpSp>
          <p:nvGrpSpPr>
            <p:cNvPr id="44" name="Group 46">
              <a:extLst>
                <a:ext uri="{FF2B5EF4-FFF2-40B4-BE49-F238E27FC236}">
                  <a16:creationId xmlns:a16="http://schemas.microsoft.com/office/drawing/2014/main" id="{49E67BD3-4A14-432A-8D74-05CA726CE25B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46" name="Oval 48">
                <a:extLst>
                  <a:ext uri="{FF2B5EF4-FFF2-40B4-BE49-F238E27FC236}">
                    <a16:creationId xmlns:a16="http://schemas.microsoft.com/office/drawing/2014/main" id="{4845EBC0-220F-4E98-9985-A066C6BA14B6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9">
                <a:extLst>
                  <a:ext uri="{FF2B5EF4-FFF2-40B4-BE49-F238E27FC236}">
                    <a16:creationId xmlns:a16="http://schemas.microsoft.com/office/drawing/2014/main" id="{12FC2FEB-075B-4DF5-A2AC-57334F88CA86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50">
                <a:extLst>
                  <a:ext uri="{FF2B5EF4-FFF2-40B4-BE49-F238E27FC236}">
                    <a16:creationId xmlns:a16="http://schemas.microsoft.com/office/drawing/2014/main" id="{6925B8BA-6984-4718-A3FE-A7165D66E83D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49" name="Rectangle 51">
                  <a:extLst>
                    <a:ext uri="{FF2B5EF4-FFF2-40B4-BE49-F238E27FC236}">
                      <a16:creationId xmlns:a16="http://schemas.microsoft.com/office/drawing/2014/main" id="{D2B62ABA-0C8E-47F9-A75C-66541ECC36A6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0080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0" name="Right Triangle 52">
                  <a:extLst>
                    <a:ext uri="{FF2B5EF4-FFF2-40B4-BE49-F238E27FC236}">
                      <a16:creationId xmlns:a16="http://schemas.microsoft.com/office/drawing/2014/main" id="{8E0EFADC-324F-490C-9C37-700E577EAD2D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ight Triangle 53">
                  <a:extLst>
                    <a:ext uri="{FF2B5EF4-FFF2-40B4-BE49-F238E27FC236}">
                      <a16:creationId xmlns:a16="http://schemas.microsoft.com/office/drawing/2014/main" id="{6DFBC46A-CA51-42AD-B775-0FCC7481C492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ight Triangle 54">
                  <a:extLst>
                    <a:ext uri="{FF2B5EF4-FFF2-40B4-BE49-F238E27FC236}">
                      <a16:creationId xmlns:a16="http://schemas.microsoft.com/office/drawing/2014/main" id="{907D2A97-0C86-4595-B237-BB37EBDC1FA3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ight Triangle 55">
                  <a:extLst>
                    <a:ext uri="{FF2B5EF4-FFF2-40B4-BE49-F238E27FC236}">
                      <a16:creationId xmlns:a16="http://schemas.microsoft.com/office/drawing/2014/main" id="{D333D639-A3AE-4B7D-A025-B2DE4DA1CEDD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5" name="TextBox 47">
              <a:extLst>
                <a:ext uri="{FF2B5EF4-FFF2-40B4-BE49-F238E27FC236}">
                  <a16:creationId xmlns:a16="http://schemas.microsoft.com/office/drawing/2014/main" id="{12645258-D92D-4921-8641-F94DAD553579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1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 flipH="1">
            <a:off x="11644442" y="1177559"/>
            <a:ext cx="260442" cy="5680441"/>
          </a:xfrm>
          <a:prstGeom prst="rect">
            <a:avLst/>
          </a:prstGeom>
          <a:solidFill>
            <a:schemeClr val="tx1">
              <a:lumMod val="75000"/>
              <a:lumOff val="25000"/>
              <a:alpha val="44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مجموعة 70"/>
          <p:cNvGrpSpPr/>
          <p:nvPr/>
        </p:nvGrpSpPr>
        <p:grpSpPr>
          <a:xfrm>
            <a:off x="1103405" y="1379603"/>
            <a:ext cx="10801479" cy="1193406"/>
            <a:chOff x="1216751" y="3294128"/>
            <a:chExt cx="10801479" cy="1193406"/>
          </a:xfrm>
        </p:grpSpPr>
        <p:sp>
          <p:nvSpPr>
            <p:cNvPr id="72" name="Rectangle: Top Corners Rounded 17">
              <a:extLst>
                <a:ext uri="{FF2B5EF4-FFF2-40B4-BE49-F238E27FC236}">
                  <a16:creationId xmlns:a16="http://schemas.microsoft.com/office/drawing/2014/main" id="{75907753-DC44-442D-88C1-1FC79701AD74}"/>
                </a:ext>
              </a:extLst>
            </p:cNvPr>
            <p:cNvSpPr/>
            <p:nvPr/>
          </p:nvSpPr>
          <p:spPr>
            <a:xfrm rot="16200000" flipH="1">
              <a:off x="10569259" y="3038562"/>
              <a:ext cx="1193405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: Top Corners Rounded 16">
              <a:extLst>
                <a:ext uri="{FF2B5EF4-FFF2-40B4-BE49-F238E27FC236}">
                  <a16:creationId xmlns:a16="http://schemas.microsoft.com/office/drawing/2014/main" id="{863C240A-B417-46DD-B05E-E0B3A922C38A}"/>
                </a:ext>
              </a:extLst>
            </p:cNvPr>
            <p:cNvSpPr/>
            <p:nvPr/>
          </p:nvSpPr>
          <p:spPr>
            <a:xfrm rot="5400000">
              <a:off x="5153200" y="-351302"/>
              <a:ext cx="1193403" cy="848427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36">
              <a:extLst>
                <a:ext uri="{FF2B5EF4-FFF2-40B4-BE49-F238E27FC236}">
                  <a16:creationId xmlns:a16="http://schemas.microsoft.com/office/drawing/2014/main" id="{93E7D62B-1455-4AFF-B195-F9AA155326E3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نشاط 2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5" name="Graphic 10" descr="Marketing">
              <a:extLst>
                <a:ext uri="{FF2B5EF4-FFF2-40B4-BE49-F238E27FC236}">
                  <a16:creationId xmlns:a16="http://schemas.microsoft.com/office/drawing/2014/main" id="{D4556F2B-2510-47EB-BADC-D28A80042CD3}"/>
                </a:ext>
              </a:extLst>
            </p:cNvPr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57163" y="3625531"/>
              <a:ext cx="640080" cy="640080"/>
            </a:xfrm>
            <a:prstGeom prst="rect">
              <a:avLst/>
            </a:prstGeom>
          </p:spPr>
        </p:pic>
        <p:sp>
          <p:nvSpPr>
            <p:cNvPr id="76" name="TextBox 47">
              <a:extLst>
                <a:ext uri="{FF2B5EF4-FFF2-40B4-BE49-F238E27FC236}">
                  <a16:creationId xmlns:a16="http://schemas.microsoft.com/office/drawing/2014/main" id="{ED665529-B0D7-41B7-B7D6-AC371B427BAB}"/>
                </a:ext>
              </a:extLst>
            </p:cNvPr>
            <p:cNvSpPr txBox="1"/>
            <p:nvPr/>
          </p:nvSpPr>
          <p:spPr>
            <a:xfrm>
              <a:off x="1216751" y="3627283"/>
              <a:ext cx="76930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ما أبرز صفات الملك عبد العزيز بن عبد الرحمن آل سعود ؟</a:t>
              </a:r>
            </a:p>
          </p:txBody>
        </p:sp>
        <p:grpSp>
          <p:nvGrpSpPr>
            <p:cNvPr id="77" name="Group 55">
              <a:extLst>
                <a:ext uri="{FF2B5EF4-FFF2-40B4-BE49-F238E27FC236}">
                  <a16:creationId xmlns:a16="http://schemas.microsoft.com/office/drawing/2014/main" id="{72DC2FF5-03A5-42EB-A968-12DB7158EBBF}"/>
                </a:ext>
              </a:extLst>
            </p:cNvPr>
            <p:cNvGrpSpPr/>
            <p:nvPr/>
          </p:nvGrpSpPr>
          <p:grpSpPr>
            <a:xfrm flipH="1">
              <a:off x="9646089" y="3700169"/>
              <a:ext cx="1074076" cy="327224"/>
              <a:chOff x="3454205" y="1667025"/>
              <a:chExt cx="1074076" cy="239151"/>
            </a:xfrm>
          </p:grpSpPr>
          <p:sp>
            <p:nvSpPr>
              <p:cNvPr id="78" name="Oval 56">
                <a:extLst>
                  <a:ext uri="{FF2B5EF4-FFF2-40B4-BE49-F238E27FC236}">
                    <a16:creationId xmlns:a16="http://schemas.microsoft.com/office/drawing/2014/main" id="{02196C78-AF48-41D4-AE94-7A2F663F982E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57">
                <a:extLst>
                  <a:ext uri="{FF2B5EF4-FFF2-40B4-BE49-F238E27FC236}">
                    <a16:creationId xmlns:a16="http://schemas.microsoft.com/office/drawing/2014/main" id="{6260C326-6B60-41E4-8130-D5EEE4B037E3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lowchart: Terminator 58">
                <a:extLst>
                  <a:ext uri="{FF2B5EF4-FFF2-40B4-BE49-F238E27FC236}">
                    <a16:creationId xmlns:a16="http://schemas.microsoft.com/office/drawing/2014/main" id="{C5905C52-3E88-48CD-938B-C70264AC17C8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2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 flipH="1">
            <a:off x="11835858" y="1177559"/>
            <a:ext cx="356141" cy="5680441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4" name="مجموعة 8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85" name="مجموعة 8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9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8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86" name="مجموعة 8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9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9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822697"/>
                <a:chOff x="5162561" y="1484950"/>
                <a:chExt cx="5116090" cy="822697"/>
              </a:xfrm>
            </p:grpSpPr>
            <p:sp>
              <p:nvSpPr>
                <p:cNvPr id="9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السابع عشر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907537"/>
                  <a:ext cx="51160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dirty="0">
                      <a:latin typeface="Century Gothic" panose="020B0502020202020204" pitchFamily="34" charset="0"/>
                    </a:rPr>
                    <a:t>التنمية الذاتية </a:t>
                  </a:r>
                </a:p>
              </p:txBody>
            </p:sp>
          </p:grpSp>
        </p:grpSp>
        <p:grpSp>
          <p:nvGrpSpPr>
            <p:cNvPr id="8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8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43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3.7037E-6 L -0.47344 3.7037E-6 " pathEditMode="relative" rAng="0" ptsTypes="AA" p14:bounceEnd="33000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3" presetClass="path" presetSubtype="0" fill="hold" nodeType="clickEffect" p14:presetBounceEnd="41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7 3.33333E-6 L 0.47135 3.33333E-6 " pathEditMode="relative" rAng="0" ptsTypes="AA" p14:bounceEnd="41000">
                                          <p:cBhvr>
                                            <p:cTn id="25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568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2.96296E-6 L -0.47344 2.96296E-6 " pathEditMode="relative" rAng="0" ptsTypes="AA" p14:bounceEnd="33000">
                                          <p:cBhvr>
                                            <p:cTn id="32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5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25" grpId="0"/>
          <p:bldP spid="4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3.7037E-6 L -0.47344 3.7037E-6 " pathEditMode="relative" rAng="0" ptsTypes="AA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3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7 3.33333E-6 L 0.47135 3.33333E-6 " pathEditMode="relative" rAng="0" ptsTypes="AA">
                                          <p:cBhvr>
                                            <p:cTn id="25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568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2.96296E-6 L -0.47344 2.96296E-6 " pathEditMode="relative" rAng="0" ptsTypes="AA">
                                          <p:cBhvr>
                                            <p:cTn id="32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5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25" grpId="0"/>
          <p:bldP spid="42" grpId="0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0060790-8772-4FC8-BF9C-AB1FCABB4B72}"/>
              </a:ext>
            </a:extLst>
          </p:cNvPr>
          <p:cNvSpPr/>
          <p:nvPr/>
        </p:nvSpPr>
        <p:spPr>
          <a:xfrm>
            <a:off x="4038600" y="1371600"/>
            <a:ext cx="4114800" cy="4114800"/>
          </a:xfrm>
          <a:custGeom>
            <a:avLst/>
            <a:gdLst>
              <a:gd name="connsiteX0" fmla="*/ 2057400 w 4114800"/>
              <a:gd name="connsiteY0" fmla="*/ 0 h 4114800"/>
              <a:gd name="connsiteX1" fmla="*/ 4114800 w 4114800"/>
              <a:gd name="connsiteY1" fmla="*/ 2057400 h 4114800"/>
              <a:gd name="connsiteX2" fmla="*/ 2057400 w 4114800"/>
              <a:gd name="connsiteY2" fmla="*/ 4114800 h 4114800"/>
              <a:gd name="connsiteX3" fmla="*/ 0 w 4114800"/>
              <a:gd name="connsiteY3" fmla="*/ 2057400 h 4114800"/>
              <a:gd name="connsiteX4" fmla="*/ 2057400 w 4114800"/>
              <a:gd name="connsiteY4" fmla="*/ 0 h 4114800"/>
              <a:gd name="connsiteX5" fmla="*/ 2057400 w 4114800"/>
              <a:gd name="connsiteY5" fmla="*/ 342900 h 4114800"/>
              <a:gd name="connsiteX6" fmla="*/ 342900 w 4114800"/>
              <a:gd name="connsiteY6" fmla="*/ 2057400 h 4114800"/>
              <a:gd name="connsiteX7" fmla="*/ 2057400 w 4114800"/>
              <a:gd name="connsiteY7" fmla="*/ 3771900 h 4114800"/>
              <a:gd name="connsiteX8" fmla="*/ 3771900 w 4114800"/>
              <a:gd name="connsiteY8" fmla="*/ 2057400 h 4114800"/>
              <a:gd name="connsiteX9" fmla="*/ 2057400 w 4114800"/>
              <a:gd name="connsiteY9" fmla="*/ 342900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14800" h="4114800">
                <a:moveTo>
                  <a:pt x="2057400" y="0"/>
                </a:moveTo>
                <a:cubicBezTo>
                  <a:pt x="3193671" y="0"/>
                  <a:pt x="4114800" y="921129"/>
                  <a:pt x="4114800" y="2057400"/>
                </a:cubicBezTo>
                <a:cubicBezTo>
                  <a:pt x="4114800" y="3193671"/>
                  <a:pt x="3193671" y="4114800"/>
                  <a:pt x="2057400" y="4114800"/>
                </a:cubicBezTo>
                <a:cubicBezTo>
                  <a:pt x="921129" y="4114800"/>
                  <a:pt x="0" y="3193671"/>
                  <a:pt x="0" y="2057400"/>
                </a:cubicBezTo>
                <a:cubicBezTo>
                  <a:pt x="0" y="921129"/>
                  <a:pt x="921129" y="0"/>
                  <a:pt x="2057400" y="0"/>
                </a:cubicBezTo>
                <a:close/>
                <a:moveTo>
                  <a:pt x="2057400" y="342900"/>
                </a:moveTo>
                <a:cubicBezTo>
                  <a:pt x="1110508" y="342900"/>
                  <a:pt x="342900" y="1110508"/>
                  <a:pt x="342900" y="2057400"/>
                </a:cubicBezTo>
                <a:cubicBezTo>
                  <a:pt x="342900" y="3004292"/>
                  <a:pt x="1110508" y="3771900"/>
                  <a:pt x="2057400" y="3771900"/>
                </a:cubicBezTo>
                <a:cubicBezTo>
                  <a:pt x="3004292" y="3771900"/>
                  <a:pt x="3771900" y="3004292"/>
                  <a:pt x="3771900" y="2057400"/>
                </a:cubicBezTo>
                <a:cubicBezTo>
                  <a:pt x="3771900" y="1110508"/>
                  <a:pt x="3004292" y="342900"/>
                  <a:pt x="2057400" y="3429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tial Circle 16">
            <a:extLst>
              <a:ext uri="{FF2B5EF4-FFF2-40B4-BE49-F238E27FC236}">
                <a16:creationId xmlns:a16="http://schemas.microsoft.com/office/drawing/2014/main" id="{1A7D3713-13BD-4BB5-BD2E-5EECCF2FB763}"/>
              </a:ext>
            </a:extLst>
          </p:cNvPr>
          <p:cNvSpPr/>
          <p:nvPr/>
        </p:nvSpPr>
        <p:spPr>
          <a:xfrm>
            <a:off x="4038600" y="1371600"/>
            <a:ext cx="4114800" cy="4114800"/>
          </a:xfrm>
          <a:prstGeom prst="pie">
            <a:avLst>
              <a:gd name="adj1" fmla="val 17911998"/>
              <a:gd name="adj2" fmla="val 10724716"/>
            </a:avLst>
          </a:prstGeom>
          <a:gradFill>
            <a:gsLst>
              <a:gs pos="12000">
                <a:srgbClr val="81C499"/>
              </a:gs>
              <a:gs pos="99115">
                <a:srgbClr val="76C09B"/>
              </a:gs>
              <a:gs pos="62000">
                <a:srgbClr val="289DB7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B62BDFB-D251-49A9-B025-9D3C05E81ACF}"/>
              </a:ext>
            </a:extLst>
          </p:cNvPr>
          <p:cNvSpPr/>
          <p:nvPr/>
        </p:nvSpPr>
        <p:spPr>
          <a:xfrm>
            <a:off x="4381500" y="1714500"/>
            <a:ext cx="3429000" cy="3429000"/>
          </a:xfrm>
          <a:custGeom>
            <a:avLst/>
            <a:gdLst>
              <a:gd name="connsiteX0" fmla="*/ 1714500 w 3429000"/>
              <a:gd name="connsiteY0" fmla="*/ 0 h 3429000"/>
              <a:gd name="connsiteX1" fmla="*/ 3429000 w 3429000"/>
              <a:gd name="connsiteY1" fmla="*/ 1714500 h 3429000"/>
              <a:gd name="connsiteX2" fmla="*/ 1714500 w 3429000"/>
              <a:gd name="connsiteY2" fmla="*/ 3429000 h 3429000"/>
              <a:gd name="connsiteX3" fmla="*/ 0 w 3429000"/>
              <a:gd name="connsiteY3" fmla="*/ 1714500 h 3429000"/>
              <a:gd name="connsiteX4" fmla="*/ 1714500 w 3429000"/>
              <a:gd name="connsiteY4" fmla="*/ 0 h 3429000"/>
              <a:gd name="connsiteX5" fmla="*/ 1714500 w 3429000"/>
              <a:gd name="connsiteY5" fmla="*/ 342900 h 3429000"/>
              <a:gd name="connsiteX6" fmla="*/ 342900 w 3429000"/>
              <a:gd name="connsiteY6" fmla="*/ 1714500 h 3429000"/>
              <a:gd name="connsiteX7" fmla="*/ 1714500 w 3429000"/>
              <a:gd name="connsiteY7" fmla="*/ 3086100 h 3429000"/>
              <a:gd name="connsiteX8" fmla="*/ 3086100 w 3429000"/>
              <a:gd name="connsiteY8" fmla="*/ 1714500 h 3429000"/>
              <a:gd name="connsiteX9" fmla="*/ 1714500 w 3429000"/>
              <a:gd name="connsiteY9" fmla="*/ 3429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29000" h="3429000">
                <a:moveTo>
                  <a:pt x="1714500" y="0"/>
                </a:moveTo>
                <a:cubicBezTo>
                  <a:pt x="2661392" y="0"/>
                  <a:pt x="3429000" y="767608"/>
                  <a:pt x="3429000" y="1714500"/>
                </a:cubicBezTo>
                <a:cubicBezTo>
                  <a:pt x="3429000" y="2661392"/>
                  <a:pt x="2661392" y="3429000"/>
                  <a:pt x="1714500" y="3429000"/>
                </a:cubicBezTo>
                <a:cubicBezTo>
                  <a:pt x="767608" y="3429000"/>
                  <a:pt x="0" y="2661392"/>
                  <a:pt x="0" y="1714500"/>
                </a:cubicBezTo>
                <a:cubicBezTo>
                  <a:pt x="0" y="767608"/>
                  <a:pt x="767608" y="0"/>
                  <a:pt x="1714500" y="0"/>
                </a:cubicBezTo>
                <a:close/>
                <a:moveTo>
                  <a:pt x="1714500" y="342900"/>
                </a:moveTo>
                <a:cubicBezTo>
                  <a:pt x="956986" y="342900"/>
                  <a:pt x="342900" y="956986"/>
                  <a:pt x="342900" y="1714500"/>
                </a:cubicBezTo>
                <a:cubicBezTo>
                  <a:pt x="342900" y="2472014"/>
                  <a:pt x="956986" y="3086100"/>
                  <a:pt x="1714500" y="3086100"/>
                </a:cubicBezTo>
                <a:cubicBezTo>
                  <a:pt x="2472014" y="3086100"/>
                  <a:pt x="3086100" y="2472014"/>
                  <a:pt x="3086100" y="1714500"/>
                </a:cubicBezTo>
                <a:cubicBezTo>
                  <a:pt x="3086100" y="956986"/>
                  <a:pt x="2472014" y="342900"/>
                  <a:pt x="1714500" y="3429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45AAAD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C2ABABD-F6BC-444E-A7C5-CC1B1E27D585}"/>
              </a:ext>
            </a:extLst>
          </p:cNvPr>
          <p:cNvSpPr/>
          <p:nvPr/>
        </p:nvSpPr>
        <p:spPr>
          <a:xfrm>
            <a:off x="4724400" y="2057400"/>
            <a:ext cx="2743200" cy="2743200"/>
          </a:xfrm>
          <a:custGeom>
            <a:avLst/>
            <a:gdLst>
              <a:gd name="connsiteX0" fmla="*/ 1371600 w 2743200"/>
              <a:gd name="connsiteY0" fmla="*/ 0 h 2743200"/>
              <a:gd name="connsiteX1" fmla="*/ 2743200 w 2743200"/>
              <a:gd name="connsiteY1" fmla="*/ 1371600 h 2743200"/>
              <a:gd name="connsiteX2" fmla="*/ 1371600 w 2743200"/>
              <a:gd name="connsiteY2" fmla="*/ 2743200 h 2743200"/>
              <a:gd name="connsiteX3" fmla="*/ 0 w 2743200"/>
              <a:gd name="connsiteY3" fmla="*/ 1371600 h 2743200"/>
              <a:gd name="connsiteX4" fmla="*/ 1371600 w 2743200"/>
              <a:gd name="connsiteY4" fmla="*/ 0 h 2743200"/>
              <a:gd name="connsiteX5" fmla="*/ 1371600 w 2743200"/>
              <a:gd name="connsiteY5" fmla="*/ 342900 h 2743200"/>
              <a:gd name="connsiteX6" fmla="*/ 342900 w 2743200"/>
              <a:gd name="connsiteY6" fmla="*/ 1371600 h 2743200"/>
              <a:gd name="connsiteX7" fmla="*/ 1371600 w 2743200"/>
              <a:gd name="connsiteY7" fmla="*/ 2400300 h 2743200"/>
              <a:gd name="connsiteX8" fmla="*/ 2400300 w 2743200"/>
              <a:gd name="connsiteY8" fmla="*/ 1371600 h 2743200"/>
              <a:gd name="connsiteX9" fmla="*/ 1371600 w 2743200"/>
              <a:gd name="connsiteY9" fmla="*/ 34290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43200" h="2743200">
                <a:moveTo>
                  <a:pt x="1371600" y="0"/>
                </a:moveTo>
                <a:cubicBezTo>
                  <a:pt x="2129114" y="0"/>
                  <a:pt x="2743200" y="614086"/>
                  <a:pt x="2743200" y="1371600"/>
                </a:cubicBezTo>
                <a:cubicBezTo>
                  <a:pt x="2743200" y="2129114"/>
                  <a:pt x="2129114" y="2743200"/>
                  <a:pt x="1371600" y="2743200"/>
                </a:cubicBezTo>
                <a:cubicBezTo>
                  <a:pt x="614086" y="2743200"/>
                  <a:pt x="0" y="2129114"/>
                  <a:pt x="0" y="1371600"/>
                </a:cubicBezTo>
                <a:cubicBezTo>
                  <a:pt x="0" y="614086"/>
                  <a:pt x="614086" y="0"/>
                  <a:pt x="1371600" y="0"/>
                </a:cubicBezTo>
                <a:close/>
                <a:moveTo>
                  <a:pt x="1371600" y="342900"/>
                </a:moveTo>
                <a:cubicBezTo>
                  <a:pt x="803465" y="342900"/>
                  <a:pt x="342900" y="803465"/>
                  <a:pt x="342900" y="1371600"/>
                </a:cubicBezTo>
                <a:cubicBezTo>
                  <a:pt x="342900" y="1939735"/>
                  <a:pt x="803465" y="2400300"/>
                  <a:pt x="1371600" y="2400300"/>
                </a:cubicBezTo>
                <a:cubicBezTo>
                  <a:pt x="1939735" y="2400300"/>
                  <a:pt x="2400300" y="1939735"/>
                  <a:pt x="2400300" y="1371600"/>
                </a:cubicBezTo>
                <a:cubicBezTo>
                  <a:pt x="2400300" y="803465"/>
                  <a:pt x="1939735" y="342900"/>
                  <a:pt x="1371600" y="3429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D101C5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tial Circle 17">
            <a:extLst>
              <a:ext uri="{FF2B5EF4-FFF2-40B4-BE49-F238E27FC236}">
                <a16:creationId xmlns:a16="http://schemas.microsoft.com/office/drawing/2014/main" id="{C681265C-D512-4F8D-94EB-C055AE4B85D6}"/>
              </a:ext>
            </a:extLst>
          </p:cNvPr>
          <p:cNvSpPr/>
          <p:nvPr/>
        </p:nvSpPr>
        <p:spPr>
          <a:xfrm>
            <a:off x="4381500" y="1714500"/>
            <a:ext cx="3429000" cy="3429000"/>
          </a:xfrm>
          <a:prstGeom prst="pie">
            <a:avLst>
              <a:gd name="adj1" fmla="val 18610724"/>
              <a:gd name="adj2" fmla="val 10684613"/>
            </a:avLst>
          </a:prstGeom>
          <a:gradFill>
            <a:gsLst>
              <a:gs pos="95575">
                <a:srgbClr val="E701D3"/>
              </a:gs>
              <a:gs pos="34000">
                <a:srgbClr val="E701D3"/>
              </a:gs>
              <a:gs pos="69000">
                <a:srgbClr val="A501A9"/>
              </a:gs>
            </a:gsLst>
            <a:lin ang="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artial Circle 18">
            <a:extLst>
              <a:ext uri="{FF2B5EF4-FFF2-40B4-BE49-F238E27FC236}">
                <a16:creationId xmlns:a16="http://schemas.microsoft.com/office/drawing/2014/main" id="{C8700539-57DC-485B-B822-A76F58B4C675}"/>
              </a:ext>
            </a:extLst>
          </p:cNvPr>
          <p:cNvSpPr/>
          <p:nvPr/>
        </p:nvSpPr>
        <p:spPr>
          <a:xfrm>
            <a:off x="4724400" y="2057400"/>
            <a:ext cx="2743200" cy="2743200"/>
          </a:xfrm>
          <a:prstGeom prst="pie">
            <a:avLst>
              <a:gd name="adj1" fmla="val 16192122"/>
              <a:gd name="adj2" fmla="val 10663477"/>
            </a:avLst>
          </a:prstGeom>
          <a:gradFill flip="none" rotWithShape="1">
            <a:gsLst>
              <a:gs pos="57504">
                <a:srgbClr val="F6A112"/>
              </a:gs>
              <a:gs pos="17000">
                <a:srgbClr val="F9C706"/>
              </a:gs>
              <a:gs pos="100000">
                <a:srgbClr val="F9C706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FC26E93-13CE-4767-A4F0-FD020C987BC5}"/>
              </a:ext>
            </a:extLst>
          </p:cNvPr>
          <p:cNvSpPr/>
          <p:nvPr/>
        </p:nvSpPr>
        <p:spPr>
          <a:xfrm>
            <a:off x="5067300" y="2400300"/>
            <a:ext cx="2057400" cy="2057400"/>
          </a:xfrm>
          <a:custGeom>
            <a:avLst/>
            <a:gdLst>
              <a:gd name="connsiteX0" fmla="*/ 1028700 w 2057400"/>
              <a:gd name="connsiteY0" fmla="*/ 0 h 2057400"/>
              <a:gd name="connsiteX1" fmla="*/ 2057400 w 2057400"/>
              <a:gd name="connsiteY1" fmla="*/ 1028700 h 2057400"/>
              <a:gd name="connsiteX2" fmla="*/ 1028700 w 2057400"/>
              <a:gd name="connsiteY2" fmla="*/ 2057400 h 2057400"/>
              <a:gd name="connsiteX3" fmla="*/ 0 w 2057400"/>
              <a:gd name="connsiteY3" fmla="*/ 1028700 h 2057400"/>
              <a:gd name="connsiteX4" fmla="*/ 1028700 w 2057400"/>
              <a:gd name="connsiteY4" fmla="*/ 0 h 2057400"/>
              <a:gd name="connsiteX5" fmla="*/ 1028700 w 2057400"/>
              <a:gd name="connsiteY5" fmla="*/ 342900 h 2057400"/>
              <a:gd name="connsiteX6" fmla="*/ 342900 w 2057400"/>
              <a:gd name="connsiteY6" fmla="*/ 1028700 h 2057400"/>
              <a:gd name="connsiteX7" fmla="*/ 1028700 w 2057400"/>
              <a:gd name="connsiteY7" fmla="*/ 1714500 h 2057400"/>
              <a:gd name="connsiteX8" fmla="*/ 1714500 w 2057400"/>
              <a:gd name="connsiteY8" fmla="*/ 1028700 h 2057400"/>
              <a:gd name="connsiteX9" fmla="*/ 1028700 w 2057400"/>
              <a:gd name="connsiteY9" fmla="*/ 34290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57400" h="2057400">
                <a:moveTo>
                  <a:pt x="1028700" y="0"/>
                </a:moveTo>
                <a:cubicBezTo>
                  <a:pt x="1596835" y="0"/>
                  <a:pt x="2057400" y="460565"/>
                  <a:pt x="2057400" y="1028700"/>
                </a:cubicBezTo>
                <a:cubicBezTo>
                  <a:pt x="2057400" y="1596835"/>
                  <a:pt x="1596835" y="2057400"/>
                  <a:pt x="1028700" y="2057400"/>
                </a:cubicBezTo>
                <a:cubicBezTo>
                  <a:pt x="460565" y="2057400"/>
                  <a:pt x="0" y="1596835"/>
                  <a:pt x="0" y="1028700"/>
                </a:cubicBezTo>
                <a:cubicBezTo>
                  <a:pt x="0" y="460565"/>
                  <a:pt x="460565" y="0"/>
                  <a:pt x="1028700" y="0"/>
                </a:cubicBezTo>
                <a:close/>
                <a:moveTo>
                  <a:pt x="1028700" y="342900"/>
                </a:moveTo>
                <a:cubicBezTo>
                  <a:pt x="649943" y="342900"/>
                  <a:pt x="342900" y="649943"/>
                  <a:pt x="342900" y="1028700"/>
                </a:cubicBezTo>
                <a:cubicBezTo>
                  <a:pt x="342900" y="1407457"/>
                  <a:pt x="649943" y="1714500"/>
                  <a:pt x="1028700" y="1714500"/>
                </a:cubicBezTo>
                <a:cubicBezTo>
                  <a:pt x="1407457" y="1714500"/>
                  <a:pt x="1714500" y="1407457"/>
                  <a:pt x="1714500" y="1028700"/>
                </a:cubicBezTo>
                <a:cubicBezTo>
                  <a:pt x="1714500" y="649943"/>
                  <a:pt x="1407457" y="342900"/>
                  <a:pt x="1028700" y="3429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6A311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artial Circle 19">
            <a:extLst>
              <a:ext uri="{FF2B5EF4-FFF2-40B4-BE49-F238E27FC236}">
                <a16:creationId xmlns:a16="http://schemas.microsoft.com/office/drawing/2014/main" id="{2A6E5CDB-3A7B-4424-B12E-A7C733C5BA37}"/>
              </a:ext>
            </a:extLst>
          </p:cNvPr>
          <p:cNvSpPr/>
          <p:nvPr/>
        </p:nvSpPr>
        <p:spPr>
          <a:xfrm>
            <a:off x="5067300" y="2400300"/>
            <a:ext cx="2057400" cy="2057400"/>
          </a:xfrm>
          <a:prstGeom prst="pie">
            <a:avLst>
              <a:gd name="adj1" fmla="val 20235699"/>
              <a:gd name="adj2" fmla="val 10657272"/>
            </a:avLst>
          </a:prstGeom>
          <a:gradFill flip="none" rotWithShape="1">
            <a:gsLst>
              <a:gs pos="36000">
                <a:srgbClr val="ACD12B"/>
              </a:gs>
              <a:gs pos="100000">
                <a:srgbClr val="B8D626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3EBF6BD-B2F2-4E41-B6E1-4A731AAC60B2}"/>
              </a:ext>
            </a:extLst>
          </p:cNvPr>
          <p:cNvSpPr/>
          <p:nvPr/>
        </p:nvSpPr>
        <p:spPr>
          <a:xfrm>
            <a:off x="5410200" y="2743200"/>
            <a:ext cx="1371600" cy="1371600"/>
          </a:xfrm>
          <a:custGeom>
            <a:avLst/>
            <a:gdLst>
              <a:gd name="connsiteX0" fmla="*/ 685800 w 1371600"/>
              <a:gd name="connsiteY0" fmla="*/ 0 h 1371600"/>
              <a:gd name="connsiteX1" fmla="*/ 1371600 w 1371600"/>
              <a:gd name="connsiteY1" fmla="*/ 685800 h 1371600"/>
              <a:gd name="connsiteX2" fmla="*/ 685800 w 1371600"/>
              <a:gd name="connsiteY2" fmla="*/ 1371600 h 1371600"/>
              <a:gd name="connsiteX3" fmla="*/ 0 w 1371600"/>
              <a:gd name="connsiteY3" fmla="*/ 685800 h 1371600"/>
              <a:gd name="connsiteX4" fmla="*/ 685800 w 1371600"/>
              <a:gd name="connsiteY4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0" h="1371600">
                <a:moveTo>
                  <a:pt x="685800" y="0"/>
                </a:moveTo>
                <a:cubicBezTo>
                  <a:pt x="1064557" y="0"/>
                  <a:pt x="1371600" y="307043"/>
                  <a:pt x="1371600" y="685800"/>
                </a:cubicBezTo>
                <a:cubicBezTo>
                  <a:pt x="1371600" y="1064557"/>
                  <a:pt x="1064557" y="1371600"/>
                  <a:pt x="685800" y="1371600"/>
                </a:cubicBezTo>
                <a:cubicBezTo>
                  <a:pt x="307043" y="1371600"/>
                  <a:pt x="0" y="1064557"/>
                  <a:pt x="0" y="685800"/>
                </a:cubicBezTo>
                <a:cubicBezTo>
                  <a:pt x="0" y="307043"/>
                  <a:pt x="307043" y="0"/>
                  <a:pt x="68580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B6D527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A8349A1-F0B3-44E1-A6D9-2E7D1817A088}"/>
              </a:ext>
            </a:extLst>
          </p:cNvPr>
          <p:cNvSpPr/>
          <p:nvPr/>
        </p:nvSpPr>
        <p:spPr>
          <a:xfrm>
            <a:off x="5633232" y="2966232"/>
            <a:ext cx="925537" cy="925537"/>
          </a:xfrm>
          <a:custGeom>
            <a:avLst/>
            <a:gdLst>
              <a:gd name="connsiteX0" fmla="*/ 685800 w 1371600"/>
              <a:gd name="connsiteY0" fmla="*/ 0 h 1371600"/>
              <a:gd name="connsiteX1" fmla="*/ 1371600 w 1371600"/>
              <a:gd name="connsiteY1" fmla="*/ 685800 h 1371600"/>
              <a:gd name="connsiteX2" fmla="*/ 685800 w 1371600"/>
              <a:gd name="connsiteY2" fmla="*/ 1371600 h 1371600"/>
              <a:gd name="connsiteX3" fmla="*/ 0 w 1371600"/>
              <a:gd name="connsiteY3" fmla="*/ 685800 h 1371600"/>
              <a:gd name="connsiteX4" fmla="*/ 685800 w 1371600"/>
              <a:gd name="connsiteY4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0" h="1371600">
                <a:moveTo>
                  <a:pt x="685800" y="0"/>
                </a:moveTo>
                <a:cubicBezTo>
                  <a:pt x="1064557" y="0"/>
                  <a:pt x="1371600" y="307043"/>
                  <a:pt x="1371600" y="685800"/>
                </a:cubicBezTo>
                <a:cubicBezTo>
                  <a:pt x="1371600" y="1064557"/>
                  <a:pt x="1064557" y="1371600"/>
                  <a:pt x="685800" y="1371600"/>
                </a:cubicBezTo>
                <a:cubicBezTo>
                  <a:pt x="307043" y="1371600"/>
                  <a:pt x="0" y="1064557"/>
                  <a:pt x="0" y="685800"/>
                </a:cubicBezTo>
                <a:cubicBezTo>
                  <a:pt x="0" y="307043"/>
                  <a:pt x="307043" y="0"/>
                  <a:pt x="685800" y="0"/>
                </a:cubicBezTo>
                <a:close/>
              </a:path>
            </a:pathLst>
          </a:custGeom>
          <a:solidFill>
            <a:srgbClr val="FE1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0F77E53-B15E-4951-BBD5-FE064FD01548}"/>
              </a:ext>
            </a:extLst>
          </p:cNvPr>
          <p:cNvSpPr/>
          <p:nvPr/>
        </p:nvSpPr>
        <p:spPr>
          <a:xfrm>
            <a:off x="5067300" y="3300989"/>
            <a:ext cx="332221" cy="33222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ACD1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B2412EE-9B64-43C5-8F0F-323A35D628A6}"/>
              </a:ext>
            </a:extLst>
          </p:cNvPr>
          <p:cNvSpPr/>
          <p:nvPr/>
        </p:nvSpPr>
        <p:spPr>
          <a:xfrm>
            <a:off x="4733363" y="3300989"/>
            <a:ext cx="332221" cy="33222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F9C7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87F50F7-7BA3-4068-A38B-6C1816258C85}"/>
              </a:ext>
            </a:extLst>
          </p:cNvPr>
          <p:cNvSpPr/>
          <p:nvPr/>
        </p:nvSpPr>
        <p:spPr>
          <a:xfrm>
            <a:off x="4386840" y="3300988"/>
            <a:ext cx="332221" cy="33222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E701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1BFB7BC-9585-4449-A575-172A365586BD}"/>
              </a:ext>
            </a:extLst>
          </p:cNvPr>
          <p:cNvSpPr/>
          <p:nvPr/>
        </p:nvSpPr>
        <p:spPr>
          <a:xfrm>
            <a:off x="4038600" y="3294972"/>
            <a:ext cx="332221" cy="33222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81C4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!!Green">
            <a:extLst>
              <a:ext uri="{FF2B5EF4-FFF2-40B4-BE49-F238E27FC236}">
                <a16:creationId xmlns:a16="http://schemas.microsoft.com/office/drawing/2014/main" id="{992AE570-6C0B-4FD5-81DE-ED9D0BE622D3}"/>
              </a:ext>
            </a:extLst>
          </p:cNvPr>
          <p:cNvSpPr/>
          <p:nvPr/>
        </p:nvSpPr>
        <p:spPr>
          <a:xfrm>
            <a:off x="6727171" y="2937031"/>
            <a:ext cx="332221" cy="332221"/>
          </a:xfrm>
          <a:prstGeom prst="ellipse">
            <a:avLst/>
          </a:prstGeom>
          <a:solidFill>
            <a:srgbClr val="B8D626"/>
          </a:solidFill>
          <a:ln>
            <a:solidFill>
              <a:srgbClr val="B8D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!!Orange">
            <a:extLst>
              <a:ext uri="{FF2B5EF4-FFF2-40B4-BE49-F238E27FC236}">
                <a16:creationId xmlns:a16="http://schemas.microsoft.com/office/drawing/2014/main" id="{6F478DFB-2D94-4BFA-B703-67CD36669B46}"/>
              </a:ext>
            </a:extLst>
          </p:cNvPr>
          <p:cNvSpPr/>
          <p:nvPr/>
        </p:nvSpPr>
        <p:spPr>
          <a:xfrm>
            <a:off x="5941414" y="2058524"/>
            <a:ext cx="332221" cy="332221"/>
          </a:xfrm>
          <a:prstGeom prst="ellipse">
            <a:avLst/>
          </a:prstGeom>
          <a:solidFill>
            <a:srgbClr val="F6A311"/>
          </a:solidFill>
          <a:ln>
            <a:solidFill>
              <a:srgbClr val="F6A3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!!Purple">
            <a:extLst>
              <a:ext uri="{FF2B5EF4-FFF2-40B4-BE49-F238E27FC236}">
                <a16:creationId xmlns:a16="http://schemas.microsoft.com/office/drawing/2014/main" id="{4BECF471-E391-45BA-9878-F31A842AB781}"/>
              </a:ext>
            </a:extLst>
          </p:cNvPr>
          <p:cNvSpPr/>
          <p:nvPr/>
        </p:nvSpPr>
        <p:spPr>
          <a:xfrm>
            <a:off x="6917540" y="2079592"/>
            <a:ext cx="332221" cy="332221"/>
          </a:xfrm>
          <a:prstGeom prst="ellipse">
            <a:avLst/>
          </a:prstGeom>
          <a:solidFill>
            <a:srgbClr val="D101C5"/>
          </a:solidFill>
          <a:ln>
            <a:solidFill>
              <a:srgbClr val="D10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!!Teal">
            <a:extLst>
              <a:ext uri="{FF2B5EF4-FFF2-40B4-BE49-F238E27FC236}">
                <a16:creationId xmlns:a16="http://schemas.microsoft.com/office/drawing/2014/main" id="{D8A31F1E-B303-461F-96FE-67A596051A9F}"/>
              </a:ext>
            </a:extLst>
          </p:cNvPr>
          <p:cNvSpPr/>
          <p:nvPr/>
        </p:nvSpPr>
        <p:spPr>
          <a:xfrm>
            <a:off x="6849807" y="1613925"/>
            <a:ext cx="332221" cy="332221"/>
          </a:xfrm>
          <a:prstGeom prst="ellipse">
            <a:avLst/>
          </a:prstGeom>
          <a:solidFill>
            <a:srgbClr val="45AAAD"/>
          </a:solidFill>
          <a:ln>
            <a:solidFill>
              <a:srgbClr val="45AA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7CBBA0-2D1F-4334-A334-E4800669644A}"/>
              </a:ext>
            </a:extLst>
          </p:cNvPr>
          <p:cNvSpPr txBox="1"/>
          <p:nvPr/>
        </p:nvSpPr>
        <p:spPr>
          <a:xfrm>
            <a:off x="5106093" y="303198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6F125E-805F-4FF0-AF4F-18392757061C}"/>
              </a:ext>
            </a:extLst>
          </p:cNvPr>
          <p:cNvSpPr txBox="1"/>
          <p:nvPr/>
        </p:nvSpPr>
        <p:spPr>
          <a:xfrm>
            <a:off x="4732787" y="303732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850C915-F5E3-4969-B59F-2CF8C019616C}"/>
              </a:ext>
            </a:extLst>
          </p:cNvPr>
          <p:cNvSpPr txBox="1"/>
          <p:nvPr/>
        </p:nvSpPr>
        <p:spPr>
          <a:xfrm>
            <a:off x="4374849" y="304266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A28748D-9B14-47D3-920C-25E5A065DA94}"/>
              </a:ext>
            </a:extLst>
          </p:cNvPr>
          <p:cNvSpPr txBox="1"/>
          <p:nvPr/>
        </p:nvSpPr>
        <p:spPr>
          <a:xfrm>
            <a:off x="4039963" y="304800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</a:p>
        </p:txBody>
      </p:sp>
      <p:sp>
        <p:nvSpPr>
          <p:cNvPr id="32" name="Rectangle 4">
            <a:extLst>
              <a:ext uri="{FF2B5EF4-FFF2-40B4-BE49-F238E27FC236}">
                <a16:creationId xmlns:a16="http://schemas.microsoft.com/office/drawing/2014/main" id="{C1245430-E06A-4B10-BDF7-A993EF64C765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مجموعة 83">
            <a:extLst>
              <a:ext uri="{FF2B5EF4-FFF2-40B4-BE49-F238E27FC236}">
                <a16:creationId xmlns:a16="http://schemas.microsoft.com/office/drawing/2014/main" id="{0F380E5E-84E2-4036-98D5-5292D82BF388}"/>
              </a:ext>
            </a:extLst>
          </p:cNvPr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34" name="مجموعة 84">
              <a:extLst>
                <a:ext uri="{FF2B5EF4-FFF2-40B4-BE49-F238E27FC236}">
                  <a16:creationId xmlns:a16="http://schemas.microsoft.com/office/drawing/2014/main" id="{A14CDF49-44BD-4982-8DB8-54B14F249E17}"/>
                </a:ext>
              </a:extLst>
            </p:cNvPr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46" name="Rectangle: Top Corners Rounded 29">
                <a:extLst>
                  <a:ext uri="{FF2B5EF4-FFF2-40B4-BE49-F238E27FC236}">
                    <a16:creationId xmlns:a16="http://schemas.microsoft.com/office/drawing/2014/main" id="{8A3E257F-21B0-43E6-B558-734E77585AC3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xtBox 37">
                <a:extLst>
                  <a:ext uri="{FF2B5EF4-FFF2-40B4-BE49-F238E27FC236}">
                    <a16:creationId xmlns:a16="http://schemas.microsoft.com/office/drawing/2014/main" id="{E36BB27D-3468-4E52-9B0C-154C313AFD35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8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35" name="مجموعة 85">
              <a:extLst>
                <a:ext uri="{FF2B5EF4-FFF2-40B4-BE49-F238E27FC236}">
                  <a16:creationId xmlns:a16="http://schemas.microsoft.com/office/drawing/2014/main" id="{7A884533-3FDE-4D66-A6F0-24E12E82CA4D}"/>
                </a:ext>
              </a:extLst>
            </p:cNvPr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41" name="Rectangle: Top Corners Rounded 30">
                <a:extLst>
                  <a:ext uri="{FF2B5EF4-FFF2-40B4-BE49-F238E27FC236}">
                    <a16:creationId xmlns:a16="http://schemas.microsoft.com/office/drawing/2014/main" id="{BF0DD66B-384B-4158-B0D3-96F2F457C91A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2" name="Graphic 2" descr="Thought bubble">
                <a:extLst>
                  <a:ext uri="{FF2B5EF4-FFF2-40B4-BE49-F238E27FC236}">
                    <a16:creationId xmlns:a16="http://schemas.microsoft.com/office/drawing/2014/main" id="{60C9F537-4B50-47BD-8D8E-15E825483834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43" name="Group 52">
                <a:extLst>
                  <a:ext uri="{FF2B5EF4-FFF2-40B4-BE49-F238E27FC236}">
                    <a16:creationId xmlns:a16="http://schemas.microsoft.com/office/drawing/2014/main" id="{AEA7D21F-3849-4C1B-96EA-43DF1402C8C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822697"/>
                <a:chOff x="5162561" y="1484950"/>
                <a:chExt cx="5116090" cy="822697"/>
              </a:xfrm>
            </p:grpSpPr>
            <p:sp>
              <p:nvSpPr>
                <p:cNvPr id="44" name="TextBox 53">
                  <a:extLst>
                    <a:ext uri="{FF2B5EF4-FFF2-40B4-BE49-F238E27FC236}">
                      <a16:creationId xmlns:a16="http://schemas.microsoft.com/office/drawing/2014/main" id="{A65F49D9-E1E9-4867-B730-875EC951D1E3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السابع عشر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45" name="TextBox 54">
                  <a:extLst>
                    <a:ext uri="{FF2B5EF4-FFF2-40B4-BE49-F238E27FC236}">
                      <a16:creationId xmlns:a16="http://schemas.microsoft.com/office/drawing/2014/main" id="{6AF92420-88DB-4189-987D-3AAC73A5A917}"/>
                    </a:ext>
                  </a:extLst>
                </p:cNvPr>
                <p:cNvSpPr txBox="1"/>
                <p:nvPr/>
              </p:nvSpPr>
              <p:spPr>
                <a:xfrm>
                  <a:off x="5162561" y="1907537"/>
                  <a:ext cx="51160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dirty="0">
                      <a:latin typeface="Century Gothic" panose="020B0502020202020204" pitchFamily="34" charset="0"/>
                    </a:rPr>
                    <a:t>التنمية الذاتية </a:t>
                  </a:r>
                </a:p>
              </p:txBody>
            </p:sp>
          </p:grpSp>
        </p:grpSp>
        <p:grpSp>
          <p:nvGrpSpPr>
            <p:cNvPr id="37" name="Group 31">
              <a:extLst>
                <a:ext uri="{FF2B5EF4-FFF2-40B4-BE49-F238E27FC236}">
                  <a16:creationId xmlns:a16="http://schemas.microsoft.com/office/drawing/2014/main" id="{E103B00E-36CC-459E-BD9F-DFF313DC9125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38" name="Oval 32">
                <a:extLst>
                  <a:ext uri="{FF2B5EF4-FFF2-40B4-BE49-F238E27FC236}">
                    <a16:creationId xmlns:a16="http://schemas.microsoft.com/office/drawing/2014/main" id="{830450EA-0DFF-4B30-957B-3100309AFD1D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3">
                <a:extLst>
                  <a:ext uri="{FF2B5EF4-FFF2-40B4-BE49-F238E27FC236}">
                    <a16:creationId xmlns:a16="http://schemas.microsoft.com/office/drawing/2014/main" id="{A4C3B8FE-F302-4174-9A76-C4A83B2AB44F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lowchart: Terminator 34">
                <a:extLst>
                  <a:ext uri="{FF2B5EF4-FFF2-40B4-BE49-F238E27FC236}">
                    <a16:creationId xmlns:a16="http://schemas.microsoft.com/office/drawing/2014/main" id="{9A666BC1-33E6-40B2-B6FE-460F1DECAFF5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8" name="Rectangle 5">
            <a:extLst>
              <a:ext uri="{FF2B5EF4-FFF2-40B4-BE49-F238E27FC236}">
                <a16:creationId xmlns:a16="http://schemas.microsoft.com/office/drawing/2014/main" id="{8A63E9D1-846B-407C-8D52-D49A82209413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24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0060790-8772-4FC8-BF9C-AB1FCABB4B72}"/>
              </a:ext>
            </a:extLst>
          </p:cNvPr>
          <p:cNvSpPr/>
          <p:nvPr/>
        </p:nvSpPr>
        <p:spPr>
          <a:xfrm>
            <a:off x="4038600" y="583807"/>
            <a:ext cx="4114800" cy="4114800"/>
          </a:xfrm>
          <a:custGeom>
            <a:avLst/>
            <a:gdLst>
              <a:gd name="connsiteX0" fmla="*/ 2057400 w 4114800"/>
              <a:gd name="connsiteY0" fmla="*/ 0 h 4114800"/>
              <a:gd name="connsiteX1" fmla="*/ 4114800 w 4114800"/>
              <a:gd name="connsiteY1" fmla="*/ 2057400 h 4114800"/>
              <a:gd name="connsiteX2" fmla="*/ 2057400 w 4114800"/>
              <a:gd name="connsiteY2" fmla="*/ 4114800 h 4114800"/>
              <a:gd name="connsiteX3" fmla="*/ 0 w 4114800"/>
              <a:gd name="connsiteY3" fmla="*/ 2057400 h 4114800"/>
              <a:gd name="connsiteX4" fmla="*/ 2057400 w 4114800"/>
              <a:gd name="connsiteY4" fmla="*/ 0 h 4114800"/>
              <a:gd name="connsiteX5" fmla="*/ 2057400 w 4114800"/>
              <a:gd name="connsiteY5" fmla="*/ 342900 h 4114800"/>
              <a:gd name="connsiteX6" fmla="*/ 342900 w 4114800"/>
              <a:gd name="connsiteY6" fmla="*/ 2057400 h 4114800"/>
              <a:gd name="connsiteX7" fmla="*/ 2057400 w 4114800"/>
              <a:gd name="connsiteY7" fmla="*/ 3771900 h 4114800"/>
              <a:gd name="connsiteX8" fmla="*/ 3771900 w 4114800"/>
              <a:gd name="connsiteY8" fmla="*/ 2057400 h 4114800"/>
              <a:gd name="connsiteX9" fmla="*/ 2057400 w 4114800"/>
              <a:gd name="connsiteY9" fmla="*/ 342900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14800" h="4114800">
                <a:moveTo>
                  <a:pt x="2057400" y="0"/>
                </a:moveTo>
                <a:cubicBezTo>
                  <a:pt x="3193671" y="0"/>
                  <a:pt x="4114800" y="921129"/>
                  <a:pt x="4114800" y="2057400"/>
                </a:cubicBezTo>
                <a:cubicBezTo>
                  <a:pt x="4114800" y="3193671"/>
                  <a:pt x="3193671" y="4114800"/>
                  <a:pt x="2057400" y="4114800"/>
                </a:cubicBezTo>
                <a:cubicBezTo>
                  <a:pt x="921129" y="4114800"/>
                  <a:pt x="0" y="3193671"/>
                  <a:pt x="0" y="2057400"/>
                </a:cubicBezTo>
                <a:cubicBezTo>
                  <a:pt x="0" y="921129"/>
                  <a:pt x="921129" y="0"/>
                  <a:pt x="2057400" y="0"/>
                </a:cubicBezTo>
                <a:close/>
                <a:moveTo>
                  <a:pt x="2057400" y="342900"/>
                </a:moveTo>
                <a:cubicBezTo>
                  <a:pt x="1110508" y="342900"/>
                  <a:pt x="342900" y="1110508"/>
                  <a:pt x="342900" y="2057400"/>
                </a:cubicBezTo>
                <a:cubicBezTo>
                  <a:pt x="342900" y="3004292"/>
                  <a:pt x="1110508" y="3771900"/>
                  <a:pt x="2057400" y="3771900"/>
                </a:cubicBezTo>
                <a:cubicBezTo>
                  <a:pt x="3004292" y="3771900"/>
                  <a:pt x="3771900" y="3004292"/>
                  <a:pt x="3771900" y="2057400"/>
                </a:cubicBezTo>
                <a:cubicBezTo>
                  <a:pt x="3771900" y="1110508"/>
                  <a:pt x="3004292" y="342900"/>
                  <a:pt x="2057400" y="3429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tial Circle 16">
            <a:extLst>
              <a:ext uri="{FF2B5EF4-FFF2-40B4-BE49-F238E27FC236}">
                <a16:creationId xmlns:a16="http://schemas.microsoft.com/office/drawing/2014/main" id="{1A7D3713-13BD-4BB5-BD2E-5EECCF2FB763}"/>
              </a:ext>
            </a:extLst>
          </p:cNvPr>
          <p:cNvSpPr/>
          <p:nvPr/>
        </p:nvSpPr>
        <p:spPr>
          <a:xfrm>
            <a:off x="4038600" y="583807"/>
            <a:ext cx="4114800" cy="4114800"/>
          </a:xfrm>
          <a:prstGeom prst="pie">
            <a:avLst>
              <a:gd name="adj1" fmla="val 17911998"/>
              <a:gd name="adj2" fmla="val 10724716"/>
            </a:avLst>
          </a:prstGeom>
          <a:gradFill>
            <a:gsLst>
              <a:gs pos="12000">
                <a:srgbClr val="81C499"/>
              </a:gs>
              <a:gs pos="99115">
                <a:srgbClr val="76C09B"/>
              </a:gs>
              <a:gs pos="62000">
                <a:srgbClr val="289DB7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B62BDFB-D251-49A9-B025-9D3C05E81ACF}"/>
              </a:ext>
            </a:extLst>
          </p:cNvPr>
          <p:cNvSpPr/>
          <p:nvPr/>
        </p:nvSpPr>
        <p:spPr>
          <a:xfrm>
            <a:off x="4381500" y="926707"/>
            <a:ext cx="3429000" cy="3429000"/>
          </a:xfrm>
          <a:custGeom>
            <a:avLst/>
            <a:gdLst>
              <a:gd name="connsiteX0" fmla="*/ 1714500 w 3429000"/>
              <a:gd name="connsiteY0" fmla="*/ 0 h 3429000"/>
              <a:gd name="connsiteX1" fmla="*/ 3429000 w 3429000"/>
              <a:gd name="connsiteY1" fmla="*/ 1714500 h 3429000"/>
              <a:gd name="connsiteX2" fmla="*/ 1714500 w 3429000"/>
              <a:gd name="connsiteY2" fmla="*/ 3429000 h 3429000"/>
              <a:gd name="connsiteX3" fmla="*/ 0 w 3429000"/>
              <a:gd name="connsiteY3" fmla="*/ 1714500 h 3429000"/>
              <a:gd name="connsiteX4" fmla="*/ 1714500 w 3429000"/>
              <a:gd name="connsiteY4" fmla="*/ 0 h 3429000"/>
              <a:gd name="connsiteX5" fmla="*/ 1714500 w 3429000"/>
              <a:gd name="connsiteY5" fmla="*/ 342900 h 3429000"/>
              <a:gd name="connsiteX6" fmla="*/ 342900 w 3429000"/>
              <a:gd name="connsiteY6" fmla="*/ 1714500 h 3429000"/>
              <a:gd name="connsiteX7" fmla="*/ 1714500 w 3429000"/>
              <a:gd name="connsiteY7" fmla="*/ 3086100 h 3429000"/>
              <a:gd name="connsiteX8" fmla="*/ 3086100 w 3429000"/>
              <a:gd name="connsiteY8" fmla="*/ 1714500 h 3429000"/>
              <a:gd name="connsiteX9" fmla="*/ 1714500 w 3429000"/>
              <a:gd name="connsiteY9" fmla="*/ 3429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29000" h="3429000">
                <a:moveTo>
                  <a:pt x="1714500" y="0"/>
                </a:moveTo>
                <a:cubicBezTo>
                  <a:pt x="2661392" y="0"/>
                  <a:pt x="3429000" y="767608"/>
                  <a:pt x="3429000" y="1714500"/>
                </a:cubicBezTo>
                <a:cubicBezTo>
                  <a:pt x="3429000" y="2661392"/>
                  <a:pt x="2661392" y="3429000"/>
                  <a:pt x="1714500" y="3429000"/>
                </a:cubicBezTo>
                <a:cubicBezTo>
                  <a:pt x="767608" y="3429000"/>
                  <a:pt x="0" y="2661392"/>
                  <a:pt x="0" y="1714500"/>
                </a:cubicBezTo>
                <a:cubicBezTo>
                  <a:pt x="0" y="767608"/>
                  <a:pt x="767608" y="0"/>
                  <a:pt x="1714500" y="0"/>
                </a:cubicBezTo>
                <a:close/>
                <a:moveTo>
                  <a:pt x="1714500" y="342900"/>
                </a:moveTo>
                <a:cubicBezTo>
                  <a:pt x="956986" y="342900"/>
                  <a:pt x="342900" y="956986"/>
                  <a:pt x="342900" y="1714500"/>
                </a:cubicBezTo>
                <a:cubicBezTo>
                  <a:pt x="342900" y="2472014"/>
                  <a:pt x="956986" y="3086100"/>
                  <a:pt x="1714500" y="3086100"/>
                </a:cubicBezTo>
                <a:cubicBezTo>
                  <a:pt x="2472014" y="3086100"/>
                  <a:pt x="3086100" y="2472014"/>
                  <a:pt x="3086100" y="1714500"/>
                </a:cubicBezTo>
                <a:cubicBezTo>
                  <a:pt x="3086100" y="956986"/>
                  <a:pt x="2472014" y="342900"/>
                  <a:pt x="1714500" y="3429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45AAAD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C2ABABD-F6BC-444E-A7C5-CC1B1E27D585}"/>
              </a:ext>
            </a:extLst>
          </p:cNvPr>
          <p:cNvSpPr/>
          <p:nvPr/>
        </p:nvSpPr>
        <p:spPr>
          <a:xfrm>
            <a:off x="4724400" y="1269607"/>
            <a:ext cx="2743200" cy="2743200"/>
          </a:xfrm>
          <a:custGeom>
            <a:avLst/>
            <a:gdLst>
              <a:gd name="connsiteX0" fmla="*/ 1371600 w 2743200"/>
              <a:gd name="connsiteY0" fmla="*/ 0 h 2743200"/>
              <a:gd name="connsiteX1" fmla="*/ 2743200 w 2743200"/>
              <a:gd name="connsiteY1" fmla="*/ 1371600 h 2743200"/>
              <a:gd name="connsiteX2" fmla="*/ 1371600 w 2743200"/>
              <a:gd name="connsiteY2" fmla="*/ 2743200 h 2743200"/>
              <a:gd name="connsiteX3" fmla="*/ 0 w 2743200"/>
              <a:gd name="connsiteY3" fmla="*/ 1371600 h 2743200"/>
              <a:gd name="connsiteX4" fmla="*/ 1371600 w 2743200"/>
              <a:gd name="connsiteY4" fmla="*/ 0 h 2743200"/>
              <a:gd name="connsiteX5" fmla="*/ 1371600 w 2743200"/>
              <a:gd name="connsiteY5" fmla="*/ 342900 h 2743200"/>
              <a:gd name="connsiteX6" fmla="*/ 342900 w 2743200"/>
              <a:gd name="connsiteY6" fmla="*/ 1371600 h 2743200"/>
              <a:gd name="connsiteX7" fmla="*/ 1371600 w 2743200"/>
              <a:gd name="connsiteY7" fmla="*/ 2400300 h 2743200"/>
              <a:gd name="connsiteX8" fmla="*/ 2400300 w 2743200"/>
              <a:gd name="connsiteY8" fmla="*/ 1371600 h 2743200"/>
              <a:gd name="connsiteX9" fmla="*/ 1371600 w 2743200"/>
              <a:gd name="connsiteY9" fmla="*/ 34290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43200" h="2743200">
                <a:moveTo>
                  <a:pt x="1371600" y="0"/>
                </a:moveTo>
                <a:cubicBezTo>
                  <a:pt x="2129114" y="0"/>
                  <a:pt x="2743200" y="614086"/>
                  <a:pt x="2743200" y="1371600"/>
                </a:cubicBezTo>
                <a:cubicBezTo>
                  <a:pt x="2743200" y="2129114"/>
                  <a:pt x="2129114" y="2743200"/>
                  <a:pt x="1371600" y="2743200"/>
                </a:cubicBezTo>
                <a:cubicBezTo>
                  <a:pt x="614086" y="2743200"/>
                  <a:pt x="0" y="2129114"/>
                  <a:pt x="0" y="1371600"/>
                </a:cubicBezTo>
                <a:cubicBezTo>
                  <a:pt x="0" y="614086"/>
                  <a:pt x="614086" y="0"/>
                  <a:pt x="1371600" y="0"/>
                </a:cubicBezTo>
                <a:close/>
                <a:moveTo>
                  <a:pt x="1371600" y="342900"/>
                </a:moveTo>
                <a:cubicBezTo>
                  <a:pt x="803465" y="342900"/>
                  <a:pt x="342900" y="803465"/>
                  <a:pt x="342900" y="1371600"/>
                </a:cubicBezTo>
                <a:cubicBezTo>
                  <a:pt x="342900" y="1939735"/>
                  <a:pt x="803465" y="2400300"/>
                  <a:pt x="1371600" y="2400300"/>
                </a:cubicBezTo>
                <a:cubicBezTo>
                  <a:pt x="1939735" y="2400300"/>
                  <a:pt x="2400300" y="1939735"/>
                  <a:pt x="2400300" y="1371600"/>
                </a:cubicBezTo>
                <a:cubicBezTo>
                  <a:pt x="2400300" y="803465"/>
                  <a:pt x="1939735" y="342900"/>
                  <a:pt x="1371600" y="3429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D101C5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tial Circle 17">
            <a:extLst>
              <a:ext uri="{FF2B5EF4-FFF2-40B4-BE49-F238E27FC236}">
                <a16:creationId xmlns:a16="http://schemas.microsoft.com/office/drawing/2014/main" id="{C681265C-D512-4F8D-94EB-C055AE4B85D6}"/>
              </a:ext>
            </a:extLst>
          </p:cNvPr>
          <p:cNvSpPr/>
          <p:nvPr/>
        </p:nvSpPr>
        <p:spPr>
          <a:xfrm>
            <a:off x="4381500" y="926707"/>
            <a:ext cx="3429000" cy="3429000"/>
          </a:xfrm>
          <a:prstGeom prst="pie">
            <a:avLst>
              <a:gd name="adj1" fmla="val 18610724"/>
              <a:gd name="adj2" fmla="val 10684613"/>
            </a:avLst>
          </a:prstGeom>
          <a:gradFill>
            <a:gsLst>
              <a:gs pos="95575">
                <a:srgbClr val="E701D3"/>
              </a:gs>
              <a:gs pos="34000">
                <a:srgbClr val="E701D3"/>
              </a:gs>
              <a:gs pos="69000">
                <a:srgbClr val="A501A9"/>
              </a:gs>
            </a:gsLst>
            <a:lin ang="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artial Circle 18">
            <a:extLst>
              <a:ext uri="{FF2B5EF4-FFF2-40B4-BE49-F238E27FC236}">
                <a16:creationId xmlns:a16="http://schemas.microsoft.com/office/drawing/2014/main" id="{C8700539-57DC-485B-B822-A76F58B4C675}"/>
              </a:ext>
            </a:extLst>
          </p:cNvPr>
          <p:cNvSpPr/>
          <p:nvPr/>
        </p:nvSpPr>
        <p:spPr>
          <a:xfrm>
            <a:off x="4724400" y="1269607"/>
            <a:ext cx="2743200" cy="2743200"/>
          </a:xfrm>
          <a:prstGeom prst="pie">
            <a:avLst>
              <a:gd name="adj1" fmla="val 16192122"/>
              <a:gd name="adj2" fmla="val 10663477"/>
            </a:avLst>
          </a:prstGeom>
          <a:gradFill flip="none" rotWithShape="1">
            <a:gsLst>
              <a:gs pos="57504">
                <a:srgbClr val="F6A112"/>
              </a:gs>
              <a:gs pos="17000">
                <a:srgbClr val="F9C706"/>
              </a:gs>
              <a:gs pos="100000">
                <a:srgbClr val="F9C706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FC26E93-13CE-4767-A4F0-FD020C987BC5}"/>
              </a:ext>
            </a:extLst>
          </p:cNvPr>
          <p:cNvSpPr/>
          <p:nvPr/>
        </p:nvSpPr>
        <p:spPr>
          <a:xfrm>
            <a:off x="5067300" y="1612507"/>
            <a:ext cx="2057400" cy="2057400"/>
          </a:xfrm>
          <a:custGeom>
            <a:avLst/>
            <a:gdLst>
              <a:gd name="connsiteX0" fmla="*/ 1028700 w 2057400"/>
              <a:gd name="connsiteY0" fmla="*/ 0 h 2057400"/>
              <a:gd name="connsiteX1" fmla="*/ 2057400 w 2057400"/>
              <a:gd name="connsiteY1" fmla="*/ 1028700 h 2057400"/>
              <a:gd name="connsiteX2" fmla="*/ 1028700 w 2057400"/>
              <a:gd name="connsiteY2" fmla="*/ 2057400 h 2057400"/>
              <a:gd name="connsiteX3" fmla="*/ 0 w 2057400"/>
              <a:gd name="connsiteY3" fmla="*/ 1028700 h 2057400"/>
              <a:gd name="connsiteX4" fmla="*/ 1028700 w 2057400"/>
              <a:gd name="connsiteY4" fmla="*/ 0 h 2057400"/>
              <a:gd name="connsiteX5" fmla="*/ 1028700 w 2057400"/>
              <a:gd name="connsiteY5" fmla="*/ 342900 h 2057400"/>
              <a:gd name="connsiteX6" fmla="*/ 342900 w 2057400"/>
              <a:gd name="connsiteY6" fmla="*/ 1028700 h 2057400"/>
              <a:gd name="connsiteX7" fmla="*/ 1028700 w 2057400"/>
              <a:gd name="connsiteY7" fmla="*/ 1714500 h 2057400"/>
              <a:gd name="connsiteX8" fmla="*/ 1714500 w 2057400"/>
              <a:gd name="connsiteY8" fmla="*/ 1028700 h 2057400"/>
              <a:gd name="connsiteX9" fmla="*/ 1028700 w 2057400"/>
              <a:gd name="connsiteY9" fmla="*/ 34290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57400" h="2057400">
                <a:moveTo>
                  <a:pt x="1028700" y="0"/>
                </a:moveTo>
                <a:cubicBezTo>
                  <a:pt x="1596835" y="0"/>
                  <a:pt x="2057400" y="460565"/>
                  <a:pt x="2057400" y="1028700"/>
                </a:cubicBezTo>
                <a:cubicBezTo>
                  <a:pt x="2057400" y="1596835"/>
                  <a:pt x="1596835" y="2057400"/>
                  <a:pt x="1028700" y="2057400"/>
                </a:cubicBezTo>
                <a:cubicBezTo>
                  <a:pt x="460565" y="2057400"/>
                  <a:pt x="0" y="1596835"/>
                  <a:pt x="0" y="1028700"/>
                </a:cubicBezTo>
                <a:cubicBezTo>
                  <a:pt x="0" y="460565"/>
                  <a:pt x="460565" y="0"/>
                  <a:pt x="1028700" y="0"/>
                </a:cubicBezTo>
                <a:close/>
                <a:moveTo>
                  <a:pt x="1028700" y="342900"/>
                </a:moveTo>
                <a:cubicBezTo>
                  <a:pt x="649943" y="342900"/>
                  <a:pt x="342900" y="649943"/>
                  <a:pt x="342900" y="1028700"/>
                </a:cubicBezTo>
                <a:cubicBezTo>
                  <a:pt x="342900" y="1407457"/>
                  <a:pt x="649943" y="1714500"/>
                  <a:pt x="1028700" y="1714500"/>
                </a:cubicBezTo>
                <a:cubicBezTo>
                  <a:pt x="1407457" y="1714500"/>
                  <a:pt x="1714500" y="1407457"/>
                  <a:pt x="1714500" y="1028700"/>
                </a:cubicBezTo>
                <a:cubicBezTo>
                  <a:pt x="1714500" y="649943"/>
                  <a:pt x="1407457" y="342900"/>
                  <a:pt x="1028700" y="3429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6A311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artial Circle 19">
            <a:extLst>
              <a:ext uri="{FF2B5EF4-FFF2-40B4-BE49-F238E27FC236}">
                <a16:creationId xmlns:a16="http://schemas.microsoft.com/office/drawing/2014/main" id="{2A6E5CDB-3A7B-4424-B12E-A7C733C5BA37}"/>
              </a:ext>
            </a:extLst>
          </p:cNvPr>
          <p:cNvSpPr/>
          <p:nvPr/>
        </p:nvSpPr>
        <p:spPr>
          <a:xfrm>
            <a:off x="5067300" y="1612507"/>
            <a:ext cx="2057400" cy="2057400"/>
          </a:xfrm>
          <a:prstGeom prst="pie">
            <a:avLst>
              <a:gd name="adj1" fmla="val 20235699"/>
              <a:gd name="adj2" fmla="val 10657272"/>
            </a:avLst>
          </a:prstGeom>
          <a:gradFill flip="none" rotWithShape="1">
            <a:gsLst>
              <a:gs pos="36000">
                <a:srgbClr val="ACD12B"/>
              </a:gs>
              <a:gs pos="100000">
                <a:srgbClr val="B8D626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3EBF6BD-B2F2-4E41-B6E1-4A731AAC60B2}"/>
              </a:ext>
            </a:extLst>
          </p:cNvPr>
          <p:cNvSpPr/>
          <p:nvPr/>
        </p:nvSpPr>
        <p:spPr>
          <a:xfrm>
            <a:off x="5410200" y="1955407"/>
            <a:ext cx="1371600" cy="1371600"/>
          </a:xfrm>
          <a:custGeom>
            <a:avLst/>
            <a:gdLst>
              <a:gd name="connsiteX0" fmla="*/ 685800 w 1371600"/>
              <a:gd name="connsiteY0" fmla="*/ 0 h 1371600"/>
              <a:gd name="connsiteX1" fmla="*/ 1371600 w 1371600"/>
              <a:gd name="connsiteY1" fmla="*/ 685800 h 1371600"/>
              <a:gd name="connsiteX2" fmla="*/ 685800 w 1371600"/>
              <a:gd name="connsiteY2" fmla="*/ 1371600 h 1371600"/>
              <a:gd name="connsiteX3" fmla="*/ 0 w 1371600"/>
              <a:gd name="connsiteY3" fmla="*/ 685800 h 1371600"/>
              <a:gd name="connsiteX4" fmla="*/ 685800 w 1371600"/>
              <a:gd name="connsiteY4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0" h="1371600">
                <a:moveTo>
                  <a:pt x="685800" y="0"/>
                </a:moveTo>
                <a:cubicBezTo>
                  <a:pt x="1064557" y="0"/>
                  <a:pt x="1371600" y="307043"/>
                  <a:pt x="1371600" y="685800"/>
                </a:cubicBezTo>
                <a:cubicBezTo>
                  <a:pt x="1371600" y="1064557"/>
                  <a:pt x="1064557" y="1371600"/>
                  <a:pt x="685800" y="1371600"/>
                </a:cubicBezTo>
                <a:cubicBezTo>
                  <a:pt x="307043" y="1371600"/>
                  <a:pt x="0" y="1064557"/>
                  <a:pt x="0" y="685800"/>
                </a:cubicBezTo>
                <a:cubicBezTo>
                  <a:pt x="0" y="307043"/>
                  <a:pt x="307043" y="0"/>
                  <a:pt x="68580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B6D527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A8349A1-F0B3-44E1-A6D9-2E7D1817A088}"/>
              </a:ext>
            </a:extLst>
          </p:cNvPr>
          <p:cNvSpPr/>
          <p:nvPr/>
        </p:nvSpPr>
        <p:spPr>
          <a:xfrm>
            <a:off x="5633232" y="2178439"/>
            <a:ext cx="925537" cy="925537"/>
          </a:xfrm>
          <a:custGeom>
            <a:avLst/>
            <a:gdLst>
              <a:gd name="connsiteX0" fmla="*/ 685800 w 1371600"/>
              <a:gd name="connsiteY0" fmla="*/ 0 h 1371600"/>
              <a:gd name="connsiteX1" fmla="*/ 1371600 w 1371600"/>
              <a:gd name="connsiteY1" fmla="*/ 685800 h 1371600"/>
              <a:gd name="connsiteX2" fmla="*/ 685800 w 1371600"/>
              <a:gd name="connsiteY2" fmla="*/ 1371600 h 1371600"/>
              <a:gd name="connsiteX3" fmla="*/ 0 w 1371600"/>
              <a:gd name="connsiteY3" fmla="*/ 685800 h 1371600"/>
              <a:gd name="connsiteX4" fmla="*/ 685800 w 1371600"/>
              <a:gd name="connsiteY4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0" h="1371600">
                <a:moveTo>
                  <a:pt x="685800" y="0"/>
                </a:moveTo>
                <a:cubicBezTo>
                  <a:pt x="1064557" y="0"/>
                  <a:pt x="1371600" y="307043"/>
                  <a:pt x="1371600" y="685800"/>
                </a:cubicBezTo>
                <a:cubicBezTo>
                  <a:pt x="1371600" y="1064557"/>
                  <a:pt x="1064557" y="1371600"/>
                  <a:pt x="685800" y="1371600"/>
                </a:cubicBezTo>
                <a:cubicBezTo>
                  <a:pt x="307043" y="1371600"/>
                  <a:pt x="0" y="1064557"/>
                  <a:pt x="0" y="685800"/>
                </a:cubicBezTo>
                <a:cubicBezTo>
                  <a:pt x="0" y="307043"/>
                  <a:pt x="307043" y="0"/>
                  <a:pt x="685800" y="0"/>
                </a:cubicBezTo>
                <a:close/>
              </a:path>
            </a:pathLst>
          </a:custGeom>
          <a:solidFill>
            <a:srgbClr val="FE1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0F77E53-B15E-4951-BBD5-FE064FD01548}"/>
              </a:ext>
            </a:extLst>
          </p:cNvPr>
          <p:cNvSpPr/>
          <p:nvPr/>
        </p:nvSpPr>
        <p:spPr>
          <a:xfrm>
            <a:off x="5067300" y="2513196"/>
            <a:ext cx="332221" cy="33222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ACD1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B2412EE-9B64-43C5-8F0F-323A35D628A6}"/>
              </a:ext>
            </a:extLst>
          </p:cNvPr>
          <p:cNvSpPr/>
          <p:nvPr/>
        </p:nvSpPr>
        <p:spPr>
          <a:xfrm>
            <a:off x="4733363" y="2513196"/>
            <a:ext cx="332221" cy="33222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F9C7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87F50F7-7BA3-4068-A38B-6C1816258C85}"/>
              </a:ext>
            </a:extLst>
          </p:cNvPr>
          <p:cNvSpPr/>
          <p:nvPr/>
        </p:nvSpPr>
        <p:spPr>
          <a:xfrm>
            <a:off x="4386840" y="2513195"/>
            <a:ext cx="332221" cy="33222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E701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1BFB7BC-9585-4449-A575-172A365586BD}"/>
              </a:ext>
            </a:extLst>
          </p:cNvPr>
          <p:cNvSpPr/>
          <p:nvPr/>
        </p:nvSpPr>
        <p:spPr>
          <a:xfrm>
            <a:off x="4038600" y="2507179"/>
            <a:ext cx="332221" cy="33222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81C4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92AE570-6C0B-4FD5-81DE-ED9D0BE622D3}"/>
              </a:ext>
            </a:extLst>
          </p:cNvPr>
          <p:cNvSpPr/>
          <p:nvPr/>
        </p:nvSpPr>
        <p:spPr>
          <a:xfrm>
            <a:off x="6727171" y="2149238"/>
            <a:ext cx="332221" cy="332221"/>
          </a:xfrm>
          <a:prstGeom prst="ellipse">
            <a:avLst/>
          </a:prstGeom>
          <a:solidFill>
            <a:srgbClr val="B8D626"/>
          </a:solidFill>
          <a:ln>
            <a:solidFill>
              <a:srgbClr val="B8D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F478DFB-2D94-4BFA-B703-67CD36669B46}"/>
              </a:ext>
            </a:extLst>
          </p:cNvPr>
          <p:cNvSpPr/>
          <p:nvPr/>
        </p:nvSpPr>
        <p:spPr>
          <a:xfrm>
            <a:off x="5941414" y="1270731"/>
            <a:ext cx="332221" cy="332221"/>
          </a:xfrm>
          <a:prstGeom prst="ellipse">
            <a:avLst/>
          </a:prstGeom>
          <a:solidFill>
            <a:srgbClr val="F6A311"/>
          </a:solidFill>
          <a:ln>
            <a:solidFill>
              <a:srgbClr val="F6A3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BECF471-E391-45BA-9878-F31A842AB781}"/>
              </a:ext>
            </a:extLst>
          </p:cNvPr>
          <p:cNvSpPr/>
          <p:nvPr/>
        </p:nvSpPr>
        <p:spPr>
          <a:xfrm>
            <a:off x="6917540" y="1291799"/>
            <a:ext cx="332221" cy="332221"/>
          </a:xfrm>
          <a:prstGeom prst="ellipse">
            <a:avLst/>
          </a:prstGeom>
          <a:solidFill>
            <a:srgbClr val="D101C5"/>
          </a:solidFill>
          <a:ln>
            <a:solidFill>
              <a:srgbClr val="D10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8A31F1E-B303-461F-96FE-67A596051A9F}"/>
              </a:ext>
            </a:extLst>
          </p:cNvPr>
          <p:cNvSpPr/>
          <p:nvPr/>
        </p:nvSpPr>
        <p:spPr>
          <a:xfrm>
            <a:off x="6849807" y="826132"/>
            <a:ext cx="332221" cy="332221"/>
          </a:xfrm>
          <a:prstGeom prst="ellipse">
            <a:avLst/>
          </a:prstGeom>
          <a:solidFill>
            <a:srgbClr val="45AAAD"/>
          </a:solidFill>
          <a:ln>
            <a:solidFill>
              <a:srgbClr val="45AA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7CBBA0-2D1F-4334-A334-E4800669644A}"/>
              </a:ext>
            </a:extLst>
          </p:cNvPr>
          <p:cNvSpPr txBox="1"/>
          <p:nvPr/>
        </p:nvSpPr>
        <p:spPr>
          <a:xfrm>
            <a:off x="5106093" y="224419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6F125E-805F-4FF0-AF4F-18392757061C}"/>
              </a:ext>
            </a:extLst>
          </p:cNvPr>
          <p:cNvSpPr txBox="1"/>
          <p:nvPr/>
        </p:nvSpPr>
        <p:spPr>
          <a:xfrm>
            <a:off x="4732787" y="224953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850C915-F5E3-4969-B59F-2CF8C019616C}"/>
              </a:ext>
            </a:extLst>
          </p:cNvPr>
          <p:cNvSpPr txBox="1"/>
          <p:nvPr/>
        </p:nvSpPr>
        <p:spPr>
          <a:xfrm>
            <a:off x="4374849" y="225487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A28748D-9B14-47D3-920C-25E5A065DA94}"/>
              </a:ext>
            </a:extLst>
          </p:cNvPr>
          <p:cNvSpPr txBox="1"/>
          <p:nvPr/>
        </p:nvSpPr>
        <p:spPr>
          <a:xfrm>
            <a:off x="4039963" y="226021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</a:p>
        </p:txBody>
      </p:sp>
      <p:sp>
        <p:nvSpPr>
          <p:cNvPr id="36" name="!!Green">
            <a:extLst>
              <a:ext uri="{FF2B5EF4-FFF2-40B4-BE49-F238E27FC236}">
                <a16:creationId xmlns:a16="http://schemas.microsoft.com/office/drawing/2014/main" id="{513BFF7F-3CDE-4EBD-B682-D68C425AF22B}"/>
              </a:ext>
            </a:extLst>
          </p:cNvPr>
          <p:cNvSpPr/>
          <p:nvPr/>
        </p:nvSpPr>
        <p:spPr>
          <a:xfrm>
            <a:off x="1570897" y="5322624"/>
            <a:ext cx="332221" cy="332221"/>
          </a:xfrm>
          <a:prstGeom prst="ellipse">
            <a:avLst/>
          </a:prstGeom>
          <a:solidFill>
            <a:srgbClr val="B8D626"/>
          </a:solidFill>
          <a:ln>
            <a:solidFill>
              <a:srgbClr val="B8D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!!Orange">
            <a:extLst>
              <a:ext uri="{FF2B5EF4-FFF2-40B4-BE49-F238E27FC236}">
                <a16:creationId xmlns:a16="http://schemas.microsoft.com/office/drawing/2014/main" id="{858BFE8B-E09E-4C24-9E3C-9806A1CFE27F}"/>
              </a:ext>
            </a:extLst>
          </p:cNvPr>
          <p:cNvSpPr/>
          <p:nvPr/>
        </p:nvSpPr>
        <p:spPr>
          <a:xfrm>
            <a:off x="4345974" y="5258506"/>
            <a:ext cx="332221" cy="332221"/>
          </a:xfrm>
          <a:prstGeom prst="ellipse">
            <a:avLst/>
          </a:prstGeom>
          <a:solidFill>
            <a:srgbClr val="F6A311"/>
          </a:solidFill>
          <a:ln>
            <a:solidFill>
              <a:srgbClr val="F6A3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!!Purple">
            <a:extLst>
              <a:ext uri="{FF2B5EF4-FFF2-40B4-BE49-F238E27FC236}">
                <a16:creationId xmlns:a16="http://schemas.microsoft.com/office/drawing/2014/main" id="{3D5402A1-F9D1-4617-BDB2-73AB3401D439}"/>
              </a:ext>
            </a:extLst>
          </p:cNvPr>
          <p:cNvSpPr/>
          <p:nvPr/>
        </p:nvSpPr>
        <p:spPr>
          <a:xfrm>
            <a:off x="7444872" y="5322623"/>
            <a:ext cx="332221" cy="332221"/>
          </a:xfrm>
          <a:prstGeom prst="ellipse">
            <a:avLst/>
          </a:prstGeom>
          <a:solidFill>
            <a:srgbClr val="D101C5"/>
          </a:solidFill>
          <a:ln>
            <a:solidFill>
              <a:srgbClr val="D10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!!Teal">
            <a:extLst>
              <a:ext uri="{FF2B5EF4-FFF2-40B4-BE49-F238E27FC236}">
                <a16:creationId xmlns:a16="http://schemas.microsoft.com/office/drawing/2014/main" id="{8A303A4D-437A-4957-A62E-6B89C3A08FD3}"/>
              </a:ext>
            </a:extLst>
          </p:cNvPr>
          <p:cNvSpPr/>
          <p:nvPr/>
        </p:nvSpPr>
        <p:spPr>
          <a:xfrm>
            <a:off x="10445858" y="5322622"/>
            <a:ext cx="332221" cy="332221"/>
          </a:xfrm>
          <a:prstGeom prst="ellipse">
            <a:avLst/>
          </a:prstGeom>
          <a:solidFill>
            <a:srgbClr val="45AAAD"/>
          </a:solidFill>
          <a:ln>
            <a:solidFill>
              <a:srgbClr val="45AA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640686-7FAB-499C-ABBF-FF6265CABCBB}"/>
              </a:ext>
            </a:extLst>
          </p:cNvPr>
          <p:cNvSpPr txBox="1"/>
          <p:nvPr/>
        </p:nvSpPr>
        <p:spPr>
          <a:xfrm>
            <a:off x="-15079" y="5526863"/>
            <a:ext cx="32791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00" dirty="0">
                <a:latin typeface="Verdana" panose="020B0604030504040204" pitchFamily="34" charset="0"/>
                <a:ea typeface="Verdana" panose="020B0604030504040204" pitchFamily="34" charset="0"/>
              </a:rPr>
              <a:t>الحرص على التعلم : </a:t>
            </a:r>
          </a:p>
          <a:p>
            <a:pPr algn="ctr"/>
            <a:r>
              <a:rPr lang="ar-SY" sz="1600" dirty="0">
                <a:latin typeface="Verdana" panose="020B0604030504040204" pitchFamily="34" charset="0"/>
                <a:ea typeface="Verdana" panose="020B0604030504040204" pitchFamily="34" charset="0"/>
              </a:rPr>
              <a:t>وذلك بتحصيل العلوم المختلفة في المجالات المعرفية سواء بالاعتماد على واجب مدرسي</a:t>
            </a:r>
          </a:p>
          <a:p>
            <a:pPr algn="ctr"/>
            <a:r>
              <a:rPr lang="ar-SY" sz="1600" dirty="0">
                <a:latin typeface="Verdana" panose="020B0604030504040204" pitchFamily="34" charset="0"/>
                <a:ea typeface="Verdana" panose="020B0604030504040204" pitchFamily="34" charset="0"/>
              </a:rPr>
              <a:t>أو دافع شخصي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5C9B8DD-1A55-4D38-8116-74B344257E28}"/>
              </a:ext>
            </a:extLst>
          </p:cNvPr>
          <p:cNvSpPr txBox="1"/>
          <p:nvPr/>
        </p:nvSpPr>
        <p:spPr>
          <a:xfrm>
            <a:off x="2957359" y="5612420"/>
            <a:ext cx="31836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00" dirty="0">
                <a:latin typeface="Verdana" panose="020B0604030504040204" pitchFamily="34" charset="0"/>
                <a:ea typeface="Verdana" panose="020B0604030504040204" pitchFamily="34" charset="0"/>
              </a:rPr>
              <a:t>الإيجابية :</a:t>
            </a:r>
          </a:p>
          <a:p>
            <a:pPr algn="ctr"/>
            <a:r>
              <a:rPr lang="ar-SY" sz="1600" dirty="0">
                <a:latin typeface="Verdana" panose="020B0604030504040204" pitchFamily="34" charset="0"/>
                <a:ea typeface="Verdana" panose="020B0604030504040204" pitchFamily="34" charset="0"/>
              </a:rPr>
              <a:t>التجاوب و التفاعل و العطاء داخل المجتمع و هذا بخلاف السلبية التي تحمل معاني التقوقع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11944E9-F32D-420F-A4E7-A0F545960C35}"/>
              </a:ext>
            </a:extLst>
          </p:cNvPr>
          <p:cNvSpPr txBox="1"/>
          <p:nvPr/>
        </p:nvSpPr>
        <p:spPr>
          <a:xfrm>
            <a:off x="5823789" y="5612420"/>
            <a:ext cx="3401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00" dirty="0">
                <a:latin typeface="Verdana" panose="020B0604030504040204" pitchFamily="34" charset="0"/>
                <a:ea typeface="Verdana" panose="020B0604030504040204" pitchFamily="34" charset="0"/>
              </a:rPr>
              <a:t>الطموح :</a:t>
            </a:r>
          </a:p>
          <a:p>
            <a:pPr algn="ctr"/>
            <a:r>
              <a:rPr lang="ar-SY" sz="1600" dirty="0">
                <a:latin typeface="Verdana" panose="020B0604030504040204" pitchFamily="34" charset="0"/>
                <a:ea typeface="Verdana" panose="020B0604030504040204" pitchFamily="34" charset="0"/>
              </a:rPr>
              <a:t>أن يكون الإنسان حريصا على تحقيق أهدافه و غاياته المشروعة فالطموح هو طريق النجاح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7E8019C-1B2A-4E10-B698-F6D2FF932D9A}"/>
              </a:ext>
            </a:extLst>
          </p:cNvPr>
          <p:cNvSpPr txBox="1"/>
          <p:nvPr/>
        </p:nvSpPr>
        <p:spPr>
          <a:xfrm>
            <a:off x="8858250" y="5632452"/>
            <a:ext cx="33845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00" dirty="0">
                <a:latin typeface="Verdana" panose="020B0604030504040204" pitchFamily="34" charset="0"/>
                <a:ea typeface="Verdana" panose="020B0604030504040204" pitchFamily="34" charset="0"/>
              </a:rPr>
              <a:t>المسؤولية :</a:t>
            </a:r>
          </a:p>
          <a:p>
            <a:pPr algn="ctr"/>
            <a:r>
              <a:rPr lang="ar-SY" sz="1600" dirty="0">
                <a:latin typeface="Verdana" panose="020B0604030504040204" pitchFamily="34" charset="0"/>
                <a:ea typeface="Verdana" panose="020B0604030504040204" pitchFamily="34" charset="0"/>
              </a:rPr>
              <a:t>التزام الشخص و تحمله لجميع أقواله و أفعاله فيكون على قدر المسؤولية المنوطة به</a:t>
            </a:r>
          </a:p>
          <a:p>
            <a:pPr algn="ctr"/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504280-90FC-46C8-A6C3-D90D7F077957}"/>
              </a:ext>
            </a:extLst>
          </p:cNvPr>
          <p:cNvSpPr/>
          <p:nvPr/>
        </p:nvSpPr>
        <p:spPr>
          <a:xfrm>
            <a:off x="197917" y="5092619"/>
            <a:ext cx="11939491" cy="148058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7208137-7D4C-4916-99CC-838FE8E9CE42}"/>
              </a:ext>
            </a:extLst>
          </p:cNvPr>
          <p:cNvCxnSpPr>
            <a:cxnSpLocks/>
          </p:cNvCxnSpPr>
          <p:nvPr/>
        </p:nvCxnSpPr>
        <p:spPr>
          <a:xfrm>
            <a:off x="3195415" y="5092619"/>
            <a:ext cx="0" cy="1480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71B46EB-5F33-48B2-B363-4FE7A19F11DA}"/>
              </a:ext>
            </a:extLst>
          </p:cNvPr>
          <p:cNvCxnSpPr>
            <a:cxnSpLocks/>
          </p:cNvCxnSpPr>
          <p:nvPr/>
        </p:nvCxnSpPr>
        <p:spPr>
          <a:xfrm>
            <a:off x="6095497" y="5092619"/>
            <a:ext cx="0" cy="1480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F69E92A-0841-479A-8221-1DB7D33CCF18}"/>
              </a:ext>
            </a:extLst>
          </p:cNvPr>
          <p:cNvCxnSpPr>
            <a:cxnSpLocks/>
          </p:cNvCxnSpPr>
          <p:nvPr/>
        </p:nvCxnSpPr>
        <p:spPr>
          <a:xfrm>
            <a:off x="8995579" y="5092619"/>
            <a:ext cx="0" cy="1480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4">
            <a:extLst>
              <a:ext uri="{FF2B5EF4-FFF2-40B4-BE49-F238E27FC236}">
                <a16:creationId xmlns:a16="http://schemas.microsoft.com/office/drawing/2014/main" id="{B79B37BB-2A09-41CA-AC46-B2367855A6E4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مجموعة 83">
            <a:extLst>
              <a:ext uri="{FF2B5EF4-FFF2-40B4-BE49-F238E27FC236}">
                <a16:creationId xmlns:a16="http://schemas.microsoft.com/office/drawing/2014/main" id="{72E9974A-80EC-4B04-B3C4-0F5011817786}"/>
              </a:ext>
            </a:extLst>
          </p:cNvPr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2" name="مجموعة 84">
              <a:extLst>
                <a:ext uri="{FF2B5EF4-FFF2-40B4-BE49-F238E27FC236}">
                  <a16:creationId xmlns:a16="http://schemas.microsoft.com/office/drawing/2014/main" id="{350C7B7F-0228-4AD5-A7A6-5C391C494E68}"/>
                </a:ext>
              </a:extLst>
            </p:cNvPr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9" name="Rectangle: Top Corners Rounded 29">
                <a:extLst>
                  <a:ext uri="{FF2B5EF4-FFF2-40B4-BE49-F238E27FC236}">
                    <a16:creationId xmlns:a16="http://schemas.microsoft.com/office/drawing/2014/main" id="{AB42C445-BB15-4BA3-8D96-48434B9AB758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extBox 37">
                <a:extLst>
                  <a:ext uri="{FF2B5EF4-FFF2-40B4-BE49-F238E27FC236}">
                    <a16:creationId xmlns:a16="http://schemas.microsoft.com/office/drawing/2014/main" id="{A6BC7A54-8497-4BA5-A6B6-E43EEC616144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8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3" name="مجموعة 85">
              <a:extLst>
                <a:ext uri="{FF2B5EF4-FFF2-40B4-BE49-F238E27FC236}">
                  <a16:creationId xmlns:a16="http://schemas.microsoft.com/office/drawing/2014/main" id="{F3F5A62A-2B16-4906-8E0E-A22830EB7BCF}"/>
                </a:ext>
              </a:extLst>
            </p:cNvPr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8F1BB309-D69D-48DD-BB22-6BA97E1A7E4C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5D3C1ED9-BCE8-4F1B-BD1D-D882F925B5FC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4" name="Group 52">
                <a:extLst>
                  <a:ext uri="{FF2B5EF4-FFF2-40B4-BE49-F238E27FC236}">
                    <a16:creationId xmlns:a16="http://schemas.microsoft.com/office/drawing/2014/main" id="{21621C16-6A0F-4C96-B00B-E5B237BDF7AA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822697"/>
                <a:chOff x="5162561" y="1484950"/>
                <a:chExt cx="5116090" cy="822697"/>
              </a:xfrm>
            </p:grpSpPr>
            <p:sp>
              <p:nvSpPr>
                <p:cNvPr id="55" name="TextBox 53">
                  <a:extLst>
                    <a:ext uri="{FF2B5EF4-FFF2-40B4-BE49-F238E27FC236}">
                      <a16:creationId xmlns:a16="http://schemas.microsoft.com/office/drawing/2014/main" id="{5338AC9E-EAB6-4B41-AD1C-FE632147345E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السابع عشر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7" name="TextBox 54">
                  <a:extLst>
                    <a:ext uri="{FF2B5EF4-FFF2-40B4-BE49-F238E27FC236}">
                      <a16:creationId xmlns:a16="http://schemas.microsoft.com/office/drawing/2014/main" id="{BF8B9845-8CDB-4AE1-B819-BB019C39FFA5}"/>
                    </a:ext>
                  </a:extLst>
                </p:cNvPr>
                <p:cNvSpPr txBox="1"/>
                <p:nvPr/>
              </p:nvSpPr>
              <p:spPr>
                <a:xfrm>
                  <a:off x="5162561" y="1907537"/>
                  <a:ext cx="51160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dirty="0">
                      <a:latin typeface="Century Gothic" panose="020B0502020202020204" pitchFamily="34" charset="0"/>
                    </a:rPr>
                    <a:t>التنمية الذاتية </a:t>
                  </a:r>
                </a:p>
              </p:txBody>
            </p:sp>
          </p:grpSp>
        </p:grpSp>
        <p:grpSp>
          <p:nvGrpSpPr>
            <p:cNvPr id="44" name="Group 31">
              <a:extLst>
                <a:ext uri="{FF2B5EF4-FFF2-40B4-BE49-F238E27FC236}">
                  <a16:creationId xmlns:a16="http://schemas.microsoft.com/office/drawing/2014/main" id="{3055E052-41BE-4318-9937-D97C0DDBB8B3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5" name="Oval 32">
                <a:extLst>
                  <a:ext uri="{FF2B5EF4-FFF2-40B4-BE49-F238E27FC236}">
                    <a16:creationId xmlns:a16="http://schemas.microsoft.com/office/drawing/2014/main" id="{E361F1CF-6AEB-469D-BDEE-95A83A36C115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33">
                <a:extLst>
                  <a:ext uri="{FF2B5EF4-FFF2-40B4-BE49-F238E27FC236}">
                    <a16:creationId xmlns:a16="http://schemas.microsoft.com/office/drawing/2014/main" id="{0B408E1F-F137-47D2-B653-DFF72EC027F1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lowchart: Terminator 34">
                <a:extLst>
                  <a:ext uri="{FF2B5EF4-FFF2-40B4-BE49-F238E27FC236}">
                    <a16:creationId xmlns:a16="http://schemas.microsoft.com/office/drawing/2014/main" id="{97BE6C63-B584-44E5-8A44-C8330D99283F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1" name="Rectangle 5">
            <a:extLst>
              <a:ext uri="{FF2B5EF4-FFF2-40B4-BE49-F238E27FC236}">
                <a16:creationId xmlns:a16="http://schemas.microsoft.com/office/drawing/2014/main" id="{BE583193-FE96-45B8-AF2D-E6982BE5BD16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743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2959</TotalTime>
  <Words>344</Words>
  <Application>Microsoft Office PowerPoint</Application>
  <PresentationFormat>شاشة عريضة</PresentationFormat>
  <Paragraphs>99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Cooper Black</vt:lpstr>
      <vt:lpstr>Open Sans</vt:lpstr>
      <vt:lpstr>Oswald</vt:lpstr>
      <vt:lpstr>Verdana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1135</cp:revision>
  <dcterms:created xsi:type="dcterms:W3CDTF">2020-11-11T11:02:52Z</dcterms:created>
  <dcterms:modified xsi:type="dcterms:W3CDTF">2021-01-23T13:39:32Z</dcterms:modified>
</cp:coreProperties>
</file>