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477" r:id="rId4"/>
    <p:sldId id="478" r:id="rId5"/>
    <p:sldId id="335" r:id="rId6"/>
    <p:sldId id="479" r:id="rId7"/>
    <p:sldId id="341" r:id="rId8"/>
    <p:sldId id="340" r:id="rId9"/>
    <p:sldId id="319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26"/>
      </p:cViewPr>
      <p:guideLst>
        <p:guide orient="horz" pos="3158"/>
        <p:guide pos="3863"/>
        <p:guide orient="horz"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الحروق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985370" y="-3602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58710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الحروق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تعرض الجسم لمؤثر خارجي غير طبيعي أو شديد مثل : الحرارة أو البرودة مما يؤدي إلى إصابة أنسجة الجلد بدرجات متفاوتة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الحروق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B87DE76-8165-42BE-8B7D-DF59F5FD2431}"/>
              </a:ext>
            </a:extLst>
          </p:cNvPr>
          <p:cNvGrpSpPr/>
          <p:nvPr/>
        </p:nvGrpSpPr>
        <p:grpSpPr>
          <a:xfrm flipH="1" flipV="1">
            <a:off x="9882066" y="2360388"/>
            <a:ext cx="1834212" cy="635091"/>
            <a:chOff x="1431941" y="2643418"/>
            <a:chExt cx="1834212" cy="635091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DEEC376-70DE-4711-80DA-678A605575F1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ECC0B5E-8DAA-4998-851B-46EECC2237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3C4D0BD-46BB-444F-96E4-9641AB5A92BA}"/>
              </a:ext>
            </a:extLst>
          </p:cNvPr>
          <p:cNvSpPr txBox="1"/>
          <p:nvPr/>
        </p:nvSpPr>
        <p:spPr>
          <a:xfrm>
            <a:off x="3035175" y="2563633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يكون الحرق بالحرارة الساخنة نتيجة التعرض للإصابة بحرار  جافة مثل : المدفأة أو رطبة مثل : الماء الساخن</a:t>
            </a:r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7EDF1F7-4D36-41D8-B3F3-4D092E5A15D2}"/>
              </a:ext>
            </a:extLst>
          </p:cNvPr>
          <p:cNvSpPr/>
          <p:nvPr/>
        </p:nvSpPr>
        <p:spPr>
          <a:xfrm>
            <a:off x="7707590" y="1358231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 8">
            <a:extLst>
              <a:ext uri="{FF2B5EF4-FFF2-40B4-BE49-F238E27FC236}">
                <a16:creationId xmlns:a16="http://schemas.microsoft.com/office/drawing/2014/main" id="{8853E726-4624-42BE-AE8B-EBE2DC9A6B6A}"/>
              </a:ext>
            </a:extLst>
          </p:cNvPr>
          <p:cNvSpPr/>
          <p:nvPr/>
        </p:nvSpPr>
        <p:spPr>
          <a:xfrm>
            <a:off x="7603639" y="1974755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541C312E-49FD-4660-A709-9B0D629A8148}"/>
              </a:ext>
            </a:extLst>
          </p:cNvPr>
          <p:cNvSpPr/>
          <p:nvPr/>
        </p:nvSpPr>
        <p:spPr>
          <a:xfrm flipV="1">
            <a:off x="7707590" y="2286914"/>
            <a:ext cx="587248" cy="332352"/>
          </a:xfrm>
          <a:prstGeom prst="triangle">
            <a:avLst>
              <a:gd name="adj" fmla="val 68525"/>
            </a:avLst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C628F1D-8809-4C65-B5C5-329F172D52BF}"/>
              </a:ext>
            </a:extLst>
          </p:cNvPr>
          <p:cNvGrpSpPr/>
          <p:nvPr/>
        </p:nvGrpSpPr>
        <p:grpSpPr>
          <a:xfrm>
            <a:off x="7409257" y="1358230"/>
            <a:ext cx="3078687" cy="927941"/>
            <a:chOff x="7409257" y="1358230"/>
            <a:chExt cx="3078687" cy="92794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EC5BD79-90F5-4C46-B719-3D150CD46A95}"/>
                </a:ext>
              </a:extLst>
            </p:cNvPr>
            <p:cNvSpPr/>
            <p:nvPr/>
          </p:nvSpPr>
          <p:spPr>
            <a:xfrm>
              <a:off x="7707590" y="1358230"/>
              <a:ext cx="2780354" cy="92794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4975D2F-7080-4F9B-996E-6B9BAC82B887}"/>
                </a:ext>
              </a:extLst>
            </p:cNvPr>
            <p:cNvSpPr txBox="1"/>
            <p:nvPr/>
          </p:nvSpPr>
          <p:spPr>
            <a:xfrm>
              <a:off x="7409257" y="1409284"/>
              <a:ext cx="27313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عوامل فيزيائية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Parallelogram 8">
            <a:extLst>
              <a:ext uri="{FF2B5EF4-FFF2-40B4-BE49-F238E27FC236}">
                <a16:creationId xmlns:a16="http://schemas.microsoft.com/office/drawing/2014/main" id="{0116D20F-CE90-4A0E-B2B1-3D8D0818E38E}"/>
              </a:ext>
            </a:extLst>
          </p:cNvPr>
          <p:cNvSpPr/>
          <p:nvPr/>
        </p:nvSpPr>
        <p:spPr>
          <a:xfrm>
            <a:off x="8080347" y="2182660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100000">
                <a:srgbClr val="B80000"/>
              </a:gs>
              <a:gs pos="2000">
                <a:srgbClr val="FF7453"/>
              </a:gs>
              <a:gs pos="62000">
                <a:srgbClr val="CC00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0F37B6-80F2-466D-AE31-DC343707D226}"/>
              </a:ext>
            </a:extLst>
          </p:cNvPr>
          <p:cNvGrpSpPr/>
          <p:nvPr/>
        </p:nvGrpSpPr>
        <p:grpSpPr>
          <a:xfrm>
            <a:off x="7707590" y="5024297"/>
            <a:ext cx="2780354" cy="505909"/>
            <a:chOff x="7707590" y="5024297"/>
            <a:chExt cx="2780354" cy="50590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78E45ED-A74B-43EE-91D7-CEA7A384465D}"/>
                </a:ext>
              </a:extLst>
            </p:cNvPr>
            <p:cNvSpPr/>
            <p:nvPr/>
          </p:nvSpPr>
          <p:spPr>
            <a:xfrm>
              <a:off x="7707590" y="5024297"/>
              <a:ext cx="2780354" cy="475472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CAD520F-C2B6-4587-B835-65C8D1FC0DA5}"/>
                </a:ext>
              </a:extLst>
            </p:cNvPr>
            <p:cNvSpPr txBox="1"/>
            <p:nvPr/>
          </p:nvSpPr>
          <p:spPr>
            <a:xfrm>
              <a:off x="7707590" y="5088512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E016A03-6E3E-4C5B-B60F-D9087EB80A8D}"/>
                </a:ext>
              </a:extLst>
            </p:cNvPr>
            <p:cNvSpPr txBox="1"/>
            <p:nvPr/>
          </p:nvSpPr>
          <p:spPr>
            <a:xfrm>
              <a:off x="9372955" y="5068541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844AB61E-308A-4498-AB95-0E3E7B37224D}"/>
              </a:ext>
            </a:extLst>
          </p:cNvPr>
          <p:cNvSpPr/>
          <p:nvPr/>
        </p:nvSpPr>
        <p:spPr>
          <a:xfrm>
            <a:off x="4256953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8">
            <a:extLst>
              <a:ext uri="{FF2B5EF4-FFF2-40B4-BE49-F238E27FC236}">
                <a16:creationId xmlns:a16="http://schemas.microsoft.com/office/drawing/2014/main" id="{77946929-CDB4-42D9-882A-CCBA18E3DC0C}"/>
              </a:ext>
            </a:extLst>
          </p:cNvPr>
          <p:cNvSpPr/>
          <p:nvPr/>
        </p:nvSpPr>
        <p:spPr>
          <a:xfrm>
            <a:off x="4153002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EA4D043D-B6D9-455D-856E-64878764A893}"/>
              </a:ext>
            </a:extLst>
          </p:cNvPr>
          <p:cNvSpPr/>
          <p:nvPr/>
        </p:nvSpPr>
        <p:spPr>
          <a:xfrm flipV="1">
            <a:off x="4256953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004D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0C03DE7-25B3-4690-B8D8-4EB2B3D7ADBD}"/>
              </a:ext>
            </a:extLst>
          </p:cNvPr>
          <p:cNvGrpSpPr/>
          <p:nvPr/>
        </p:nvGrpSpPr>
        <p:grpSpPr>
          <a:xfrm>
            <a:off x="3959427" y="1358974"/>
            <a:ext cx="3077880" cy="927941"/>
            <a:chOff x="3959427" y="1358974"/>
            <a:chExt cx="3077880" cy="92794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7EDB6B-2128-4812-AE1D-5F95CC98607C}"/>
                </a:ext>
              </a:extLst>
            </p:cNvPr>
            <p:cNvSpPr/>
            <p:nvPr/>
          </p:nvSpPr>
          <p:spPr>
            <a:xfrm>
              <a:off x="4256953" y="1358974"/>
              <a:ext cx="2780354" cy="927941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9DE4DB4-9D2F-4486-9CE7-FD655348A863}"/>
                </a:ext>
              </a:extLst>
            </p:cNvPr>
            <p:cNvSpPr txBox="1"/>
            <p:nvPr/>
          </p:nvSpPr>
          <p:spPr>
            <a:xfrm>
              <a:off x="3959427" y="1410028"/>
              <a:ext cx="27305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المواد الكيميائية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Parallelogram 8">
            <a:extLst>
              <a:ext uri="{FF2B5EF4-FFF2-40B4-BE49-F238E27FC236}">
                <a16:creationId xmlns:a16="http://schemas.microsoft.com/office/drawing/2014/main" id="{02E3E787-9A04-4E65-B476-666B55963232}"/>
              </a:ext>
            </a:extLst>
          </p:cNvPr>
          <p:cNvSpPr/>
          <p:nvPr/>
        </p:nvSpPr>
        <p:spPr>
          <a:xfrm>
            <a:off x="4629710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0066CC"/>
              </a:gs>
              <a:gs pos="0">
                <a:srgbClr val="0099FF"/>
              </a:gs>
              <a:gs pos="60000">
                <a:srgbClr val="0099FF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87ACAE-30EE-4C6A-9CFD-FCBFE7061687}"/>
              </a:ext>
            </a:extLst>
          </p:cNvPr>
          <p:cNvGrpSpPr/>
          <p:nvPr/>
        </p:nvGrpSpPr>
        <p:grpSpPr>
          <a:xfrm>
            <a:off x="4256953" y="5025041"/>
            <a:ext cx="2780354" cy="505909"/>
            <a:chOff x="4256953" y="5025041"/>
            <a:chExt cx="2780354" cy="50590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AF26E3D-5FC3-4838-8DE5-1391D3110514}"/>
                </a:ext>
              </a:extLst>
            </p:cNvPr>
            <p:cNvSpPr/>
            <p:nvPr/>
          </p:nvSpPr>
          <p:spPr>
            <a:xfrm>
              <a:off x="4256953" y="5025041"/>
              <a:ext cx="2780354" cy="475472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94E0697-DFFA-4436-B966-A415FA21C24C}"/>
                </a:ext>
              </a:extLst>
            </p:cNvPr>
            <p:cNvSpPr txBox="1"/>
            <p:nvPr/>
          </p:nvSpPr>
          <p:spPr>
            <a:xfrm>
              <a:off x="4256953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FB644DF-FA45-4473-9BFE-D0ABEB43CA7B}"/>
                </a:ext>
              </a:extLst>
            </p:cNvPr>
            <p:cNvSpPr txBox="1"/>
            <p:nvPr/>
          </p:nvSpPr>
          <p:spPr>
            <a:xfrm>
              <a:off x="5922318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17D4454-315C-42DA-9BE1-C5F5265D7DE7}"/>
              </a:ext>
            </a:extLst>
          </p:cNvPr>
          <p:cNvSpPr/>
          <p:nvPr/>
        </p:nvSpPr>
        <p:spPr>
          <a:xfrm>
            <a:off x="806316" y="1358975"/>
            <a:ext cx="2780354" cy="4141539"/>
          </a:xfrm>
          <a:prstGeom prst="rect">
            <a:avLst/>
          </a:prstGeom>
          <a:gradFill flip="none" rotWithShape="1">
            <a:gsLst>
              <a:gs pos="4000">
                <a:schemeClr val="bg1"/>
              </a:gs>
              <a:gs pos="87000">
                <a:schemeClr val="bg1">
                  <a:lumMod val="75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8">
            <a:extLst>
              <a:ext uri="{FF2B5EF4-FFF2-40B4-BE49-F238E27FC236}">
                <a16:creationId xmlns:a16="http://schemas.microsoft.com/office/drawing/2014/main" id="{50D762F4-D6D5-4051-BF35-DD6682E91857}"/>
              </a:ext>
            </a:extLst>
          </p:cNvPr>
          <p:cNvSpPr/>
          <p:nvPr/>
        </p:nvSpPr>
        <p:spPr>
          <a:xfrm>
            <a:off x="702365" y="1975499"/>
            <a:ext cx="3137628" cy="1731519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559559 h 696037"/>
              <a:gd name="connsiteX1" fmla="*/ 834403 w 4016413"/>
              <a:gd name="connsiteY1" fmla="*/ 941 h 696037"/>
              <a:gd name="connsiteX2" fmla="*/ 4016413 w 4016413"/>
              <a:gd name="connsiteY2" fmla="*/ 0 h 696037"/>
              <a:gd name="connsiteX3" fmla="*/ 3443207 w 4016413"/>
              <a:gd name="connsiteY3" fmla="*/ 696037 h 696037"/>
              <a:gd name="connsiteX4" fmla="*/ 0 w 4016413"/>
              <a:gd name="connsiteY4" fmla="*/ 559559 h 696037"/>
              <a:gd name="connsiteX0" fmla="*/ 0 w 3256758"/>
              <a:gd name="connsiteY0" fmla="*/ 609820 h 696037"/>
              <a:gd name="connsiteX1" fmla="*/ 74748 w 3256758"/>
              <a:gd name="connsiteY1" fmla="*/ 941 h 696037"/>
              <a:gd name="connsiteX2" fmla="*/ 3256758 w 3256758"/>
              <a:gd name="connsiteY2" fmla="*/ 0 h 696037"/>
              <a:gd name="connsiteX3" fmla="*/ 2683552 w 3256758"/>
              <a:gd name="connsiteY3" fmla="*/ 696037 h 696037"/>
              <a:gd name="connsiteX4" fmla="*/ 0 w 3256758"/>
              <a:gd name="connsiteY4" fmla="*/ 609820 h 696037"/>
              <a:gd name="connsiteX0" fmla="*/ 108132 w 3364890"/>
              <a:gd name="connsiteY0" fmla="*/ 620741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20741 h 706958"/>
              <a:gd name="connsiteX0" fmla="*/ 108132 w 3364890"/>
              <a:gd name="connsiteY0" fmla="*/ 614810 h 706958"/>
              <a:gd name="connsiteX1" fmla="*/ 0 w 3364890"/>
              <a:gd name="connsiteY1" fmla="*/ 0 h 706958"/>
              <a:gd name="connsiteX2" fmla="*/ 3364890 w 3364890"/>
              <a:gd name="connsiteY2" fmla="*/ 10921 h 706958"/>
              <a:gd name="connsiteX3" fmla="*/ 2791684 w 3364890"/>
              <a:gd name="connsiteY3" fmla="*/ 706958 h 706958"/>
              <a:gd name="connsiteX4" fmla="*/ 108132 w 3364890"/>
              <a:gd name="connsiteY4" fmla="*/ 614810 h 706958"/>
              <a:gd name="connsiteX0" fmla="*/ 124138 w 3380896"/>
              <a:gd name="connsiteY0" fmla="*/ 690779 h 782927"/>
              <a:gd name="connsiteX1" fmla="*/ 0 w 3380896"/>
              <a:gd name="connsiteY1" fmla="*/ 0 h 782927"/>
              <a:gd name="connsiteX2" fmla="*/ 16006 w 3380896"/>
              <a:gd name="connsiteY2" fmla="*/ 75969 h 782927"/>
              <a:gd name="connsiteX3" fmla="*/ 3380896 w 3380896"/>
              <a:gd name="connsiteY3" fmla="*/ 86890 h 782927"/>
              <a:gd name="connsiteX4" fmla="*/ 2807690 w 3380896"/>
              <a:gd name="connsiteY4" fmla="*/ 782927 h 782927"/>
              <a:gd name="connsiteX5" fmla="*/ 124138 w 3380896"/>
              <a:gd name="connsiteY5" fmla="*/ 690779 h 782927"/>
              <a:gd name="connsiteX0" fmla="*/ 108132 w 3364890"/>
              <a:gd name="connsiteY0" fmla="*/ 690779 h 782927"/>
              <a:gd name="connsiteX1" fmla="*/ 12129 w 3364890"/>
              <a:gd name="connsiteY1" fmla="*/ 0 h 782927"/>
              <a:gd name="connsiteX2" fmla="*/ 0 w 3364890"/>
              <a:gd name="connsiteY2" fmla="*/ 75969 h 782927"/>
              <a:gd name="connsiteX3" fmla="*/ 3364890 w 3364890"/>
              <a:gd name="connsiteY3" fmla="*/ 86890 h 782927"/>
              <a:gd name="connsiteX4" fmla="*/ 2791684 w 3364890"/>
              <a:gd name="connsiteY4" fmla="*/ 782927 h 782927"/>
              <a:gd name="connsiteX5" fmla="*/ 108132 w 3364890"/>
              <a:gd name="connsiteY5" fmla="*/ 690779 h 78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4890" h="782927">
                <a:moveTo>
                  <a:pt x="108132" y="690779"/>
                </a:moveTo>
                <a:cubicBezTo>
                  <a:pt x="71442" y="500061"/>
                  <a:pt x="48819" y="190718"/>
                  <a:pt x="12129" y="0"/>
                </a:cubicBezTo>
                <a:lnTo>
                  <a:pt x="0" y="75969"/>
                </a:lnTo>
                <a:lnTo>
                  <a:pt x="3364890" y="86890"/>
                </a:lnTo>
                <a:lnTo>
                  <a:pt x="2791684" y="782927"/>
                </a:lnTo>
                <a:lnTo>
                  <a:pt x="108132" y="690779"/>
                </a:lnTo>
                <a:close/>
              </a:path>
            </a:pathLst>
          </a:custGeom>
          <a:gradFill flip="none" rotWithShape="1">
            <a:gsLst>
              <a:gs pos="74000">
                <a:srgbClr val="DEDEDE"/>
              </a:gs>
              <a:gs pos="27000">
                <a:schemeClr val="tx1">
                  <a:lumMod val="50000"/>
                  <a:lumOff val="50000"/>
                  <a:alpha val="64000"/>
                </a:schemeClr>
              </a:gs>
              <a:gs pos="2000">
                <a:schemeClr val="bg1">
                  <a:lumMod val="8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8A34F81-DDA3-4673-81B8-5B45E3E8A4B1}"/>
              </a:ext>
            </a:extLst>
          </p:cNvPr>
          <p:cNvSpPr/>
          <p:nvPr/>
        </p:nvSpPr>
        <p:spPr>
          <a:xfrm flipV="1">
            <a:off x="806316" y="2287658"/>
            <a:ext cx="587248" cy="332352"/>
          </a:xfrm>
          <a:prstGeom prst="triangle">
            <a:avLst>
              <a:gd name="adj" fmla="val 68525"/>
            </a:avLst>
          </a:prstGeom>
          <a:solidFill>
            <a:srgbClr val="759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E6C9C9-F891-49DB-896C-71F0BF0CFCA3}"/>
              </a:ext>
            </a:extLst>
          </p:cNvPr>
          <p:cNvGrpSpPr/>
          <p:nvPr/>
        </p:nvGrpSpPr>
        <p:grpSpPr>
          <a:xfrm>
            <a:off x="806316" y="1358974"/>
            <a:ext cx="2780354" cy="927941"/>
            <a:chOff x="806316" y="1358974"/>
            <a:chExt cx="2780354" cy="9279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107040-DAFB-405A-8982-0C2410FAF46B}"/>
                </a:ext>
              </a:extLst>
            </p:cNvPr>
            <p:cNvSpPr/>
            <p:nvPr/>
          </p:nvSpPr>
          <p:spPr>
            <a:xfrm>
              <a:off x="806316" y="1358974"/>
              <a:ext cx="2780354" cy="927941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E7ADC8-055D-432C-B363-27C08F45A3F9}"/>
                </a:ext>
              </a:extLst>
            </p:cNvPr>
            <p:cNvSpPr txBox="1"/>
            <p:nvPr/>
          </p:nvSpPr>
          <p:spPr>
            <a:xfrm>
              <a:off x="1153645" y="1410028"/>
              <a:ext cx="2085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درجة الحرارة</a:t>
              </a:r>
              <a:endPara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99208A0-7878-4644-BC38-AFC7EE1B9894}"/>
              </a:ext>
            </a:extLst>
          </p:cNvPr>
          <p:cNvSpPr/>
          <p:nvPr/>
        </p:nvSpPr>
        <p:spPr>
          <a:xfrm>
            <a:off x="1179073" y="2183404"/>
            <a:ext cx="3404090" cy="805263"/>
          </a:xfrm>
          <a:custGeom>
            <a:avLst/>
            <a:gdLst>
              <a:gd name="connsiteX0" fmla="*/ 0 w 3716162"/>
              <a:gd name="connsiteY0" fmla="*/ 655093 h 655093"/>
              <a:gd name="connsiteX1" fmla="*/ 163773 w 3716162"/>
              <a:gd name="connsiteY1" fmla="*/ 0 h 655093"/>
              <a:gd name="connsiteX2" fmla="*/ 3716162 w 3716162"/>
              <a:gd name="connsiteY2" fmla="*/ 0 h 655093"/>
              <a:gd name="connsiteX3" fmla="*/ 3552389 w 3716162"/>
              <a:gd name="connsiteY3" fmla="*/ 655093 h 655093"/>
              <a:gd name="connsiteX4" fmla="*/ 0 w 3716162"/>
              <a:gd name="connsiteY4" fmla="*/ 655093 h 655093"/>
              <a:gd name="connsiteX0" fmla="*/ 0 w 3798049"/>
              <a:gd name="connsiteY0" fmla="*/ 832514 h 832514"/>
              <a:gd name="connsiteX1" fmla="*/ 163773 w 3798049"/>
              <a:gd name="connsiteY1" fmla="*/ 177421 h 832514"/>
              <a:gd name="connsiteX2" fmla="*/ 3798049 w 3798049"/>
              <a:gd name="connsiteY2" fmla="*/ 0 h 832514"/>
              <a:gd name="connsiteX3" fmla="*/ 3552389 w 3798049"/>
              <a:gd name="connsiteY3" fmla="*/ 832514 h 832514"/>
              <a:gd name="connsiteX4" fmla="*/ 0 w 3798049"/>
              <a:gd name="connsiteY4" fmla="*/ 832514 h 832514"/>
              <a:gd name="connsiteX0" fmla="*/ 0 w 3798049"/>
              <a:gd name="connsiteY0" fmla="*/ 832514 h 968992"/>
              <a:gd name="connsiteX1" fmla="*/ 163773 w 3798049"/>
              <a:gd name="connsiteY1" fmla="*/ 177421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3798049"/>
              <a:gd name="connsiteY0" fmla="*/ 832514 h 968992"/>
              <a:gd name="connsiteX1" fmla="*/ 163773 w 3798049"/>
              <a:gd name="connsiteY1" fmla="*/ 245660 h 968992"/>
              <a:gd name="connsiteX2" fmla="*/ 3798049 w 3798049"/>
              <a:gd name="connsiteY2" fmla="*/ 0 h 968992"/>
              <a:gd name="connsiteX3" fmla="*/ 3443207 w 3798049"/>
              <a:gd name="connsiteY3" fmla="*/ 968992 h 968992"/>
              <a:gd name="connsiteX4" fmla="*/ 0 w 3798049"/>
              <a:gd name="connsiteY4" fmla="*/ 832514 h 968992"/>
              <a:gd name="connsiteX0" fmla="*/ 0 w 4016413"/>
              <a:gd name="connsiteY0" fmla="*/ 586854 h 723332"/>
              <a:gd name="connsiteX1" fmla="*/ 163773 w 4016413"/>
              <a:gd name="connsiteY1" fmla="*/ 0 h 723332"/>
              <a:gd name="connsiteX2" fmla="*/ 4016413 w 4016413"/>
              <a:gd name="connsiteY2" fmla="*/ 27295 h 723332"/>
              <a:gd name="connsiteX3" fmla="*/ 3443207 w 4016413"/>
              <a:gd name="connsiteY3" fmla="*/ 723332 h 723332"/>
              <a:gd name="connsiteX4" fmla="*/ 0 w 4016413"/>
              <a:gd name="connsiteY4" fmla="*/ 586854 h 723332"/>
              <a:gd name="connsiteX0" fmla="*/ 0 w 4016413"/>
              <a:gd name="connsiteY0" fmla="*/ 655093 h 791571"/>
              <a:gd name="connsiteX1" fmla="*/ 163773 w 4016413"/>
              <a:gd name="connsiteY1" fmla="*/ 0 h 791571"/>
              <a:gd name="connsiteX2" fmla="*/ 4016413 w 4016413"/>
              <a:gd name="connsiteY2" fmla="*/ 95534 h 791571"/>
              <a:gd name="connsiteX3" fmla="*/ 3443207 w 4016413"/>
              <a:gd name="connsiteY3" fmla="*/ 791571 h 791571"/>
              <a:gd name="connsiteX4" fmla="*/ 0 w 4016413"/>
              <a:gd name="connsiteY4" fmla="*/ 655093 h 791571"/>
              <a:gd name="connsiteX0" fmla="*/ 0 w 4016413"/>
              <a:gd name="connsiteY0" fmla="*/ 600502 h 736980"/>
              <a:gd name="connsiteX1" fmla="*/ 313898 w 4016413"/>
              <a:gd name="connsiteY1" fmla="*/ 0 h 736980"/>
              <a:gd name="connsiteX2" fmla="*/ 4016413 w 4016413"/>
              <a:gd name="connsiteY2" fmla="*/ 40943 h 736980"/>
              <a:gd name="connsiteX3" fmla="*/ 3443207 w 4016413"/>
              <a:gd name="connsiteY3" fmla="*/ 736980 h 736980"/>
              <a:gd name="connsiteX4" fmla="*/ 0 w 4016413"/>
              <a:gd name="connsiteY4" fmla="*/ 600502 h 736980"/>
              <a:gd name="connsiteX0" fmla="*/ 0 w 4016413"/>
              <a:gd name="connsiteY0" fmla="*/ 600502 h 779183"/>
              <a:gd name="connsiteX1" fmla="*/ 313898 w 4016413"/>
              <a:gd name="connsiteY1" fmla="*/ 0 h 779183"/>
              <a:gd name="connsiteX2" fmla="*/ 4016413 w 4016413"/>
              <a:gd name="connsiteY2" fmla="*/ 40943 h 779183"/>
              <a:gd name="connsiteX3" fmla="*/ 3386936 w 4016413"/>
              <a:gd name="connsiteY3" fmla="*/ 779183 h 779183"/>
              <a:gd name="connsiteX4" fmla="*/ 0 w 4016413"/>
              <a:gd name="connsiteY4" fmla="*/ 600502 h 779183"/>
              <a:gd name="connsiteX0" fmla="*/ 0 w 3833533"/>
              <a:gd name="connsiteY0" fmla="*/ 600502 h 779183"/>
              <a:gd name="connsiteX1" fmla="*/ 313898 w 3833533"/>
              <a:gd name="connsiteY1" fmla="*/ 0 h 779183"/>
              <a:gd name="connsiteX2" fmla="*/ 3833533 w 3833533"/>
              <a:gd name="connsiteY2" fmla="*/ 167552 h 779183"/>
              <a:gd name="connsiteX3" fmla="*/ 3386936 w 3833533"/>
              <a:gd name="connsiteY3" fmla="*/ 779183 h 779183"/>
              <a:gd name="connsiteX4" fmla="*/ 0 w 3833533"/>
              <a:gd name="connsiteY4" fmla="*/ 600502 h 779183"/>
              <a:gd name="connsiteX0" fmla="*/ 0 w 3833533"/>
              <a:gd name="connsiteY0" fmla="*/ 459825 h 638506"/>
              <a:gd name="connsiteX1" fmla="*/ 271695 w 3833533"/>
              <a:gd name="connsiteY1" fmla="*/ 0 h 638506"/>
              <a:gd name="connsiteX2" fmla="*/ 3833533 w 3833533"/>
              <a:gd name="connsiteY2" fmla="*/ 26875 h 638506"/>
              <a:gd name="connsiteX3" fmla="*/ 3386936 w 3833533"/>
              <a:gd name="connsiteY3" fmla="*/ 638506 h 638506"/>
              <a:gd name="connsiteX4" fmla="*/ 0 w 3833533"/>
              <a:gd name="connsiteY4" fmla="*/ 459825 h 638506"/>
              <a:gd name="connsiteX0" fmla="*/ 0 w 3833533"/>
              <a:gd name="connsiteY0" fmla="*/ 459825 h 765115"/>
              <a:gd name="connsiteX1" fmla="*/ 271695 w 3833533"/>
              <a:gd name="connsiteY1" fmla="*/ 0 h 765115"/>
              <a:gd name="connsiteX2" fmla="*/ 3833533 w 3833533"/>
              <a:gd name="connsiteY2" fmla="*/ 26875 h 765115"/>
              <a:gd name="connsiteX3" fmla="*/ 3049311 w 3833533"/>
              <a:gd name="connsiteY3" fmla="*/ 765115 h 765115"/>
              <a:gd name="connsiteX4" fmla="*/ 0 w 3833533"/>
              <a:gd name="connsiteY4" fmla="*/ 459825 h 765115"/>
              <a:gd name="connsiteX0" fmla="*/ 0 w 3875736"/>
              <a:gd name="connsiteY0" fmla="*/ 459825 h 765115"/>
              <a:gd name="connsiteX1" fmla="*/ 271695 w 3875736"/>
              <a:gd name="connsiteY1" fmla="*/ 0 h 765115"/>
              <a:gd name="connsiteX2" fmla="*/ 3875736 w 3875736"/>
              <a:gd name="connsiteY2" fmla="*/ 181619 h 765115"/>
              <a:gd name="connsiteX3" fmla="*/ 3049311 w 3875736"/>
              <a:gd name="connsiteY3" fmla="*/ 765115 h 765115"/>
              <a:gd name="connsiteX4" fmla="*/ 0 w 3875736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350432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791330"/>
              <a:gd name="connsiteY0" fmla="*/ 459825 h 765115"/>
              <a:gd name="connsiteX1" fmla="*/ 271695 w 3791330"/>
              <a:gd name="connsiteY1" fmla="*/ 0 h 765115"/>
              <a:gd name="connsiteX2" fmla="*/ 3791330 w 3791330"/>
              <a:gd name="connsiteY2" fmla="*/ 266026 h 765115"/>
              <a:gd name="connsiteX3" fmla="*/ 3049311 w 3791330"/>
              <a:gd name="connsiteY3" fmla="*/ 765115 h 765115"/>
              <a:gd name="connsiteX4" fmla="*/ 0 w 3791330"/>
              <a:gd name="connsiteY4" fmla="*/ 459825 h 765115"/>
              <a:gd name="connsiteX0" fmla="*/ 0 w 3524043"/>
              <a:gd name="connsiteY0" fmla="*/ 459825 h 765115"/>
              <a:gd name="connsiteX1" fmla="*/ 271695 w 3524043"/>
              <a:gd name="connsiteY1" fmla="*/ 0 h 765115"/>
              <a:gd name="connsiteX2" fmla="*/ 3524043 w 3524043"/>
              <a:gd name="connsiteY2" fmla="*/ 266026 h 765115"/>
              <a:gd name="connsiteX3" fmla="*/ 3049311 w 3524043"/>
              <a:gd name="connsiteY3" fmla="*/ 765115 h 765115"/>
              <a:gd name="connsiteX4" fmla="*/ 0 w 3524043"/>
              <a:gd name="connsiteY4" fmla="*/ 459825 h 765115"/>
              <a:gd name="connsiteX0" fmla="*/ 0 w 3524043"/>
              <a:gd name="connsiteY0" fmla="*/ 459825 h 863589"/>
              <a:gd name="connsiteX1" fmla="*/ 271695 w 3524043"/>
              <a:gd name="connsiteY1" fmla="*/ 0 h 863589"/>
              <a:gd name="connsiteX2" fmla="*/ 3524043 w 3524043"/>
              <a:gd name="connsiteY2" fmla="*/ 266026 h 863589"/>
              <a:gd name="connsiteX3" fmla="*/ 2950838 w 3524043"/>
              <a:gd name="connsiteY3" fmla="*/ 863589 h 863589"/>
              <a:gd name="connsiteX4" fmla="*/ 0 w 3524043"/>
              <a:gd name="connsiteY4" fmla="*/ 459825 h 863589"/>
              <a:gd name="connsiteX0" fmla="*/ 0 w 3692855"/>
              <a:gd name="connsiteY0" fmla="*/ 459825 h 863589"/>
              <a:gd name="connsiteX1" fmla="*/ 271695 w 3692855"/>
              <a:gd name="connsiteY1" fmla="*/ 0 h 863589"/>
              <a:gd name="connsiteX2" fmla="*/ 3692855 w 3692855"/>
              <a:gd name="connsiteY2" fmla="*/ 266026 h 863589"/>
              <a:gd name="connsiteX3" fmla="*/ 2950838 w 3692855"/>
              <a:gd name="connsiteY3" fmla="*/ 863589 h 863589"/>
              <a:gd name="connsiteX4" fmla="*/ 0 w 3692855"/>
              <a:gd name="connsiteY4" fmla="*/ 459825 h 863589"/>
              <a:gd name="connsiteX0" fmla="*/ 0 w 3650652"/>
              <a:gd name="connsiteY0" fmla="*/ 459825 h 863589"/>
              <a:gd name="connsiteX1" fmla="*/ 271695 w 3650652"/>
              <a:gd name="connsiteY1" fmla="*/ 0 h 863589"/>
              <a:gd name="connsiteX2" fmla="*/ 3650652 w 3650652"/>
              <a:gd name="connsiteY2" fmla="*/ 139417 h 863589"/>
              <a:gd name="connsiteX3" fmla="*/ 2950838 w 3650652"/>
              <a:gd name="connsiteY3" fmla="*/ 863589 h 863589"/>
              <a:gd name="connsiteX4" fmla="*/ 0 w 3650652"/>
              <a:gd name="connsiteY4" fmla="*/ 459825 h 86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0652" h="863589">
                <a:moveTo>
                  <a:pt x="0" y="459825"/>
                </a:moveTo>
                <a:lnTo>
                  <a:pt x="271695" y="0"/>
                </a:lnTo>
                <a:lnTo>
                  <a:pt x="3650652" y="139417"/>
                </a:lnTo>
                <a:lnTo>
                  <a:pt x="2950838" y="863589"/>
                </a:lnTo>
                <a:lnTo>
                  <a:pt x="0" y="459825"/>
                </a:lnTo>
                <a:close/>
              </a:path>
            </a:pathLst>
          </a:custGeom>
          <a:gradFill flip="none" rotWithShape="1">
            <a:gsLst>
              <a:gs pos="91150">
                <a:srgbClr val="6F9200"/>
              </a:gs>
              <a:gs pos="0">
                <a:srgbClr val="98C800"/>
              </a:gs>
              <a:gs pos="60000">
                <a:srgbClr val="83AC00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22E3071-4C55-4C6B-AFEC-3A145652A4FB}"/>
              </a:ext>
            </a:extLst>
          </p:cNvPr>
          <p:cNvGrpSpPr/>
          <p:nvPr/>
        </p:nvGrpSpPr>
        <p:grpSpPr>
          <a:xfrm>
            <a:off x="806316" y="5025041"/>
            <a:ext cx="2780354" cy="505909"/>
            <a:chOff x="806316" y="5025041"/>
            <a:chExt cx="2780354" cy="5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7E09BF-8039-47B3-90E2-B88B74BCE32B}"/>
                </a:ext>
              </a:extLst>
            </p:cNvPr>
            <p:cNvSpPr/>
            <p:nvPr/>
          </p:nvSpPr>
          <p:spPr>
            <a:xfrm>
              <a:off x="806316" y="5025041"/>
              <a:ext cx="2780354" cy="475472"/>
            </a:xfrm>
            <a:prstGeom prst="rect">
              <a:avLst/>
            </a:prstGeom>
            <a:solidFill>
              <a:srgbClr val="A9D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C0D9EC1-EDB0-47D3-B469-35D2D87A2F51}"/>
                </a:ext>
              </a:extLst>
            </p:cNvPr>
            <p:cNvSpPr txBox="1"/>
            <p:nvPr/>
          </p:nvSpPr>
          <p:spPr>
            <a:xfrm>
              <a:off x="806316" y="5089256"/>
              <a:ext cx="135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F36CFC9-1EFA-4923-9038-A0F81A08E677}"/>
                </a:ext>
              </a:extLst>
            </p:cNvPr>
            <p:cNvSpPr txBox="1"/>
            <p:nvPr/>
          </p:nvSpPr>
          <p:spPr>
            <a:xfrm>
              <a:off x="2471681" y="5069285"/>
              <a:ext cx="1022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97F4A295-6D59-4467-B92A-EB863F13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91562"/>
              </p:ext>
            </p:extLst>
          </p:nvPr>
        </p:nvGraphicFramePr>
        <p:xfrm>
          <a:off x="831440" y="2940852"/>
          <a:ext cx="2759030" cy="2159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030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dirty="0">
                          <a:latin typeface="Century Gothic" panose="020B0502020202020204" pitchFamily="34" charset="0"/>
                        </a:rPr>
                        <a:t>السخونة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r>
                        <a:rPr lang="ar-SY" sz="2400" dirty="0">
                          <a:latin typeface="Century Gothic" panose="020B0502020202020204" pitchFamily="34" charset="0"/>
                        </a:rPr>
                        <a:t>البرودة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39" name="Table 16">
            <a:extLst>
              <a:ext uri="{FF2B5EF4-FFF2-40B4-BE49-F238E27FC236}">
                <a16:creationId xmlns:a16="http://schemas.microsoft.com/office/drawing/2014/main" id="{08A80892-7BB4-4C6E-9CF4-C3547A93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59345"/>
              </p:ext>
            </p:extLst>
          </p:nvPr>
        </p:nvGraphicFramePr>
        <p:xfrm>
          <a:off x="4282633" y="2880892"/>
          <a:ext cx="2682359" cy="2159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2359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dirty="0">
                          <a:latin typeface="Century Gothic" panose="020B0502020202020204" pitchFamily="34" charset="0"/>
                        </a:rPr>
                        <a:t>أحماض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r>
                        <a:rPr lang="ar-SY" sz="2400" dirty="0">
                          <a:latin typeface="Century Gothic" panose="020B0502020202020204" pitchFamily="34" charset="0"/>
                        </a:rPr>
                        <a:t>قلويات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graphicFrame>
        <p:nvGraphicFramePr>
          <p:cNvPr id="50" name="Table 16">
            <a:extLst>
              <a:ext uri="{FF2B5EF4-FFF2-40B4-BE49-F238E27FC236}">
                <a16:creationId xmlns:a16="http://schemas.microsoft.com/office/drawing/2014/main" id="{7F1AA0C0-A20E-4E66-B255-3CFAAAA51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49735"/>
              </p:ext>
            </p:extLst>
          </p:nvPr>
        </p:nvGraphicFramePr>
        <p:xfrm>
          <a:off x="7696631" y="2924099"/>
          <a:ext cx="2731356" cy="2159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356">
                  <a:extLst>
                    <a:ext uri="{9D8B030D-6E8A-4147-A177-3AD203B41FA5}">
                      <a16:colId xmlns:a16="http://schemas.microsoft.com/office/drawing/2014/main" val="1767210524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r"/>
                      <a:r>
                        <a:rPr lang="ar-SY" sz="2400" dirty="0">
                          <a:latin typeface="Century Gothic" panose="020B0502020202020204" pitchFamily="34" charset="0"/>
                        </a:rPr>
                        <a:t>الصعقة الكهربائية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5043307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pPr algn="r"/>
                      <a:r>
                        <a:rPr lang="ar-SY" sz="2000" strike="noStrike" dirty="0">
                          <a:latin typeface="Century Gothic" panose="020B0502020202020204" pitchFamily="34" charset="0"/>
                        </a:rPr>
                        <a:t>الإشعاع</a:t>
                      </a:r>
                      <a:endParaRPr lang="en-US" sz="2000" strike="noStrike" dirty="0">
                        <a:latin typeface="Century Gothic" panose="020B0502020202020204" pitchFamily="34" charset="0"/>
                      </a:endParaRPr>
                    </a:p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183088"/>
                  </a:ext>
                </a:extLst>
              </a:tr>
              <a:tr h="731896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9691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DA34F78-A84F-4527-967B-F90F2ED28A65}"/>
              </a:ext>
            </a:extLst>
          </p:cNvPr>
          <p:cNvSpPr txBox="1"/>
          <p:nvPr/>
        </p:nvSpPr>
        <p:spPr>
          <a:xfrm>
            <a:off x="0" y="17124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مسببات الحروق</a:t>
            </a:r>
            <a:endParaRPr lang="en-US" sz="4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4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 animBg="1"/>
      <p:bldP spid="46" grpId="0" animBg="1"/>
      <p:bldP spid="30" grpId="0" animBg="1"/>
      <p:bldP spid="31" grpId="0" animBg="1"/>
      <p:bldP spid="34" grpId="0" animBg="1"/>
      <p:bldP spid="35" grpId="0" animBg="1"/>
      <p:bldP spid="5" grpId="0" animBg="1"/>
      <p:bldP spid="11" grpId="0" animBg="1"/>
      <p:bldP spid="10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5439343" y="1784005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4451006" y="2772344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6427680" y="2772343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F55FF1A-F968-4C0B-AD7B-8DE2B3D3B2C2}"/>
              </a:ext>
            </a:extLst>
          </p:cNvPr>
          <p:cNvSpPr/>
          <p:nvPr/>
        </p:nvSpPr>
        <p:spPr>
          <a:xfrm rot="18900000">
            <a:off x="5439343" y="3760680"/>
            <a:ext cx="1313314" cy="1313314"/>
          </a:xfrm>
          <a:custGeom>
            <a:avLst/>
            <a:gdLst>
              <a:gd name="connsiteX0" fmla="*/ 1313314 w 1313314"/>
              <a:gd name="connsiteY0" fmla="*/ 1113268 h 1313314"/>
              <a:gd name="connsiteX1" fmla="*/ 1313314 w 1313314"/>
              <a:gd name="connsiteY1" fmla="*/ 1313314 h 1313314"/>
              <a:gd name="connsiteX2" fmla="*/ 1225394 w 1313314"/>
              <a:gd name="connsiteY2" fmla="*/ 1309116 h 1313314"/>
              <a:gd name="connsiteX3" fmla="*/ 395597 w 1313314"/>
              <a:gd name="connsiteY3" fmla="*/ 917717 h 1313314"/>
              <a:gd name="connsiteX4" fmla="*/ 4198 w 1313314"/>
              <a:gd name="connsiteY4" fmla="*/ 87920 h 1313314"/>
              <a:gd name="connsiteX5" fmla="*/ 0 w 1313314"/>
              <a:gd name="connsiteY5" fmla="*/ 0 h 1313314"/>
              <a:gd name="connsiteX6" fmla="*/ 200046 w 1313314"/>
              <a:gd name="connsiteY6" fmla="*/ 1 h 1313314"/>
              <a:gd name="connsiteX7" fmla="*/ 203328 w 1313314"/>
              <a:gd name="connsiteY7" fmla="*/ 68745 h 1313314"/>
              <a:gd name="connsiteX8" fmla="*/ 537051 w 1313314"/>
              <a:gd name="connsiteY8" fmla="*/ 776263 h 1313314"/>
              <a:gd name="connsiteX9" fmla="*/ 1244569 w 1313314"/>
              <a:gd name="connsiteY9" fmla="*/ 1109986 h 1313314"/>
              <a:gd name="connsiteX10" fmla="*/ 1313314 w 1313314"/>
              <a:gd name="connsiteY10" fmla="*/ 1113268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1113268"/>
                </a:moveTo>
                <a:lnTo>
                  <a:pt x="1313314" y="1313314"/>
                </a:lnTo>
                <a:lnTo>
                  <a:pt x="1225394" y="1309116"/>
                </a:lnTo>
                <a:cubicBezTo>
                  <a:pt x="922525" y="1280123"/>
                  <a:pt x="627537" y="1149657"/>
                  <a:pt x="395597" y="917717"/>
                </a:cubicBezTo>
                <a:cubicBezTo>
                  <a:pt x="163657" y="685777"/>
                  <a:pt x="33191" y="390789"/>
                  <a:pt x="4198" y="87920"/>
                </a:cubicBezTo>
                <a:lnTo>
                  <a:pt x="0" y="0"/>
                </a:lnTo>
                <a:lnTo>
                  <a:pt x="200046" y="1"/>
                </a:lnTo>
                <a:lnTo>
                  <a:pt x="203328" y="68745"/>
                </a:lnTo>
                <a:cubicBezTo>
                  <a:pt x="228048" y="326983"/>
                  <a:pt x="339289" y="578502"/>
                  <a:pt x="537051" y="776263"/>
                </a:cubicBezTo>
                <a:cubicBezTo>
                  <a:pt x="734812" y="974025"/>
                  <a:pt x="986331" y="1085266"/>
                  <a:pt x="1244569" y="1109986"/>
                </a:cubicBezTo>
                <a:lnTo>
                  <a:pt x="1313314" y="1113268"/>
                </a:lnTo>
                <a:close/>
              </a:path>
            </a:pathLst>
          </a:custGeom>
          <a:solidFill>
            <a:srgbClr val="FCB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217183" y="693691"/>
            <a:ext cx="2201365" cy="1459297"/>
            <a:chOff x="2982212" y="466647"/>
            <a:chExt cx="2201365" cy="14592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66FCD0F-4BA0-49EB-B729-738B3183D9A2}"/>
              </a:ext>
            </a:extLst>
          </p:cNvPr>
          <p:cNvGrpSpPr/>
          <p:nvPr/>
        </p:nvGrpSpPr>
        <p:grpSpPr>
          <a:xfrm rot="16029466">
            <a:off x="3019273" y="4551801"/>
            <a:ext cx="2201366" cy="1459297"/>
            <a:chOff x="2982212" y="466647"/>
            <a:chExt cx="2201366" cy="1459297"/>
          </a:xfrm>
          <a:solidFill>
            <a:srgbClr val="FCB424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07ECE6-266C-4CEF-BEB5-8822751DB94C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CA6A4FC-82BF-4507-BCFE-216C1C529F69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B428B3-0630-4E37-A669-8FA9601121EE}"/>
              </a:ext>
            </a:extLst>
          </p:cNvPr>
          <p:cNvGrpSpPr/>
          <p:nvPr/>
        </p:nvGrpSpPr>
        <p:grpSpPr>
          <a:xfrm rot="10800000">
            <a:off x="6778444" y="4710748"/>
            <a:ext cx="2201366" cy="1459298"/>
            <a:chOff x="2982212" y="466647"/>
            <a:chExt cx="2201366" cy="1459298"/>
          </a:xfrm>
          <a:solidFill>
            <a:srgbClr val="EA4B8B"/>
          </a:solidFill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EC126A8-27F9-450C-9693-136E87E908FC}"/>
                </a:ext>
              </a:extLst>
            </p:cNvPr>
            <p:cNvSpPr/>
            <p:nvPr/>
          </p:nvSpPr>
          <p:spPr>
            <a:xfrm rot="18804998">
              <a:off x="4369370" y="1111738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E67A71D-C30E-4759-8D3D-EEA0B579D636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6982647" y="938190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2057724" y="225011"/>
            <a:ext cx="2158470" cy="1308835"/>
            <a:chOff x="2057724" y="225011"/>
            <a:chExt cx="2158470" cy="130883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262843" y="101062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2057724" y="526262"/>
              <a:ext cx="21584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احمرار سطحي بالجلد</a:t>
              </a:r>
              <a:endPara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154918" y="225011"/>
              <a:ext cx="15657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درجة أولى</a:t>
              </a:r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7825521" y="237912"/>
            <a:ext cx="2829513" cy="1313944"/>
            <a:chOff x="7825521" y="237912"/>
            <a:chExt cx="2829513" cy="131394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825521" y="889000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8496564" y="536193"/>
              <a:ext cx="21584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تأثر طبقات الجلد السطحية و تحت السطحية</a:t>
              </a:r>
              <a:endPara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619624" y="237912"/>
              <a:ext cx="15657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درجة ثانية</a:t>
              </a:r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DD7E5E7-AEB7-44CC-BA3A-CCAA237702B0}"/>
              </a:ext>
            </a:extLst>
          </p:cNvPr>
          <p:cNvGrpSpPr/>
          <p:nvPr/>
        </p:nvGrpSpPr>
        <p:grpSpPr>
          <a:xfrm>
            <a:off x="8108746" y="5367534"/>
            <a:ext cx="2546288" cy="1226760"/>
            <a:chOff x="8108746" y="5367534"/>
            <a:chExt cx="2546288" cy="122676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943DB91-DB53-4134-B418-30A21FF96EAA}"/>
                </a:ext>
              </a:extLst>
            </p:cNvPr>
            <p:cNvSpPr txBox="1"/>
            <p:nvPr/>
          </p:nvSpPr>
          <p:spPr>
            <a:xfrm>
              <a:off x="8108746" y="5367534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7C93CFC-993B-4BAC-B5DC-3BDEE033C029}"/>
                </a:ext>
              </a:extLst>
            </p:cNvPr>
            <p:cNvSpPr txBox="1"/>
            <p:nvPr/>
          </p:nvSpPr>
          <p:spPr>
            <a:xfrm>
              <a:off x="8496564" y="5886408"/>
              <a:ext cx="21584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تفحم الحرق و إصابة كل طبقات الجلد</a:t>
              </a:r>
              <a:endPara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C7E99F-A940-4BEF-AA0D-14AEC2EFD917}"/>
                </a:ext>
              </a:extLst>
            </p:cNvPr>
            <p:cNvSpPr txBox="1"/>
            <p:nvPr/>
          </p:nvSpPr>
          <p:spPr>
            <a:xfrm>
              <a:off x="8669787" y="5621845"/>
              <a:ext cx="15657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درجة ثالثة</a:t>
              </a:r>
              <a:endParaRPr lang="en-US" sz="2000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7A30ECD-F286-4193-BB04-565C206EDE72}"/>
              </a:ext>
            </a:extLst>
          </p:cNvPr>
          <p:cNvGrpSpPr/>
          <p:nvPr/>
        </p:nvGrpSpPr>
        <p:grpSpPr>
          <a:xfrm>
            <a:off x="1536966" y="5613209"/>
            <a:ext cx="2825607" cy="1072463"/>
            <a:chOff x="1536966" y="5613209"/>
            <a:chExt cx="2825607" cy="107246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B458AE-8840-43F5-8CFB-63945451E2E2}"/>
                </a:ext>
              </a:extLst>
            </p:cNvPr>
            <p:cNvSpPr txBox="1"/>
            <p:nvPr/>
          </p:nvSpPr>
          <p:spPr>
            <a:xfrm>
              <a:off x="3504376" y="562317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CB42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1A30823-F94B-4048-ADEA-AA9A259BDED0}"/>
                </a:ext>
              </a:extLst>
            </p:cNvPr>
            <p:cNvSpPr txBox="1"/>
            <p:nvPr/>
          </p:nvSpPr>
          <p:spPr>
            <a:xfrm>
              <a:off x="1536966" y="5977786"/>
              <a:ext cx="28256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إصابة جميع طبقات الجلدو الدهون الموجودة تحته</a:t>
              </a:r>
              <a:endPara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2CDE50B-8C6D-4D49-802B-B17D0AFB7A3D}"/>
                </a:ext>
              </a:extLst>
            </p:cNvPr>
            <p:cNvSpPr txBox="1"/>
            <p:nvPr/>
          </p:nvSpPr>
          <p:spPr>
            <a:xfrm>
              <a:off x="2256910" y="5613209"/>
              <a:ext cx="1544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CB42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درجة رابعة</a:t>
              </a:r>
              <a:endParaRPr lang="en-US" b="1" dirty="0">
                <a:solidFill>
                  <a:srgbClr val="FCB42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131214" y="2926944"/>
            <a:ext cx="19428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تصنيف الحروق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06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0" grpId="0" animBg="1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9517A70C-65D4-45EA-A314-3B349FA2EF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56A7561-A90B-4ACB-8D51-73B68C785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65BC81F4-4C56-4AB1-B5D4-92831D23517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EA7F5E1-7758-4468-95A9-5582DDAA1AD8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8013B37-1306-4D6E-AFE1-BC2D37695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250046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7036904" y="0"/>
            <a:ext cx="4657600" cy="1222155"/>
            <a:chOff x="1437352" y="652952"/>
            <a:chExt cx="4657600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1874455" y="1295014"/>
              <a:ext cx="42064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إسعاف الحروق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013401" y="1453291"/>
            <a:ext cx="805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Open Sans" panose="020B0606030504020204" pitchFamily="34" charset="0"/>
                <a:ea typeface="Open Sans" panose="020B0606030504020204" pitchFamily="34" charset="0"/>
              </a:rPr>
              <a:t>رتبي الخطوات التي تقومين بها عند إسعافك لشخص مصاب بحرق ما حسب ما ترينه في الصور التالية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3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3258" y="3426904"/>
            <a:ext cx="1884683" cy="2771046"/>
            <a:chOff x="10092985" y="2778410"/>
            <a:chExt cx="1884683" cy="2771046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2985" y="2778410"/>
              <a:ext cx="1884683" cy="2771046"/>
              <a:chOff x="395817" y="4262072"/>
              <a:chExt cx="1884683" cy="277104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الأمن و السلامة</a:t>
                </a:r>
                <a:endParaRPr lang="en-US" sz="2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724794"/>
                <a:ext cx="1875550" cy="23083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الحروق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652464" y="4188529"/>
              <a:ext cx="853216" cy="713135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4FE9B5-51C6-49AC-B009-37C2B828C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7321" y="2105934"/>
            <a:ext cx="4210050" cy="3867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444C98-D337-411F-A985-09DD12FC8B42}"/>
              </a:ext>
            </a:extLst>
          </p:cNvPr>
          <p:cNvSpPr txBox="1"/>
          <p:nvPr/>
        </p:nvSpPr>
        <p:spPr>
          <a:xfrm>
            <a:off x="4124836" y="5564418"/>
            <a:ext cx="615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1</a:t>
            </a:r>
            <a:endParaRPr lang="ar-SY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038D38-1F6D-4D94-86DE-CF73C51B55CB}"/>
              </a:ext>
            </a:extLst>
          </p:cNvPr>
          <p:cNvSpPr txBox="1"/>
          <p:nvPr/>
        </p:nvSpPr>
        <p:spPr>
          <a:xfrm>
            <a:off x="6157548" y="3583765"/>
            <a:ext cx="615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2</a:t>
            </a:r>
            <a:endParaRPr lang="ar-SY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A5C333-9066-4207-A8A9-D16A32E9A3E8}"/>
              </a:ext>
            </a:extLst>
          </p:cNvPr>
          <p:cNvSpPr txBox="1"/>
          <p:nvPr/>
        </p:nvSpPr>
        <p:spPr>
          <a:xfrm>
            <a:off x="4090018" y="3537146"/>
            <a:ext cx="615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3</a:t>
            </a:r>
            <a:endParaRPr lang="ar-SY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671F73-75BF-4FA6-822C-2529D5536DC2}"/>
              </a:ext>
            </a:extLst>
          </p:cNvPr>
          <p:cNvSpPr txBox="1"/>
          <p:nvPr/>
        </p:nvSpPr>
        <p:spPr>
          <a:xfrm>
            <a:off x="6138498" y="5555115"/>
            <a:ext cx="615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4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242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أ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93682" y="879855"/>
              <a:ext cx="2555105" cy="2581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صممي لوحة إرشادية تتضمن عبارة إسعافية توضع في أحد الأماكن التالية : 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 أـ المختبر الدراسي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 ب ـ الاستراحة </a:t>
              </a:r>
            </a:p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 ج ـ المطبخ أو الاستراحة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8540280" y="1534385"/>
            <a:ext cx="3362160" cy="4605873"/>
            <a:chOff x="1085403" y="-66891"/>
            <a:chExt cx="3332140" cy="5151446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230616" y="456329"/>
              <a:ext cx="3013635" cy="4435976"/>
            </a:xfrm>
            <a:custGeom>
              <a:avLst/>
              <a:gdLst>
                <a:gd name="connsiteX0" fmla="*/ 0 w 3013635"/>
                <a:gd name="connsiteY0" fmla="*/ 502283 h 4435976"/>
                <a:gd name="connsiteX1" fmla="*/ 502283 w 3013635"/>
                <a:gd name="connsiteY1" fmla="*/ 0 h 4435976"/>
                <a:gd name="connsiteX2" fmla="*/ 944278 w 3013635"/>
                <a:gd name="connsiteY2" fmla="*/ 0 h 4435976"/>
                <a:gd name="connsiteX3" fmla="*/ 1426455 w 3013635"/>
                <a:gd name="connsiteY3" fmla="*/ 0 h 4435976"/>
                <a:gd name="connsiteX4" fmla="*/ 1968903 w 3013635"/>
                <a:gd name="connsiteY4" fmla="*/ 0 h 4435976"/>
                <a:gd name="connsiteX5" fmla="*/ 2511352 w 3013635"/>
                <a:gd name="connsiteY5" fmla="*/ 0 h 4435976"/>
                <a:gd name="connsiteX6" fmla="*/ 3013635 w 3013635"/>
                <a:gd name="connsiteY6" fmla="*/ 502283 h 4435976"/>
                <a:gd name="connsiteX7" fmla="*/ 3013635 w 3013635"/>
                <a:gd name="connsiteY7" fmla="*/ 1039871 h 4435976"/>
                <a:gd name="connsiteX8" fmla="*/ 3013635 w 3013635"/>
                <a:gd name="connsiteY8" fmla="*/ 1543144 h 4435976"/>
                <a:gd name="connsiteX9" fmla="*/ 3013635 w 3013635"/>
                <a:gd name="connsiteY9" fmla="*/ 2183674 h 4435976"/>
                <a:gd name="connsiteX10" fmla="*/ 3013635 w 3013635"/>
                <a:gd name="connsiteY10" fmla="*/ 2652633 h 4435976"/>
                <a:gd name="connsiteX11" fmla="*/ 3013635 w 3013635"/>
                <a:gd name="connsiteY11" fmla="*/ 3258849 h 4435976"/>
                <a:gd name="connsiteX12" fmla="*/ 3013635 w 3013635"/>
                <a:gd name="connsiteY12" fmla="*/ 3933693 h 4435976"/>
                <a:gd name="connsiteX13" fmla="*/ 2511352 w 3013635"/>
                <a:gd name="connsiteY13" fmla="*/ 4435976 h 4435976"/>
                <a:gd name="connsiteX14" fmla="*/ 2009085 w 3013635"/>
                <a:gd name="connsiteY14" fmla="*/ 4435976 h 4435976"/>
                <a:gd name="connsiteX15" fmla="*/ 1486727 w 3013635"/>
                <a:gd name="connsiteY15" fmla="*/ 4435976 h 4435976"/>
                <a:gd name="connsiteX16" fmla="*/ 984460 w 3013635"/>
                <a:gd name="connsiteY16" fmla="*/ 4435976 h 4435976"/>
                <a:gd name="connsiteX17" fmla="*/ 502283 w 3013635"/>
                <a:gd name="connsiteY17" fmla="*/ 4435976 h 4435976"/>
                <a:gd name="connsiteX18" fmla="*/ 0 w 3013635"/>
                <a:gd name="connsiteY18" fmla="*/ 3933693 h 4435976"/>
                <a:gd name="connsiteX19" fmla="*/ 0 w 3013635"/>
                <a:gd name="connsiteY19" fmla="*/ 3361791 h 4435976"/>
                <a:gd name="connsiteX20" fmla="*/ 0 w 3013635"/>
                <a:gd name="connsiteY20" fmla="*/ 2721261 h 4435976"/>
                <a:gd name="connsiteX21" fmla="*/ 0 w 3013635"/>
                <a:gd name="connsiteY21" fmla="*/ 2149360 h 4435976"/>
                <a:gd name="connsiteX22" fmla="*/ 0 w 3013635"/>
                <a:gd name="connsiteY22" fmla="*/ 1577458 h 4435976"/>
                <a:gd name="connsiteX23" fmla="*/ 0 w 3013635"/>
                <a:gd name="connsiteY23" fmla="*/ 502283 h 4435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13635" h="4435976" fill="none" extrusionOk="0">
                  <a:moveTo>
                    <a:pt x="0" y="502283"/>
                  </a:moveTo>
                  <a:cubicBezTo>
                    <a:pt x="-6627" y="205065"/>
                    <a:pt x="171289" y="36722"/>
                    <a:pt x="502283" y="0"/>
                  </a:cubicBezTo>
                  <a:cubicBezTo>
                    <a:pt x="625909" y="-12839"/>
                    <a:pt x="831469" y="16023"/>
                    <a:pt x="944278" y="0"/>
                  </a:cubicBezTo>
                  <a:cubicBezTo>
                    <a:pt x="1057087" y="-16023"/>
                    <a:pt x="1199225" y="16281"/>
                    <a:pt x="1426455" y="0"/>
                  </a:cubicBezTo>
                  <a:cubicBezTo>
                    <a:pt x="1653685" y="-16281"/>
                    <a:pt x="1819083" y="58111"/>
                    <a:pt x="1968903" y="0"/>
                  </a:cubicBezTo>
                  <a:cubicBezTo>
                    <a:pt x="2118723" y="-58111"/>
                    <a:pt x="2351004" y="53324"/>
                    <a:pt x="2511352" y="0"/>
                  </a:cubicBezTo>
                  <a:cubicBezTo>
                    <a:pt x="2850172" y="-50439"/>
                    <a:pt x="2992221" y="239708"/>
                    <a:pt x="3013635" y="502283"/>
                  </a:cubicBezTo>
                  <a:cubicBezTo>
                    <a:pt x="3042224" y="658673"/>
                    <a:pt x="2966266" y="871041"/>
                    <a:pt x="3013635" y="1039871"/>
                  </a:cubicBezTo>
                  <a:cubicBezTo>
                    <a:pt x="3061004" y="1208701"/>
                    <a:pt x="2995146" y="1304424"/>
                    <a:pt x="3013635" y="1543144"/>
                  </a:cubicBezTo>
                  <a:cubicBezTo>
                    <a:pt x="3032124" y="1781864"/>
                    <a:pt x="2951141" y="2017718"/>
                    <a:pt x="3013635" y="2183674"/>
                  </a:cubicBezTo>
                  <a:cubicBezTo>
                    <a:pt x="3076129" y="2349630"/>
                    <a:pt x="3009609" y="2483510"/>
                    <a:pt x="3013635" y="2652633"/>
                  </a:cubicBezTo>
                  <a:cubicBezTo>
                    <a:pt x="3017661" y="2821756"/>
                    <a:pt x="2977995" y="3074651"/>
                    <a:pt x="3013635" y="3258849"/>
                  </a:cubicBezTo>
                  <a:cubicBezTo>
                    <a:pt x="3049275" y="3443047"/>
                    <a:pt x="2989183" y="3724465"/>
                    <a:pt x="3013635" y="3933693"/>
                  </a:cubicBezTo>
                  <a:cubicBezTo>
                    <a:pt x="2999346" y="4208446"/>
                    <a:pt x="2835766" y="4425980"/>
                    <a:pt x="2511352" y="4435976"/>
                  </a:cubicBezTo>
                  <a:cubicBezTo>
                    <a:pt x="2288791" y="4474269"/>
                    <a:pt x="2151620" y="4405213"/>
                    <a:pt x="2009085" y="4435976"/>
                  </a:cubicBezTo>
                  <a:cubicBezTo>
                    <a:pt x="1866550" y="4466739"/>
                    <a:pt x="1622490" y="4380886"/>
                    <a:pt x="1486727" y="4435976"/>
                  </a:cubicBezTo>
                  <a:cubicBezTo>
                    <a:pt x="1350964" y="4491066"/>
                    <a:pt x="1154246" y="4389258"/>
                    <a:pt x="984460" y="4435976"/>
                  </a:cubicBezTo>
                  <a:cubicBezTo>
                    <a:pt x="814674" y="4482694"/>
                    <a:pt x="656118" y="4383882"/>
                    <a:pt x="502283" y="4435976"/>
                  </a:cubicBezTo>
                  <a:cubicBezTo>
                    <a:pt x="227942" y="4382353"/>
                    <a:pt x="67481" y="4192179"/>
                    <a:pt x="0" y="3933693"/>
                  </a:cubicBezTo>
                  <a:cubicBezTo>
                    <a:pt x="-31544" y="3797344"/>
                    <a:pt x="31553" y="3595198"/>
                    <a:pt x="0" y="3361791"/>
                  </a:cubicBezTo>
                  <a:cubicBezTo>
                    <a:pt x="-31553" y="3128384"/>
                    <a:pt x="67484" y="2920531"/>
                    <a:pt x="0" y="2721261"/>
                  </a:cubicBezTo>
                  <a:cubicBezTo>
                    <a:pt x="-67484" y="2521991"/>
                    <a:pt x="59596" y="2358817"/>
                    <a:pt x="0" y="2149360"/>
                  </a:cubicBezTo>
                  <a:cubicBezTo>
                    <a:pt x="-59596" y="1939903"/>
                    <a:pt x="47507" y="1751795"/>
                    <a:pt x="0" y="1577458"/>
                  </a:cubicBezTo>
                  <a:cubicBezTo>
                    <a:pt x="-47507" y="1403121"/>
                    <a:pt x="67017" y="996206"/>
                    <a:pt x="0" y="502283"/>
                  </a:cubicBezTo>
                  <a:close/>
                </a:path>
                <a:path w="3013635" h="4435976" stroke="0" extrusionOk="0">
                  <a:moveTo>
                    <a:pt x="0" y="502283"/>
                  </a:moveTo>
                  <a:cubicBezTo>
                    <a:pt x="24891" y="205841"/>
                    <a:pt x="274903" y="-49488"/>
                    <a:pt x="502283" y="0"/>
                  </a:cubicBezTo>
                  <a:cubicBezTo>
                    <a:pt x="757540" y="-39880"/>
                    <a:pt x="871820" y="11146"/>
                    <a:pt x="1044732" y="0"/>
                  </a:cubicBezTo>
                  <a:cubicBezTo>
                    <a:pt x="1217644" y="-11146"/>
                    <a:pt x="1356504" y="24912"/>
                    <a:pt x="1506818" y="0"/>
                  </a:cubicBezTo>
                  <a:cubicBezTo>
                    <a:pt x="1657132" y="-24912"/>
                    <a:pt x="1860316" y="46098"/>
                    <a:pt x="1988994" y="0"/>
                  </a:cubicBezTo>
                  <a:cubicBezTo>
                    <a:pt x="2117672" y="-46098"/>
                    <a:pt x="2276188" y="53710"/>
                    <a:pt x="2511352" y="0"/>
                  </a:cubicBezTo>
                  <a:cubicBezTo>
                    <a:pt x="2797533" y="60317"/>
                    <a:pt x="2993385" y="280355"/>
                    <a:pt x="3013635" y="502283"/>
                  </a:cubicBezTo>
                  <a:cubicBezTo>
                    <a:pt x="3079639" y="707164"/>
                    <a:pt x="3000713" y="964341"/>
                    <a:pt x="3013635" y="1142813"/>
                  </a:cubicBezTo>
                  <a:cubicBezTo>
                    <a:pt x="3026557" y="1321285"/>
                    <a:pt x="3009288" y="1466771"/>
                    <a:pt x="3013635" y="1714715"/>
                  </a:cubicBezTo>
                  <a:cubicBezTo>
                    <a:pt x="3017982" y="1962659"/>
                    <a:pt x="2946523" y="2140158"/>
                    <a:pt x="3013635" y="2286616"/>
                  </a:cubicBezTo>
                  <a:cubicBezTo>
                    <a:pt x="3080747" y="2433074"/>
                    <a:pt x="2964124" y="2556733"/>
                    <a:pt x="3013635" y="2755576"/>
                  </a:cubicBezTo>
                  <a:cubicBezTo>
                    <a:pt x="3063146" y="2954419"/>
                    <a:pt x="2971416" y="3048387"/>
                    <a:pt x="3013635" y="3327477"/>
                  </a:cubicBezTo>
                  <a:cubicBezTo>
                    <a:pt x="3055854" y="3606567"/>
                    <a:pt x="2971179" y="3702723"/>
                    <a:pt x="3013635" y="3933693"/>
                  </a:cubicBezTo>
                  <a:cubicBezTo>
                    <a:pt x="2987929" y="4174377"/>
                    <a:pt x="2768126" y="4469540"/>
                    <a:pt x="2511352" y="4435976"/>
                  </a:cubicBezTo>
                  <a:cubicBezTo>
                    <a:pt x="2344323" y="4472245"/>
                    <a:pt x="2209651" y="4396713"/>
                    <a:pt x="2049266" y="4435976"/>
                  </a:cubicBezTo>
                  <a:cubicBezTo>
                    <a:pt x="1888881" y="4475239"/>
                    <a:pt x="1729637" y="4418509"/>
                    <a:pt x="1526908" y="4435976"/>
                  </a:cubicBezTo>
                  <a:cubicBezTo>
                    <a:pt x="1324179" y="4453443"/>
                    <a:pt x="1258426" y="4388906"/>
                    <a:pt x="1084913" y="4435976"/>
                  </a:cubicBezTo>
                  <a:cubicBezTo>
                    <a:pt x="911401" y="4483046"/>
                    <a:pt x="728156" y="4366765"/>
                    <a:pt x="502283" y="4435976"/>
                  </a:cubicBezTo>
                  <a:cubicBezTo>
                    <a:pt x="247231" y="4433425"/>
                    <a:pt x="57849" y="4207319"/>
                    <a:pt x="0" y="3933693"/>
                  </a:cubicBezTo>
                  <a:cubicBezTo>
                    <a:pt x="-60326" y="3778416"/>
                    <a:pt x="24700" y="3590674"/>
                    <a:pt x="0" y="3293163"/>
                  </a:cubicBezTo>
                  <a:cubicBezTo>
                    <a:pt x="-24700" y="2995652"/>
                    <a:pt x="30370" y="2925007"/>
                    <a:pt x="0" y="2652633"/>
                  </a:cubicBezTo>
                  <a:cubicBezTo>
                    <a:pt x="-30370" y="2380259"/>
                    <a:pt x="31801" y="2325326"/>
                    <a:pt x="0" y="2183674"/>
                  </a:cubicBezTo>
                  <a:cubicBezTo>
                    <a:pt x="-31801" y="2042022"/>
                    <a:pt x="64408" y="1867148"/>
                    <a:pt x="0" y="1577458"/>
                  </a:cubicBezTo>
                  <a:cubicBezTo>
                    <a:pt x="-64408" y="1287768"/>
                    <a:pt x="16784" y="1029718"/>
                    <a:pt x="0" y="502283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085403" y="225018"/>
              <a:ext cx="3332140" cy="4859537"/>
            </a:xfrm>
            <a:custGeom>
              <a:avLst/>
              <a:gdLst>
                <a:gd name="connsiteX0" fmla="*/ 0 w 3332140"/>
                <a:gd name="connsiteY0" fmla="*/ 555368 h 4859537"/>
                <a:gd name="connsiteX1" fmla="*/ 555368 w 3332140"/>
                <a:gd name="connsiteY1" fmla="*/ 0 h 4859537"/>
                <a:gd name="connsiteX2" fmla="*/ 1155147 w 3332140"/>
                <a:gd name="connsiteY2" fmla="*/ 0 h 4859537"/>
                <a:gd name="connsiteX3" fmla="*/ 1666070 w 3332140"/>
                <a:gd name="connsiteY3" fmla="*/ 0 h 4859537"/>
                <a:gd name="connsiteX4" fmla="*/ 2199207 w 3332140"/>
                <a:gd name="connsiteY4" fmla="*/ 0 h 4859537"/>
                <a:gd name="connsiteX5" fmla="*/ 2776772 w 3332140"/>
                <a:gd name="connsiteY5" fmla="*/ 0 h 4859537"/>
                <a:gd name="connsiteX6" fmla="*/ 3332140 w 3332140"/>
                <a:gd name="connsiteY6" fmla="*/ 555368 h 4859537"/>
                <a:gd name="connsiteX7" fmla="*/ 3332140 w 3332140"/>
                <a:gd name="connsiteY7" fmla="*/ 1165887 h 4859537"/>
                <a:gd name="connsiteX8" fmla="*/ 3332140 w 3332140"/>
                <a:gd name="connsiteY8" fmla="*/ 1701430 h 4859537"/>
                <a:gd name="connsiteX9" fmla="*/ 3332140 w 3332140"/>
                <a:gd name="connsiteY9" fmla="*/ 2236973 h 4859537"/>
                <a:gd name="connsiteX10" fmla="*/ 3332140 w 3332140"/>
                <a:gd name="connsiteY10" fmla="*/ 2660052 h 4859537"/>
                <a:gd name="connsiteX11" fmla="*/ 3332140 w 3332140"/>
                <a:gd name="connsiteY11" fmla="*/ 3195595 h 4859537"/>
                <a:gd name="connsiteX12" fmla="*/ 3332140 w 3332140"/>
                <a:gd name="connsiteY12" fmla="*/ 3768626 h 4859537"/>
                <a:gd name="connsiteX13" fmla="*/ 3332140 w 3332140"/>
                <a:gd name="connsiteY13" fmla="*/ 4304169 h 4859537"/>
                <a:gd name="connsiteX14" fmla="*/ 2776772 w 3332140"/>
                <a:gd name="connsiteY14" fmla="*/ 4859537 h 4859537"/>
                <a:gd name="connsiteX15" fmla="*/ 2176993 w 3332140"/>
                <a:gd name="connsiteY15" fmla="*/ 4859537 h 4859537"/>
                <a:gd name="connsiteX16" fmla="*/ 1688284 w 3332140"/>
                <a:gd name="connsiteY16" fmla="*/ 4859537 h 4859537"/>
                <a:gd name="connsiteX17" fmla="*/ 1155147 w 3332140"/>
                <a:gd name="connsiteY17" fmla="*/ 4859537 h 4859537"/>
                <a:gd name="connsiteX18" fmla="*/ 555368 w 3332140"/>
                <a:gd name="connsiteY18" fmla="*/ 4859537 h 4859537"/>
                <a:gd name="connsiteX19" fmla="*/ 0 w 3332140"/>
                <a:gd name="connsiteY19" fmla="*/ 4304169 h 4859537"/>
                <a:gd name="connsiteX20" fmla="*/ 0 w 3332140"/>
                <a:gd name="connsiteY20" fmla="*/ 3881090 h 4859537"/>
                <a:gd name="connsiteX21" fmla="*/ 0 w 3332140"/>
                <a:gd name="connsiteY21" fmla="*/ 3458011 h 4859537"/>
                <a:gd name="connsiteX22" fmla="*/ 0 w 3332140"/>
                <a:gd name="connsiteY22" fmla="*/ 2884980 h 4859537"/>
                <a:gd name="connsiteX23" fmla="*/ 0 w 3332140"/>
                <a:gd name="connsiteY23" fmla="*/ 2274461 h 4859537"/>
                <a:gd name="connsiteX24" fmla="*/ 0 w 3332140"/>
                <a:gd name="connsiteY24" fmla="*/ 1851382 h 4859537"/>
                <a:gd name="connsiteX25" fmla="*/ 0 w 3332140"/>
                <a:gd name="connsiteY25" fmla="*/ 1240863 h 4859537"/>
                <a:gd name="connsiteX26" fmla="*/ 0 w 3332140"/>
                <a:gd name="connsiteY26" fmla="*/ 555368 h 48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2140" h="4859537" extrusionOk="0">
                  <a:moveTo>
                    <a:pt x="0" y="555368"/>
                  </a:moveTo>
                  <a:cubicBezTo>
                    <a:pt x="67554" y="196976"/>
                    <a:pt x="300837" y="-51633"/>
                    <a:pt x="555368" y="0"/>
                  </a:cubicBezTo>
                  <a:cubicBezTo>
                    <a:pt x="820153" y="-20201"/>
                    <a:pt x="933202" y="2251"/>
                    <a:pt x="1155147" y="0"/>
                  </a:cubicBezTo>
                  <a:cubicBezTo>
                    <a:pt x="1377092" y="-2251"/>
                    <a:pt x="1498628" y="25877"/>
                    <a:pt x="1666070" y="0"/>
                  </a:cubicBezTo>
                  <a:cubicBezTo>
                    <a:pt x="1833512" y="-25877"/>
                    <a:pt x="1977045" y="6635"/>
                    <a:pt x="2199207" y="0"/>
                  </a:cubicBezTo>
                  <a:cubicBezTo>
                    <a:pt x="2421369" y="-6635"/>
                    <a:pt x="2593961" y="16802"/>
                    <a:pt x="2776772" y="0"/>
                  </a:cubicBezTo>
                  <a:cubicBezTo>
                    <a:pt x="3095459" y="82220"/>
                    <a:pt x="3324575" y="269370"/>
                    <a:pt x="3332140" y="555368"/>
                  </a:cubicBezTo>
                  <a:cubicBezTo>
                    <a:pt x="3361932" y="699284"/>
                    <a:pt x="3327909" y="972452"/>
                    <a:pt x="3332140" y="1165887"/>
                  </a:cubicBezTo>
                  <a:cubicBezTo>
                    <a:pt x="3336371" y="1359322"/>
                    <a:pt x="3290692" y="1565263"/>
                    <a:pt x="3332140" y="1701430"/>
                  </a:cubicBezTo>
                  <a:cubicBezTo>
                    <a:pt x="3373588" y="1837597"/>
                    <a:pt x="3305764" y="2015997"/>
                    <a:pt x="3332140" y="2236973"/>
                  </a:cubicBezTo>
                  <a:cubicBezTo>
                    <a:pt x="3358516" y="2457949"/>
                    <a:pt x="3316588" y="2497268"/>
                    <a:pt x="3332140" y="2660052"/>
                  </a:cubicBezTo>
                  <a:cubicBezTo>
                    <a:pt x="3347692" y="2822836"/>
                    <a:pt x="3276947" y="3005536"/>
                    <a:pt x="3332140" y="3195595"/>
                  </a:cubicBezTo>
                  <a:cubicBezTo>
                    <a:pt x="3387333" y="3385654"/>
                    <a:pt x="3269084" y="3499800"/>
                    <a:pt x="3332140" y="3768626"/>
                  </a:cubicBezTo>
                  <a:cubicBezTo>
                    <a:pt x="3395196" y="4037452"/>
                    <a:pt x="3279932" y="4176698"/>
                    <a:pt x="3332140" y="4304169"/>
                  </a:cubicBezTo>
                  <a:cubicBezTo>
                    <a:pt x="3269361" y="4631422"/>
                    <a:pt x="3154663" y="4910901"/>
                    <a:pt x="2776772" y="4859537"/>
                  </a:cubicBezTo>
                  <a:cubicBezTo>
                    <a:pt x="2588660" y="4909145"/>
                    <a:pt x="2396931" y="4789063"/>
                    <a:pt x="2176993" y="4859537"/>
                  </a:cubicBezTo>
                  <a:cubicBezTo>
                    <a:pt x="1957055" y="4930011"/>
                    <a:pt x="1792017" y="4844355"/>
                    <a:pt x="1688284" y="4859537"/>
                  </a:cubicBezTo>
                  <a:cubicBezTo>
                    <a:pt x="1584551" y="4874719"/>
                    <a:pt x="1360590" y="4819879"/>
                    <a:pt x="1155147" y="4859537"/>
                  </a:cubicBezTo>
                  <a:cubicBezTo>
                    <a:pt x="949704" y="4899195"/>
                    <a:pt x="836125" y="4800578"/>
                    <a:pt x="555368" y="4859537"/>
                  </a:cubicBezTo>
                  <a:cubicBezTo>
                    <a:pt x="210391" y="4909682"/>
                    <a:pt x="-66344" y="4632850"/>
                    <a:pt x="0" y="4304169"/>
                  </a:cubicBezTo>
                  <a:cubicBezTo>
                    <a:pt x="-22688" y="4110712"/>
                    <a:pt x="23914" y="4040776"/>
                    <a:pt x="0" y="3881090"/>
                  </a:cubicBezTo>
                  <a:cubicBezTo>
                    <a:pt x="-23914" y="3721404"/>
                    <a:pt x="4040" y="3663109"/>
                    <a:pt x="0" y="3458011"/>
                  </a:cubicBezTo>
                  <a:cubicBezTo>
                    <a:pt x="-4040" y="3252913"/>
                    <a:pt x="57799" y="3120540"/>
                    <a:pt x="0" y="2884980"/>
                  </a:cubicBezTo>
                  <a:cubicBezTo>
                    <a:pt x="-57799" y="2649420"/>
                    <a:pt x="17536" y="2451942"/>
                    <a:pt x="0" y="2274461"/>
                  </a:cubicBezTo>
                  <a:cubicBezTo>
                    <a:pt x="-17536" y="2096980"/>
                    <a:pt x="22849" y="1957743"/>
                    <a:pt x="0" y="1851382"/>
                  </a:cubicBezTo>
                  <a:cubicBezTo>
                    <a:pt x="-22849" y="1745021"/>
                    <a:pt x="20657" y="1489832"/>
                    <a:pt x="0" y="1240863"/>
                  </a:cubicBezTo>
                  <a:cubicBezTo>
                    <a:pt x="-20657" y="991894"/>
                    <a:pt x="50706" y="734517"/>
                    <a:pt x="0" y="555368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173900" y="907771"/>
              <a:ext cx="3117971" cy="2994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المعمل : يجب تتبع إرشادات الأمن و السلامة في ااتعامل مع أدوات المختبر</a:t>
              </a:r>
            </a:p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غرفة التدبير : اشعلي عود الثقاب أولا ثثم افتحي الغاز حتى لا ينشب الحريق فب حالة فعلا العكس</a:t>
              </a: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2127788"/>
            <a:ext cx="3052689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>
            <a:extLst>
              <a:ext uri="{FF2B5EF4-FFF2-40B4-BE49-F238E27FC236}">
                <a16:creationId xmlns:a16="http://schemas.microsoft.com/office/drawing/2014/main" id="{53A4D272-4D2B-4890-B13F-527A33FDCC57}"/>
              </a:ext>
            </a:extLst>
          </p:cNvPr>
          <p:cNvSpPr/>
          <p:nvPr/>
        </p:nvSpPr>
        <p:spPr>
          <a:xfrm>
            <a:off x="-472430" y="0"/>
            <a:ext cx="900333" cy="6857999"/>
          </a:xfrm>
          <a:prstGeom prst="rect">
            <a:avLst/>
          </a:prstGeom>
          <a:solidFill>
            <a:srgbClr val="242424"/>
          </a:solidFill>
          <a:ln>
            <a:noFill/>
          </a:ln>
          <a:effectLst>
            <a:outerShdw blurRad="101600" dist="165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مجموعة 43"/>
          <p:cNvGrpSpPr/>
          <p:nvPr/>
        </p:nvGrpSpPr>
        <p:grpSpPr>
          <a:xfrm>
            <a:off x="338813" y="22303"/>
            <a:ext cx="8201466" cy="1128959"/>
            <a:chOff x="338813" y="22303"/>
            <a:chExt cx="8201466" cy="1128959"/>
          </a:xfrm>
        </p:grpSpPr>
        <p:grpSp>
          <p:nvGrpSpPr>
            <p:cNvPr id="45" name="مجموعة 44"/>
            <p:cNvGrpSpPr/>
            <p:nvPr/>
          </p:nvGrpSpPr>
          <p:grpSpPr>
            <a:xfrm>
              <a:off x="338813" y="22303"/>
              <a:ext cx="1704537" cy="1128957"/>
              <a:chOff x="338813" y="22303"/>
              <a:chExt cx="1704537" cy="1128957"/>
            </a:xfrm>
          </p:grpSpPr>
          <p:sp>
            <p:nvSpPr>
              <p:cNvPr id="56" name="Rectangle: Top Corners Rounded 29">
                <a:extLst>
                  <a:ext uri="{FF2B5EF4-FFF2-40B4-BE49-F238E27FC236}">
                    <a16:creationId xmlns:a16="http://schemas.microsoft.com/office/drawing/2014/main" id="{631B49C5-0FBE-4201-9055-096469E92B96}"/>
                  </a:ext>
                </a:extLst>
              </p:cNvPr>
              <p:cNvSpPr/>
              <p:nvPr/>
            </p:nvSpPr>
            <p:spPr>
              <a:xfrm rot="5400000">
                <a:off x="626603" y="-265487"/>
                <a:ext cx="1128957" cy="17045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37">
                <a:extLst>
                  <a:ext uri="{FF2B5EF4-FFF2-40B4-BE49-F238E27FC236}">
                    <a16:creationId xmlns:a16="http://schemas.microsoft.com/office/drawing/2014/main" id="{76D10162-9574-43DF-BF02-F3BAB5FBC542}"/>
                  </a:ext>
                </a:extLst>
              </p:cNvPr>
              <p:cNvSpPr txBox="1"/>
              <p:nvPr/>
            </p:nvSpPr>
            <p:spPr>
              <a:xfrm flipH="1">
                <a:off x="746600" y="84303"/>
                <a:ext cx="83972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نشاط</a:t>
                </a:r>
              </a:p>
              <a:p>
                <a:pPr algn="ctr"/>
                <a:r>
                  <a:rPr lang="ar-SY" sz="2800" b="1" dirty="0">
                    <a:latin typeface="Century Gothic" panose="020B0502020202020204" pitchFamily="34" charset="0"/>
                  </a:rPr>
                  <a:t>ب</a:t>
                </a:r>
                <a:endParaRPr lang="en-US" sz="2800" b="1" dirty="0"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46" name="مجموعة 45"/>
            <p:cNvGrpSpPr/>
            <p:nvPr/>
          </p:nvGrpSpPr>
          <p:grpSpPr>
            <a:xfrm>
              <a:off x="2350490" y="22303"/>
              <a:ext cx="6189789" cy="1128959"/>
              <a:chOff x="2350490" y="22303"/>
              <a:chExt cx="6189789" cy="1128959"/>
            </a:xfrm>
          </p:grpSpPr>
          <p:sp>
            <p:nvSpPr>
              <p:cNvPr id="51" name="Rectangle: Top Corners Rounded 30">
                <a:extLst>
                  <a:ext uri="{FF2B5EF4-FFF2-40B4-BE49-F238E27FC236}">
                    <a16:creationId xmlns:a16="http://schemas.microsoft.com/office/drawing/2014/main" id="{1615A45F-6CC8-48D9-B779-27E337B16F12}"/>
                  </a:ext>
                </a:extLst>
              </p:cNvPr>
              <p:cNvSpPr/>
              <p:nvPr/>
            </p:nvSpPr>
            <p:spPr>
              <a:xfrm rot="16200000" flipH="1">
                <a:off x="4880905" y="-2508111"/>
                <a:ext cx="1128959" cy="618978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DFDFDF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2" name="Graphic 2" descr="Thought bubble">
                <a:extLst>
                  <a:ext uri="{FF2B5EF4-FFF2-40B4-BE49-F238E27FC236}">
                    <a16:creationId xmlns:a16="http://schemas.microsoft.com/office/drawing/2014/main" id="{1BC5C56D-BC9C-4A5D-9ACC-9B354DB22762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2771001" y="356747"/>
                <a:ext cx="640080" cy="640080"/>
              </a:xfrm>
              <a:prstGeom prst="rect">
                <a:avLst/>
              </a:prstGeom>
            </p:spPr>
          </p:pic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27984296-FF80-419E-8703-5280B5AB1741}"/>
                  </a:ext>
                </a:extLst>
              </p:cNvPr>
              <p:cNvGrpSpPr/>
              <p:nvPr/>
            </p:nvGrpSpPr>
            <p:grpSpPr>
              <a:xfrm>
                <a:off x="2350490" y="165530"/>
                <a:ext cx="6145810" cy="850557"/>
                <a:chOff x="4132841" y="1484950"/>
                <a:chExt cx="6145810" cy="8505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701AC4C7-0CAE-4E74-837A-DAAF1873AD88}"/>
                    </a:ext>
                  </a:extLst>
                </p:cNvPr>
                <p:cNvSpPr txBox="1"/>
                <p:nvPr/>
              </p:nvSpPr>
              <p:spPr>
                <a:xfrm>
                  <a:off x="7737497" y="1484950"/>
                  <a:ext cx="25411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endParaRPr lang="en-US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77083AD1-19E7-47DD-AD18-FA3E1ABEF6F5}"/>
                    </a:ext>
                  </a:extLst>
                </p:cNvPr>
                <p:cNvSpPr txBox="1"/>
                <p:nvPr/>
              </p:nvSpPr>
              <p:spPr>
                <a:xfrm>
                  <a:off x="4132841" y="1812287"/>
                  <a:ext cx="614581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ar-SY" sz="2800" b="1" dirty="0">
                    <a:latin typeface="Century Gothic" panose="020B0502020202020204" pitchFamily="34" charset="0"/>
                  </a:endParaRPr>
                </a:p>
              </p:txBody>
            </p:sp>
          </p:grpSp>
        </p:grpSp>
        <p:grpSp>
          <p:nvGrpSpPr>
            <p:cNvPr id="47" name="Group 31">
              <a:extLst>
                <a:ext uri="{FF2B5EF4-FFF2-40B4-BE49-F238E27FC236}">
                  <a16:creationId xmlns:a16="http://schemas.microsoft.com/office/drawing/2014/main" id="{558FC709-40A8-4347-9BA6-97072B4914BD}"/>
                </a:ext>
              </a:extLst>
            </p:cNvPr>
            <p:cNvGrpSpPr/>
            <p:nvPr/>
          </p:nvGrpSpPr>
          <p:grpSpPr>
            <a:xfrm flipH="1">
              <a:off x="1665860" y="455392"/>
              <a:ext cx="1074076" cy="327224"/>
              <a:chOff x="3454205" y="1667025"/>
              <a:chExt cx="1074076" cy="239151"/>
            </a:xfrm>
          </p:grpSpPr>
          <p:sp>
            <p:nvSpPr>
              <p:cNvPr id="48" name="Oval 32">
                <a:extLst>
                  <a:ext uri="{FF2B5EF4-FFF2-40B4-BE49-F238E27FC236}">
                    <a16:creationId xmlns:a16="http://schemas.microsoft.com/office/drawing/2014/main" id="{5BEA08B9-E1AA-45E6-B4A0-E998EFD2A2A9}"/>
                  </a:ext>
                </a:extLst>
              </p:cNvPr>
              <p:cNvSpPr/>
              <p:nvPr/>
            </p:nvSpPr>
            <p:spPr>
              <a:xfrm>
                <a:off x="3454205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33">
                <a:extLst>
                  <a:ext uri="{FF2B5EF4-FFF2-40B4-BE49-F238E27FC236}">
                    <a16:creationId xmlns:a16="http://schemas.microsoft.com/office/drawing/2014/main" id="{9B9975C1-C883-4A1D-B21C-3FD74A13B06D}"/>
                  </a:ext>
                </a:extLst>
              </p:cNvPr>
              <p:cNvSpPr/>
              <p:nvPr/>
            </p:nvSpPr>
            <p:spPr>
              <a:xfrm>
                <a:off x="4199097" y="1667025"/>
                <a:ext cx="329184" cy="239151"/>
              </a:xfrm>
              <a:prstGeom prst="ellipse">
                <a:avLst/>
              </a:prstGeom>
              <a:solidFill>
                <a:srgbClr val="242424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Terminator 34">
                <a:extLst>
                  <a:ext uri="{FF2B5EF4-FFF2-40B4-BE49-F238E27FC236}">
                    <a16:creationId xmlns:a16="http://schemas.microsoft.com/office/drawing/2014/main" id="{84E51706-921F-43BA-B6DC-29748803BC71}"/>
                  </a:ext>
                </a:extLst>
              </p:cNvPr>
              <p:cNvSpPr/>
              <p:nvPr/>
            </p:nvSpPr>
            <p:spPr>
              <a:xfrm>
                <a:off x="3587675" y="1706363"/>
                <a:ext cx="821029" cy="164592"/>
              </a:xfrm>
              <a:prstGeom prst="flowChartTerminator">
                <a:avLst/>
              </a:prstGeom>
              <a:gradFill>
                <a:gsLst>
                  <a:gs pos="98230">
                    <a:srgbClr val="242424"/>
                  </a:gs>
                  <a:gs pos="85000">
                    <a:schemeClr val="bg1">
                      <a:lumMod val="65000"/>
                    </a:schemeClr>
                  </a:gs>
                  <a:gs pos="3540">
                    <a:srgbClr val="242424"/>
                  </a:gs>
                  <a:gs pos="19000">
                    <a:schemeClr val="bg1">
                      <a:lumMod val="50000"/>
                    </a:schemeClr>
                  </a:gs>
                  <a:gs pos="56000">
                    <a:schemeClr val="bg1"/>
                  </a:gs>
                </a:gsLst>
                <a:lin ang="0" scaled="1"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8" name="Rectangle 5">
            <a:extLst>
              <a:ext uri="{FF2B5EF4-FFF2-40B4-BE49-F238E27FC236}">
                <a16:creationId xmlns:a16="http://schemas.microsoft.com/office/drawing/2014/main" id="{1F827C7E-4449-437A-B9AF-C2C0DB477F00}"/>
              </a:ext>
            </a:extLst>
          </p:cNvPr>
          <p:cNvSpPr/>
          <p:nvPr/>
        </p:nvSpPr>
        <p:spPr>
          <a:xfrm>
            <a:off x="-1682247" y="0"/>
            <a:ext cx="2107808" cy="6858000"/>
          </a:xfrm>
          <a:prstGeom prst="rect">
            <a:avLst/>
          </a:prstGeom>
          <a:solidFill>
            <a:srgbClr val="4545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202491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428760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64226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303608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39507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1053529"/>
            <a:ext cx="2835829" cy="4742951"/>
            <a:chOff x="556389" y="-362161"/>
            <a:chExt cx="3171737" cy="5304762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29"/>
              <a:ext cx="2858648" cy="4177049"/>
            </a:xfrm>
            <a:custGeom>
              <a:avLst/>
              <a:gdLst>
                <a:gd name="connsiteX0" fmla="*/ 0 w 2858648"/>
                <a:gd name="connsiteY0" fmla="*/ 476451 h 4177049"/>
                <a:gd name="connsiteX1" fmla="*/ 476451 w 2858648"/>
                <a:gd name="connsiteY1" fmla="*/ 0 h 4177049"/>
                <a:gd name="connsiteX2" fmla="*/ 895715 w 2858648"/>
                <a:gd name="connsiteY2" fmla="*/ 0 h 4177049"/>
                <a:gd name="connsiteX3" fmla="*/ 1353094 w 2858648"/>
                <a:gd name="connsiteY3" fmla="*/ 0 h 4177049"/>
                <a:gd name="connsiteX4" fmla="*/ 1867646 w 2858648"/>
                <a:gd name="connsiteY4" fmla="*/ 0 h 4177049"/>
                <a:gd name="connsiteX5" fmla="*/ 2382197 w 2858648"/>
                <a:gd name="connsiteY5" fmla="*/ 0 h 4177049"/>
                <a:gd name="connsiteX6" fmla="*/ 2858648 w 2858648"/>
                <a:gd name="connsiteY6" fmla="*/ 476451 h 4177049"/>
                <a:gd name="connsiteX7" fmla="*/ 2858648 w 2858648"/>
                <a:gd name="connsiteY7" fmla="*/ 981567 h 4177049"/>
                <a:gd name="connsiteX8" fmla="*/ 2858648 w 2858648"/>
                <a:gd name="connsiteY8" fmla="*/ 1454442 h 4177049"/>
                <a:gd name="connsiteX9" fmla="*/ 2858648 w 2858648"/>
                <a:gd name="connsiteY9" fmla="*/ 2056283 h 4177049"/>
                <a:gd name="connsiteX10" fmla="*/ 2858648 w 2858648"/>
                <a:gd name="connsiteY10" fmla="*/ 2496916 h 4177049"/>
                <a:gd name="connsiteX11" fmla="*/ 2858648 w 2858648"/>
                <a:gd name="connsiteY11" fmla="*/ 3066516 h 4177049"/>
                <a:gd name="connsiteX12" fmla="*/ 2858648 w 2858648"/>
                <a:gd name="connsiteY12" fmla="*/ 3700598 h 4177049"/>
                <a:gd name="connsiteX13" fmla="*/ 2382197 w 2858648"/>
                <a:gd name="connsiteY13" fmla="*/ 4177049 h 4177049"/>
                <a:gd name="connsiteX14" fmla="*/ 1905761 w 2858648"/>
                <a:gd name="connsiteY14" fmla="*/ 4177049 h 4177049"/>
                <a:gd name="connsiteX15" fmla="*/ 1410267 w 2858648"/>
                <a:gd name="connsiteY15" fmla="*/ 4177049 h 4177049"/>
                <a:gd name="connsiteX16" fmla="*/ 933830 w 2858648"/>
                <a:gd name="connsiteY16" fmla="*/ 4177049 h 4177049"/>
                <a:gd name="connsiteX17" fmla="*/ 476451 w 2858648"/>
                <a:gd name="connsiteY17" fmla="*/ 4177049 h 4177049"/>
                <a:gd name="connsiteX18" fmla="*/ 0 w 2858648"/>
                <a:gd name="connsiteY18" fmla="*/ 3700598 h 4177049"/>
                <a:gd name="connsiteX19" fmla="*/ 0 w 2858648"/>
                <a:gd name="connsiteY19" fmla="*/ 3163240 h 4177049"/>
                <a:gd name="connsiteX20" fmla="*/ 0 w 2858648"/>
                <a:gd name="connsiteY20" fmla="*/ 2561399 h 4177049"/>
                <a:gd name="connsiteX21" fmla="*/ 0 w 2858648"/>
                <a:gd name="connsiteY21" fmla="*/ 2024042 h 4177049"/>
                <a:gd name="connsiteX22" fmla="*/ 0 w 2858648"/>
                <a:gd name="connsiteY22" fmla="*/ 1486684 h 4177049"/>
                <a:gd name="connsiteX23" fmla="*/ 0 w 2858648"/>
                <a:gd name="connsiteY23" fmla="*/ 476451 h 4177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58648" h="4177049" fill="none" extrusionOk="0">
                  <a:moveTo>
                    <a:pt x="0" y="476451"/>
                  </a:moveTo>
                  <a:cubicBezTo>
                    <a:pt x="-4762" y="199076"/>
                    <a:pt x="167473" y="31411"/>
                    <a:pt x="476451" y="0"/>
                  </a:cubicBezTo>
                  <a:cubicBezTo>
                    <a:pt x="612883" y="-21185"/>
                    <a:pt x="759162" y="2071"/>
                    <a:pt x="895715" y="0"/>
                  </a:cubicBezTo>
                  <a:cubicBezTo>
                    <a:pt x="1032268" y="-2071"/>
                    <a:pt x="1131277" y="21744"/>
                    <a:pt x="1353094" y="0"/>
                  </a:cubicBezTo>
                  <a:cubicBezTo>
                    <a:pt x="1574911" y="-21744"/>
                    <a:pt x="1623694" y="48559"/>
                    <a:pt x="1867646" y="0"/>
                  </a:cubicBezTo>
                  <a:cubicBezTo>
                    <a:pt x="2111598" y="-48559"/>
                    <a:pt x="2189290" y="39045"/>
                    <a:pt x="2382197" y="0"/>
                  </a:cubicBezTo>
                  <a:cubicBezTo>
                    <a:pt x="2684286" y="-31990"/>
                    <a:pt x="2807528" y="248713"/>
                    <a:pt x="2858648" y="476451"/>
                  </a:cubicBezTo>
                  <a:cubicBezTo>
                    <a:pt x="2871089" y="583199"/>
                    <a:pt x="2856790" y="871356"/>
                    <a:pt x="2858648" y="981567"/>
                  </a:cubicBezTo>
                  <a:cubicBezTo>
                    <a:pt x="2860506" y="1091778"/>
                    <a:pt x="2843133" y="1246858"/>
                    <a:pt x="2858648" y="1454442"/>
                  </a:cubicBezTo>
                  <a:cubicBezTo>
                    <a:pt x="2874163" y="1662027"/>
                    <a:pt x="2839878" y="1774175"/>
                    <a:pt x="2858648" y="2056283"/>
                  </a:cubicBezTo>
                  <a:cubicBezTo>
                    <a:pt x="2877418" y="2338391"/>
                    <a:pt x="2833474" y="2277371"/>
                    <a:pt x="2858648" y="2496916"/>
                  </a:cubicBezTo>
                  <a:cubicBezTo>
                    <a:pt x="2883822" y="2716461"/>
                    <a:pt x="2858426" y="2875003"/>
                    <a:pt x="2858648" y="3066516"/>
                  </a:cubicBezTo>
                  <a:cubicBezTo>
                    <a:pt x="2858870" y="3258029"/>
                    <a:pt x="2824877" y="3522308"/>
                    <a:pt x="2858648" y="3700598"/>
                  </a:cubicBezTo>
                  <a:cubicBezTo>
                    <a:pt x="2849650" y="3962066"/>
                    <a:pt x="2713473" y="4162561"/>
                    <a:pt x="2382197" y="4177049"/>
                  </a:cubicBezTo>
                  <a:cubicBezTo>
                    <a:pt x="2232216" y="4222815"/>
                    <a:pt x="2001273" y="4160475"/>
                    <a:pt x="1905761" y="4177049"/>
                  </a:cubicBezTo>
                  <a:cubicBezTo>
                    <a:pt x="1810249" y="4193623"/>
                    <a:pt x="1607726" y="4147364"/>
                    <a:pt x="1410267" y="4177049"/>
                  </a:cubicBezTo>
                  <a:cubicBezTo>
                    <a:pt x="1212808" y="4206734"/>
                    <a:pt x="1063599" y="4138107"/>
                    <a:pt x="933830" y="4177049"/>
                  </a:cubicBezTo>
                  <a:cubicBezTo>
                    <a:pt x="804061" y="4215991"/>
                    <a:pt x="574851" y="4141701"/>
                    <a:pt x="476451" y="4177049"/>
                  </a:cubicBezTo>
                  <a:cubicBezTo>
                    <a:pt x="215638" y="4136336"/>
                    <a:pt x="5719" y="3962132"/>
                    <a:pt x="0" y="3700598"/>
                  </a:cubicBezTo>
                  <a:cubicBezTo>
                    <a:pt x="-43411" y="3512841"/>
                    <a:pt x="34332" y="3306888"/>
                    <a:pt x="0" y="3163240"/>
                  </a:cubicBezTo>
                  <a:cubicBezTo>
                    <a:pt x="-34332" y="3019592"/>
                    <a:pt x="66650" y="2805632"/>
                    <a:pt x="0" y="2561399"/>
                  </a:cubicBezTo>
                  <a:cubicBezTo>
                    <a:pt x="-66650" y="2317166"/>
                    <a:pt x="30464" y="2162746"/>
                    <a:pt x="0" y="2024042"/>
                  </a:cubicBezTo>
                  <a:cubicBezTo>
                    <a:pt x="-30464" y="1885338"/>
                    <a:pt x="29133" y="1729967"/>
                    <a:pt x="0" y="1486684"/>
                  </a:cubicBezTo>
                  <a:cubicBezTo>
                    <a:pt x="-29133" y="1243401"/>
                    <a:pt x="27661" y="869151"/>
                    <a:pt x="0" y="476451"/>
                  </a:cubicBezTo>
                  <a:close/>
                </a:path>
                <a:path w="2858648" h="4177049" stroke="0" extrusionOk="0">
                  <a:moveTo>
                    <a:pt x="0" y="476451"/>
                  </a:moveTo>
                  <a:cubicBezTo>
                    <a:pt x="29159" y="191010"/>
                    <a:pt x="266100" y="-52222"/>
                    <a:pt x="476451" y="0"/>
                  </a:cubicBezTo>
                  <a:cubicBezTo>
                    <a:pt x="723112" y="-22255"/>
                    <a:pt x="797381" y="21630"/>
                    <a:pt x="991002" y="0"/>
                  </a:cubicBezTo>
                  <a:cubicBezTo>
                    <a:pt x="1184623" y="-21630"/>
                    <a:pt x="1210214" y="25551"/>
                    <a:pt x="1429324" y="0"/>
                  </a:cubicBezTo>
                  <a:cubicBezTo>
                    <a:pt x="1648434" y="-25551"/>
                    <a:pt x="1719776" y="40099"/>
                    <a:pt x="1886703" y="0"/>
                  </a:cubicBezTo>
                  <a:cubicBezTo>
                    <a:pt x="2053630" y="-40099"/>
                    <a:pt x="2139465" y="18893"/>
                    <a:pt x="2382197" y="0"/>
                  </a:cubicBezTo>
                  <a:cubicBezTo>
                    <a:pt x="2653260" y="54461"/>
                    <a:pt x="2853798" y="226600"/>
                    <a:pt x="2858648" y="476451"/>
                  </a:cubicBezTo>
                  <a:cubicBezTo>
                    <a:pt x="2882018" y="743449"/>
                    <a:pt x="2790093" y="951685"/>
                    <a:pt x="2858648" y="1078292"/>
                  </a:cubicBezTo>
                  <a:cubicBezTo>
                    <a:pt x="2927203" y="1204899"/>
                    <a:pt x="2841833" y="1463114"/>
                    <a:pt x="2858648" y="1615650"/>
                  </a:cubicBezTo>
                  <a:cubicBezTo>
                    <a:pt x="2875463" y="1768186"/>
                    <a:pt x="2813874" y="1972314"/>
                    <a:pt x="2858648" y="2153007"/>
                  </a:cubicBezTo>
                  <a:cubicBezTo>
                    <a:pt x="2903422" y="2333700"/>
                    <a:pt x="2822354" y="2429961"/>
                    <a:pt x="2858648" y="2593641"/>
                  </a:cubicBezTo>
                  <a:cubicBezTo>
                    <a:pt x="2894942" y="2757321"/>
                    <a:pt x="2839582" y="2978444"/>
                    <a:pt x="2858648" y="3130999"/>
                  </a:cubicBezTo>
                  <a:cubicBezTo>
                    <a:pt x="2877714" y="3283554"/>
                    <a:pt x="2838071" y="3558224"/>
                    <a:pt x="2858648" y="3700598"/>
                  </a:cubicBezTo>
                  <a:cubicBezTo>
                    <a:pt x="2841845" y="3939733"/>
                    <a:pt x="2642366" y="4181877"/>
                    <a:pt x="2382197" y="4177049"/>
                  </a:cubicBezTo>
                  <a:cubicBezTo>
                    <a:pt x="2231330" y="4224250"/>
                    <a:pt x="2083507" y="4136640"/>
                    <a:pt x="1943875" y="4177049"/>
                  </a:cubicBezTo>
                  <a:cubicBezTo>
                    <a:pt x="1804243" y="4217458"/>
                    <a:pt x="1594167" y="4163010"/>
                    <a:pt x="1448381" y="4177049"/>
                  </a:cubicBezTo>
                  <a:cubicBezTo>
                    <a:pt x="1302595" y="4191088"/>
                    <a:pt x="1224418" y="4170532"/>
                    <a:pt x="1029117" y="4177049"/>
                  </a:cubicBezTo>
                  <a:cubicBezTo>
                    <a:pt x="833816" y="4183566"/>
                    <a:pt x="685344" y="4124443"/>
                    <a:pt x="476451" y="4177049"/>
                  </a:cubicBezTo>
                  <a:cubicBezTo>
                    <a:pt x="226994" y="4175488"/>
                    <a:pt x="52283" y="3960321"/>
                    <a:pt x="0" y="3700598"/>
                  </a:cubicBezTo>
                  <a:cubicBezTo>
                    <a:pt x="-60610" y="3433881"/>
                    <a:pt x="69099" y="3350247"/>
                    <a:pt x="0" y="3098757"/>
                  </a:cubicBezTo>
                  <a:cubicBezTo>
                    <a:pt x="-69099" y="2847267"/>
                    <a:pt x="32328" y="2625328"/>
                    <a:pt x="0" y="2496916"/>
                  </a:cubicBezTo>
                  <a:cubicBezTo>
                    <a:pt x="-32328" y="2368504"/>
                    <a:pt x="44106" y="2215925"/>
                    <a:pt x="0" y="2056283"/>
                  </a:cubicBezTo>
                  <a:cubicBezTo>
                    <a:pt x="-44106" y="1896641"/>
                    <a:pt x="5546" y="1670511"/>
                    <a:pt x="0" y="1486684"/>
                  </a:cubicBezTo>
                  <a:cubicBezTo>
                    <a:pt x="-5546" y="1302857"/>
                    <a:pt x="45480" y="924697"/>
                    <a:pt x="0" y="47645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20"/>
              <a:ext cx="3171737" cy="4717581"/>
            </a:xfrm>
            <a:custGeom>
              <a:avLst/>
              <a:gdLst>
                <a:gd name="connsiteX0" fmla="*/ 0 w 3171737"/>
                <a:gd name="connsiteY0" fmla="*/ 528633 h 4717581"/>
                <a:gd name="connsiteX1" fmla="*/ 528633 w 3171737"/>
                <a:gd name="connsiteY1" fmla="*/ 0 h 4717581"/>
                <a:gd name="connsiteX2" fmla="*/ 1099540 w 3171737"/>
                <a:gd name="connsiteY2" fmla="*/ 0 h 4717581"/>
                <a:gd name="connsiteX3" fmla="*/ 1585869 w 3171737"/>
                <a:gd name="connsiteY3" fmla="*/ 0 h 4717581"/>
                <a:gd name="connsiteX4" fmla="*/ 2093342 w 3171737"/>
                <a:gd name="connsiteY4" fmla="*/ 0 h 4717581"/>
                <a:gd name="connsiteX5" fmla="*/ 2643104 w 3171737"/>
                <a:gd name="connsiteY5" fmla="*/ 0 h 4717581"/>
                <a:gd name="connsiteX6" fmla="*/ 3171737 w 3171737"/>
                <a:gd name="connsiteY6" fmla="*/ 528633 h 4717581"/>
                <a:gd name="connsiteX7" fmla="*/ 3171737 w 3171737"/>
                <a:gd name="connsiteY7" fmla="*/ 1124741 h 4717581"/>
                <a:gd name="connsiteX8" fmla="*/ 3171737 w 3171737"/>
                <a:gd name="connsiteY8" fmla="*/ 1647644 h 4717581"/>
                <a:gd name="connsiteX9" fmla="*/ 3171737 w 3171737"/>
                <a:gd name="connsiteY9" fmla="*/ 2170546 h 4717581"/>
                <a:gd name="connsiteX10" fmla="*/ 3171737 w 3171737"/>
                <a:gd name="connsiteY10" fmla="*/ 2583638 h 4717581"/>
                <a:gd name="connsiteX11" fmla="*/ 3171737 w 3171737"/>
                <a:gd name="connsiteY11" fmla="*/ 3106541 h 4717581"/>
                <a:gd name="connsiteX12" fmla="*/ 3171737 w 3171737"/>
                <a:gd name="connsiteY12" fmla="*/ 3666046 h 4717581"/>
                <a:gd name="connsiteX13" fmla="*/ 3171737 w 3171737"/>
                <a:gd name="connsiteY13" fmla="*/ 4188948 h 4717581"/>
                <a:gd name="connsiteX14" fmla="*/ 2643104 w 3171737"/>
                <a:gd name="connsiteY14" fmla="*/ 4717581 h 4717581"/>
                <a:gd name="connsiteX15" fmla="*/ 2072197 w 3171737"/>
                <a:gd name="connsiteY15" fmla="*/ 4717581 h 4717581"/>
                <a:gd name="connsiteX16" fmla="*/ 1607013 w 3171737"/>
                <a:gd name="connsiteY16" fmla="*/ 4717581 h 4717581"/>
                <a:gd name="connsiteX17" fmla="*/ 1099540 w 3171737"/>
                <a:gd name="connsiteY17" fmla="*/ 4717581 h 4717581"/>
                <a:gd name="connsiteX18" fmla="*/ 528633 w 3171737"/>
                <a:gd name="connsiteY18" fmla="*/ 4717581 h 4717581"/>
                <a:gd name="connsiteX19" fmla="*/ 0 w 3171737"/>
                <a:gd name="connsiteY19" fmla="*/ 4188948 h 4717581"/>
                <a:gd name="connsiteX20" fmla="*/ 0 w 3171737"/>
                <a:gd name="connsiteY20" fmla="*/ 3775855 h 4717581"/>
                <a:gd name="connsiteX21" fmla="*/ 0 w 3171737"/>
                <a:gd name="connsiteY21" fmla="*/ 3362763 h 4717581"/>
                <a:gd name="connsiteX22" fmla="*/ 0 w 3171737"/>
                <a:gd name="connsiteY22" fmla="*/ 2803257 h 4717581"/>
                <a:gd name="connsiteX23" fmla="*/ 0 w 3171737"/>
                <a:gd name="connsiteY23" fmla="*/ 2207149 h 4717581"/>
                <a:gd name="connsiteX24" fmla="*/ 0 w 3171737"/>
                <a:gd name="connsiteY24" fmla="*/ 1794056 h 4717581"/>
                <a:gd name="connsiteX25" fmla="*/ 0 w 3171737"/>
                <a:gd name="connsiteY25" fmla="*/ 1197948 h 4717581"/>
                <a:gd name="connsiteX26" fmla="*/ 0 w 3171737"/>
                <a:gd name="connsiteY26" fmla="*/ 528633 h 4717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171737" h="4717581" extrusionOk="0">
                  <a:moveTo>
                    <a:pt x="0" y="528633"/>
                  </a:moveTo>
                  <a:cubicBezTo>
                    <a:pt x="55842" y="193964"/>
                    <a:pt x="249910" y="-13092"/>
                    <a:pt x="528633" y="0"/>
                  </a:cubicBezTo>
                  <a:cubicBezTo>
                    <a:pt x="790080" y="-43388"/>
                    <a:pt x="899544" y="48853"/>
                    <a:pt x="1099540" y="0"/>
                  </a:cubicBezTo>
                  <a:cubicBezTo>
                    <a:pt x="1299536" y="-48853"/>
                    <a:pt x="1451146" y="17117"/>
                    <a:pt x="1585869" y="0"/>
                  </a:cubicBezTo>
                  <a:cubicBezTo>
                    <a:pt x="1720592" y="-17117"/>
                    <a:pt x="1971239" y="27493"/>
                    <a:pt x="2093342" y="0"/>
                  </a:cubicBezTo>
                  <a:cubicBezTo>
                    <a:pt x="2215445" y="-27493"/>
                    <a:pt x="2379118" y="10059"/>
                    <a:pt x="2643104" y="0"/>
                  </a:cubicBezTo>
                  <a:cubicBezTo>
                    <a:pt x="2941520" y="44385"/>
                    <a:pt x="3145320" y="309045"/>
                    <a:pt x="3171737" y="528633"/>
                  </a:cubicBezTo>
                  <a:cubicBezTo>
                    <a:pt x="3229735" y="794104"/>
                    <a:pt x="3123686" y="954110"/>
                    <a:pt x="3171737" y="1124741"/>
                  </a:cubicBezTo>
                  <a:cubicBezTo>
                    <a:pt x="3219788" y="1295372"/>
                    <a:pt x="3121747" y="1431086"/>
                    <a:pt x="3171737" y="1647644"/>
                  </a:cubicBezTo>
                  <a:cubicBezTo>
                    <a:pt x="3221727" y="1864202"/>
                    <a:pt x="3156432" y="2032442"/>
                    <a:pt x="3171737" y="2170546"/>
                  </a:cubicBezTo>
                  <a:cubicBezTo>
                    <a:pt x="3187042" y="2308650"/>
                    <a:pt x="3151350" y="2471247"/>
                    <a:pt x="3171737" y="2583638"/>
                  </a:cubicBezTo>
                  <a:cubicBezTo>
                    <a:pt x="3192124" y="2696029"/>
                    <a:pt x="3159029" y="2915034"/>
                    <a:pt x="3171737" y="3106541"/>
                  </a:cubicBezTo>
                  <a:cubicBezTo>
                    <a:pt x="3184445" y="3298048"/>
                    <a:pt x="3122096" y="3466014"/>
                    <a:pt x="3171737" y="3666046"/>
                  </a:cubicBezTo>
                  <a:cubicBezTo>
                    <a:pt x="3221378" y="3866078"/>
                    <a:pt x="3144821" y="4002037"/>
                    <a:pt x="3171737" y="4188948"/>
                  </a:cubicBezTo>
                  <a:cubicBezTo>
                    <a:pt x="3100045" y="4504350"/>
                    <a:pt x="3005674" y="4768543"/>
                    <a:pt x="2643104" y="4717581"/>
                  </a:cubicBezTo>
                  <a:cubicBezTo>
                    <a:pt x="2365364" y="4725688"/>
                    <a:pt x="2339430" y="4679855"/>
                    <a:pt x="2072197" y="4717581"/>
                  </a:cubicBezTo>
                  <a:cubicBezTo>
                    <a:pt x="1804964" y="4755307"/>
                    <a:pt x="1810332" y="4684076"/>
                    <a:pt x="1607013" y="4717581"/>
                  </a:cubicBezTo>
                  <a:cubicBezTo>
                    <a:pt x="1403694" y="4751086"/>
                    <a:pt x="1348604" y="4662781"/>
                    <a:pt x="1099540" y="4717581"/>
                  </a:cubicBezTo>
                  <a:cubicBezTo>
                    <a:pt x="850476" y="4772381"/>
                    <a:pt x="733373" y="4680186"/>
                    <a:pt x="528633" y="4717581"/>
                  </a:cubicBezTo>
                  <a:cubicBezTo>
                    <a:pt x="216961" y="4743424"/>
                    <a:pt x="-61873" y="4501385"/>
                    <a:pt x="0" y="4188948"/>
                  </a:cubicBezTo>
                  <a:cubicBezTo>
                    <a:pt x="-31757" y="4015885"/>
                    <a:pt x="3036" y="3926609"/>
                    <a:pt x="0" y="3775855"/>
                  </a:cubicBezTo>
                  <a:cubicBezTo>
                    <a:pt x="-3036" y="3625101"/>
                    <a:pt x="17195" y="3541350"/>
                    <a:pt x="0" y="3362763"/>
                  </a:cubicBezTo>
                  <a:cubicBezTo>
                    <a:pt x="-17195" y="3184176"/>
                    <a:pt x="992" y="2946187"/>
                    <a:pt x="0" y="2803257"/>
                  </a:cubicBezTo>
                  <a:cubicBezTo>
                    <a:pt x="-992" y="2660327"/>
                    <a:pt x="5231" y="2502971"/>
                    <a:pt x="0" y="2207149"/>
                  </a:cubicBezTo>
                  <a:cubicBezTo>
                    <a:pt x="-5231" y="1911327"/>
                    <a:pt x="42989" y="1892822"/>
                    <a:pt x="0" y="1794056"/>
                  </a:cubicBezTo>
                  <a:cubicBezTo>
                    <a:pt x="-42989" y="1695290"/>
                    <a:pt x="19025" y="1491246"/>
                    <a:pt x="0" y="1197948"/>
                  </a:cubicBezTo>
                  <a:cubicBezTo>
                    <a:pt x="-19025" y="904650"/>
                    <a:pt x="45857" y="838488"/>
                    <a:pt x="0" y="528633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prstGeom prst="round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966147" y="1496180"/>
              <a:ext cx="2582640" cy="2168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كانت الصحابيات مثالا يحتذى به في مساعدة الجرحى ، تناولي سيرة إحدى الصحابيات المشهورة بذلك بصورة مختصرة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500343" y="356747"/>
            <a:ext cx="4577291" cy="5783511"/>
            <a:chOff x="949433" y="-1384023"/>
            <a:chExt cx="3606133" cy="646857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011886" y="-1273692"/>
              <a:ext cx="3359630" cy="6165997"/>
            </a:xfrm>
            <a:custGeom>
              <a:avLst/>
              <a:gdLst>
                <a:gd name="connsiteX0" fmla="*/ 0 w 3359630"/>
                <a:gd name="connsiteY0" fmla="*/ 709441 h 6165997"/>
                <a:gd name="connsiteX1" fmla="*/ 559948 w 3359630"/>
                <a:gd name="connsiteY1" fmla="*/ 0 h 6165997"/>
                <a:gd name="connsiteX2" fmla="*/ 1724608 w 3359630"/>
                <a:gd name="connsiteY2" fmla="*/ 0 h 6165997"/>
                <a:gd name="connsiteX3" fmla="*/ 2799681 w 3359630"/>
                <a:gd name="connsiteY3" fmla="*/ 0 h 6165997"/>
                <a:gd name="connsiteX4" fmla="*/ 3359630 w 3359630"/>
                <a:gd name="connsiteY4" fmla="*/ 709441 h 6165997"/>
                <a:gd name="connsiteX5" fmla="*/ 3359630 w 3359630"/>
                <a:gd name="connsiteY5" fmla="*/ 1801277 h 6165997"/>
                <a:gd name="connsiteX6" fmla="*/ 3359630 w 3359630"/>
                <a:gd name="connsiteY6" fmla="*/ 2845643 h 6165997"/>
                <a:gd name="connsiteX7" fmla="*/ 3359630 w 3359630"/>
                <a:gd name="connsiteY7" fmla="*/ 4127363 h 6165997"/>
                <a:gd name="connsiteX8" fmla="*/ 3359630 w 3359630"/>
                <a:gd name="connsiteY8" fmla="*/ 5456554 h 6165997"/>
                <a:gd name="connsiteX9" fmla="*/ 2799681 w 3359630"/>
                <a:gd name="connsiteY9" fmla="*/ 6165997 h 6165997"/>
                <a:gd name="connsiteX10" fmla="*/ 1679815 w 3359630"/>
                <a:gd name="connsiteY10" fmla="*/ 6165997 h 6165997"/>
                <a:gd name="connsiteX11" fmla="*/ 559948 w 3359630"/>
                <a:gd name="connsiteY11" fmla="*/ 6165997 h 6165997"/>
                <a:gd name="connsiteX12" fmla="*/ 0 w 3359630"/>
                <a:gd name="connsiteY12" fmla="*/ 5456554 h 6165997"/>
                <a:gd name="connsiteX13" fmla="*/ 0 w 3359630"/>
                <a:gd name="connsiteY13" fmla="*/ 4174832 h 6165997"/>
                <a:gd name="connsiteX14" fmla="*/ 0 w 3359630"/>
                <a:gd name="connsiteY14" fmla="*/ 2893112 h 6165997"/>
                <a:gd name="connsiteX15" fmla="*/ 0 w 3359630"/>
                <a:gd name="connsiteY15" fmla="*/ 1848749 h 6165997"/>
                <a:gd name="connsiteX16" fmla="*/ 0 w 3359630"/>
                <a:gd name="connsiteY16" fmla="*/ 709441 h 6165997"/>
                <a:gd name="connsiteX0" fmla="*/ 0 w 3359630"/>
                <a:gd name="connsiteY0" fmla="*/ 709441 h 6165997"/>
                <a:gd name="connsiteX1" fmla="*/ 559948 w 3359630"/>
                <a:gd name="connsiteY1" fmla="*/ 0 h 6165997"/>
                <a:gd name="connsiteX2" fmla="*/ 1724608 w 3359630"/>
                <a:gd name="connsiteY2" fmla="*/ 0 h 6165997"/>
                <a:gd name="connsiteX3" fmla="*/ 2799681 w 3359630"/>
                <a:gd name="connsiteY3" fmla="*/ 0 h 6165997"/>
                <a:gd name="connsiteX4" fmla="*/ 3359630 w 3359630"/>
                <a:gd name="connsiteY4" fmla="*/ 709441 h 6165997"/>
                <a:gd name="connsiteX5" fmla="*/ 3359630 w 3359630"/>
                <a:gd name="connsiteY5" fmla="*/ 1801277 h 6165997"/>
                <a:gd name="connsiteX6" fmla="*/ 3359630 w 3359630"/>
                <a:gd name="connsiteY6" fmla="*/ 2845643 h 6165997"/>
                <a:gd name="connsiteX7" fmla="*/ 3359630 w 3359630"/>
                <a:gd name="connsiteY7" fmla="*/ 3890006 h 6165997"/>
                <a:gd name="connsiteX8" fmla="*/ 3359630 w 3359630"/>
                <a:gd name="connsiteY8" fmla="*/ 5456554 h 6165997"/>
                <a:gd name="connsiteX9" fmla="*/ 2799681 w 3359630"/>
                <a:gd name="connsiteY9" fmla="*/ 6165997 h 6165997"/>
                <a:gd name="connsiteX10" fmla="*/ 1724608 w 3359630"/>
                <a:gd name="connsiteY10" fmla="*/ 6165997 h 6165997"/>
                <a:gd name="connsiteX11" fmla="*/ 559948 w 3359630"/>
                <a:gd name="connsiteY11" fmla="*/ 6165997 h 6165997"/>
                <a:gd name="connsiteX12" fmla="*/ 0 w 3359630"/>
                <a:gd name="connsiteY12" fmla="*/ 5456554 h 6165997"/>
                <a:gd name="connsiteX13" fmla="*/ 0 w 3359630"/>
                <a:gd name="connsiteY13" fmla="*/ 4364718 h 6165997"/>
                <a:gd name="connsiteX14" fmla="*/ 0 w 3359630"/>
                <a:gd name="connsiteY14" fmla="*/ 3130469 h 6165997"/>
                <a:gd name="connsiteX15" fmla="*/ 0 w 3359630"/>
                <a:gd name="connsiteY15" fmla="*/ 2086103 h 6165997"/>
                <a:gd name="connsiteX16" fmla="*/ 0 w 3359630"/>
                <a:gd name="connsiteY16" fmla="*/ 709441 h 6165997"/>
                <a:gd name="connsiteX0" fmla="*/ 0 w 3359630"/>
                <a:gd name="connsiteY0" fmla="*/ 709441 h 6165997"/>
                <a:gd name="connsiteX1" fmla="*/ 559948 w 3359630"/>
                <a:gd name="connsiteY1" fmla="*/ 0 h 6165997"/>
                <a:gd name="connsiteX2" fmla="*/ 1724608 w 3359630"/>
                <a:gd name="connsiteY2" fmla="*/ 0 h 6165997"/>
                <a:gd name="connsiteX3" fmla="*/ 2799681 w 3359630"/>
                <a:gd name="connsiteY3" fmla="*/ 0 h 6165997"/>
                <a:gd name="connsiteX4" fmla="*/ 3359630 w 3359630"/>
                <a:gd name="connsiteY4" fmla="*/ 709441 h 6165997"/>
                <a:gd name="connsiteX5" fmla="*/ 3359630 w 3359630"/>
                <a:gd name="connsiteY5" fmla="*/ 1801277 h 6165997"/>
                <a:gd name="connsiteX6" fmla="*/ 3359630 w 3359630"/>
                <a:gd name="connsiteY6" fmla="*/ 2845643 h 6165997"/>
                <a:gd name="connsiteX7" fmla="*/ 3359630 w 3359630"/>
                <a:gd name="connsiteY7" fmla="*/ 4127363 h 6165997"/>
                <a:gd name="connsiteX8" fmla="*/ 3359630 w 3359630"/>
                <a:gd name="connsiteY8" fmla="*/ 5456554 h 6165997"/>
                <a:gd name="connsiteX9" fmla="*/ 2799681 w 3359630"/>
                <a:gd name="connsiteY9" fmla="*/ 6165997 h 6165997"/>
                <a:gd name="connsiteX10" fmla="*/ 1679815 w 3359630"/>
                <a:gd name="connsiteY10" fmla="*/ 6165997 h 6165997"/>
                <a:gd name="connsiteX11" fmla="*/ 559948 w 3359630"/>
                <a:gd name="connsiteY11" fmla="*/ 6165997 h 6165997"/>
                <a:gd name="connsiteX12" fmla="*/ 0 w 3359630"/>
                <a:gd name="connsiteY12" fmla="*/ 5456554 h 6165997"/>
                <a:gd name="connsiteX13" fmla="*/ 0 w 3359630"/>
                <a:gd name="connsiteY13" fmla="*/ 4174832 h 6165997"/>
                <a:gd name="connsiteX14" fmla="*/ 0 w 3359630"/>
                <a:gd name="connsiteY14" fmla="*/ 2893112 h 6165997"/>
                <a:gd name="connsiteX15" fmla="*/ 0 w 3359630"/>
                <a:gd name="connsiteY15" fmla="*/ 1848749 h 6165997"/>
                <a:gd name="connsiteX16" fmla="*/ 0 w 3359630"/>
                <a:gd name="connsiteY16" fmla="*/ 709441 h 6165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9630" h="6165997" fill="none" extrusionOk="0">
                  <a:moveTo>
                    <a:pt x="0" y="709441"/>
                  </a:moveTo>
                  <a:cubicBezTo>
                    <a:pt x="134879" y="365126"/>
                    <a:pt x="154325" y="26223"/>
                    <a:pt x="559948" y="0"/>
                  </a:cubicBezTo>
                  <a:cubicBezTo>
                    <a:pt x="952656" y="-36758"/>
                    <a:pt x="1265997" y="-128032"/>
                    <a:pt x="1724608" y="0"/>
                  </a:cubicBezTo>
                  <a:cubicBezTo>
                    <a:pt x="2128198" y="-62717"/>
                    <a:pt x="2342128" y="204973"/>
                    <a:pt x="2799681" y="0"/>
                  </a:cubicBezTo>
                  <a:cubicBezTo>
                    <a:pt x="3237560" y="120890"/>
                    <a:pt x="3458045" y="282013"/>
                    <a:pt x="3359630" y="709441"/>
                  </a:cubicBezTo>
                  <a:cubicBezTo>
                    <a:pt x="3474262" y="827398"/>
                    <a:pt x="3438846" y="1455963"/>
                    <a:pt x="3359630" y="1801277"/>
                  </a:cubicBezTo>
                  <a:cubicBezTo>
                    <a:pt x="3425603" y="2189768"/>
                    <a:pt x="3324525" y="2311898"/>
                    <a:pt x="3359630" y="2845643"/>
                  </a:cubicBezTo>
                  <a:cubicBezTo>
                    <a:pt x="3405535" y="3398367"/>
                    <a:pt x="3315667" y="3473719"/>
                    <a:pt x="3359630" y="4127363"/>
                  </a:cubicBezTo>
                  <a:cubicBezTo>
                    <a:pt x="3251257" y="4657351"/>
                    <a:pt x="3225211" y="5155812"/>
                    <a:pt x="3359630" y="5456554"/>
                  </a:cubicBezTo>
                  <a:cubicBezTo>
                    <a:pt x="3231329" y="5785454"/>
                    <a:pt x="2979172" y="6103335"/>
                    <a:pt x="2799681" y="6165997"/>
                  </a:cubicBezTo>
                  <a:cubicBezTo>
                    <a:pt x="2412693" y="6117881"/>
                    <a:pt x="2041714" y="6099264"/>
                    <a:pt x="1679815" y="6165997"/>
                  </a:cubicBezTo>
                  <a:cubicBezTo>
                    <a:pt x="1282446" y="6287466"/>
                    <a:pt x="1068196" y="6098842"/>
                    <a:pt x="559948" y="6165997"/>
                  </a:cubicBezTo>
                  <a:cubicBezTo>
                    <a:pt x="239508" y="6124581"/>
                    <a:pt x="26960" y="6024502"/>
                    <a:pt x="0" y="5456554"/>
                  </a:cubicBezTo>
                  <a:cubicBezTo>
                    <a:pt x="-195648" y="5281041"/>
                    <a:pt x="-14900" y="4778316"/>
                    <a:pt x="0" y="4174832"/>
                  </a:cubicBezTo>
                  <a:cubicBezTo>
                    <a:pt x="-2814" y="3569909"/>
                    <a:pt x="139698" y="3387593"/>
                    <a:pt x="0" y="2893112"/>
                  </a:cubicBezTo>
                  <a:cubicBezTo>
                    <a:pt x="-100646" y="2346616"/>
                    <a:pt x="26797" y="2296479"/>
                    <a:pt x="0" y="1848749"/>
                  </a:cubicBezTo>
                  <a:cubicBezTo>
                    <a:pt x="-178092" y="1560789"/>
                    <a:pt x="75577" y="1066938"/>
                    <a:pt x="0" y="709441"/>
                  </a:cubicBezTo>
                  <a:close/>
                </a:path>
                <a:path w="3359630" h="6165997" stroke="0" extrusionOk="0">
                  <a:moveTo>
                    <a:pt x="0" y="709441"/>
                  </a:moveTo>
                  <a:cubicBezTo>
                    <a:pt x="72289" y="392947"/>
                    <a:pt x="273531" y="19400"/>
                    <a:pt x="559948" y="0"/>
                  </a:cubicBezTo>
                  <a:cubicBezTo>
                    <a:pt x="1027284" y="-114288"/>
                    <a:pt x="1251431" y="-47158"/>
                    <a:pt x="1724608" y="0"/>
                  </a:cubicBezTo>
                  <a:cubicBezTo>
                    <a:pt x="1970840" y="-70540"/>
                    <a:pt x="2597039" y="-30135"/>
                    <a:pt x="2799681" y="0"/>
                  </a:cubicBezTo>
                  <a:cubicBezTo>
                    <a:pt x="3153188" y="19162"/>
                    <a:pt x="3475770" y="384306"/>
                    <a:pt x="3359630" y="709441"/>
                  </a:cubicBezTo>
                  <a:cubicBezTo>
                    <a:pt x="3357463" y="1074797"/>
                    <a:pt x="3288881" y="1575020"/>
                    <a:pt x="3359630" y="1801277"/>
                  </a:cubicBezTo>
                  <a:cubicBezTo>
                    <a:pt x="3436580" y="1966747"/>
                    <a:pt x="3165935" y="2442620"/>
                    <a:pt x="3359630" y="2845643"/>
                  </a:cubicBezTo>
                  <a:cubicBezTo>
                    <a:pt x="3389246" y="3273160"/>
                    <a:pt x="3235280" y="3561248"/>
                    <a:pt x="3359630" y="3890006"/>
                  </a:cubicBezTo>
                  <a:cubicBezTo>
                    <a:pt x="3300336" y="4313318"/>
                    <a:pt x="3224592" y="5171523"/>
                    <a:pt x="3359630" y="5456554"/>
                  </a:cubicBezTo>
                  <a:cubicBezTo>
                    <a:pt x="3382221" y="5905874"/>
                    <a:pt x="3162136" y="6195307"/>
                    <a:pt x="2799681" y="6165997"/>
                  </a:cubicBezTo>
                  <a:cubicBezTo>
                    <a:pt x="2326963" y="6340853"/>
                    <a:pt x="2076395" y="6123450"/>
                    <a:pt x="1724608" y="6165997"/>
                  </a:cubicBezTo>
                  <a:cubicBezTo>
                    <a:pt x="1523107" y="6377434"/>
                    <a:pt x="1123807" y="6088102"/>
                    <a:pt x="559948" y="6165997"/>
                  </a:cubicBezTo>
                  <a:cubicBezTo>
                    <a:pt x="254962" y="5971243"/>
                    <a:pt x="63309" y="5914869"/>
                    <a:pt x="0" y="5456554"/>
                  </a:cubicBezTo>
                  <a:cubicBezTo>
                    <a:pt x="56490" y="5075305"/>
                    <a:pt x="15059" y="4642582"/>
                    <a:pt x="0" y="4364718"/>
                  </a:cubicBezTo>
                  <a:cubicBezTo>
                    <a:pt x="28330" y="3898986"/>
                    <a:pt x="90517" y="3776776"/>
                    <a:pt x="0" y="3130469"/>
                  </a:cubicBezTo>
                  <a:cubicBezTo>
                    <a:pt x="-180898" y="2555895"/>
                    <a:pt x="112696" y="2517423"/>
                    <a:pt x="0" y="2086103"/>
                  </a:cubicBezTo>
                  <a:cubicBezTo>
                    <a:pt x="-7963" y="1674826"/>
                    <a:pt x="-128957" y="1159828"/>
                    <a:pt x="0" y="709441"/>
                  </a:cubicBezTo>
                  <a:close/>
                </a:path>
                <a:path w="3359630" h="6165997" fill="none" stroke="0" extrusionOk="0">
                  <a:moveTo>
                    <a:pt x="0" y="709441"/>
                  </a:moveTo>
                  <a:cubicBezTo>
                    <a:pt x="83165" y="262264"/>
                    <a:pt x="324846" y="-39121"/>
                    <a:pt x="559948" y="0"/>
                  </a:cubicBezTo>
                  <a:cubicBezTo>
                    <a:pt x="964567" y="-31499"/>
                    <a:pt x="1321445" y="83266"/>
                    <a:pt x="1724608" y="0"/>
                  </a:cubicBezTo>
                  <a:cubicBezTo>
                    <a:pt x="2106501" y="-16661"/>
                    <a:pt x="2545577" y="55960"/>
                    <a:pt x="2799681" y="0"/>
                  </a:cubicBezTo>
                  <a:cubicBezTo>
                    <a:pt x="3109510" y="18328"/>
                    <a:pt x="3374944" y="341553"/>
                    <a:pt x="3359630" y="709441"/>
                  </a:cubicBezTo>
                  <a:cubicBezTo>
                    <a:pt x="3412503" y="1047777"/>
                    <a:pt x="3373225" y="1529629"/>
                    <a:pt x="3359630" y="1801277"/>
                  </a:cubicBezTo>
                  <a:cubicBezTo>
                    <a:pt x="3399671" y="2272179"/>
                    <a:pt x="3338625" y="2349854"/>
                    <a:pt x="3359630" y="2845643"/>
                  </a:cubicBezTo>
                  <a:cubicBezTo>
                    <a:pt x="3440160" y="3285439"/>
                    <a:pt x="3319017" y="3504640"/>
                    <a:pt x="3359630" y="4127363"/>
                  </a:cubicBezTo>
                  <a:cubicBezTo>
                    <a:pt x="3402436" y="4718129"/>
                    <a:pt x="3263713" y="5034630"/>
                    <a:pt x="3359630" y="5456554"/>
                  </a:cubicBezTo>
                  <a:cubicBezTo>
                    <a:pt x="3294579" y="5748583"/>
                    <a:pt x="3068490" y="6015591"/>
                    <a:pt x="2799681" y="6165997"/>
                  </a:cubicBezTo>
                  <a:cubicBezTo>
                    <a:pt x="2500868" y="6118243"/>
                    <a:pt x="2222731" y="5961526"/>
                    <a:pt x="1679815" y="6165997"/>
                  </a:cubicBezTo>
                  <a:cubicBezTo>
                    <a:pt x="1208146" y="6082978"/>
                    <a:pt x="1028918" y="6081699"/>
                    <a:pt x="559948" y="6165997"/>
                  </a:cubicBezTo>
                  <a:cubicBezTo>
                    <a:pt x="126120" y="6213158"/>
                    <a:pt x="25122" y="5872792"/>
                    <a:pt x="0" y="5456554"/>
                  </a:cubicBezTo>
                  <a:cubicBezTo>
                    <a:pt x="-94587" y="5041904"/>
                    <a:pt x="69394" y="4760803"/>
                    <a:pt x="0" y="4174832"/>
                  </a:cubicBezTo>
                  <a:cubicBezTo>
                    <a:pt x="-20194" y="3557776"/>
                    <a:pt x="133785" y="3344694"/>
                    <a:pt x="0" y="2893112"/>
                  </a:cubicBezTo>
                  <a:cubicBezTo>
                    <a:pt x="-85167" y="2415293"/>
                    <a:pt x="33744" y="2254711"/>
                    <a:pt x="0" y="1848749"/>
                  </a:cubicBezTo>
                  <a:cubicBezTo>
                    <a:pt x="14625" y="1513070"/>
                    <a:pt x="97799" y="1117143"/>
                    <a:pt x="0" y="709441"/>
                  </a:cubicBezTo>
                  <a:close/>
                </a:path>
                <a:path w="3359630" h="6165997" fill="none" stroke="0" extrusionOk="0">
                  <a:moveTo>
                    <a:pt x="0" y="709441"/>
                  </a:moveTo>
                  <a:cubicBezTo>
                    <a:pt x="159098" y="288089"/>
                    <a:pt x="295828" y="-41020"/>
                    <a:pt x="559948" y="0"/>
                  </a:cubicBezTo>
                  <a:cubicBezTo>
                    <a:pt x="927018" y="-155384"/>
                    <a:pt x="1276293" y="-76157"/>
                    <a:pt x="1724608" y="0"/>
                  </a:cubicBezTo>
                  <a:cubicBezTo>
                    <a:pt x="2177103" y="8234"/>
                    <a:pt x="2376177" y="172086"/>
                    <a:pt x="2799681" y="0"/>
                  </a:cubicBezTo>
                  <a:cubicBezTo>
                    <a:pt x="3146431" y="116023"/>
                    <a:pt x="3411655" y="373398"/>
                    <a:pt x="3359630" y="709441"/>
                  </a:cubicBezTo>
                  <a:cubicBezTo>
                    <a:pt x="3444664" y="895292"/>
                    <a:pt x="3376054" y="1518445"/>
                    <a:pt x="3359630" y="1801277"/>
                  </a:cubicBezTo>
                  <a:cubicBezTo>
                    <a:pt x="3416498" y="2228934"/>
                    <a:pt x="3345504" y="2363576"/>
                    <a:pt x="3359630" y="2845643"/>
                  </a:cubicBezTo>
                  <a:cubicBezTo>
                    <a:pt x="3389290" y="3368791"/>
                    <a:pt x="3346187" y="3497201"/>
                    <a:pt x="3359630" y="4127363"/>
                  </a:cubicBezTo>
                  <a:cubicBezTo>
                    <a:pt x="3399869" y="4719578"/>
                    <a:pt x="3338976" y="5093137"/>
                    <a:pt x="3359630" y="5456554"/>
                  </a:cubicBezTo>
                  <a:cubicBezTo>
                    <a:pt x="3251445" y="5743663"/>
                    <a:pt x="3046797" y="6095809"/>
                    <a:pt x="2799681" y="6165997"/>
                  </a:cubicBezTo>
                  <a:cubicBezTo>
                    <a:pt x="2433799" y="6079818"/>
                    <a:pt x="2125536" y="6087039"/>
                    <a:pt x="1679815" y="6165997"/>
                  </a:cubicBezTo>
                  <a:cubicBezTo>
                    <a:pt x="1237961" y="6196787"/>
                    <a:pt x="1037902" y="6084414"/>
                    <a:pt x="559948" y="6165997"/>
                  </a:cubicBezTo>
                  <a:cubicBezTo>
                    <a:pt x="181262" y="6175116"/>
                    <a:pt x="46571" y="5970659"/>
                    <a:pt x="0" y="5456554"/>
                  </a:cubicBezTo>
                  <a:cubicBezTo>
                    <a:pt x="-123171" y="5191165"/>
                    <a:pt x="56341" y="4749048"/>
                    <a:pt x="0" y="4174832"/>
                  </a:cubicBezTo>
                  <a:cubicBezTo>
                    <a:pt x="-11235" y="3536505"/>
                    <a:pt x="121049" y="3357559"/>
                    <a:pt x="0" y="2893112"/>
                  </a:cubicBezTo>
                  <a:cubicBezTo>
                    <a:pt x="-92332" y="2354866"/>
                    <a:pt x="7169" y="2288025"/>
                    <a:pt x="0" y="1848749"/>
                  </a:cubicBezTo>
                  <a:cubicBezTo>
                    <a:pt x="-72480" y="1489013"/>
                    <a:pt x="83472" y="1081521"/>
                    <a:pt x="0" y="709441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264402"/>
                        <a:gd name="connsiteY0" fmla="*/ 634307 h 5512975"/>
                        <a:gd name="connsiteX1" fmla="*/ 710746 w 4264402"/>
                        <a:gd name="connsiteY1" fmla="*/ 0 h 5512975"/>
                        <a:gd name="connsiteX2" fmla="*/ 2189058 w 4264402"/>
                        <a:gd name="connsiteY2" fmla="*/ 0 h 5512975"/>
                        <a:gd name="connsiteX3" fmla="*/ 3553655 w 4264402"/>
                        <a:gd name="connsiteY3" fmla="*/ 0 h 5512975"/>
                        <a:gd name="connsiteX4" fmla="*/ 4264402 w 4264402"/>
                        <a:gd name="connsiteY4" fmla="*/ 634307 h 5512975"/>
                        <a:gd name="connsiteX5" fmla="*/ 4264402 w 4264402"/>
                        <a:gd name="connsiteY5" fmla="*/ 1610510 h 5512975"/>
                        <a:gd name="connsiteX6" fmla="*/ 4264402 w 4264402"/>
                        <a:gd name="connsiteY6" fmla="*/ 2544270 h 5512975"/>
                        <a:gd name="connsiteX7" fmla="*/ 4264402 w 4264402"/>
                        <a:gd name="connsiteY7" fmla="*/ 3690247 h 5512975"/>
                        <a:gd name="connsiteX8" fmla="*/ 4264402 w 4264402"/>
                        <a:gd name="connsiteY8" fmla="*/ 4878667 h 5512975"/>
                        <a:gd name="connsiteX9" fmla="*/ 3553655 w 4264402"/>
                        <a:gd name="connsiteY9" fmla="*/ 5512975 h 5512975"/>
                        <a:gd name="connsiteX10" fmla="*/ 2132202 w 4264402"/>
                        <a:gd name="connsiteY10" fmla="*/ 5512975 h 5512975"/>
                        <a:gd name="connsiteX11" fmla="*/ 710746 w 4264402"/>
                        <a:gd name="connsiteY11" fmla="*/ 5512975 h 5512975"/>
                        <a:gd name="connsiteX12" fmla="*/ 0 w 4264402"/>
                        <a:gd name="connsiteY12" fmla="*/ 4878667 h 5512975"/>
                        <a:gd name="connsiteX13" fmla="*/ 0 w 4264402"/>
                        <a:gd name="connsiteY13" fmla="*/ 3732689 h 5512975"/>
                        <a:gd name="connsiteX14" fmla="*/ 0 w 4264402"/>
                        <a:gd name="connsiteY14" fmla="*/ 2586712 h 5512975"/>
                        <a:gd name="connsiteX15" fmla="*/ 0 w 4264402"/>
                        <a:gd name="connsiteY15" fmla="*/ 1652954 h 5512975"/>
                        <a:gd name="connsiteX16" fmla="*/ 0 w 4264402"/>
                        <a:gd name="connsiteY16" fmla="*/ 634307 h 5512975"/>
                        <a:gd name="connsiteX0" fmla="*/ 0 w 4264402"/>
                        <a:gd name="connsiteY0" fmla="*/ 634307 h 5512975"/>
                        <a:gd name="connsiteX1" fmla="*/ 710746 w 4264402"/>
                        <a:gd name="connsiteY1" fmla="*/ 0 h 5512975"/>
                        <a:gd name="connsiteX2" fmla="*/ 2189058 w 4264402"/>
                        <a:gd name="connsiteY2" fmla="*/ 0 h 5512975"/>
                        <a:gd name="connsiteX3" fmla="*/ 3553655 w 4264402"/>
                        <a:gd name="connsiteY3" fmla="*/ 0 h 5512975"/>
                        <a:gd name="connsiteX4" fmla="*/ 4264402 w 4264402"/>
                        <a:gd name="connsiteY4" fmla="*/ 634307 h 5512975"/>
                        <a:gd name="connsiteX5" fmla="*/ 4264402 w 4264402"/>
                        <a:gd name="connsiteY5" fmla="*/ 1610510 h 5512975"/>
                        <a:gd name="connsiteX6" fmla="*/ 4264402 w 4264402"/>
                        <a:gd name="connsiteY6" fmla="*/ 2544270 h 5512975"/>
                        <a:gd name="connsiteX7" fmla="*/ 4264402 w 4264402"/>
                        <a:gd name="connsiteY7" fmla="*/ 3478028 h 5512975"/>
                        <a:gd name="connsiteX8" fmla="*/ 4264402 w 4264402"/>
                        <a:gd name="connsiteY8" fmla="*/ 4878667 h 5512975"/>
                        <a:gd name="connsiteX9" fmla="*/ 3553655 w 4264402"/>
                        <a:gd name="connsiteY9" fmla="*/ 5512975 h 5512975"/>
                        <a:gd name="connsiteX10" fmla="*/ 2189058 w 4264402"/>
                        <a:gd name="connsiteY10" fmla="*/ 5512975 h 5512975"/>
                        <a:gd name="connsiteX11" fmla="*/ 710746 w 4264402"/>
                        <a:gd name="connsiteY11" fmla="*/ 5512975 h 5512975"/>
                        <a:gd name="connsiteX12" fmla="*/ 0 w 4264402"/>
                        <a:gd name="connsiteY12" fmla="*/ 4878667 h 5512975"/>
                        <a:gd name="connsiteX13" fmla="*/ 0 w 4264402"/>
                        <a:gd name="connsiteY13" fmla="*/ 3902464 h 5512975"/>
                        <a:gd name="connsiteX14" fmla="*/ 0 w 4264402"/>
                        <a:gd name="connsiteY14" fmla="*/ 2798931 h 5512975"/>
                        <a:gd name="connsiteX15" fmla="*/ 0 w 4264402"/>
                        <a:gd name="connsiteY15" fmla="*/ 1865171 h 5512975"/>
                        <a:gd name="connsiteX16" fmla="*/ 0 w 4264402"/>
                        <a:gd name="connsiteY16" fmla="*/ 634307 h 551297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264402" h="5512975" fill="none" extrusionOk="0">
                          <a:moveTo>
                            <a:pt x="0" y="634307"/>
                          </a:moveTo>
                          <a:cubicBezTo>
                            <a:pt x="111153" y="306496"/>
                            <a:pt x="311071" y="8222"/>
                            <a:pt x="710746" y="0"/>
                          </a:cubicBezTo>
                          <a:cubicBezTo>
                            <a:pt x="1224082" y="-58482"/>
                            <a:pt x="1646262" y="-71235"/>
                            <a:pt x="2189058" y="0"/>
                          </a:cubicBezTo>
                          <a:cubicBezTo>
                            <a:pt x="2682342" y="-52716"/>
                            <a:pt x="2999892" y="163882"/>
                            <a:pt x="3553655" y="0"/>
                          </a:cubicBezTo>
                          <a:cubicBezTo>
                            <a:pt x="4065325" y="58780"/>
                            <a:pt x="4303291" y="277628"/>
                            <a:pt x="4264402" y="634307"/>
                          </a:cubicBezTo>
                          <a:cubicBezTo>
                            <a:pt x="4364217" y="790462"/>
                            <a:pt x="4264475" y="1257082"/>
                            <a:pt x="4264402" y="1610510"/>
                          </a:cubicBezTo>
                          <a:cubicBezTo>
                            <a:pt x="4339859" y="1986559"/>
                            <a:pt x="4245044" y="2095360"/>
                            <a:pt x="4264402" y="2544270"/>
                          </a:cubicBezTo>
                          <a:cubicBezTo>
                            <a:pt x="4298186" y="3013667"/>
                            <a:pt x="4226041" y="3111718"/>
                            <a:pt x="4264402" y="3690247"/>
                          </a:cubicBezTo>
                          <a:cubicBezTo>
                            <a:pt x="4234146" y="4223260"/>
                            <a:pt x="4144429" y="4566966"/>
                            <a:pt x="4264402" y="4878667"/>
                          </a:cubicBezTo>
                          <a:cubicBezTo>
                            <a:pt x="4118230" y="5175786"/>
                            <a:pt x="3850086" y="5464340"/>
                            <a:pt x="3553655" y="5512975"/>
                          </a:cubicBezTo>
                          <a:cubicBezTo>
                            <a:pt x="3153955" y="5497533"/>
                            <a:pt x="2695147" y="5490381"/>
                            <a:pt x="2132202" y="5512975"/>
                          </a:cubicBezTo>
                          <a:cubicBezTo>
                            <a:pt x="1578374" y="5573382"/>
                            <a:pt x="1330007" y="5452701"/>
                            <a:pt x="710746" y="5512975"/>
                          </a:cubicBezTo>
                          <a:cubicBezTo>
                            <a:pt x="270021" y="5475351"/>
                            <a:pt x="23914" y="5334461"/>
                            <a:pt x="0" y="4878667"/>
                          </a:cubicBezTo>
                          <a:cubicBezTo>
                            <a:pt x="-188479" y="4651739"/>
                            <a:pt x="-221" y="4269754"/>
                            <a:pt x="0" y="3732689"/>
                          </a:cubicBezTo>
                          <a:cubicBezTo>
                            <a:pt x="-20813" y="3197436"/>
                            <a:pt x="137732" y="3033771"/>
                            <a:pt x="0" y="2586712"/>
                          </a:cubicBezTo>
                          <a:cubicBezTo>
                            <a:pt x="-121375" y="2104424"/>
                            <a:pt x="43013" y="2047225"/>
                            <a:pt x="0" y="1652954"/>
                          </a:cubicBezTo>
                          <a:cubicBezTo>
                            <a:pt x="-126277" y="1334072"/>
                            <a:pt x="84827" y="967953"/>
                            <a:pt x="0" y="634307"/>
                          </a:cubicBezTo>
                          <a:close/>
                        </a:path>
                        <a:path w="4264402" h="5512975" stroke="0" extrusionOk="0">
                          <a:moveTo>
                            <a:pt x="0" y="634307"/>
                          </a:moveTo>
                          <a:cubicBezTo>
                            <a:pt x="85181" y="334691"/>
                            <a:pt x="342149" y="7090"/>
                            <a:pt x="710746" y="0"/>
                          </a:cubicBezTo>
                          <a:cubicBezTo>
                            <a:pt x="1339160" y="-62034"/>
                            <a:pt x="1677592" y="-22361"/>
                            <a:pt x="2189058" y="0"/>
                          </a:cubicBezTo>
                          <a:cubicBezTo>
                            <a:pt x="2566485" y="-33896"/>
                            <a:pt x="3225801" y="4511"/>
                            <a:pt x="3553655" y="0"/>
                          </a:cubicBezTo>
                          <a:cubicBezTo>
                            <a:pt x="3946924" y="26179"/>
                            <a:pt x="4348323" y="330688"/>
                            <a:pt x="4264402" y="634307"/>
                          </a:cubicBezTo>
                          <a:cubicBezTo>
                            <a:pt x="4327966" y="1000393"/>
                            <a:pt x="4186991" y="1365840"/>
                            <a:pt x="4264402" y="1610510"/>
                          </a:cubicBezTo>
                          <a:cubicBezTo>
                            <a:pt x="4345798" y="1826848"/>
                            <a:pt x="4132148" y="2134154"/>
                            <a:pt x="4264402" y="2544270"/>
                          </a:cubicBezTo>
                          <a:cubicBezTo>
                            <a:pt x="4366171" y="2949853"/>
                            <a:pt x="4143001" y="3148882"/>
                            <a:pt x="4264402" y="3478028"/>
                          </a:cubicBezTo>
                          <a:cubicBezTo>
                            <a:pt x="4250598" y="3850049"/>
                            <a:pt x="4167727" y="4548874"/>
                            <a:pt x="4264402" y="4878667"/>
                          </a:cubicBezTo>
                          <a:cubicBezTo>
                            <a:pt x="4293794" y="5259537"/>
                            <a:pt x="3963880" y="5482870"/>
                            <a:pt x="3553655" y="5512975"/>
                          </a:cubicBezTo>
                          <a:cubicBezTo>
                            <a:pt x="2988537" y="5642949"/>
                            <a:pt x="2534460" y="5489834"/>
                            <a:pt x="2189058" y="5512975"/>
                          </a:cubicBezTo>
                          <a:cubicBezTo>
                            <a:pt x="1883449" y="5613829"/>
                            <a:pt x="1415851" y="5449095"/>
                            <a:pt x="710746" y="5512975"/>
                          </a:cubicBezTo>
                          <a:cubicBezTo>
                            <a:pt x="290062" y="5388205"/>
                            <a:pt x="39088" y="5291038"/>
                            <a:pt x="0" y="4878667"/>
                          </a:cubicBezTo>
                          <a:cubicBezTo>
                            <a:pt x="35507" y="4572567"/>
                            <a:pt x="22895" y="4158452"/>
                            <a:pt x="0" y="3902464"/>
                          </a:cubicBezTo>
                          <a:cubicBezTo>
                            <a:pt x="-3655" y="3507361"/>
                            <a:pt x="114841" y="3372189"/>
                            <a:pt x="0" y="2798931"/>
                          </a:cubicBezTo>
                          <a:cubicBezTo>
                            <a:pt x="-171997" y="2292540"/>
                            <a:pt x="128806" y="2271793"/>
                            <a:pt x="0" y="1865171"/>
                          </a:cubicBezTo>
                          <a:cubicBezTo>
                            <a:pt x="-31118" y="1485978"/>
                            <a:pt x="-31763" y="1055018"/>
                            <a:pt x="0" y="634307"/>
                          </a:cubicBezTo>
                          <a:close/>
                        </a:path>
                        <a:path w="4264402" h="5512975" fill="none" stroke="0" extrusionOk="0">
                          <a:moveTo>
                            <a:pt x="0" y="634307"/>
                          </a:moveTo>
                          <a:cubicBezTo>
                            <a:pt x="103343" y="239548"/>
                            <a:pt x="409226" y="-40503"/>
                            <a:pt x="710746" y="0"/>
                          </a:cubicBezTo>
                          <a:cubicBezTo>
                            <a:pt x="1212522" y="-123162"/>
                            <a:pt x="1653078" y="57888"/>
                            <a:pt x="2189058" y="0"/>
                          </a:cubicBezTo>
                          <a:cubicBezTo>
                            <a:pt x="2684963" y="-16404"/>
                            <a:pt x="3115621" y="56848"/>
                            <a:pt x="3553655" y="0"/>
                          </a:cubicBezTo>
                          <a:cubicBezTo>
                            <a:pt x="3999560" y="439"/>
                            <a:pt x="4255447" y="336381"/>
                            <a:pt x="4264402" y="634307"/>
                          </a:cubicBezTo>
                          <a:cubicBezTo>
                            <a:pt x="4364071" y="889365"/>
                            <a:pt x="4210074" y="1326402"/>
                            <a:pt x="4264402" y="1610510"/>
                          </a:cubicBezTo>
                          <a:cubicBezTo>
                            <a:pt x="4329368" y="2025141"/>
                            <a:pt x="4246910" y="2102938"/>
                            <a:pt x="4264402" y="2544270"/>
                          </a:cubicBezTo>
                          <a:cubicBezTo>
                            <a:pt x="4310949" y="2973171"/>
                            <a:pt x="4279860" y="3151671"/>
                            <a:pt x="4264402" y="3690247"/>
                          </a:cubicBezTo>
                          <a:cubicBezTo>
                            <a:pt x="4335806" y="4252151"/>
                            <a:pt x="4243657" y="4526609"/>
                            <a:pt x="4264402" y="4878667"/>
                          </a:cubicBezTo>
                          <a:cubicBezTo>
                            <a:pt x="4184973" y="5117512"/>
                            <a:pt x="3912252" y="5436647"/>
                            <a:pt x="3553655" y="5512975"/>
                          </a:cubicBezTo>
                          <a:cubicBezTo>
                            <a:pt x="3199885" y="5456510"/>
                            <a:pt x="2729488" y="5370005"/>
                            <a:pt x="2132202" y="5512975"/>
                          </a:cubicBezTo>
                          <a:cubicBezTo>
                            <a:pt x="1532542" y="5468133"/>
                            <a:pt x="1298134" y="5447002"/>
                            <a:pt x="710746" y="5512975"/>
                          </a:cubicBezTo>
                          <a:cubicBezTo>
                            <a:pt x="206722" y="5517553"/>
                            <a:pt x="45545" y="5248071"/>
                            <a:pt x="0" y="4878667"/>
                          </a:cubicBezTo>
                          <a:cubicBezTo>
                            <a:pt x="-119547" y="4563547"/>
                            <a:pt x="59888" y="4249698"/>
                            <a:pt x="0" y="3732689"/>
                          </a:cubicBezTo>
                          <a:cubicBezTo>
                            <a:pt x="-27508" y="3190533"/>
                            <a:pt x="115657" y="2998726"/>
                            <a:pt x="0" y="2586712"/>
                          </a:cubicBezTo>
                          <a:cubicBezTo>
                            <a:pt x="-69829" y="2144215"/>
                            <a:pt x="29819" y="2012713"/>
                            <a:pt x="0" y="1652954"/>
                          </a:cubicBezTo>
                          <a:cubicBezTo>
                            <a:pt x="-52652" y="1287574"/>
                            <a:pt x="122519" y="980879"/>
                            <a:pt x="0" y="63430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949433" y="-1384023"/>
              <a:ext cx="3468109" cy="6468578"/>
            </a:xfrm>
            <a:custGeom>
              <a:avLst/>
              <a:gdLst>
                <a:gd name="connsiteX0" fmla="*/ 0 w 3468109"/>
                <a:gd name="connsiteY0" fmla="*/ 744255 h 6468578"/>
                <a:gd name="connsiteX1" fmla="*/ 578028 w 3468109"/>
                <a:gd name="connsiteY1" fmla="*/ 0 h 6468578"/>
                <a:gd name="connsiteX2" fmla="*/ 1394953 w 3468109"/>
                <a:gd name="connsiteY2" fmla="*/ 0 h 6468578"/>
                <a:gd name="connsiteX3" fmla="*/ 2119395 w 3468109"/>
                <a:gd name="connsiteY3" fmla="*/ 0 h 6468578"/>
                <a:gd name="connsiteX4" fmla="*/ 2890079 w 3468109"/>
                <a:gd name="connsiteY4" fmla="*/ 0 h 6468578"/>
                <a:gd name="connsiteX5" fmla="*/ 3468108 w 3468109"/>
                <a:gd name="connsiteY5" fmla="*/ 744255 h 6468578"/>
                <a:gd name="connsiteX6" fmla="*/ 3468108 w 3468109"/>
                <a:gd name="connsiteY6" fmla="*/ 2039071 h 6468578"/>
                <a:gd name="connsiteX7" fmla="*/ 3468108 w 3468109"/>
                <a:gd name="connsiteY7" fmla="*/ 3134685 h 6468578"/>
                <a:gd name="connsiteX8" fmla="*/ 3468108 w 3468109"/>
                <a:gd name="connsiteY8" fmla="*/ 4379702 h 6468578"/>
                <a:gd name="connsiteX9" fmla="*/ 3468108 w 3468109"/>
                <a:gd name="connsiteY9" fmla="*/ 5724321 h 6468578"/>
                <a:gd name="connsiteX10" fmla="*/ 2890079 w 3468109"/>
                <a:gd name="connsiteY10" fmla="*/ 6468577 h 6468578"/>
                <a:gd name="connsiteX11" fmla="*/ 2188757 w 3468109"/>
                <a:gd name="connsiteY11" fmla="*/ 6468577 h 6468578"/>
                <a:gd name="connsiteX12" fmla="*/ 1487435 w 3468109"/>
                <a:gd name="connsiteY12" fmla="*/ 6468577 h 6468578"/>
                <a:gd name="connsiteX13" fmla="*/ 578028 w 3468109"/>
                <a:gd name="connsiteY13" fmla="*/ 6468577 h 6468578"/>
                <a:gd name="connsiteX14" fmla="*/ 0 w 3468109"/>
                <a:gd name="connsiteY14" fmla="*/ 5724321 h 6468578"/>
                <a:gd name="connsiteX15" fmla="*/ 0 w 3468109"/>
                <a:gd name="connsiteY15" fmla="*/ 4628706 h 6468578"/>
                <a:gd name="connsiteX16" fmla="*/ 0 w 3468109"/>
                <a:gd name="connsiteY16" fmla="*/ 3433490 h 6468578"/>
                <a:gd name="connsiteX17" fmla="*/ 0 w 3468109"/>
                <a:gd name="connsiteY17" fmla="*/ 2138674 h 6468578"/>
                <a:gd name="connsiteX18" fmla="*/ 0 w 3468109"/>
                <a:gd name="connsiteY18" fmla="*/ 744255 h 6468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68109" h="6468578" extrusionOk="0">
                  <a:moveTo>
                    <a:pt x="0" y="744255"/>
                  </a:moveTo>
                  <a:cubicBezTo>
                    <a:pt x="83772" y="254056"/>
                    <a:pt x="384470" y="-149295"/>
                    <a:pt x="578028" y="0"/>
                  </a:cubicBezTo>
                  <a:cubicBezTo>
                    <a:pt x="942752" y="-137684"/>
                    <a:pt x="1041446" y="87819"/>
                    <a:pt x="1394953" y="0"/>
                  </a:cubicBezTo>
                  <a:cubicBezTo>
                    <a:pt x="1723796" y="-64017"/>
                    <a:pt x="1936678" y="34547"/>
                    <a:pt x="2119395" y="0"/>
                  </a:cubicBezTo>
                  <a:cubicBezTo>
                    <a:pt x="2267833" y="2865"/>
                    <a:pt x="2549144" y="100087"/>
                    <a:pt x="2890079" y="0"/>
                  </a:cubicBezTo>
                  <a:cubicBezTo>
                    <a:pt x="3246245" y="53433"/>
                    <a:pt x="3474392" y="457531"/>
                    <a:pt x="3468108" y="744255"/>
                  </a:cubicBezTo>
                  <a:cubicBezTo>
                    <a:pt x="3464258" y="1424491"/>
                    <a:pt x="3357940" y="1634493"/>
                    <a:pt x="3468108" y="2039071"/>
                  </a:cubicBezTo>
                  <a:cubicBezTo>
                    <a:pt x="3620370" y="2463675"/>
                    <a:pt x="3429031" y="2934284"/>
                    <a:pt x="3468108" y="3134685"/>
                  </a:cubicBezTo>
                  <a:cubicBezTo>
                    <a:pt x="3694292" y="3348619"/>
                    <a:pt x="3575868" y="3791698"/>
                    <a:pt x="3468108" y="4379702"/>
                  </a:cubicBezTo>
                  <a:cubicBezTo>
                    <a:pt x="3506447" y="4858555"/>
                    <a:pt x="3495474" y="5219488"/>
                    <a:pt x="3468108" y="5724321"/>
                  </a:cubicBezTo>
                  <a:cubicBezTo>
                    <a:pt x="3483169" y="6062956"/>
                    <a:pt x="3119721" y="6424146"/>
                    <a:pt x="2890079" y="6468577"/>
                  </a:cubicBezTo>
                  <a:cubicBezTo>
                    <a:pt x="2686852" y="6484712"/>
                    <a:pt x="2306022" y="6373488"/>
                    <a:pt x="2188757" y="6468577"/>
                  </a:cubicBezTo>
                  <a:cubicBezTo>
                    <a:pt x="1988496" y="6562545"/>
                    <a:pt x="1891269" y="6384032"/>
                    <a:pt x="1487435" y="6468577"/>
                  </a:cubicBezTo>
                  <a:cubicBezTo>
                    <a:pt x="1309290" y="6486321"/>
                    <a:pt x="946963" y="6345760"/>
                    <a:pt x="578028" y="6468577"/>
                  </a:cubicBezTo>
                  <a:cubicBezTo>
                    <a:pt x="306591" y="6351890"/>
                    <a:pt x="42714" y="6060975"/>
                    <a:pt x="0" y="5724321"/>
                  </a:cubicBezTo>
                  <a:cubicBezTo>
                    <a:pt x="139856" y="5561442"/>
                    <a:pt x="13478" y="5026502"/>
                    <a:pt x="0" y="4628706"/>
                  </a:cubicBezTo>
                  <a:cubicBezTo>
                    <a:pt x="-14067" y="4220287"/>
                    <a:pt x="149862" y="3675540"/>
                    <a:pt x="0" y="3433490"/>
                  </a:cubicBezTo>
                  <a:cubicBezTo>
                    <a:pt x="45605" y="3253716"/>
                    <a:pt x="-67604" y="2596012"/>
                    <a:pt x="0" y="2138674"/>
                  </a:cubicBezTo>
                  <a:cubicBezTo>
                    <a:pt x="-118234" y="1821294"/>
                    <a:pt x="63052" y="1040708"/>
                    <a:pt x="0" y="74425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402096"/>
                        <a:gd name="connsiteY0" fmla="*/ 665434 h 5783511"/>
                        <a:gd name="connsiteX1" fmla="*/ 733696 w 4402096"/>
                        <a:gd name="connsiteY1" fmla="*/ 0 h 5783511"/>
                        <a:gd name="connsiteX2" fmla="*/ 1770625 w 4402096"/>
                        <a:gd name="connsiteY2" fmla="*/ 0 h 5783511"/>
                        <a:gd name="connsiteX3" fmla="*/ 2690164 w 4402096"/>
                        <a:gd name="connsiteY3" fmla="*/ 0 h 5783511"/>
                        <a:gd name="connsiteX4" fmla="*/ 3668399 w 4402096"/>
                        <a:gd name="connsiteY4" fmla="*/ 0 h 5783511"/>
                        <a:gd name="connsiteX5" fmla="*/ 4402096 w 4402096"/>
                        <a:gd name="connsiteY5" fmla="*/ 665434 h 5783511"/>
                        <a:gd name="connsiteX6" fmla="*/ 4402096 w 4402096"/>
                        <a:gd name="connsiteY6" fmla="*/ 1823120 h 5783511"/>
                        <a:gd name="connsiteX7" fmla="*/ 4402096 w 4402096"/>
                        <a:gd name="connsiteY7" fmla="*/ 2802701 h 5783511"/>
                        <a:gd name="connsiteX8" fmla="*/ 4402096 w 4402096"/>
                        <a:gd name="connsiteY8" fmla="*/ 3915862 h 5783511"/>
                        <a:gd name="connsiteX9" fmla="*/ 4402096 w 4402096"/>
                        <a:gd name="connsiteY9" fmla="*/ 5118076 h 5783511"/>
                        <a:gd name="connsiteX10" fmla="*/ 3668399 w 4402096"/>
                        <a:gd name="connsiteY10" fmla="*/ 5783511 h 5783511"/>
                        <a:gd name="connsiteX11" fmla="*/ 2778206 w 4402096"/>
                        <a:gd name="connsiteY11" fmla="*/ 5783511 h 5783511"/>
                        <a:gd name="connsiteX12" fmla="*/ 1888013 w 4402096"/>
                        <a:gd name="connsiteY12" fmla="*/ 5783511 h 5783511"/>
                        <a:gd name="connsiteX13" fmla="*/ 733696 w 4402096"/>
                        <a:gd name="connsiteY13" fmla="*/ 5783511 h 5783511"/>
                        <a:gd name="connsiteX14" fmla="*/ 0 w 4402096"/>
                        <a:gd name="connsiteY14" fmla="*/ 5118076 h 5783511"/>
                        <a:gd name="connsiteX15" fmla="*/ 0 w 4402096"/>
                        <a:gd name="connsiteY15" fmla="*/ 4138495 h 5783511"/>
                        <a:gd name="connsiteX16" fmla="*/ 0 w 4402096"/>
                        <a:gd name="connsiteY16" fmla="*/ 3069860 h 5783511"/>
                        <a:gd name="connsiteX17" fmla="*/ 0 w 4402096"/>
                        <a:gd name="connsiteY17" fmla="*/ 1912174 h 5783511"/>
                        <a:gd name="connsiteX18" fmla="*/ 0 w 4402096"/>
                        <a:gd name="connsiteY18" fmla="*/ 665434 h 578351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402096" h="5783511" extrusionOk="0">
                          <a:moveTo>
                            <a:pt x="0" y="665434"/>
                          </a:moveTo>
                          <a:cubicBezTo>
                            <a:pt x="64061" y="249925"/>
                            <a:pt x="417698" y="-84484"/>
                            <a:pt x="733696" y="0"/>
                          </a:cubicBezTo>
                          <a:cubicBezTo>
                            <a:pt x="1218130" y="-86643"/>
                            <a:pt x="1349940" y="75163"/>
                            <a:pt x="1770625" y="0"/>
                          </a:cubicBezTo>
                          <a:cubicBezTo>
                            <a:pt x="2174745" y="-67080"/>
                            <a:pt x="2452866" y="34212"/>
                            <a:pt x="2690164" y="0"/>
                          </a:cubicBezTo>
                          <a:cubicBezTo>
                            <a:pt x="2905739" y="-14507"/>
                            <a:pt x="3228020" y="73691"/>
                            <a:pt x="3668399" y="0"/>
                          </a:cubicBezTo>
                          <a:cubicBezTo>
                            <a:pt x="4077615" y="-5093"/>
                            <a:pt x="4403192" y="375778"/>
                            <a:pt x="4402096" y="665434"/>
                          </a:cubicBezTo>
                          <a:cubicBezTo>
                            <a:pt x="4413945" y="1241332"/>
                            <a:pt x="4261641" y="1453658"/>
                            <a:pt x="4402096" y="1823120"/>
                          </a:cubicBezTo>
                          <a:cubicBezTo>
                            <a:pt x="4561566" y="2217223"/>
                            <a:pt x="4339980" y="2614649"/>
                            <a:pt x="4402096" y="2802701"/>
                          </a:cubicBezTo>
                          <a:cubicBezTo>
                            <a:pt x="4535062" y="3000643"/>
                            <a:pt x="4430188" y="3405465"/>
                            <a:pt x="4402096" y="3915862"/>
                          </a:cubicBezTo>
                          <a:cubicBezTo>
                            <a:pt x="4448631" y="4353717"/>
                            <a:pt x="4402877" y="4694523"/>
                            <a:pt x="4402096" y="5118076"/>
                          </a:cubicBezTo>
                          <a:cubicBezTo>
                            <a:pt x="4456478" y="5454420"/>
                            <a:pt x="3957374" y="5786644"/>
                            <a:pt x="3668399" y="5783511"/>
                          </a:cubicBezTo>
                          <a:cubicBezTo>
                            <a:pt x="3415838" y="5823212"/>
                            <a:pt x="2955050" y="5726663"/>
                            <a:pt x="2778206" y="5783511"/>
                          </a:cubicBezTo>
                          <a:cubicBezTo>
                            <a:pt x="2527513" y="5863517"/>
                            <a:pt x="2358098" y="5703253"/>
                            <a:pt x="1888013" y="5783511"/>
                          </a:cubicBezTo>
                          <a:cubicBezTo>
                            <a:pt x="1568660" y="5829412"/>
                            <a:pt x="1173908" y="5682963"/>
                            <a:pt x="733696" y="5783511"/>
                          </a:cubicBezTo>
                          <a:cubicBezTo>
                            <a:pt x="385494" y="5699019"/>
                            <a:pt x="38885" y="5449711"/>
                            <a:pt x="0" y="5118076"/>
                          </a:cubicBezTo>
                          <a:cubicBezTo>
                            <a:pt x="32747" y="4936214"/>
                            <a:pt x="76954" y="4496838"/>
                            <a:pt x="0" y="4138495"/>
                          </a:cubicBezTo>
                          <a:cubicBezTo>
                            <a:pt x="-58468" y="3776594"/>
                            <a:pt x="95630" y="3290626"/>
                            <a:pt x="0" y="3069860"/>
                          </a:cubicBezTo>
                          <a:cubicBezTo>
                            <a:pt x="8855" y="2892828"/>
                            <a:pt x="61913" y="2301552"/>
                            <a:pt x="0" y="1912174"/>
                          </a:cubicBezTo>
                          <a:cubicBezTo>
                            <a:pt x="-119623" y="1575939"/>
                            <a:pt x="105986" y="959029"/>
                            <a:pt x="0" y="665434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968770" y="-1024617"/>
              <a:ext cx="3586796" cy="5060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نسيبة بنت كعب كنيتها أم عمارة و هي نسيبة بنت كعب بن عمرو بن عوف بن مبذول بن عمرو بن غنم بن مازن ، أسلمت عند ظهور الإسلام و بايعت النبي و شهدت معه غزوات أحد و الحديبية و خيبر و حنين و عمرة القضاء و يوم اليمامة و بيعة الرضوان و هي من المبشرين بالجنة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شاركت في العمل العسكري في فترة صدر الإسلام فقاتلت حتى قيل أنها قاتلت و جرحت ثلاثة عشر بالسيف و النبال ، فكانت ترد عن النبي بالسيف و ترمي عنه بالقوس حتى أن الرسول مدح أدائها في المعركة </a:t>
              </a:r>
              <a:endParaRPr lang="en-US" sz="28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405990" y="1511677"/>
            <a:ext cx="1239588" cy="676944"/>
          </a:xfrm>
          <a:custGeom>
            <a:avLst/>
            <a:gdLst>
              <a:gd name="connsiteX0" fmla="*/ 0 w 1239588"/>
              <a:gd name="connsiteY0" fmla="*/ 676944 h 676944"/>
              <a:gd name="connsiteX1" fmla="*/ 308468 w 1239588"/>
              <a:gd name="connsiteY1" fmla="*/ 212374 h 676944"/>
              <a:gd name="connsiteX2" fmla="*/ 548389 w 1239588"/>
              <a:gd name="connsiteY2" fmla="*/ 610576 h 676944"/>
              <a:gd name="connsiteX3" fmla="*/ 862570 w 1239588"/>
              <a:gd name="connsiteY3" fmla="*/ 172554 h 676944"/>
              <a:gd name="connsiteX4" fmla="*/ 1079640 w 1239588"/>
              <a:gd name="connsiteY4" fmla="*/ 371655 h 676944"/>
              <a:gd name="connsiteX5" fmla="*/ 1239588 w 1239588"/>
              <a:gd name="connsiteY5" fmla="*/ 0 h 67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9588" h="676944" extrusionOk="0">
                <a:moveTo>
                  <a:pt x="0" y="676944"/>
                </a:moveTo>
                <a:cubicBezTo>
                  <a:pt x="85022" y="464709"/>
                  <a:pt x="236088" y="251129"/>
                  <a:pt x="308468" y="212374"/>
                </a:cubicBezTo>
                <a:cubicBezTo>
                  <a:pt x="382327" y="176865"/>
                  <a:pt x="462319" y="661299"/>
                  <a:pt x="548389" y="610576"/>
                </a:cubicBezTo>
                <a:cubicBezTo>
                  <a:pt x="650476" y="657444"/>
                  <a:pt x="764231" y="227866"/>
                  <a:pt x="862570" y="172554"/>
                </a:cubicBezTo>
                <a:cubicBezTo>
                  <a:pt x="952542" y="125198"/>
                  <a:pt x="1024005" y="418349"/>
                  <a:pt x="1079640" y="371655"/>
                </a:cubicBezTo>
                <a:cubicBezTo>
                  <a:pt x="1104257" y="357626"/>
                  <a:pt x="1176430" y="117828"/>
                  <a:pt x="1239588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:custGeom>
                    <a:avLst/>
                    <a:gdLst>
                      <a:gd name="connsiteX0" fmla="*/ 0 w 1239588"/>
                      <a:gd name="connsiteY0" fmla="*/ 676944 h 676944"/>
                      <a:gd name="connsiteX1" fmla="*/ 308468 w 1239588"/>
                      <a:gd name="connsiteY1" fmla="*/ 212374 h 676944"/>
                      <a:gd name="connsiteX2" fmla="*/ 548389 w 1239588"/>
                      <a:gd name="connsiteY2" fmla="*/ 610576 h 676944"/>
                      <a:gd name="connsiteX3" fmla="*/ 862570 w 1239588"/>
                      <a:gd name="connsiteY3" fmla="*/ 172554 h 676944"/>
                      <a:gd name="connsiteX4" fmla="*/ 1079640 w 1239588"/>
                      <a:gd name="connsiteY4" fmla="*/ 371655 h 676944"/>
                      <a:gd name="connsiteX5" fmla="*/ 1239588 w 1239588"/>
                      <a:gd name="connsiteY5" fmla="*/ 0 h 676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39588" h="676944" extrusionOk="0">
                        <a:moveTo>
                          <a:pt x="0" y="676944"/>
                        </a:moveTo>
                        <a:cubicBezTo>
                          <a:pt x="93972" y="459182"/>
                          <a:pt x="225380" y="235536"/>
                          <a:pt x="308468" y="212374"/>
                        </a:cubicBezTo>
                        <a:cubicBezTo>
                          <a:pt x="392641" y="191242"/>
                          <a:pt x="459252" y="639772"/>
                          <a:pt x="548389" y="610576"/>
                        </a:cubicBezTo>
                        <a:cubicBezTo>
                          <a:pt x="645320" y="629111"/>
                          <a:pt x="768234" y="221536"/>
                          <a:pt x="862570" y="172554"/>
                        </a:cubicBezTo>
                        <a:cubicBezTo>
                          <a:pt x="951540" y="130478"/>
                          <a:pt x="1021123" y="411171"/>
                          <a:pt x="1079640" y="371655"/>
                        </a:cubicBezTo>
                        <a:cubicBezTo>
                          <a:pt x="1114862" y="353539"/>
                          <a:pt x="1185957" y="152813"/>
                          <a:pt x="1239588" y="0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41369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618096"/>
            <a:ext cx="3375616" cy="1213077"/>
            <a:chOff x="4412343" y="615723"/>
            <a:chExt cx="3375616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: Shape 76">
              <a:extLst>
                <a:ext uri="{FF2B5EF4-FFF2-40B4-BE49-F238E27FC236}">
                  <a16:creationId xmlns:a16="http://schemas.microsoft.com/office/drawing/2014/main" id="{B20B7274-28AD-4F16-854F-1B745747752C}"/>
                </a:ext>
              </a:extLst>
            </p:cNvPr>
            <p:cNvSpPr/>
            <p:nvPr/>
          </p:nvSpPr>
          <p:spPr>
            <a:xfrm rot="7528401">
              <a:off x="7584759" y="161884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961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313</Words>
  <Application>Microsoft Office PowerPoint</Application>
  <PresentationFormat>شاشة عريضة</PresentationFormat>
  <Paragraphs>68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694</cp:revision>
  <dcterms:created xsi:type="dcterms:W3CDTF">2020-10-10T04:32:51Z</dcterms:created>
  <dcterms:modified xsi:type="dcterms:W3CDTF">2021-01-23T12:33:28Z</dcterms:modified>
</cp:coreProperties>
</file>