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4" r:id="rId2"/>
    <p:sldId id="458" r:id="rId3"/>
    <p:sldId id="510" r:id="rId4"/>
    <p:sldId id="260" r:id="rId5"/>
    <p:sldId id="511" r:id="rId6"/>
    <p:sldId id="479" r:id="rId7"/>
    <p:sldId id="259" r:id="rId8"/>
    <p:sldId id="513" r:id="rId9"/>
    <p:sldId id="502" r:id="rId10"/>
    <p:sldId id="500" r:id="rId11"/>
    <p:sldId id="478" r:id="rId12"/>
    <p:sldId id="524" r:id="rId13"/>
    <p:sldId id="525" r:id="rId14"/>
    <p:sldId id="512" r:id="rId15"/>
    <p:sldId id="515" r:id="rId16"/>
    <p:sldId id="514" r:id="rId17"/>
    <p:sldId id="499" r:id="rId18"/>
    <p:sldId id="526" r:id="rId19"/>
    <p:sldId id="335" r:id="rId20"/>
    <p:sldId id="517" r:id="rId21"/>
    <p:sldId id="516" r:id="rId22"/>
    <p:sldId id="497" r:id="rId23"/>
    <p:sldId id="527" r:id="rId24"/>
    <p:sldId id="518" r:id="rId25"/>
    <p:sldId id="519" r:id="rId26"/>
    <p:sldId id="480" r:id="rId27"/>
    <p:sldId id="520" r:id="rId28"/>
    <p:sldId id="521" r:id="rId29"/>
    <p:sldId id="522" r:id="rId30"/>
    <p:sldId id="481" r:id="rId31"/>
    <p:sldId id="523" r:id="rId32"/>
    <p:sldId id="319" r:id="rId3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120E6F-65E5-49B0-8176-9C4773DA508C}">
          <p14:sldIdLst>
            <p14:sldId id="264"/>
            <p14:sldId id="458"/>
            <p14:sldId id="510"/>
            <p14:sldId id="260"/>
            <p14:sldId id="511"/>
            <p14:sldId id="479"/>
            <p14:sldId id="259"/>
            <p14:sldId id="513"/>
            <p14:sldId id="502"/>
            <p14:sldId id="500"/>
            <p14:sldId id="478"/>
            <p14:sldId id="524"/>
            <p14:sldId id="525"/>
            <p14:sldId id="512"/>
            <p14:sldId id="515"/>
            <p14:sldId id="514"/>
            <p14:sldId id="499"/>
            <p14:sldId id="526"/>
            <p14:sldId id="335"/>
            <p14:sldId id="517"/>
            <p14:sldId id="516"/>
            <p14:sldId id="497"/>
            <p14:sldId id="527"/>
            <p14:sldId id="518"/>
            <p14:sldId id="519"/>
            <p14:sldId id="480"/>
            <p14:sldId id="520"/>
            <p14:sldId id="521"/>
            <p14:sldId id="522"/>
            <p14:sldId id="481"/>
            <p14:sldId id="523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2001" userDrawn="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1" autoAdjust="0"/>
    <p:restoredTop sz="93861" autoAdjust="0"/>
  </p:normalViewPr>
  <p:slideViewPr>
    <p:cSldViewPr snapToGrid="0">
      <p:cViewPr varScale="1">
        <p:scale>
          <a:sx n="58" d="100"/>
          <a:sy n="58" d="100"/>
        </p:scale>
        <p:origin x="102" y="1464"/>
      </p:cViewPr>
      <p:guideLst>
        <p:guide orient="horz" pos="2183"/>
        <p:guide pos="3863"/>
        <p:guide orient="horz" pos="200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612EEBAB-4190-4E0E-BC8D-A909ED8429B0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B55FABA-9CE0-455A-9102-A636A2DDD23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14322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5FABA-9CE0-455A-9102-A636A2DDD23C}" type="slidenum">
              <a:rPr lang="ar-SY" smtClean="0"/>
              <a:t>20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44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التمور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877986" y="7016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4490810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5263382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6035955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6825621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4081054" y="1486089"/>
            <a:ext cx="1943829" cy="1239166"/>
            <a:chOff x="815340" y="1486089"/>
            <a:chExt cx="1943829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815340" y="1542398"/>
              <a:ext cx="1943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ليمونتان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5778812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ثلاث أكواب و نصف من الماء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5120736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بضع ورقات نعناع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6678208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ثلث كوب سكر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1" y="50432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عصير الليمون بالنعناع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Freeform: Shape 140">
            <a:extLst>
              <a:ext uri="{FF2B5EF4-FFF2-40B4-BE49-F238E27FC236}">
                <a16:creationId xmlns:a16="http://schemas.microsoft.com/office/drawing/2014/main" id="{3D7C6EBA-355F-444B-95E7-0E82A392FDFC}"/>
              </a:ext>
            </a:extLst>
          </p:cNvPr>
          <p:cNvSpPr/>
          <p:nvPr/>
        </p:nvSpPr>
        <p:spPr>
          <a:xfrm rot="5400000">
            <a:off x="1289281" y="382277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6F5B30-48C9-4680-9E25-F84C548728A7}"/>
              </a:ext>
            </a:extLst>
          </p:cNvPr>
          <p:cNvGrpSpPr/>
          <p:nvPr/>
        </p:nvGrpSpPr>
        <p:grpSpPr>
          <a:xfrm>
            <a:off x="2333076" y="386538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27A568-9198-4D5C-ADD5-ECFEA2126CD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10">
              <a:extLst>
                <a:ext uri="{FF2B5EF4-FFF2-40B4-BE49-F238E27FC236}">
                  <a16:creationId xmlns:a16="http://schemas.microsoft.com/office/drawing/2014/main" id="{BF804159-6EAC-4935-B908-50DB2D8A5310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0">
              <a:extLst>
                <a:ext uri="{FF2B5EF4-FFF2-40B4-BE49-F238E27FC236}">
                  <a16:creationId xmlns:a16="http://schemas.microsoft.com/office/drawing/2014/main" id="{C50CE43E-DA66-41C4-B40A-A632E83D2B2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065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1015663"/>
            <a:chOff x="412223" y="511710"/>
            <a:chExt cx="2871267" cy="101566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يغسل الليمون و يقشر و تزال بذوره ثم يقطع و يوضع في الخلاط ، أو يتم عصره بالضغط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692497"/>
            <a:chOff x="494611" y="1582335"/>
            <a:chExt cx="3259189" cy="69249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تضاف إليه أوراق النعناع بعد غسلها جيدا ثم السكر و الماء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707886"/>
            <a:chOff x="9234103" y="921335"/>
            <a:chExt cx="3672527" cy="70788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يخلط المزيج جيدا حتى تظهر الرغوة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710019"/>
            <a:chOff x="8627804" y="2956783"/>
            <a:chExt cx="3210668" cy="7100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يصب في الكوب المعد و يقدم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عصير الليمون بالنعناع</a:t>
            </a:r>
          </a:p>
          <a:p>
            <a:pPr algn="r"/>
            <a:endParaRPr lang="ar-SY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2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8" fill="hold">
                          <p:stCondLst>
                            <p:cond delay="indefinite"/>
                          </p:stCondLst>
                          <p:childTnLst>
                            <p:par>
                              <p:cTn id="1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2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3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0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  <p:bldP spid="61" grpId="0" animBg="1"/>
          <p:bldP spid="62" grpId="0"/>
          <p:bldP spid="63" grpId="0" animBg="1"/>
          <p:bldP spid="76" grpId="0" animBg="1"/>
          <p:bldP spid="77" grpId="0"/>
          <p:bldP spid="78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4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فائدة عصير الليمون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33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ينقي الدم من السموم، يمنح البشرة نضارة، يقوي الدم و العظام، يحسن المزاج و المناعة، يعالج زلات البرد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08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علاقة الليمون و البرتقال بمقاومة أمراض البرد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70683" cy="1695428"/>
            <a:chOff x="1734079" y="-362161"/>
            <a:chExt cx="2721416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29855" y="-242534"/>
              <a:ext cx="2525640" cy="133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يحتوي كلا من الليمون و البرتقال على فيتامين ج الذي يقوي جهاز المناتة في الجسم و بذلك يستطيع مقاومة أمراض البرد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0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3D3204C-8CD0-4A1A-8BB3-F5EB10DEC6EA}"/>
              </a:ext>
            </a:extLst>
          </p:cNvPr>
          <p:cNvSpPr/>
          <p:nvPr/>
        </p:nvSpPr>
        <p:spPr>
          <a:xfrm rot="10800000">
            <a:off x="11112308" y="2017478"/>
            <a:ext cx="582196" cy="635091"/>
          </a:xfrm>
          <a:custGeom>
            <a:avLst/>
            <a:gdLst>
              <a:gd name="connsiteX0" fmla="*/ 314185 w 3126929"/>
              <a:gd name="connsiteY0" fmla="*/ 0 h 727424"/>
              <a:gd name="connsiteX1" fmla="*/ 3126929 w 3126929"/>
              <a:gd name="connsiteY1" fmla="*/ 0 h 727424"/>
              <a:gd name="connsiteX2" fmla="*/ 3126929 w 3126929"/>
              <a:gd name="connsiteY2" fmla="*/ 413239 h 727424"/>
              <a:gd name="connsiteX3" fmla="*/ 314185 w 3126929"/>
              <a:gd name="connsiteY3" fmla="*/ 413239 h 727424"/>
              <a:gd name="connsiteX4" fmla="*/ 0 w 3126929"/>
              <a:gd name="connsiteY4" fmla="*/ 727424 h 727424"/>
              <a:gd name="connsiteX5" fmla="*/ 0 w 3126929"/>
              <a:gd name="connsiteY5" fmla="*/ 314185 h 727424"/>
              <a:gd name="connsiteX6" fmla="*/ 314185 w 3126929"/>
              <a:gd name="connsiteY6" fmla="*/ 0 h 7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929" h="727424">
                <a:moveTo>
                  <a:pt x="314185" y="0"/>
                </a:moveTo>
                <a:lnTo>
                  <a:pt x="3126929" y="0"/>
                </a:lnTo>
                <a:lnTo>
                  <a:pt x="3126929" y="413239"/>
                </a:lnTo>
                <a:lnTo>
                  <a:pt x="314185" y="413239"/>
                </a:lnTo>
                <a:cubicBezTo>
                  <a:pt x="140665" y="413239"/>
                  <a:pt x="0" y="553904"/>
                  <a:pt x="0" y="727424"/>
                </a:cubicBezTo>
                <a:lnTo>
                  <a:pt x="0" y="314185"/>
                </a:lnTo>
                <a:cubicBezTo>
                  <a:pt x="0" y="140665"/>
                  <a:pt x="140665" y="0"/>
                  <a:pt x="314185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المشروبات الباردة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الشراب  : مشروب يحتوي على نسبة (10%) أو أقل من العصير و يضاف إليه ألوان و نكهات و سكر و ماء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المشروبات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88896" y="3993710"/>
              <a:ext cx="780352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3382208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4154780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4927353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5717019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6472497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7245069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8017642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3260387" y="1486089"/>
            <a:ext cx="1503494" cy="1239166"/>
            <a:chOff x="1103275" y="1486089"/>
            <a:chExt cx="1503494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1103275" y="15423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عشر حبات فراولة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4670210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من الماء البارد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6375331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ثمان ملاعق قشدة جاهزة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7875189" y="1486089"/>
            <a:ext cx="1503494" cy="1239166"/>
            <a:chOff x="5718077" y="1508950"/>
            <a:chExt cx="1503494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718077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2-3ملاعق سكر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4012134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موزة كبيرة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5569606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أربع ملاعق عسل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7127078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لوز مقشر و منقوع في الماء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0" y="1389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عصير الفرولة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438291" y="73585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Freeform: Shape 140">
            <a:extLst>
              <a:ext uri="{FF2B5EF4-FFF2-40B4-BE49-F238E27FC236}">
                <a16:creationId xmlns:a16="http://schemas.microsoft.com/office/drawing/2014/main" id="{C1D9EF35-8587-464F-8D51-01080C12C40B}"/>
              </a:ext>
            </a:extLst>
          </p:cNvPr>
          <p:cNvSpPr/>
          <p:nvPr/>
        </p:nvSpPr>
        <p:spPr>
          <a:xfrm rot="5400000">
            <a:off x="788834" y="407573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E387847-ADA5-483E-B663-BBE8D7EBD05A}"/>
              </a:ext>
            </a:extLst>
          </p:cNvPr>
          <p:cNvGrpSpPr/>
          <p:nvPr/>
        </p:nvGrpSpPr>
        <p:grpSpPr>
          <a:xfrm>
            <a:off x="1832629" y="411834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DD56B02-F62C-4BE3-9775-83C15568D63B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8902D444-9F11-4863-AEF7-C0B7BF17B74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40">
              <a:extLst>
                <a:ext uri="{FF2B5EF4-FFF2-40B4-BE49-F238E27FC236}">
                  <a16:creationId xmlns:a16="http://schemas.microsoft.com/office/drawing/2014/main" id="{75A3815B-9180-4C81-90D1-F5B25F894EE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214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5" dur="2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024716" y="50695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400110"/>
            <a:chOff x="412223" y="511710"/>
            <a:chExt cx="2871267" cy="40011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تغسل الفراولة غسلا جيدا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969496"/>
            <a:chOff x="494611" y="1582335"/>
            <a:chExt cx="3259189" cy="9694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تقطع نصف كمية الفراولة قطعا صغيرة ثم يرش فوقها ملعقة سكر و تترك مدة نصف ساعة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1015663"/>
            <a:chOff x="9234103" y="921335"/>
            <a:chExt cx="3672527" cy="10156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توضع بقية الفرولة في الخلا و يضاف إليها الموزة و السكر و الماء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017795"/>
            <a:chOff x="8627804" y="2956783"/>
            <a:chExt cx="3210668" cy="101779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يوضع مقدار ملعقة من القشدة في أسفل كل كوب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562119" y="46973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6938493" y="51545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480841" y="4842882"/>
            <a:ext cx="3588803" cy="1266422"/>
            <a:chOff x="7446807" y="4840503"/>
            <a:chExt cx="3588803" cy="126642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يسكب قليل من خليط الفراولة فوق القشدة و يغطى بحبات الفراولة المفرومة ثم تسكب بعدها طبقة من القشدة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عصير الفرولة</a:t>
            </a:r>
          </a:p>
        </p:txBody>
      </p:sp>
      <p:sp>
        <p:nvSpPr>
          <p:cNvPr id="61" name="Circle: Hollow 60">
            <a:extLst>
              <a:ext uri="{FF2B5EF4-FFF2-40B4-BE49-F238E27FC236}">
                <a16:creationId xmlns:a16="http://schemas.microsoft.com/office/drawing/2014/main" id="{403FDD27-7A1F-4EBB-B3F3-D29D6B8F875C}"/>
              </a:ext>
            </a:extLst>
          </p:cNvPr>
          <p:cNvSpPr/>
          <p:nvPr/>
        </p:nvSpPr>
        <p:spPr>
          <a:xfrm>
            <a:off x="4214767" y="4394036"/>
            <a:ext cx="1828800" cy="1828800"/>
          </a:xfrm>
          <a:prstGeom prst="donut">
            <a:avLst>
              <a:gd name="adj" fmla="val 978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19BD679-613B-4D9F-91EA-2A9BF26CC669}"/>
              </a:ext>
            </a:extLst>
          </p:cNvPr>
          <p:cNvSpPr txBox="1"/>
          <p:nvPr/>
        </p:nvSpPr>
        <p:spPr>
          <a:xfrm>
            <a:off x="4618076" y="5094895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6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63" name="Right Bracket 62">
            <a:extLst>
              <a:ext uri="{FF2B5EF4-FFF2-40B4-BE49-F238E27FC236}">
                <a16:creationId xmlns:a16="http://schemas.microsoft.com/office/drawing/2014/main" id="{20AA5ADE-4C7F-47E6-90F4-4FBFD3262CF6}"/>
              </a:ext>
            </a:extLst>
          </p:cNvPr>
          <p:cNvSpPr/>
          <p:nvPr/>
        </p:nvSpPr>
        <p:spPr>
          <a:xfrm>
            <a:off x="3180732" y="488933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13CAF2E-4A7F-4355-811F-BCD5EB8911A4}"/>
              </a:ext>
            </a:extLst>
          </p:cNvPr>
          <p:cNvCxnSpPr>
            <a:cxnSpLocks/>
          </p:cNvCxnSpPr>
          <p:nvPr/>
        </p:nvCxnSpPr>
        <p:spPr>
          <a:xfrm flipH="1">
            <a:off x="3313041" y="5346536"/>
            <a:ext cx="75593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74A5572-1885-46C8-BCB0-0F8681E962C1}"/>
              </a:ext>
            </a:extLst>
          </p:cNvPr>
          <p:cNvGrpSpPr/>
          <p:nvPr/>
        </p:nvGrpSpPr>
        <p:grpSpPr>
          <a:xfrm>
            <a:off x="-404046" y="4702113"/>
            <a:ext cx="3588803" cy="958645"/>
            <a:chOff x="7446807" y="4840503"/>
            <a:chExt cx="3588803" cy="95864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B0F7F7C-20A4-4389-BC16-555566DCCE6C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4C173B9-D7D4-42B7-BD6F-15C81E9230ED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يرش على سطحه اللوز ثم يصب فوقه العسل.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6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72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7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  <p:bldP spid="61" grpId="0" animBg="1"/>
          <p:bldP spid="62" grpId="0"/>
          <p:bldP spid="6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2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  <p:bldP spid="61" grpId="0" animBg="1"/>
          <p:bldP spid="62" grpId="0"/>
          <p:bldP spid="63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هل تفضلين تقديم العصير مباشرة بعد عمله أو تصفيته قبل التقديم ، ولماذا؟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أفضل تصفيته للتخلص من بذور الفراولة و يسهل شربه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287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ابتكري عصيرا آخر يحتوي على الفراولة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670068"/>
            <a:ext cx="4408335" cy="2736017"/>
            <a:chOff x="1734079" y="-248063"/>
            <a:chExt cx="2683463" cy="2638793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3"/>
              <a:ext cx="2635009" cy="2638793"/>
            </a:xfrm>
            <a:custGeom>
              <a:avLst/>
              <a:gdLst>
                <a:gd name="connsiteX0" fmla="*/ 0 w 2635009"/>
                <a:gd name="connsiteY0" fmla="*/ 303611 h 2638793"/>
                <a:gd name="connsiteX1" fmla="*/ 439176 w 2635009"/>
                <a:gd name="connsiteY1" fmla="*/ 0 h 2638793"/>
                <a:gd name="connsiteX2" fmla="*/ 1352636 w 2635009"/>
                <a:gd name="connsiteY2" fmla="*/ 0 h 2638793"/>
                <a:gd name="connsiteX3" fmla="*/ 2195832 w 2635009"/>
                <a:gd name="connsiteY3" fmla="*/ 0 h 2638793"/>
                <a:gd name="connsiteX4" fmla="*/ 2635009 w 2635009"/>
                <a:gd name="connsiteY4" fmla="*/ 303611 h 2638793"/>
                <a:gd name="connsiteX5" fmla="*/ 2635009 w 2635009"/>
                <a:gd name="connsiteY5" fmla="*/ 770871 h 2638793"/>
                <a:gd name="connsiteX6" fmla="*/ 2635009 w 2635009"/>
                <a:gd name="connsiteY6" fmla="*/ 1217817 h 2638793"/>
                <a:gd name="connsiteX7" fmla="*/ 2635009 w 2635009"/>
                <a:gd name="connsiteY7" fmla="*/ 1766341 h 2638793"/>
                <a:gd name="connsiteX8" fmla="*/ 2635009 w 2635009"/>
                <a:gd name="connsiteY8" fmla="*/ 2335180 h 2638793"/>
                <a:gd name="connsiteX9" fmla="*/ 2195832 w 2635009"/>
                <a:gd name="connsiteY9" fmla="*/ 2638793 h 2638793"/>
                <a:gd name="connsiteX10" fmla="*/ 1317505 w 2635009"/>
                <a:gd name="connsiteY10" fmla="*/ 2638793 h 2638793"/>
                <a:gd name="connsiteX11" fmla="*/ 439176 w 2635009"/>
                <a:gd name="connsiteY11" fmla="*/ 2638793 h 2638793"/>
                <a:gd name="connsiteX12" fmla="*/ 0 w 2635009"/>
                <a:gd name="connsiteY12" fmla="*/ 2335180 h 2638793"/>
                <a:gd name="connsiteX13" fmla="*/ 0 w 2635009"/>
                <a:gd name="connsiteY13" fmla="*/ 1786656 h 2638793"/>
                <a:gd name="connsiteX14" fmla="*/ 0 w 2635009"/>
                <a:gd name="connsiteY14" fmla="*/ 1238133 h 2638793"/>
                <a:gd name="connsiteX15" fmla="*/ 0 w 2635009"/>
                <a:gd name="connsiteY15" fmla="*/ 791188 h 2638793"/>
                <a:gd name="connsiteX16" fmla="*/ 0 w 2635009"/>
                <a:gd name="connsiteY16" fmla="*/ 303611 h 2638793"/>
                <a:gd name="connsiteX0" fmla="*/ 0 w 2635009"/>
                <a:gd name="connsiteY0" fmla="*/ 303611 h 2638793"/>
                <a:gd name="connsiteX1" fmla="*/ 439176 w 2635009"/>
                <a:gd name="connsiteY1" fmla="*/ 0 h 2638793"/>
                <a:gd name="connsiteX2" fmla="*/ 1352636 w 2635009"/>
                <a:gd name="connsiteY2" fmla="*/ 0 h 2638793"/>
                <a:gd name="connsiteX3" fmla="*/ 2195832 w 2635009"/>
                <a:gd name="connsiteY3" fmla="*/ 0 h 2638793"/>
                <a:gd name="connsiteX4" fmla="*/ 2635009 w 2635009"/>
                <a:gd name="connsiteY4" fmla="*/ 303611 h 2638793"/>
                <a:gd name="connsiteX5" fmla="*/ 2635009 w 2635009"/>
                <a:gd name="connsiteY5" fmla="*/ 770871 h 2638793"/>
                <a:gd name="connsiteX6" fmla="*/ 2635009 w 2635009"/>
                <a:gd name="connsiteY6" fmla="*/ 1217817 h 2638793"/>
                <a:gd name="connsiteX7" fmla="*/ 2635009 w 2635009"/>
                <a:gd name="connsiteY7" fmla="*/ 1664762 h 2638793"/>
                <a:gd name="connsiteX8" fmla="*/ 2635009 w 2635009"/>
                <a:gd name="connsiteY8" fmla="*/ 2335180 h 2638793"/>
                <a:gd name="connsiteX9" fmla="*/ 2195832 w 2635009"/>
                <a:gd name="connsiteY9" fmla="*/ 2638793 h 2638793"/>
                <a:gd name="connsiteX10" fmla="*/ 1352636 w 2635009"/>
                <a:gd name="connsiteY10" fmla="*/ 2638793 h 2638793"/>
                <a:gd name="connsiteX11" fmla="*/ 439176 w 2635009"/>
                <a:gd name="connsiteY11" fmla="*/ 2638793 h 2638793"/>
                <a:gd name="connsiteX12" fmla="*/ 0 w 2635009"/>
                <a:gd name="connsiteY12" fmla="*/ 2335180 h 2638793"/>
                <a:gd name="connsiteX13" fmla="*/ 0 w 2635009"/>
                <a:gd name="connsiteY13" fmla="*/ 1867920 h 2638793"/>
                <a:gd name="connsiteX14" fmla="*/ 0 w 2635009"/>
                <a:gd name="connsiteY14" fmla="*/ 1339712 h 2638793"/>
                <a:gd name="connsiteX15" fmla="*/ 0 w 2635009"/>
                <a:gd name="connsiteY15" fmla="*/ 892766 h 2638793"/>
                <a:gd name="connsiteX16" fmla="*/ 0 w 2635009"/>
                <a:gd name="connsiteY16" fmla="*/ 303611 h 2638793"/>
                <a:gd name="connsiteX0" fmla="*/ 0 w 2635009"/>
                <a:gd name="connsiteY0" fmla="*/ 303611 h 2638793"/>
                <a:gd name="connsiteX1" fmla="*/ 439176 w 2635009"/>
                <a:gd name="connsiteY1" fmla="*/ 0 h 2638793"/>
                <a:gd name="connsiteX2" fmla="*/ 1352636 w 2635009"/>
                <a:gd name="connsiteY2" fmla="*/ 0 h 2638793"/>
                <a:gd name="connsiteX3" fmla="*/ 2195832 w 2635009"/>
                <a:gd name="connsiteY3" fmla="*/ 0 h 2638793"/>
                <a:gd name="connsiteX4" fmla="*/ 2635009 w 2635009"/>
                <a:gd name="connsiteY4" fmla="*/ 303611 h 2638793"/>
                <a:gd name="connsiteX5" fmla="*/ 2635009 w 2635009"/>
                <a:gd name="connsiteY5" fmla="*/ 770871 h 2638793"/>
                <a:gd name="connsiteX6" fmla="*/ 2635009 w 2635009"/>
                <a:gd name="connsiteY6" fmla="*/ 1217817 h 2638793"/>
                <a:gd name="connsiteX7" fmla="*/ 2635009 w 2635009"/>
                <a:gd name="connsiteY7" fmla="*/ 1766341 h 2638793"/>
                <a:gd name="connsiteX8" fmla="*/ 2635009 w 2635009"/>
                <a:gd name="connsiteY8" fmla="*/ 2335180 h 2638793"/>
                <a:gd name="connsiteX9" fmla="*/ 2195832 w 2635009"/>
                <a:gd name="connsiteY9" fmla="*/ 2638793 h 2638793"/>
                <a:gd name="connsiteX10" fmla="*/ 1317505 w 2635009"/>
                <a:gd name="connsiteY10" fmla="*/ 2638793 h 2638793"/>
                <a:gd name="connsiteX11" fmla="*/ 439176 w 2635009"/>
                <a:gd name="connsiteY11" fmla="*/ 2638793 h 2638793"/>
                <a:gd name="connsiteX12" fmla="*/ 0 w 2635009"/>
                <a:gd name="connsiteY12" fmla="*/ 2335180 h 2638793"/>
                <a:gd name="connsiteX13" fmla="*/ 0 w 2635009"/>
                <a:gd name="connsiteY13" fmla="*/ 1786656 h 2638793"/>
                <a:gd name="connsiteX14" fmla="*/ 0 w 2635009"/>
                <a:gd name="connsiteY14" fmla="*/ 1238133 h 2638793"/>
                <a:gd name="connsiteX15" fmla="*/ 0 w 2635009"/>
                <a:gd name="connsiteY15" fmla="*/ 791188 h 2638793"/>
                <a:gd name="connsiteX16" fmla="*/ 0 w 2635009"/>
                <a:gd name="connsiteY16" fmla="*/ 303611 h 263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2638793" fill="none" extrusionOk="0">
                  <a:moveTo>
                    <a:pt x="0" y="303611"/>
                  </a:moveTo>
                  <a:cubicBezTo>
                    <a:pt x="105428" y="176804"/>
                    <a:pt x="161898" y="15592"/>
                    <a:pt x="439176" y="0"/>
                  </a:cubicBezTo>
                  <a:cubicBezTo>
                    <a:pt x="728671" y="72666"/>
                    <a:pt x="992035" y="-111923"/>
                    <a:pt x="1352636" y="0"/>
                  </a:cubicBezTo>
                  <a:cubicBezTo>
                    <a:pt x="1708775" y="-45855"/>
                    <a:pt x="1805727" y="160298"/>
                    <a:pt x="2195832" y="0"/>
                  </a:cubicBezTo>
                  <a:cubicBezTo>
                    <a:pt x="2496400" y="16482"/>
                    <a:pt x="2655321" y="127452"/>
                    <a:pt x="2635009" y="303611"/>
                  </a:cubicBezTo>
                  <a:cubicBezTo>
                    <a:pt x="2711445" y="329969"/>
                    <a:pt x="2614222" y="599459"/>
                    <a:pt x="2635009" y="770871"/>
                  </a:cubicBezTo>
                  <a:cubicBezTo>
                    <a:pt x="2684910" y="921898"/>
                    <a:pt x="2615304" y="988945"/>
                    <a:pt x="2635009" y="1217817"/>
                  </a:cubicBezTo>
                  <a:cubicBezTo>
                    <a:pt x="2649562" y="1438412"/>
                    <a:pt x="2608546" y="1484791"/>
                    <a:pt x="2635009" y="1766341"/>
                  </a:cubicBezTo>
                  <a:cubicBezTo>
                    <a:pt x="2583334" y="1981168"/>
                    <a:pt x="2552458" y="2205107"/>
                    <a:pt x="2635009" y="2335180"/>
                  </a:cubicBezTo>
                  <a:cubicBezTo>
                    <a:pt x="2522908" y="2463032"/>
                    <a:pt x="2325013" y="2603877"/>
                    <a:pt x="2195832" y="2638793"/>
                  </a:cubicBezTo>
                  <a:cubicBezTo>
                    <a:pt x="1989740" y="2638698"/>
                    <a:pt x="1585317" y="2575181"/>
                    <a:pt x="1317505" y="2638793"/>
                  </a:cubicBezTo>
                  <a:cubicBezTo>
                    <a:pt x="985989" y="2708215"/>
                    <a:pt x="849615" y="2610636"/>
                    <a:pt x="439176" y="2638793"/>
                  </a:cubicBezTo>
                  <a:cubicBezTo>
                    <a:pt x="209324" y="2622330"/>
                    <a:pt x="13295" y="2564934"/>
                    <a:pt x="0" y="2335180"/>
                  </a:cubicBezTo>
                  <a:cubicBezTo>
                    <a:pt x="-129014" y="2277329"/>
                    <a:pt x="5954" y="2044045"/>
                    <a:pt x="0" y="1786656"/>
                  </a:cubicBezTo>
                  <a:cubicBezTo>
                    <a:pt x="14335" y="1511979"/>
                    <a:pt x="84901" y="1449850"/>
                    <a:pt x="0" y="1238133"/>
                  </a:cubicBezTo>
                  <a:cubicBezTo>
                    <a:pt x="-69345" y="1006793"/>
                    <a:pt x="24324" y="987973"/>
                    <a:pt x="0" y="791188"/>
                  </a:cubicBezTo>
                  <a:cubicBezTo>
                    <a:pt x="-87009" y="665188"/>
                    <a:pt x="56570" y="449477"/>
                    <a:pt x="0" y="303611"/>
                  </a:cubicBezTo>
                  <a:close/>
                </a:path>
                <a:path w="2635009" h="2638793" stroke="0" extrusionOk="0">
                  <a:moveTo>
                    <a:pt x="0" y="303611"/>
                  </a:moveTo>
                  <a:cubicBezTo>
                    <a:pt x="58983" y="221862"/>
                    <a:pt x="213982" y="22556"/>
                    <a:pt x="439176" y="0"/>
                  </a:cubicBezTo>
                  <a:cubicBezTo>
                    <a:pt x="796088" y="-91148"/>
                    <a:pt x="1007881" y="-29134"/>
                    <a:pt x="1352636" y="0"/>
                  </a:cubicBezTo>
                  <a:cubicBezTo>
                    <a:pt x="1526868" y="-76461"/>
                    <a:pt x="2012572" y="-27676"/>
                    <a:pt x="2195832" y="0"/>
                  </a:cubicBezTo>
                  <a:cubicBezTo>
                    <a:pt x="2447097" y="8658"/>
                    <a:pt x="2663261" y="155783"/>
                    <a:pt x="2635009" y="303611"/>
                  </a:cubicBezTo>
                  <a:cubicBezTo>
                    <a:pt x="2676810" y="476078"/>
                    <a:pt x="2580106" y="699386"/>
                    <a:pt x="2635009" y="770871"/>
                  </a:cubicBezTo>
                  <a:cubicBezTo>
                    <a:pt x="2694586" y="791340"/>
                    <a:pt x="2481557" y="1078394"/>
                    <a:pt x="2635009" y="1217817"/>
                  </a:cubicBezTo>
                  <a:cubicBezTo>
                    <a:pt x="2685365" y="1401360"/>
                    <a:pt x="2545610" y="1544087"/>
                    <a:pt x="2635009" y="1664762"/>
                  </a:cubicBezTo>
                  <a:cubicBezTo>
                    <a:pt x="2667504" y="1839585"/>
                    <a:pt x="2586709" y="2178703"/>
                    <a:pt x="2635009" y="2335180"/>
                  </a:cubicBezTo>
                  <a:cubicBezTo>
                    <a:pt x="2651308" y="2618196"/>
                    <a:pt x="2488383" y="2720444"/>
                    <a:pt x="2195832" y="2638793"/>
                  </a:cubicBezTo>
                  <a:cubicBezTo>
                    <a:pt x="1839464" y="2740204"/>
                    <a:pt x="1621242" y="2609395"/>
                    <a:pt x="1352636" y="2638793"/>
                  </a:cubicBezTo>
                  <a:cubicBezTo>
                    <a:pt x="1166449" y="2731582"/>
                    <a:pt x="929284" y="2559785"/>
                    <a:pt x="439176" y="2638793"/>
                  </a:cubicBezTo>
                  <a:cubicBezTo>
                    <a:pt x="187344" y="2535829"/>
                    <a:pt x="48796" y="2528081"/>
                    <a:pt x="0" y="2335180"/>
                  </a:cubicBezTo>
                  <a:cubicBezTo>
                    <a:pt x="13639" y="2177189"/>
                    <a:pt x="31147" y="2023077"/>
                    <a:pt x="0" y="1867920"/>
                  </a:cubicBezTo>
                  <a:cubicBezTo>
                    <a:pt x="9654" y="1652928"/>
                    <a:pt x="70671" y="1591557"/>
                    <a:pt x="0" y="1339712"/>
                  </a:cubicBezTo>
                  <a:cubicBezTo>
                    <a:pt x="-130753" y="1089652"/>
                    <a:pt x="86796" y="1063818"/>
                    <a:pt x="0" y="892766"/>
                  </a:cubicBezTo>
                  <a:cubicBezTo>
                    <a:pt x="-40994" y="706755"/>
                    <a:pt x="-44187" y="498184"/>
                    <a:pt x="0" y="303611"/>
                  </a:cubicBezTo>
                  <a:close/>
                </a:path>
                <a:path w="2635009" h="2638793" fill="none" stroke="0" extrusionOk="0">
                  <a:moveTo>
                    <a:pt x="0" y="303611"/>
                  </a:moveTo>
                  <a:cubicBezTo>
                    <a:pt x="43229" y="114247"/>
                    <a:pt x="258432" y="17057"/>
                    <a:pt x="439176" y="0"/>
                  </a:cubicBezTo>
                  <a:cubicBezTo>
                    <a:pt x="761483" y="9161"/>
                    <a:pt x="1034174" y="66223"/>
                    <a:pt x="1352636" y="0"/>
                  </a:cubicBezTo>
                  <a:cubicBezTo>
                    <a:pt x="1680905" y="54845"/>
                    <a:pt x="1943106" y="13461"/>
                    <a:pt x="2195832" y="0"/>
                  </a:cubicBezTo>
                  <a:cubicBezTo>
                    <a:pt x="2462028" y="8997"/>
                    <a:pt x="2632881" y="152563"/>
                    <a:pt x="2635009" y="303611"/>
                  </a:cubicBezTo>
                  <a:cubicBezTo>
                    <a:pt x="2679937" y="414856"/>
                    <a:pt x="2630526" y="641711"/>
                    <a:pt x="2635009" y="770871"/>
                  </a:cubicBezTo>
                  <a:cubicBezTo>
                    <a:pt x="2670871" y="979822"/>
                    <a:pt x="2608406" y="1013178"/>
                    <a:pt x="2635009" y="1217817"/>
                  </a:cubicBezTo>
                  <a:cubicBezTo>
                    <a:pt x="2668204" y="1410681"/>
                    <a:pt x="2618990" y="1496034"/>
                    <a:pt x="2635009" y="1766341"/>
                  </a:cubicBezTo>
                  <a:cubicBezTo>
                    <a:pt x="2641388" y="2001126"/>
                    <a:pt x="2564235" y="2151685"/>
                    <a:pt x="2635009" y="2335180"/>
                  </a:cubicBezTo>
                  <a:cubicBezTo>
                    <a:pt x="2576721" y="2506660"/>
                    <a:pt x="2417300" y="2564332"/>
                    <a:pt x="2195832" y="2638793"/>
                  </a:cubicBezTo>
                  <a:cubicBezTo>
                    <a:pt x="1912806" y="2589798"/>
                    <a:pt x="1747605" y="2482476"/>
                    <a:pt x="1317505" y="2638793"/>
                  </a:cubicBezTo>
                  <a:cubicBezTo>
                    <a:pt x="947617" y="2575547"/>
                    <a:pt x="813630" y="2546898"/>
                    <a:pt x="439176" y="2638793"/>
                  </a:cubicBezTo>
                  <a:cubicBezTo>
                    <a:pt x="120094" y="2656714"/>
                    <a:pt x="-18209" y="2519764"/>
                    <a:pt x="0" y="2335180"/>
                  </a:cubicBezTo>
                  <a:cubicBezTo>
                    <a:pt x="-62668" y="2147169"/>
                    <a:pt x="79229" y="2036567"/>
                    <a:pt x="0" y="1786656"/>
                  </a:cubicBezTo>
                  <a:cubicBezTo>
                    <a:pt x="-11967" y="1477407"/>
                    <a:pt x="76983" y="1431542"/>
                    <a:pt x="0" y="1238133"/>
                  </a:cubicBezTo>
                  <a:cubicBezTo>
                    <a:pt x="-52688" y="1048838"/>
                    <a:pt x="36545" y="969011"/>
                    <a:pt x="0" y="791188"/>
                  </a:cubicBezTo>
                  <a:cubicBezTo>
                    <a:pt x="-19479" y="646427"/>
                    <a:pt x="76281" y="496429"/>
                    <a:pt x="0" y="303611"/>
                  </a:cubicBezTo>
                  <a:close/>
                </a:path>
                <a:path w="2635009" h="2638793" fill="none" stroke="0" extrusionOk="0">
                  <a:moveTo>
                    <a:pt x="0" y="303611"/>
                  </a:moveTo>
                  <a:cubicBezTo>
                    <a:pt x="88363" y="139202"/>
                    <a:pt x="201496" y="-1485"/>
                    <a:pt x="439176" y="0"/>
                  </a:cubicBezTo>
                  <a:cubicBezTo>
                    <a:pt x="716396" y="-11149"/>
                    <a:pt x="978003" y="-27379"/>
                    <a:pt x="1352636" y="0"/>
                  </a:cubicBezTo>
                  <a:cubicBezTo>
                    <a:pt x="1715739" y="-11650"/>
                    <a:pt x="1879864" y="91621"/>
                    <a:pt x="2195832" y="0"/>
                  </a:cubicBezTo>
                  <a:cubicBezTo>
                    <a:pt x="2474841" y="9165"/>
                    <a:pt x="2643782" y="156096"/>
                    <a:pt x="2635009" y="303611"/>
                  </a:cubicBezTo>
                  <a:cubicBezTo>
                    <a:pt x="2703002" y="358343"/>
                    <a:pt x="2605879" y="607058"/>
                    <a:pt x="2635009" y="770871"/>
                  </a:cubicBezTo>
                  <a:cubicBezTo>
                    <a:pt x="2677792" y="947219"/>
                    <a:pt x="2623412" y="1014562"/>
                    <a:pt x="2635009" y="1217817"/>
                  </a:cubicBezTo>
                  <a:cubicBezTo>
                    <a:pt x="2655795" y="1431704"/>
                    <a:pt x="2631816" y="1500814"/>
                    <a:pt x="2635009" y="1766341"/>
                  </a:cubicBezTo>
                  <a:cubicBezTo>
                    <a:pt x="2655111" y="2007939"/>
                    <a:pt x="2581465" y="2186203"/>
                    <a:pt x="2635009" y="2335180"/>
                  </a:cubicBezTo>
                  <a:cubicBezTo>
                    <a:pt x="2537230" y="2450744"/>
                    <a:pt x="2394173" y="2582930"/>
                    <a:pt x="2195832" y="2638793"/>
                  </a:cubicBezTo>
                  <a:cubicBezTo>
                    <a:pt x="1992140" y="2629098"/>
                    <a:pt x="1652408" y="2527941"/>
                    <a:pt x="1317505" y="2638793"/>
                  </a:cubicBezTo>
                  <a:cubicBezTo>
                    <a:pt x="967815" y="2647179"/>
                    <a:pt x="819832" y="2576705"/>
                    <a:pt x="439176" y="2638793"/>
                  </a:cubicBezTo>
                  <a:cubicBezTo>
                    <a:pt x="166369" y="2625967"/>
                    <a:pt x="56989" y="2542440"/>
                    <a:pt x="0" y="2335180"/>
                  </a:cubicBezTo>
                  <a:cubicBezTo>
                    <a:pt x="-79684" y="2228262"/>
                    <a:pt x="46089" y="2026781"/>
                    <a:pt x="0" y="1786656"/>
                  </a:cubicBezTo>
                  <a:cubicBezTo>
                    <a:pt x="2643" y="1514147"/>
                    <a:pt x="83737" y="1429172"/>
                    <a:pt x="0" y="1238133"/>
                  </a:cubicBezTo>
                  <a:cubicBezTo>
                    <a:pt x="-45706" y="1016788"/>
                    <a:pt x="13649" y="966976"/>
                    <a:pt x="0" y="791188"/>
                  </a:cubicBezTo>
                  <a:cubicBezTo>
                    <a:pt x="-32731" y="647501"/>
                    <a:pt x="59455" y="459096"/>
                    <a:pt x="0" y="303611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314798 h 2736017"/>
                        <a:gd name="connsiteX1" fmla="*/ 721469 w 4328736"/>
                        <a:gd name="connsiteY1" fmla="*/ 0 h 2736017"/>
                        <a:gd name="connsiteX2" fmla="*/ 2222082 w 4328736"/>
                        <a:gd name="connsiteY2" fmla="*/ 0 h 2736017"/>
                        <a:gd name="connsiteX3" fmla="*/ 3607266 w 4328736"/>
                        <a:gd name="connsiteY3" fmla="*/ 0 h 2736017"/>
                        <a:gd name="connsiteX4" fmla="*/ 4328736 w 4328736"/>
                        <a:gd name="connsiteY4" fmla="*/ 314798 h 2736017"/>
                        <a:gd name="connsiteX5" fmla="*/ 4328736 w 4328736"/>
                        <a:gd name="connsiteY5" fmla="*/ 799274 h 2736017"/>
                        <a:gd name="connsiteX6" fmla="*/ 4328736 w 4328736"/>
                        <a:gd name="connsiteY6" fmla="*/ 1262687 h 2736017"/>
                        <a:gd name="connsiteX7" fmla="*/ 4328736 w 4328736"/>
                        <a:gd name="connsiteY7" fmla="*/ 1831421 h 2736017"/>
                        <a:gd name="connsiteX8" fmla="*/ 4328736 w 4328736"/>
                        <a:gd name="connsiteY8" fmla="*/ 2421218 h 2736017"/>
                        <a:gd name="connsiteX9" fmla="*/ 3607266 w 4328736"/>
                        <a:gd name="connsiteY9" fmla="*/ 2736017 h 2736017"/>
                        <a:gd name="connsiteX10" fmla="*/ 2164369 w 4328736"/>
                        <a:gd name="connsiteY10" fmla="*/ 2736017 h 2736017"/>
                        <a:gd name="connsiteX11" fmla="*/ 721469 w 4328736"/>
                        <a:gd name="connsiteY11" fmla="*/ 2736017 h 2736017"/>
                        <a:gd name="connsiteX12" fmla="*/ 0 w 4328736"/>
                        <a:gd name="connsiteY12" fmla="*/ 2421218 h 2736017"/>
                        <a:gd name="connsiteX13" fmla="*/ 0 w 4328736"/>
                        <a:gd name="connsiteY13" fmla="*/ 1852484 h 2736017"/>
                        <a:gd name="connsiteX14" fmla="*/ 0 w 4328736"/>
                        <a:gd name="connsiteY14" fmla="*/ 1283751 h 2736017"/>
                        <a:gd name="connsiteX15" fmla="*/ 0 w 4328736"/>
                        <a:gd name="connsiteY15" fmla="*/ 820339 h 2736017"/>
                        <a:gd name="connsiteX16" fmla="*/ 0 w 4328736"/>
                        <a:gd name="connsiteY16" fmla="*/ 314798 h 2736017"/>
                        <a:gd name="connsiteX0" fmla="*/ 0 w 4328736"/>
                        <a:gd name="connsiteY0" fmla="*/ 314798 h 2736017"/>
                        <a:gd name="connsiteX1" fmla="*/ 721469 w 4328736"/>
                        <a:gd name="connsiteY1" fmla="*/ 0 h 2736017"/>
                        <a:gd name="connsiteX2" fmla="*/ 2222082 w 4328736"/>
                        <a:gd name="connsiteY2" fmla="*/ 0 h 2736017"/>
                        <a:gd name="connsiteX3" fmla="*/ 3607266 w 4328736"/>
                        <a:gd name="connsiteY3" fmla="*/ 0 h 2736017"/>
                        <a:gd name="connsiteX4" fmla="*/ 4328736 w 4328736"/>
                        <a:gd name="connsiteY4" fmla="*/ 314798 h 2736017"/>
                        <a:gd name="connsiteX5" fmla="*/ 4328736 w 4328736"/>
                        <a:gd name="connsiteY5" fmla="*/ 799274 h 2736017"/>
                        <a:gd name="connsiteX6" fmla="*/ 4328736 w 4328736"/>
                        <a:gd name="connsiteY6" fmla="*/ 1262687 h 2736017"/>
                        <a:gd name="connsiteX7" fmla="*/ 4328736 w 4328736"/>
                        <a:gd name="connsiteY7" fmla="*/ 1726099 h 2736017"/>
                        <a:gd name="connsiteX8" fmla="*/ 4328736 w 4328736"/>
                        <a:gd name="connsiteY8" fmla="*/ 2421218 h 2736017"/>
                        <a:gd name="connsiteX9" fmla="*/ 3607266 w 4328736"/>
                        <a:gd name="connsiteY9" fmla="*/ 2736017 h 2736017"/>
                        <a:gd name="connsiteX10" fmla="*/ 2222082 w 4328736"/>
                        <a:gd name="connsiteY10" fmla="*/ 2736017 h 2736017"/>
                        <a:gd name="connsiteX11" fmla="*/ 721469 w 4328736"/>
                        <a:gd name="connsiteY11" fmla="*/ 2736017 h 2736017"/>
                        <a:gd name="connsiteX12" fmla="*/ 0 w 4328736"/>
                        <a:gd name="connsiteY12" fmla="*/ 2421218 h 2736017"/>
                        <a:gd name="connsiteX13" fmla="*/ 0 w 4328736"/>
                        <a:gd name="connsiteY13" fmla="*/ 1936742 h 2736017"/>
                        <a:gd name="connsiteX14" fmla="*/ 0 w 4328736"/>
                        <a:gd name="connsiteY14" fmla="*/ 1389073 h 2736017"/>
                        <a:gd name="connsiteX15" fmla="*/ 0 w 4328736"/>
                        <a:gd name="connsiteY15" fmla="*/ 925660 h 2736017"/>
                        <a:gd name="connsiteX16" fmla="*/ 0 w 4328736"/>
                        <a:gd name="connsiteY16" fmla="*/ 314798 h 27360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2736017" fill="none" extrusionOk="0">
                          <a:moveTo>
                            <a:pt x="0" y="314798"/>
                          </a:moveTo>
                          <a:cubicBezTo>
                            <a:pt x="105912" y="163280"/>
                            <a:pt x="311245" y="10804"/>
                            <a:pt x="721469" y="0"/>
                          </a:cubicBezTo>
                          <a:cubicBezTo>
                            <a:pt x="1215402" y="47005"/>
                            <a:pt x="1707663" y="-39226"/>
                            <a:pt x="2222082" y="0"/>
                          </a:cubicBezTo>
                          <a:cubicBezTo>
                            <a:pt x="2773253" y="-42176"/>
                            <a:pt x="3008357" y="139235"/>
                            <a:pt x="3607266" y="0"/>
                          </a:cubicBezTo>
                          <a:cubicBezTo>
                            <a:pt x="4083433" y="-529"/>
                            <a:pt x="4331520" y="140266"/>
                            <a:pt x="4328736" y="314798"/>
                          </a:cubicBezTo>
                          <a:cubicBezTo>
                            <a:pt x="4432987" y="363318"/>
                            <a:pt x="4277496" y="614735"/>
                            <a:pt x="4328736" y="799274"/>
                          </a:cubicBezTo>
                          <a:cubicBezTo>
                            <a:pt x="4406325" y="969488"/>
                            <a:pt x="4308399" y="1037495"/>
                            <a:pt x="4328736" y="1262687"/>
                          </a:cubicBezTo>
                          <a:cubicBezTo>
                            <a:pt x="4350299" y="1489282"/>
                            <a:pt x="4308332" y="1546477"/>
                            <a:pt x="4328736" y="1831421"/>
                          </a:cubicBezTo>
                          <a:cubicBezTo>
                            <a:pt x="4304529" y="2084138"/>
                            <a:pt x="4214639" y="2270057"/>
                            <a:pt x="4328736" y="2421218"/>
                          </a:cubicBezTo>
                          <a:cubicBezTo>
                            <a:pt x="4164206" y="2556998"/>
                            <a:pt x="3893741" y="2706984"/>
                            <a:pt x="3607266" y="2736017"/>
                          </a:cubicBezTo>
                          <a:cubicBezTo>
                            <a:pt x="3291545" y="2742087"/>
                            <a:pt x="2709142" y="2703673"/>
                            <a:pt x="2164369" y="2736017"/>
                          </a:cubicBezTo>
                          <a:cubicBezTo>
                            <a:pt x="1601103" y="2791700"/>
                            <a:pt x="1385737" y="2706743"/>
                            <a:pt x="721469" y="2736017"/>
                          </a:cubicBezTo>
                          <a:cubicBezTo>
                            <a:pt x="277986" y="2717916"/>
                            <a:pt x="14971" y="2628378"/>
                            <a:pt x="0" y="2421218"/>
                          </a:cubicBezTo>
                          <a:cubicBezTo>
                            <a:pt x="-175742" y="2323305"/>
                            <a:pt x="18831" y="2118270"/>
                            <a:pt x="0" y="1852484"/>
                          </a:cubicBezTo>
                          <a:cubicBezTo>
                            <a:pt x="3608" y="1573495"/>
                            <a:pt x="124659" y="1504928"/>
                            <a:pt x="0" y="1283751"/>
                          </a:cubicBezTo>
                          <a:cubicBezTo>
                            <a:pt x="-111430" y="1046101"/>
                            <a:pt x="72793" y="1004623"/>
                            <a:pt x="0" y="820339"/>
                          </a:cubicBezTo>
                          <a:cubicBezTo>
                            <a:pt x="-118086" y="675991"/>
                            <a:pt x="83599" y="476591"/>
                            <a:pt x="0" y="314798"/>
                          </a:cubicBezTo>
                          <a:close/>
                        </a:path>
                        <a:path w="4328736" h="2736017" stroke="0" extrusionOk="0">
                          <a:moveTo>
                            <a:pt x="0" y="314798"/>
                          </a:moveTo>
                          <a:cubicBezTo>
                            <a:pt x="81053" y="194112"/>
                            <a:pt x="348231" y="17385"/>
                            <a:pt x="721469" y="0"/>
                          </a:cubicBezTo>
                          <a:cubicBezTo>
                            <a:pt x="1358039" y="-43187"/>
                            <a:pt x="1746960" y="-12048"/>
                            <a:pt x="2222082" y="0"/>
                          </a:cubicBezTo>
                          <a:cubicBezTo>
                            <a:pt x="2566648" y="-55773"/>
                            <a:pt x="3220502" y="5501"/>
                            <a:pt x="3607266" y="0"/>
                          </a:cubicBezTo>
                          <a:cubicBezTo>
                            <a:pt x="3963562" y="17234"/>
                            <a:pt x="4351418" y="157197"/>
                            <a:pt x="4328736" y="314798"/>
                          </a:cubicBezTo>
                          <a:cubicBezTo>
                            <a:pt x="4404807" y="497561"/>
                            <a:pt x="4249386" y="691931"/>
                            <a:pt x="4328736" y="799274"/>
                          </a:cubicBezTo>
                          <a:cubicBezTo>
                            <a:pt x="4413042" y="871569"/>
                            <a:pt x="4152934" y="1088178"/>
                            <a:pt x="4328736" y="1262687"/>
                          </a:cubicBezTo>
                          <a:cubicBezTo>
                            <a:pt x="4438624" y="1461845"/>
                            <a:pt x="4196497" y="1588318"/>
                            <a:pt x="4328736" y="1726099"/>
                          </a:cubicBezTo>
                          <a:cubicBezTo>
                            <a:pt x="4424611" y="1903362"/>
                            <a:pt x="4274528" y="2236386"/>
                            <a:pt x="4328736" y="2421218"/>
                          </a:cubicBezTo>
                          <a:cubicBezTo>
                            <a:pt x="4358186" y="2644805"/>
                            <a:pt x="4068463" y="2801038"/>
                            <a:pt x="3607266" y="2736017"/>
                          </a:cubicBezTo>
                          <a:cubicBezTo>
                            <a:pt x="3042312" y="2827305"/>
                            <a:pt x="2652306" y="2706993"/>
                            <a:pt x="2222082" y="2736017"/>
                          </a:cubicBezTo>
                          <a:cubicBezTo>
                            <a:pt x="1909754" y="2821977"/>
                            <a:pt x="1443732" y="2694459"/>
                            <a:pt x="721469" y="2736017"/>
                          </a:cubicBezTo>
                          <a:cubicBezTo>
                            <a:pt x="292674" y="2649147"/>
                            <a:pt x="-11096" y="2626368"/>
                            <a:pt x="0" y="2421218"/>
                          </a:cubicBezTo>
                          <a:cubicBezTo>
                            <a:pt x="13357" y="2265195"/>
                            <a:pt x="56423" y="2107022"/>
                            <a:pt x="0" y="1936742"/>
                          </a:cubicBezTo>
                          <a:cubicBezTo>
                            <a:pt x="-17618" y="1729961"/>
                            <a:pt x="115983" y="1641243"/>
                            <a:pt x="0" y="1389073"/>
                          </a:cubicBezTo>
                          <a:cubicBezTo>
                            <a:pt x="-143940" y="1137879"/>
                            <a:pt x="118482" y="1134839"/>
                            <a:pt x="0" y="925660"/>
                          </a:cubicBezTo>
                          <a:cubicBezTo>
                            <a:pt x="-100464" y="716590"/>
                            <a:pt x="10100" y="526661"/>
                            <a:pt x="0" y="314798"/>
                          </a:cubicBezTo>
                          <a:close/>
                        </a:path>
                        <a:path w="4328736" h="2736017" fill="none" stroke="0" extrusionOk="0">
                          <a:moveTo>
                            <a:pt x="0" y="314798"/>
                          </a:moveTo>
                          <a:cubicBezTo>
                            <a:pt x="66278" y="128130"/>
                            <a:pt x="398919" y="-23200"/>
                            <a:pt x="721469" y="0"/>
                          </a:cubicBezTo>
                          <a:cubicBezTo>
                            <a:pt x="1241352" y="-59668"/>
                            <a:pt x="1651032" y="39352"/>
                            <a:pt x="2222082" y="0"/>
                          </a:cubicBezTo>
                          <a:cubicBezTo>
                            <a:pt x="2771386" y="55652"/>
                            <a:pt x="3135463" y="16951"/>
                            <a:pt x="3607266" y="0"/>
                          </a:cubicBezTo>
                          <a:cubicBezTo>
                            <a:pt x="4065754" y="3578"/>
                            <a:pt x="4314333" y="168856"/>
                            <a:pt x="4328736" y="314798"/>
                          </a:cubicBezTo>
                          <a:cubicBezTo>
                            <a:pt x="4405725" y="425987"/>
                            <a:pt x="4261503" y="634458"/>
                            <a:pt x="4328736" y="799274"/>
                          </a:cubicBezTo>
                          <a:cubicBezTo>
                            <a:pt x="4394883" y="1012991"/>
                            <a:pt x="4311501" y="1055550"/>
                            <a:pt x="4328736" y="1262687"/>
                          </a:cubicBezTo>
                          <a:cubicBezTo>
                            <a:pt x="4365030" y="1473131"/>
                            <a:pt x="4322463" y="1556031"/>
                            <a:pt x="4328736" y="1831421"/>
                          </a:cubicBezTo>
                          <a:cubicBezTo>
                            <a:pt x="4359605" y="2110929"/>
                            <a:pt x="4274833" y="2244893"/>
                            <a:pt x="4328736" y="2421218"/>
                          </a:cubicBezTo>
                          <a:cubicBezTo>
                            <a:pt x="4241153" y="2547126"/>
                            <a:pt x="3976495" y="2675007"/>
                            <a:pt x="3607266" y="2736017"/>
                          </a:cubicBezTo>
                          <a:cubicBezTo>
                            <a:pt x="3232958" y="2641391"/>
                            <a:pt x="2769915" y="2613210"/>
                            <a:pt x="2164369" y="2736017"/>
                          </a:cubicBezTo>
                          <a:cubicBezTo>
                            <a:pt x="1556047" y="2688923"/>
                            <a:pt x="1301867" y="2677864"/>
                            <a:pt x="721469" y="2736017"/>
                          </a:cubicBezTo>
                          <a:cubicBezTo>
                            <a:pt x="226553" y="2733465"/>
                            <a:pt x="21026" y="2603404"/>
                            <a:pt x="0" y="2421218"/>
                          </a:cubicBezTo>
                          <a:cubicBezTo>
                            <a:pt x="-102692" y="2251115"/>
                            <a:pt x="68283" y="2098030"/>
                            <a:pt x="0" y="1852484"/>
                          </a:cubicBezTo>
                          <a:cubicBezTo>
                            <a:pt x="-25244" y="1557315"/>
                            <a:pt x="110417" y="1486479"/>
                            <a:pt x="0" y="1283751"/>
                          </a:cubicBezTo>
                          <a:cubicBezTo>
                            <a:pt x="-54078" y="1075863"/>
                            <a:pt x="25309" y="997041"/>
                            <a:pt x="0" y="820339"/>
                          </a:cubicBezTo>
                          <a:cubicBezTo>
                            <a:pt x="-69508" y="639449"/>
                            <a:pt x="122360" y="485349"/>
                            <a:pt x="0" y="31479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240862"/>
              <a:ext cx="2672962" cy="2631592"/>
            </a:xfrm>
            <a:custGeom>
              <a:avLst/>
              <a:gdLst>
                <a:gd name="connsiteX0" fmla="*/ 0 w 2672962"/>
                <a:gd name="connsiteY0" fmla="*/ 302783 h 2631592"/>
                <a:gd name="connsiteX1" fmla="*/ 445501 w 2672962"/>
                <a:gd name="connsiteY1" fmla="*/ 0 h 2631592"/>
                <a:gd name="connsiteX2" fmla="*/ 1075127 w 2672962"/>
                <a:gd name="connsiteY2" fmla="*/ 0 h 2631592"/>
                <a:gd name="connsiteX3" fmla="*/ 1633472 w 2672962"/>
                <a:gd name="connsiteY3" fmla="*/ 0 h 2631592"/>
                <a:gd name="connsiteX4" fmla="*/ 2227460 w 2672962"/>
                <a:gd name="connsiteY4" fmla="*/ 0 h 2631592"/>
                <a:gd name="connsiteX5" fmla="*/ 2672962 w 2672962"/>
                <a:gd name="connsiteY5" fmla="*/ 302783 h 2631592"/>
                <a:gd name="connsiteX6" fmla="*/ 2672962 w 2672962"/>
                <a:gd name="connsiteY6" fmla="*/ 829548 h 2631592"/>
                <a:gd name="connsiteX7" fmla="*/ 2672962 w 2672962"/>
                <a:gd name="connsiteY7" fmla="*/ 1275274 h 2631592"/>
                <a:gd name="connsiteX8" fmla="*/ 2672962 w 2672962"/>
                <a:gd name="connsiteY8" fmla="*/ 1781780 h 2631592"/>
                <a:gd name="connsiteX9" fmla="*/ 2672962 w 2672962"/>
                <a:gd name="connsiteY9" fmla="*/ 2328807 h 2631592"/>
                <a:gd name="connsiteX10" fmla="*/ 2227460 w 2672962"/>
                <a:gd name="connsiteY10" fmla="*/ 2631592 h 2631592"/>
                <a:gd name="connsiteX11" fmla="*/ 1686932 w 2672962"/>
                <a:gd name="connsiteY11" fmla="*/ 2631592 h 2631592"/>
                <a:gd name="connsiteX12" fmla="*/ 1146405 w 2672962"/>
                <a:gd name="connsiteY12" fmla="*/ 2631592 h 2631592"/>
                <a:gd name="connsiteX13" fmla="*/ 445501 w 2672962"/>
                <a:gd name="connsiteY13" fmla="*/ 2631592 h 2631592"/>
                <a:gd name="connsiteX14" fmla="*/ 0 w 2672962"/>
                <a:gd name="connsiteY14" fmla="*/ 2328807 h 2631592"/>
                <a:gd name="connsiteX15" fmla="*/ 0 w 2672962"/>
                <a:gd name="connsiteY15" fmla="*/ 1883082 h 2631592"/>
                <a:gd name="connsiteX16" fmla="*/ 0 w 2672962"/>
                <a:gd name="connsiteY16" fmla="*/ 1396836 h 2631592"/>
                <a:gd name="connsiteX17" fmla="*/ 0 w 2672962"/>
                <a:gd name="connsiteY17" fmla="*/ 870069 h 2631592"/>
                <a:gd name="connsiteX18" fmla="*/ 0 w 2672962"/>
                <a:gd name="connsiteY18" fmla="*/ 302783 h 263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2631592" extrusionOk="0">
                  <a:moveTo>
                    <a:pt x="0" y="302783"/>
                  </a:moveTo>
                  <a:cubicBezTo>
                    <a:pt x="29531" y="111956"/>
                    <a:pt x="279761" y="-84954"/>
                    <a:pt x="445501" y="0"/>
                  </a:cubicBezTo>
                  <a:cubicBezTo>
                    <a:pt x="727695" y="-83487"/>
                    <a:pt x="810016" y="36662"/>
                    <a:pt x="1075127" y="0"/>
                  </a:cubicBezTo>
                  <a:cubicBezTo>
                    <a:pt x="1362444" y="26447"/>
                    <a:pt x="1518260" y="-30531"/>
                    <a:pt x="1633472" y="0"/>
                  </a:cubicBezTo>
                  <a:cubicBezTo>
                    <a:pt x="1748531" y="17967"/>
                    <a:pt x="1956878" y="46123"/>
                    <a:pt x="2227460" y="0"/>
                  </a:cubicBezTo>
                  <a:cubicBezTo>
                    <a:pt x="2484360" y="19560"/>
                    <a:pt x="2670040" y="165186"/>
                    <a:pt x="2672962" y="302783"/>
                  </a:cubicBezTo>
                  <a:cubicBezTo>
                    <a:pt x="2689357" y="561918"/>
                    <a:pt x="2589565" y="716815"/>
                    <a:pt x="2672962" y="829548"/>
                  </a:cubicBezTo>
                  <a:cubicBezTo>
                    <a:pt x="2793953" y="986093"/>
                    <a:pt x="2651865" y="1212583"/>
                    <a:pt x="2672962" y="1275274"/>
                  </a:cubicBezTo>
                  <a:cubicBezTo>
                    <a:pt x="2773921" y="1362784"/>
                    <a:pt x="2717128" y="1538358"/>
                    <a:pt x="2672962" y="1781780"/>
                  </a:cubicBezTo>
                  <a:cubicBezTo>
                    <a:pt x="2697993" y="1986823"/>
                    <a:pt x="2675403" y="2127150"/>
                    <a:pt x="2672962" y="2328807"/>
                  </a:cubicBezTo>
                  <a:cubicBezTo>
                    <a:pt x="2692889" y="2441757"/>
                    <a:pt x="2403788" y="2600578"/>
                    <a:pt x="2227460" y="2631592"/>
                  </a:cubicBezTo>
                  <a:cubicBezTo>
                    <a:pt x="2069688" y="2606989"/>
                    <a:pt x="1789263" y="2586332"/>
                    <a:pt x="1686932" y="2631592"/>
                  </a:cubicBezTo>
                  <a:cubicBezTo>
                    <a:pt x="1543124" y="2674690"/>
                    <a:pt x="1432136" y="2596914"/>
                    <a:pt x="1146405" y="2631592"/>
                  </a:cubicBezTo>
                  <a:cubicBezTo>
                    <a:pt x="989841" y="2616726"/>
                    <a:pt x="703679" y="2580700"/>
                    <a:pt x="445501" y="2631592"/>
                  </a:cubicBezTo>
                  <a:cubicBezTo>
                    <a:pt x="231753" y="2592196"/>
                    <a:pt x="32371" y="2442422"/>
                    <a:pt x="0" y="2328807"/>
                  </a:cubicBezTo>
                  <a:cubicBezTo>
                    <a:pt x="36796" y="2258757"/>
                    <a:pt x="6363" y="2043235"/>
                    <a:pt x="0" y="1883082"/>
                  </a:cubicBezTo>
                  <a:cubicBezTo>
                    <a:pt x="-11192" y="1714887"/>
                    <a:pt x="106759" y="1493215"/>
                    <a:pt x="0" y="1396836"/>
                  </a:cubicBezTo>
                  <a:cubicBezTo>
                    <a:pt x="-17412" y="1319227"/>
                    <a:pt x="164" y="1057743"/>
                    <a:pt x="0" y="870069"/>
                  </a:cubicBezTo>
                  <a:cubicBezTo>
                    <a:pt x="-73140" y="731682"/>
                    <a:pt x="46959" y="387781"/>
                    <a:pt x="0" y="30278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313939 h 2728551"/>
                        <a:gd name="connsiteX1" fmla="*/ 731860 w 4391084"/>
                        <a:gd name="connsiteY1" fmla="*/ 0 h 2728551"/>
                        <a:gd name="connsiteX2" fmla="*/ 1766196 w 4391084"/>
                        <a:gd name="connsiteY2" fmla="*/ 0 h 2728551"/>
                        <a:gd name="connsiteX3" fmla="*/ 2683434 w 4391084"/>
                        <a:gd name="connsiteY3" fmla="*/ 0 h 2728551"/>
                        <a:gd name="connsiteX4" fmla="*/ 3659223 w 4391084"/>
                        <a:gd name="connsiteY4" fmla="*/ 0 h 2728551"/>
                        <a:gd name="connsiteX5" fmla="*/ 4391084 w 4391084"/>
                        <a:gd name="connsiteY5" fmla="*/ 313939 h 2728551"/>
                        <a:gd name="connsiteX6" fmla="*/ 4391084 w 4391084"/>
                        <a:gd name="connsiteY6" fmla="*/ 860113 h 2728551"/>
                        <a:gd name="connsiteX7" fmla="*/ 4391084 w 4391084"/>
                        <a:gd name="connsiteY7" fmla="*/ 1322261 h 2728551"/>
                        <a:gd name="connsiteX8" fmla="*/ 4391084 w 4391084"/>
                        <a:gd name="connsiteY8" fmla="*/ 1847429 h 2728551"/>
                        <a:gd name="connsiteX9" fmla="*/ 4391084 w 4391084"/>
                        <a:gd name="connsiteY9" fmla="*/ 2414611 h 2728551"/>
                        <a:gd name="connsiteX10" fmla="*/ 3659223 w 4391084"/>
                        <a:gd name="connsiteY10" fmla="*/ 2728551 h 2728551"/>
                        <a:gd name="connsiteX11" fmla="*/ 2771256 w 4391084"/>
                        <a:gd name="connsiteY11" fmla="*/ 2728551 h 2728551"/>
                        <a:gd name="connsiteX12" fmla="*/ 1883290 w 4391084"/>
                        <a:gd name="connsiteY12" fmla="*/ 2728551 h 2728551"/>
                        <a:gd name="connsiteX13" fmla="*/ 731860 w 4391084"/>
                        <a:gd name="connsiteY13" fmla="*/ 2728551 h 2728551"/>
                        <a:gd name="connsiteX14" fmla="*/ 0 w 4391084"/>
                        <a:gd name="connsiteY14" fmla="*/ 2414611 h 2728551"/>
                        <a:gd name="connsiteX15" fmla="*/ 0 w 4391084"/>
                        <a:gd name="connsiteY15" fmla="*/ 1952463 h 2728551"/>
                        <a:gd name="connsiteX16" fmla="*/ 0 w 4391084"/>
                        <a:gd name="connsiteY16" fmla="*/ 1448302 h 2728551"/>
                        <a:gd name="connsiteX17" fmla="*/ 0 w 4391084"/>
                        <a:gd name="connsiteY17" fmla="*/ 902127 h 2728551"/>
                        <a:gd name="connsiteX18" fmla="*/ 0 w 4391084"/>
                        <a:gd name="connsiteY18" fmla="*/ 313939 h 2728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2728551" extrusionOk="0">
                          <a:moveTo>
                            <a:pt x="0" y="313939"/>
                          </a:moveTo>
                          <a:cubicBezTo>
                            <a:pt x="25470" y="127206"/>
                            <a:pt x="406640" y="-55023"/>
                            <a:pt x="731860" y="0"/>
                          </a:cubicBezTo>
                          <a:cubicBezTo>
                            <a:pt x="1209160" y="-65707"/>
                            <a:pt x="1362773" y="34570"/>
                            <a:pt x="1766196" y="0"/>
                          </a:cubicBezTo>
                          <a:cubicBezTo>
                            <a:pt x="2197503" y="402"/>
                            <a:pt x="2480662" y="-24173"/>
                            <a:pt x="2683434" y="0"/>
                          </a:cubicBezTo>
                          <a:cubicBezTo>
                            <a:pt x="2929058" y="-13246"/>
                            <a:pt x="3211838" y="42480"/>
                            <a:pt x="3659223" y="0"/>
                          </a:cubicBezTo>
                          <a:cubicBezTo>
                            <a:pt x="4065562" y="2941"/>
                            <a:pt x="4385027" y="165818"/>
                            <a:pt x="4391084" y="313939"/>
                          </a:cubicBezTo>
                          <a:cubicBezTo>
                            <a:pt x="4420970" y="577517"/>
                            <a:pt x="4251622" y="715616"/>
                            <a:pt x="4391084" y="860113"/>
                          </a:cubicBezTo>
                          <a:cubicBezTo>
                            <a:pt x="4563307" y="1032605"/>
                            <a:pt x="4327273" y="1238734"/>
                            <a:pt x="4391084" y="1322261"/>
                          </a:cubicBezTo>
                          <a:cubicBezTo>
                            <a:pt x="4501965" y="1415126"/>
                            <a:pt x="4406561" y="1602254"/>
                            <a:pt x="4391084" y="1847429"/>
                          </a:cubicBezTo>
                          <a:cubicBezTo>
                            <a:pt x="4430980" y="2065039"/>
                            <a:pt x="4373170" y="2221617"/>
                            <a:pt x="4391084" y="2414611"/>
                          </a:cubicBezTo>
                          <a:cubicBezTo>
                            <a:pt x="4469753" y="2570903"/>
                            <a:pt x="3948092" y="2708639"/>
                            <a:pt x="3659223" y="2728551"/>
                          </a:cubicBezTo>
                          <a:cubicBezTo>
                            <a:pt x="3404926" y="2723552"/>
                            <a:pt x="2968936" y="2708286"/>
                            <a:pt x="2771256" y="2728551"/>
                          </a:cubicBezTo>
                          <a:cubicBezTo>
                            <a:pt x="2545988" y="2761966"/>
                            <a:pt x="2304182" y="2687824"/>
                            <a:pt x="1883290" y="2728551"/>
                          </a:cubicBezTo>
                          <a:cubicBezTo>
                            <a:pt x="1545022" y="2736540"/>
                            <a:pt x="1130395" y="2683349"/>
                            <a:pt x="731860" y="2728551"/>
                          </a:cubicBezTo>
                          <a:cubicBezTo>
                            <a:pt x="379469" y="2693769"/>
                            <a:pt x="39671" y="2556595"/>
                            <a:pt x="0" y="2414611"/>
                          </a:cubicBezTo>
                          <a:cubicBezTo>
                            <a:pt x="10327" y="2330740"/>
                            <a:pt x="73566" y="2121047"/>
                            <a:pt x="0" y="1952463"/>
                          </a:cubicBezTo>
                          <a:cubicBezTo>
                            <a:pt x="-77819" y="1782351"/>
                            <a:pt x="119093" y="1550551"/>
                            <a:pt x="0" y="1448302"/>
                          </a:cubicBezTo>
                          <a:cubicBezTo>
                            <a:pt x="-43721" y="1363330"/>
                            <a:pt x="65213" y="1089024"/>
                            <a:pt x="0" y="902127"/>
                          </a:cubicBezTo>
                          <a:cubicBezTo>
                            <a:pt x="-107984" y="739856"/>
                            <a:pt x="106744" y="431232"/>
                            <a:pt x="0" y="31393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25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عصير</a:t>
              </a:r>
              <a:r>
                <a:rPr lang="ar-SY" sz="2000" b="1" u="sng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 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الفواكه بالحليب المكثف، المواد اللازمة لإعداد العصير : كوب ماء ، نصف كيلو فراولة مقطعة قطع متوسطة ، نصف كوب حليب مكثف، 3حبات ثلج ، حيث تخلط الفراولة و الحليب المكثف و الماء في الخلاط الكهربائي و يصب العصير بأكواب ثم نصيف الثلج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229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534AEF9A-3BB5-45C7-919F-4E7AB7B04F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651CA81-414C-4B86-B6BE-27FCB96A9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9E5E8E8B-5745-4101-9ACC-E65E6A32C9B7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8C4B720-6594-4385-9035-11ADB299710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254AAE8-5871-415E-BA74-E5CAFFDFE0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3D3204C-8CD0-4A1A-8BB3-F5EB10DEC6EA}"/>
              </a:ext>
            </a:extLst>
          </p:cNvPr>
          <p:cNvSpPr/>
          <p:nvPr/>
        </p:nvSpPr>
        <p:spPr>
          <a:xfrm rot="10800000">
            <a:off x="11112308" y="2017478"/>
            <a:ext cx="582196" cy="635091"/>
          </a:xfrm>
          <a:custGeom>
            <a:avLst/>
            <a:gdLst>
              <a:gd name="connsiteX0" fmla="*/ 314185 w 3126929"/>
              <a:gd name="connsiteY0" fmla="*/ 0 h 727424"/>
              <a:gd name="connsiteX1" fmla="*/ 3126929 w 3126929"/>
              <a:gd name="connsiteY1" fmla="*/ 0 h 727424"/>
              <a:gd name="connsiteX2" fmla="*/ 3126929 w 3126929"/>
              <a:gd name="connsiteY2" fmla="*/ 413239 h 727424"/>
              <a:gd name="connsiteX3" fmla="*/ 314185 w 3126929"/>
              <a:gd name="connsiteY3" fmla="*/ 413239 h 727424"/>
              <a:gd name="connsiteX4" fmla="*/ 0 w 3126929"/>
              <a:gd name="connsiteY4" fmla="*/ 727424 h 727424"/>
              <a:gd name="connsiteX5" fmla="*/ 0 w 3126929"/>
              <a:gd name="connsiteY5" fmla="*/ 314185 h 727424"/>
              <a:gd name="connsiteX6" fmla="*/ 314185 w 3126929"/>
              <a:gd name="connsiteY6" fmla="*/ 0 h 7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929" h="727424">
                <a:moveTo>
                  <a:pt x="314185" y="0"/>
                </a:moveTo>
                <a:lnTo>
                  <a:pt x="3126929" y="0"/>
                </a:lnTo>
                <a:lnTo>
                  <a:pt x="3126929" y="413239"/>
                </a:lnTo>
                <a:lnTo>
                  <a:pt x="314185" y="413239"/>
                </a:lnTo>
                <a:cubicBezTo>
                  <a:pt x="140665" y="413239"/>
                  <a:pt x="0" y="553904"/>
                  <a:pt x="0" y="727424"/>
                </a:cubicBezTo>
                <a:lnTo>
                  <a:pt x="0" y="314185"/>
                </a:lnTo>
                <a:cubicBezTo>
                  <a:pt x="0" y="140665"/>
                  <a:pt x="140665" y="0"/>
                  <a:pt x="314185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المشروبات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سوائل تعد من مواد متنوعة و بطرق مختلفة و تقدم بأشكال متعددة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المشروبات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88896" y="3993710"/>
              <a:ext cx="780352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E4083DA-967F-4A48-8B82-2452C3908A3B}"/>
              </a:ext>
            </a:extLst>
          </p:cNvPr>
          <p:cNvGrpSpPr/>
          <p:nvPr/>
        </p:nvGrpSpPr>
        <p:grpSpPr>
          <a:xfrm flipH="1" flipV="1">
            <a:off x="9866920" y="2991514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8410C85-15DE-48D6-B73C-C744C31BCF5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1B75A97-38E0-4CE5-97E3-BCB0D441FF08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A0F4A2B-5866-4B2C-8255-3C7E0BBC2A43}"/>
              </a:ext>
            </a:extLst>
          </p:cNvPr>
          <p:cNvSpPr txBox="1"/>
          <p:nvPr/>
        </p:nvSpPr>
        <p:spPr>
          <a:xfrm>
            <a:off x="2888976" y="3186056"/>
            <a:ext cx="8061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بعض المشروبات تقدم ساخنة أو باردة مثل : الكركديه (الغجر) و الشكولاته بالحليب.</a:t>
            </a:r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4753808" y="3193145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5526380" y="3815092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6298953" y="3191651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4631987" y="1978458"/>
            <a:ext cx="1503494" cy="1239166"/>
            <a:chOff x="1103275" y="1486089"/>
            <a:chExt cx="1503494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1103275" y="15423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ربع كوب حليب جوز الهند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6041810" y="1978458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بعض قطع الأناناس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5383734" y="5061348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عصير أناناس بارد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0" y="138967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عصير الأناناس بجوز الهند</a:t>
            </a:r>
          </a:p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 (بينا كولادا)</a:t>
            </a:r>
          </a:p>
          <a:p>
            <a:pPr algn="ctr"/>
            <a:endParaRPr lang="ar-SY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431743" y="1369641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Freeform: Shape 140">
            <a:extLst>
              <a:ext uri="{FF2B5EF4-FFF2-40B4-BE49-F238E27FC236}">
                <a16:creationId xmlns:a16="http://schemas.microsoft.com/office/drawing/2014/main" id="{BB19D9FA-E8D0-4E7D-9CBA-F346988B159A}"/>
              </a:ext>
            </a:extLst>
          </p:cNvPr>
          <p:cNvSpPr/>
          <p:nvPr/>
        </p:nvSpPr>
        <p:spPr>
          <a:xfrm rot="5400000">
            <a:off x="1659049" y="396754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 l="4000" t="4000" r="10000" b="1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300880-7F79-43BE-8CF9-E35061CBEA09}"/>
              </a:ext>
            </a:extLst>
          </p:cNvPr>
          <p:cNvGrpSpPr/>
          <p:nvPr/>
        </p:nvGrpSpPr>
        <p:grpSpPr>
          <a:xfrm>
            <a:off x="2702844" y="401015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222E021-7627-42D1-8C56-CC1B31AFBA2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10">
              <a:extLst>
                <a:ext uri="{FF2B5EF4-FFF2-40B4-BE49-F238E27FC236}">
                  <a16:creationId xmlns:a16="http://schemas.microsoft.com/office/drawing/2014/main" id="{632E056C-4483-4B32-9EC1-1D55B41B633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40">
              <a:extLst>
                <a:ext uri="{FF2B5EF4-FFF2-40B4-BE49-F238E27FC236}">
                  <a16:creationId xmlns:a16="http://schemas.microsoft.com/office/drawing/2014/main" id="{C53219D9-4A04-4D1F-B544-9F974629D66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046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5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707886"/>
            <a:chOff x="412223" y="511710"/>
            <a:chExt cx="2871267" cy="7078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يخلط حليب جوز الهند مع عصير البرتقال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969496"/>
            <a:chOff x="494611" y="1582335"/>
            <a:chExt cx="3259189" cy="9694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يمزج الحليب مع التمر ثم يضاف تدريجيا إلى الخليط و في النهاية تضاف الفانيليا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707886"/>
            <a:chOff x="9234103" y="921335"/>
            <a:chExt cx="3672527" cy="70788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يسكب الخليط في أكواب طويلة و تنثر فوقه قطع الأناناس</a:t>
              </a: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017795"/>
            <a:chOff x="8627804" y="2956783"/>
            <a:chExt cx="3210668" cy="101779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تزين الأكواب بشرائح الأناناس و مكعبات الثلج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عصير الأناناس بجوز الهند</a:t>
            </a:r>
          </a:p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(بينا كولادا)</a:t>
            </a:r>
          </a:p>
          <a:p>
            <a:pPr algn="r"/>
            <a:endParaRPr lang="ar-SY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3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46447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72716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08182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47564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183463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718126" y="493089"/>
            <a:ext cx="3217856" cy="2375470"/>
            <a:chOff x="464705" y="-362161"/>
            <a:chExt cx="3599016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464705" y="738454"/>
              <a:ext cx="3599016" cy="1204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القيمة الغذائية لعصير</a:t>
              </a:r>
            </a:p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 الأناناس بجوز الهند</a:t>
              </a:r>
            </a:p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 (بينا كولادا)</a:t>
              </a:r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37478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يحتوي على الصوديوم و البوتاسيوم و الكالسيوم و البروتين و الكربوهيدرات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56734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285325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05765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63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46447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72716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08182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47564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183463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49308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الأشياء التي يمكن الحصول عليها من ثمرة جوز الهند؟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374786"/>
            <a:ext cx="4470683" cy="1701616"/>
            <a:chOff x="1734079" y="-362161"/>
            <a:chExt cx="2721416" cy="1641150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734079" y="-353630"/>
              <a:ext cx="2721416" cy="1632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لب ثمرة جوز الهند و طعمه السكري ، ماؤها العذب خاصة في الصيف ، تصنع منها الحلوى و الحليب و الزيت و تستخدم بقاياها (قشور و غيرها ) لإنتاج الطاقة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56734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285325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05765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136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3382208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4154780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4927353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5717019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6472497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7245069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8017642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2712719" y="1486089"/>
            <a:ext cx="2051162" cy="1239166"/>
            <a:chOff x="555607" y="1486089"/>
            <a:chExt cx="2051162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555607" y="1542398"/>
              <a:ext cx="2051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حبتا مانجو طازجة أو نصف كوب مانجو مجمدة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4670210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فراولة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6375331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تفاحة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7875189" y="1486089"/>
            <a:ext cx="1503494" cy="1239166"/>
            <a:chOff x="5718077" y="1508950"/>
            <a:chExt cx="1503494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718077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سكر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4012134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موزة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5569606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عصير برتقالتين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7127078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كوبا حليب أو ماء حسب الرغبة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0" y="1389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عصير الفواكه المشكلة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438291" y="73585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Freeform: Shape 140">
            <a:extLst>
              <a:ext uri="{FF2B5EF4-FFF2-40B4-BE49-F238E27FC236}">
                <a16:creationId xmlns:a16="http://schemas.microsoft.com/office/drawing/2014/main" id="{2A22F5D5-78C8-40B9-B175-EC1788806130}"/>
              </a:ext>
            </a:extLst>
          </p:cNvPr>
          <p:cNvSpPr/>
          <p:nvPr/>
        </p:nvSpPr>
        <p:spPr>
          <a:xfrm rot="5400000">
            <a:off x="745914" y="3727242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A3F5EC0-7666-4DAC-82D7-0C262114F410}"/>
              </a:ext>
            </a:extLst>
          </p:cNvPr>
          <p:cNvGrpSpPr/>
          <p:nvPr/>
        </p:nvGrpSpPr>
        <p:grpSpPr>
          <a:xfrm>
            <a:off x="1789709" y="376984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621375A-1637-4872-85C1-5FDE1AA5A3A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1F478D3F-99C8-4466-8E9B-D84D68037ED7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40">
              <a:extLst>
                <a:ext uri="{FF2B5EF4-FFF2-40B4-BE49-F238E27FC236}">
                  <a16:creationId xmlns:a16="http://schemas.microsoft.com/office/drawing/2014/main" id="{A3CA1B84-6604-47E2-A311-54ABA38987B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48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5" dur="2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1015663"/>
            <a:chOff x="412223" y="511710"/>
            <a:chExt cx="2871267" cy="101566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تنظف الفواكه الطازجة جيدا و تقشر التفاحة و تزال بذورها ثم تقطع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415498"/>
            <a:chOff x="494611" y="1582335"/>
            <a:chExt cx="3259189" cy="41549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توضع جميع الفواكه في الخلاط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1015663"/>
            <a:chOff x="9234103" y="921335"/>
            <a:chExt cx="3672527" cy="10156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يضاف عصير البرتقال و الماء أو الحليب السائل و السكر و يمزج الخليط جيدا</a:t>
              </a: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710019"/>
            <a:chOff x="8627804" y="2956783"/>
            <a:chExt cx="3210668" cy="7100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يقدم العصير في أكواب و تجمل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عصير الفواكه المشكلة</a:t>
            </a:r>
          </a:p>
        </p:txBody>
      </p:sp>
    </p:spTree>
    <p:extLst>
      <p:ext uri="{BB962C8B-B14F-4D97-AF65-F5344CB8AC3E}">
        <p14:creationId xmlns:p14="http://schemas.microsoft.com/office/powerpoint/2010/main" val="83056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59057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85326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0792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0174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196073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1918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4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اذكري فوائد التفاح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00886"/>
            <a:ext cx="4470683" cy="1729641"/>
            <a:chOff x="1734079" y="-362161"/>
            <a:chExt cx="2721416" cy="1668177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10714" y="-326603"/>
              <a:ext cx="2644781" cy="1632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يعزز صحة العظام، يعزز صحة القلب ، يساعد على فقدان الوزن ، يكافح الربو ، يحمي بطانة المعدة، يسيطر الى مرض السكري ، يحسن صحة اللثة و الأسنان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69344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297935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18375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880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0487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6756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2222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1604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7503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73348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قدمي مقترحا للاستفادة من قطع الفاكهة المتبقية بعد المناسبات.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61518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يمكننا الاستفادة منها في صنع سلطة فواكه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0774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9365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9805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14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4205168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4977740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5750313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6539979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3535679" y="1486089"/>
            <a:ext cx="2051162" cy="1239166"/>
            <a:chOff x="555607" y="1486089"/>
            <a:chExt cx="2051162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555607" y="1542398"/>
              <a:ext cx="205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حليب سائل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5493170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ملعقتا لوز مطحون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4835094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ممسوحة من دقيق الأرز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6392566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سكر حسب الرغبة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0" y="1008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قهوة اللوز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438291" y="73585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Freeform: Shape 140">
            <a:extLst>
              <a:ext uri="{FF2B5EF4-FFF2-40B4-BE49-F238E27FC236}">
                <a16:creationId xmlns:a16="http://schemas.microsoft.com/office/drawing/2014/main" id="{1FF13F18-0851-480D-9DF2-1AAA9AE07690}"/>
              </a:ext>
            </a:extLst>
          </p:cNvPr>
          <p:cNvSpPr/>
          <p:nvPr/>
        </p:nvSpPr>
        <p:spPr>
          <a:xfrm rot="5400000">
            <a:off x="1607054" y="385491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B733D72-4E40-4744-9BC9-A6BBCBBD6A5C}"/>
              </a:ext>
            </a:extLst>
          </p:cNvPr>
          <p:cNvGrpSpPr/>
          <p:nvPr/>
        </p:nvGrpSpPr>
        <p:grpSpPr>
          <a:xfrm>
            <a:off x="2650849" y="38975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C73BB2F-2B7F-4251-9EB4-D4F8C17327E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10">
              <a:extLst>
                <a:ext uri="{FF2B5EF4-FFF2-40B4-BE49-F238E27FC236}">
                  <a16:creationId xmlns:a16="http://schemas.microsoft.com/office/drawing/2014/main" id="{F8686966-6700-4C2F-B78C-3AC6053D8C3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0">
              <a:extLst>
                <a:ext uri="{FF2B5EF4-FFF2-40B4-BE49-F238E27FC236}">
                  <a16:creationId xmlns:a16="http://schemas.microsoft.com/office/drawing/2014/main" id="{B1C2FBC8-A5FE-47EF-826C-4D47C063AB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59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1015663"/>
            <a:chOff x="412223" y="511710"/>
            <a:chExt cx="2871267" cy="101566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يذاب دقيق الأرز و السكر مع الحليب البارد ثم يوضع على النار مع التحريك المستمر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0" y="1736330"/>
            <a:ext cx="3821717" cy="1061829"/>
            <a:chOff x="82388" y="1582335"/>
            <a:chExt cx="3821717" cy="106182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82388" y="1628501"/>
              <a:ext cx="382171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يضاف اللوز الكطحون إلى الخليط السابق</a:t>
              </a:r>
            </a:p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لإعداد اللوز المطحون يسلق اللوز أولا ثم يقشر ثم يطحن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166798" y="1259276"/>
            <a:ext cx="3042043" cy="1323439"/>
            <a:chOff x="9172775" y="921335"/>
            <a:chExt cx="3672527" cy="132343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172775" y="921335"/>
              <a:ext cx="367252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يحرك الخليط على النار لمدة عشر دقائق تقريبا حتى يثخن قليلا</a:t>
              </a:r>
            </a:p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لابد من تحريك المزيج على نار هادئة حتى ينضج مسحوق الأرز </a:t>
              </a: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017795"/>
            <a:chOff x="8627804" y="2956783"/>
            <a:chExt cx="3210668" cy="101779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يصب في الكوب و يزين بالقرفة أو اللوز المطحون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قهوة اللوز</a:t>
            </a:r>
          </a:p>
        </p:txBody>
      </p:sp>
    </p:spTree>
    <p:extLst>
      <p:ext uri="{BB962C8B-B14F-4D97-AF65-F5344CB8AC3E}">
        <p14:creationId xmlns:p14="http://schemas.microsoft.com/office/powerpoint/2010/main" val="9962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65757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40337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10868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92067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8492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632283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2810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130192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848537" y="703939"/>
              <a:ext cx="295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المشروبات الباردة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847549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المشروبات الساخنة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0568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564905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العصير _ الشراب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3273384"/>
            <a:ext cx="4363506" cy="956257"/>
            <a:chOff x="1997719" y="2726665"/>
            <a:chExt cx="4363506" cy="956257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843955" y="2726665"/>
              <a:ext cx="3431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الشاي ، القهوة ، الكاكاو ، الحليب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855505" y="264096"/>
            <a:ext cx="55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أقسام المشروبات</a:t>
            </a:r>
          </a:p>
        </p:txBody>
      </p:sp>
    </p:spTree>
    <p:extLst>
      <p:ext uri="{BB962C8B-B14F-4D97-AF65-F5344CB8AC3E}">
        <p14:creationId xmlns:p14="http://schemas.microsoft.com/office/powerpoint/2010/main" val="31038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8" grpId="0" animBg="1"/>
      <p:bldP spid="82" grpId="0" animBg="1"/>
      <p:bldP spid="83" grpId="0" animBg="1"/>
      <p:bldP spid="86" grpId="0" animBg="1"/>
      <p:bldP spid="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بالتعاون مع زميلاتك قومي بإعداد كتيب صغير عن أنواع العصائر و محتوياتها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5"/>
            <a:ext cx="4408335" cy="5605394"/>
            <a:chOff x="1734079" y="-362162"/>
            <a:chExt cx="2683463" cy="5406209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3"/>
              <a:ext cx="2635009" cy="5292110"/>
            </a:xfrm>
            <a:custGeom>
              <a:avLst/>
              <a:gdLst>
                <a:gd name="connsiteX0" fmla="*/ 0 w 2635009"/>
                <a:gd name="connsiteY0" fmla="*/ 608895 h 5292110"/>
                <a:gd name="connsiteX1" fmla="*/ 439176 w 2635009"/>
                <a:gd name="connsiteY1" fmla="*/ 0 h 5292110"/>
                <a:gd name="connsiteX2" fmla="*/ 1352636 w 2635009"/>
                <a:gd name="connsiteY2" fmla="*/ 0 h 5292110"/>
                <a:gd name="connsiteX3" fmla="*/ 2195832 w 2635009"/>
                <a:gd name="connsiteY3" fmla="*/ 0 h 5292110"/>
                <a:gd name="connsiteX4" fmla="*/ 2635009 w 2635009"/>
                <a:gd name="connsiteY4" fmla="*/ 608895 h 5292110"/>
                <a:gd name="connsiteX5" fmla="*/ 2635009 w 2635009"/>
                <a:gd name="connsiteY5" fmla="*/ 1545988 h 5292110"/>
                <a:gd name="connsiteX6" fmla="*/ 2635009 w 2635009"/>
                <a:gd name="connsiteY6" fmla="*/ 2442339 h 5292110"/>
                <a:gd name="connsiteX7" fmla="*/ 2635009 w 2635009"/>
                <a:gd name="connsiteY7" fmla="*/ 3542405 h 5292110"/>
                <a:gd name="connsiteX8" fmla="*/ 2635009 w 2635009"/>
                <a:gd name="connsiteY8" fmla="*/ 4683213 h 5292110"/>
                <a:gd name="connsiteX9" fmla="*/ 2195832 w 2635009"/>
                <a:gd name="connsiteY9" fmla="*/ 5292110 h 5292110"/>
                <a:gd name="connsiteX10" fmla="*/ 1317505 w 2635009"/>
                <a:gd name="connsiteY10" fmla="*/ 5292110 h 5292110"/>
                <a:gd name="connsiteX11" fmla="*/ 439176 w 2635009"/>
                <a:gd name="connsiteY11" fmla="*/ 5292110 h 5292110"/>
                <a:gd name="connsiteX12" fmla="*/ 0 w 2635009"/>
                <a:gd name="connsiteY12" fmla="*/ 4683213 h 5292110"/>
                <a:gd name="connsiteX13" fmla="*/ 0 w 2635009"/>
                <a:gd name="connsiteY13" fmla="*/ 3583147 h 5292110"/>
                <a:gd name="connsiteX14" fmla="*/ 0 w 2635009"/>
                <a:gd name="connsiteY14" fmla="*/ 2483081 h 5292110"/>
                <a:gd name="connsiteX15" fmla="*/ 0 w 2635009"/>
                <a:gd name="connsiteY15" fmla="*/ 1586731 h 5292110"/>
                <a:gd name="connsiteX16" fmla="*/ 0 w 2635009"/>
                <a:gd name="connsiteY16" fmla="*/ 608895 h 5292110"/>
                <a:gd name="connsiteX0" fmla="*/ 0 w 2635009"/>
                <a:gd name="connsiteY0" fmla="*/ 608895 h 5292110"/>
                <a:gd name="connsiteX1" fmla="*/ 439176 w 2635009"/>
                <a:gd name="connsiteY1" fmla="*/ 0 h 5292110"/>
                <a:gd name="connsiteX2" fmla="*/ 1352636 w 2635009"/>
                <a:gd name="connsiteY2" fmla="*/ 0 h 5292110"/>
                <a:gd name="connsiteX3" fmla="*/ 2195832 w 2635009"/>
                <a:gd name="connsiteY3" fmla="*/ 0 h 5292110"/>
                <a:gd name="connsiteX4" fmla="*/ 2635009 w 2635009"/>
                <a:gd name="connsiteY4" fmla="*/ 608895 h 5292110"/>
                <a:gd name="connsiteX5" fmla="*/ 2635009 w 2635009"/>
                <a:gd name="connsiteY5" fmla="*/ 1545988 h 5292110"/>
                <a:gd name="connsiteX6" fmla="*/ 2635009 w 2635009"/>
                <a:gd name="connsiteY6" fmla="*/ 2442339 h 5292110"/>
                <a:gd name="connsiteX7" fmla="*/ 2635009 w 2635009"/>
                <a:gd name="connsiteY7" fmla="*/ 3338688 h 5292110"/>
                <a:gd name="connsiteX8" fmla="*/ 2635009 w 2635009"/>
                <a:gd name="connsiteY8" fmla="*/ 4683213 h 5292110"/>
                <a:gd name="connsiteX9" fmla="*/ 2195832 w 2635009"/>
                <a:gd name="connsiteY9" fmla="*/ 5292110 h 5292110"/>
                <a:gd name="connsiteX10" fmla="*/ 1352636 w 2635009"/>
                <a:gd name="connsiteY10" fmla="*/ 5292110 h 5292110"/>
                <a:gd name="connsiteX11" fmla="*/ 439176 w 2635009"/>
                <a:gd name="connsiteY11" fmla="*/ 5292110 h 5292110"/>
                <a:gd name="connsiteX12" fmla="*/ 0 w 2635009"/>
                <a:gd name="connsiteY12" fmla="*/ 4683213 h 5292110"/>
                <a:gd name="connsiteX13" fmla="*/ 0 w 2635009"/>
                <a:gd name="connsiteY13" fmla="*/ 3746120 h 5292110"/>
                <a:gd name="connsiteX14" fmla="*/ 0 w 2635009"/>
                <a:gd name="connsiteY14" fmla="*/ 2686798 h 5292110"/>
                <a:gd name="connsiteX15" fmla="*/ 0 w 2635009"/>
                <a:gd name="connsiteY15" fmla="*/ 1790447 h 5292110"/>
                <a:gd name="connsiteX16" fmla="*/ 0 w 2635009"/>
                <a:gd name="connsiteY16" fmla="*/ 608895 h 5292110"/>
                <a:gd name="connsiteX0" fmla="*/ 0 w 2635009"/>
                <a:gd name="connsiteY0" fmla="*/ 608895 h 5292110"/>
                <a:gd name="connsiteX1" fmla="*/ 439176 w 2635009"/>
                <a:gd name="connsiteY1" fmla="*/ 0 h 5292110"/>
                <a:gd name="connsiteX2" fmla="*/ 1352636 w 2635009"/>
                <a:gd name="connsiteY2" fmla="*/ 0 h 5292110"/>
                <a:gd name="connsiteX3" fmla="*/ 2195832 w 2635009"/>
                <a:gd name="connsiteY3" fmla="*/ 0 h 5292110"/>
                <a:gd name="connsiteX4" fmla="*/ 2635009 w 2635009"/>
                <a:gd name="connsiteY4" fmla="*/ 608895 h 5292110"/>
                <a:gd name="connsiteX5" fmla="*/ 2635009 w 2635009"/>
                <a:gd name="connsiteY5" fmla="*/ 1545988 h 5292110"/>
                <a:gd name="connsiteX6" fmla="*/ 2635009 w 2635009"/>
                <a:gd name="connsiteY6" fmla="*/ 2442339 h 5292110"/>
                <a:gd name="connsiteX7" fmla="*/ 2635009 w 2635009"/>
                <a:gd name="connsiteY7" fmla="*/ 3542405 h 5292110"/>
                <a:gd name="connsiteX8" fmla="*/ 2635009 w 2635009"/>
                <a:gd name="connsiteY8" fmla="*/ 4683213 h 5292110"/>
                <a:gd name="connsiteX9" fmla="*/ 2195832 w 2635009"/>
                <a:gd name="connsiteY9" fmla="*/ 5292110 h 5292110"/>
                <a:gd name="connsiteX10" fmla="*/ 1317505 w 2635009"/>
                <a:gd name="connsiteY10" fmla="*/ 5292110 h 5292110"/>
                <a:gd name="connsiteX11" fmla="*/ 439176 w 2635009"/>
                <a:gd name="connsiteY11" fmla="*/ 5292110 h 5292110"/>
                <a:gd name="connsiteX12" fmla="*/ 0 w 2635009"/>
                <a:gd name="connsiteY12" fmla="*/ 4683213 h 5292110"/>
                <a:gd name="connsiteX13" fmla="*/ 0 w 2635009"/>
                <a:gd name="connsiteY13" fmla="*/ 3583147 h 5292110"/>
                <a:gd name="connsiteX14" fmla="*/ 0 w 2635009"/>
                <a:gd name="connsiteY14" fmla="*/ 2483081 h 5292110"/>
                <a:gd name="connsiteX15" fmla="*/ 0 w 2635009"/>
                <a:gd name="connsiteY15" fmla="*/ 1586731 h 5292110"/>
                <a:gd name="connsiteX16" fmla="*/ 0 w 2635009"/>
                <a:gd name="connsiteY16" fmla="*/ 608895 h 5292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5292110" fill="none" extrusionOk="0">
                  <a:moveTo>
                    <a:pt x="0" y="608895"/>
                  </a:moveTo>
                  <a:cubicBezTo>
                    <a:pt x="46526" y="276724"/>
                    <a:pt x="112526" y="25005"/>
                    <a:pt x="439176" y="0"/>
                  </a:cubicBezTo>
                  <a:cubicBezTo>
                    <a:pt x="736663" y="-7861"/>
                    <a:pt x="1006266" y="-59433"/>
                    <a:pt x="1352636" y="0"/>
                  </a:cubicBezTo>
                  <a:cubicBezTo>
                    <a:pt x="1731124" y="-70442"/>
                    <a:pt x="1796465" y="232747"/>
                    <a:pt x="2195832" y="0"/>
                  </a:cubicBezTo>
                  <a:cubicBezTo>
                    <a:pt x="2503733" y="27563"/>
                    <a:pt x="2655495" y="272289"/>
                    <a:pt x="2635009" y="608895"/>
                  </a:cubicBezTo>
                  <a:cubicBezTo>
                    <a:pt x="2722261" y="710788"/>
                    <a:pt x="2619492" y="1183722"/>
                    <a:pt x="2635009" y="1545988"/>
                  </a:cubicBezTo>
                  <a:cubicBezTo>
                    <a:pt x="2686527" y="1880198"/>
                    <a:pt x="2605591" y="1977149"/>
                    <a:pt x="2635009" y="2442339"/>
                  </a:cubicBezTo>
                  <a:cubicBezTo>
                    <a:pt x="2660472" y="2900148"/>
                    <a:pt x="2600240" y="2984667"/>
                    <a:pt x="2635009" y="3542405"/>
                  </a:cubicBezTo>
                  <a:cubicBezTo>
                    <a:pt x="2565939" y="4010734"/>
                    <a:pt x="2531422" y="4425477"/>
                    <a:pt x="2635009" y="4683213"/>
                  </a:cubicBezTo>
                  <a:cubicBezTo>
                    <a:pt x="2531778" y="4967833"/>
                    <a:pt x="2363913" y="5242743"/>
                    <a:pt x="2195832" y="5292110"/>
                  </a:cubicBezTo>
                  <a:cubicBezTo>
                    <a:pt x="1852517" y="5229428"/>
                    <a:pt x="1606792" y="5238367"/>
                    <a:pt x="1317505" y="5292110"/>
                  </a:cubicBezTo>
                  <a:cubicBezTo>
                    <a:pt x="980784" y="5355650"/>
                    <a:pt x="887801" y="5235269"/>
                    <a:pt x="439176" y="5292110"/>
                  </a:cubicBezTo>
                  <a:cubicBezTo>
                    <a:pt x="268593" y="5258943"/>
                    <a:pt x="18748" y="5136052"/>
                    <a:pt x="0" y="4683213"/>
                  </a:cubicBezTo>
                  <a:cubicBezTo>
                    <a:pt x="-168734" y="4554133"/>
                    <a:pt x="-102625" y="4122369"/>
                    <a:pt x="0" y="3583147"/>
                  </a:cubicBezTo>
                  <a:cubicBezTo>
                    <a:pt x="19960" y="3048890"/>
                    <a:pt x="114088" y="2908525"/>
                    <a:pt x="0" y="2483081"/>
                  </a:cubicBezTo>
                  <a:cubicBezTo>
                    <a:pt x="-80977" y="2018101"/>
                    <a:pt x="25276" y="1963582"/>
                    <a:pt x="0" y="1586731"/>
                  </a:cubicBezTo>
                  <a:cubicBezTo>
                    <a:pt x="-101783" y="1297604"/>
                    <a:pt x="84303" y="858829"/>
                    <a:pt x="0" y="608895"/>
                  </a:cubicBezTo>
                  <a:close/>
                </a:path>
                <a:path w="2635009" h="5292110" stroke="0" extrusionOk="0">
                  <a:moveTo>
                    <a:pt x="0" y="608895"/>
                  </a:moveTo>
                  <a:cubicBezTo>
                    <a:pt x="58313" y="345862"/>
                    <a:pt x="235917" y="90130"/>
                    <a:pt x="439176" y="0"/>
                  </a:cubicBezTo>
                  <a:cubicBezTo>
                    <a:pt x="811566" y="-97532"/>
                    <a:pt x="974187" y="-44498"/>
                    <a:pt x="1352636" y="0"/>
                  </a:cubicBezTo>
                  <a:cubicBezTo>
                    <a:pt x="1546745" y="-57490"/>
                    <a:pt x="2011231" y="-8175"/>
                    <a:pt x="2195832" y="0"/>
                  </a:cubicBezTo>
                  <a:cubicBezTo>
                    <a:pt x="2518069" y="2759"/>
                    <a:pt x="2762872" y="340188"/>
                    <a:pt x="2635009" y="608895"/>
                  </a:cubicBezTo>
                  <a:cubicBezTo>
                    <a:pt x="2653120" y="940590"/>
                    <a:pt x="2584352" y="1327922"/>
                    <a:pt x="2635009" y="1545988"/>
                  </a:cubicBezTo>
                  <a:cubicBezTo>
                    <a:pt x="2704073" y="1625940"/>
                    <a:pt x="2490249" y="2098768"/>
                    <a:pt x="2635009" y="2442339"/>
                  </a:cubicBezTo>
                  <a:cubicBezTo>
                    <a:pt x="2644197" y="2802722"/>
                    <a:pt x="2531388" y="3074526"/>
                    <a:pt x="2635009" y="3338688"/>
                  </a:cubicBezTo>
                  <a:cubicBezTo>
                    <a:pt x="2598720" y="3698542"/>
                    <a:pt x="2520758" y="4450086"/>
                    <a:pt x="2635009" y="4683213"/>
                  </a:cubicBezTo>
                  <a:cubicBezTo>
                    <a:pt x="2650949" y="5171158"/>
                    <a:pt x="2499850" y="5359811"/>
                    <a:pt x="2195832" y="5292110"/>
                  </a:cubicBezTo>
                  <a:cubicBezTo>
                    <a:pt x="1842897" y="5401631"/>
                    <a:pt x="1600555" y="5260641"/>
                    <a:pt x="1352636" y="5292110"/>
                  </a:cubicBezTo>
                  <a:cubicBezTo>
                    <a:pt x="1198119" y="5475434"/>
                    <a:pt x="911519" y="5199600"/>
                    <a:pt x="439176" y="5292110"/>
                  </a:cubicBezTo>
                  <a:cubicBezTo>
                    <a:pt x="177705" y="5180970"/>
                    <a:pt x="5597" y="5083051"/>
                    <a:pt x="0" y="4683213"/>
                  </a:cubicBezTo>
                  <a:cubicBezTo>
                    <a:pt x="41064" y="4357349"/>
                    <a:pt x="18238" y="4022391"/>
                    <a:pt x="0" y="3746120"/>
                  </a:cubicBezTo>
                  <a:cubicBezTo>
                    <a:pt x="17171" y="3355403"/>
                    <a:pt x="70897" y="3214237"/>
                    <a:pt x="0" y="2686798"/>
                  </a:cubicBezTo>
                  <a:cubicBezTo>
                    <a:pt x="-123042" y="2198008"/>
                    <a:pt x="102249" y="2130594"/>
                    <a:pt x="0" y="1790447"/>
                  </a:cubicBezTo>
                  <a:cubicBezTo>
                    <a:pt x="-16877" y="1409401"/>
                    <a:pt x="-92451" y="996414"/>
                    <a:pt x="0" y="608895"/>
                  </a:cubicBezTo>
                  <a:close/>
                </a:path>
                <a:path w="2635009" h="5292110" fill="none" stroke="0" extrusionOk="0">
                  <a:moveTo>
                    <a:pt x="0" y="608895"/>
                  </a:moveTo>
                  <a:cubicBezTo>
                    <a:pt x="65341" y="219302"/>
                    <a:pt x="274353" y="-17460"/>
                    <a:pt x="439176" y="0"/>
                  </a:cubicBezTo>
                  <a:cubicBezTo>
                    <a:pt x="753101" y="-85357"/>
                    <a:pt x="1074030" y="85988"/>
                    <a:pt x="1352636" y="0"/>
                  </a:cubicBezTo>
                  <a:cubicBezTo>
                    <a:pt x="1599666" y="4194"/>
                    <a:pt x="1962561" y="84083"/>
                    <a:pt x="2195832" y="0"/>
                  </a:cubicBezTo>
                  <a:cubicBezTo>
                    <a:pt x="2375089" y="59223"/>
                    <a:pt x="2666319" y="230932"/>
                    <a:pt x="2635009" y="608895"/>
                  </a:cubicBezTo>
                  <a:cubicBezTo>
                    <a:pt x="2689591" y="937470"/>
                    <a:pt x="2635506" y="1265804"/>
                    <a:pt x="2635009" y="1545988"/>
                  </a:cubicBezTo>
                  <a:cubicBezTo>
                    <a:pt x="2659071" y="1962308"/>
                    <a:pt x="2619539" y="2044894"/>
                    <a:pt x="2635009" y="2442339"/>
                  </a:cubicBezTo>
                  <a:cubicBezTo>
                    <a:pt x="2653366" y="2863985"/>
                    <a:pt x="2623838" y="3008215"/>
                    <a:pt x="2635009" y="3542405"/>
                  </a:cubicBezTo>
                  <a:cubicBezTo>
                    <a:pt x="2672146" y="4050938"/>
                    <a:pt x="2543554" y="4325101"/>
                    <a:pt x="2635009" y="4683213"/>
                  </a:cubicBezTo>
                  <a:cubicBezTo>
                    <a:pt x="2583568" y="4934736"/>
                    <a:pt x="2421594" y="5166105"/>
                    <a:pt x="2195832" y="5292110"/>
                  </a:cubicBezTo>
                  <a:cubicBezTo>
                    <a:pt x="1955110" y="5240687"/>
                    <a:pt x="1716336" y="5243184"/>
                    <a:pt x="1317505" y="5292110"/>
                  </a:cubicBezTo>
                  <a:cubicBezTo>
                    <a:pt x="947145" y="5193501"/>
                    <a:pt x="805556" y="5177419"/>
                    <a:pt x="439176" y="5292110"/>
                  </a:cubicBezTo>
                  <a:cubicBezTo>
                    <a:pt x="109573" y="5310140"/>
                    <a:pt x="-12111" y="5059850"/>
                    <a:pt x="0" y="4683213"/>
                  </a:cubicBezTo>
                  <a:cubicBezTo>
                    <a:pt x="-58304" y="4309277"/>
                    <a:pt x="150110" y="4091864"/>
                    <a:pt x="0" y="3583147"/>
                  </a:cubicBezTo>
                  <a:cubicBezTo>
                    <a:pt x="-9392" y="2997820"/>
                    <a:pt x="81246" y="2900077"/>
                    <a:pt x="0" y="2483081"/>
                  </a:cubicBezTo>
                  <a:cubicBezTo>
                    <a:pt x="-63021" y="2061533"/>
                    <a:pt x="51293" y="1945059"/>
                    <a:pt x="0" y="1586731"/>
                  </a:cubicBezTo>
                  <a:cubicBezTo>
                    <a:pt x="-18821" y="1241727"/>
                    <a:pt x="79549" y="1022894"/>
                    <a:pt x="0" y="608895"/>
                  </a:cubicBezTo>
                  <a:close/>
                </a:path>
                <a:path w="2635009" h="5292110" fill="none" stroke="0" extrusionOk="0">
                  <a:moveTo>
                    <a:pt x="0" y="608895"/>
                  </a:moveTo>
                  <a:cubicBezTo>
                    <a:pt x="51427" y="266433"/>
                    <a:pt x="229092" y="-40640"/>
                    <a:pt x="439176" y="0"/>
                  </a:cubicBezTo>
                  <a:cubicBezTo>
                    <a:pt x="736214" y="-105564"/>
                    <a:pt x="976516" y="18350"/>
                    <a:pt x="1352636" y="0"/>
                  </a:cubicBezTo>
                  <a:cubicBezTo>
                    <a:pt x="1684299" y="-34557"/>
                    <a:pt x="1855019" y="177176"/>
                    <a:pt x="2195832" y="0"/>
                  </a:cubicBezTo>
                  <a:cubicBezTo>
                    <a:pt x="2456599" y="44155"/>
                    <a:pt x="2655552" y="325788"/>
                    <a:pt x="2635009" y="608895"/>
                  </a:cubicBezTo>
                  <a:cubicBezTo>
                    <a:pt x="2721208" y="769349"/>
                    <a:pt x="2603355" y="1212964"/>
                    <a:pt x="2635009" y="1545988"/>
                  </a:cubicBezTo>
                  <a:cubicBezTo>
                    <a:pt x="2670852" y="1932083"/>
                    <a:pt x="2617712" y="2020948"/>
                    <a:pt x="2635009" y="2442339"/>
                  </a:cubicBezTo>
                  <a:cubicBezTo>
                    <a:pt x="2674910" y="2882434"/>
                    <a:pt x="2644125" y="3017059"/>
                    <a:pt x="2635009" y="3542405"/>
                  </a:cubicBezTo>
                  <a:cubicBezTo>
                    <a:pt x="2687824" y="4039712"/>
                    <a:pt x="2615096" y="4387344"/>
                    <a:pt x="2635009" y="4683213"/>
                  </a:cubicBezTo>
                  <a:cubicBezTo>
                    <a:pt x="2569041" y="4947993"/>
                    <a:pt x="2380027" y="5239831"/>
                    <a:pt x="2195832" y="5292110"/>
                  </a:cubicBezTo>
                  <a:cubicBezTo>
                    <a:pt x="1889044" y="5210972"/>
                    <a:pt x="1660691" y="5212740"/>
                    <a:pt x="1317505" y="5292110"/>
                  </a:cubicBezTo>
                  <a:cubicBezTo>
                    <a:pt x="966293" y="5308088"/>
                    <a:pt x="838947" y="5225829"/>
                    <a:pt x="439176" y="5292110"/>
                  </a:cubicBezTo>
                  <a:cubicBezTo>
                    <a:pt x="190350" y="5264534"/>
                    <a:pt x="35497" y="5085909"/>
                    <a:pt x="0" y="4683213"/>
                  </a:cubicBezTo>
                  <a:cubicBezTo>
                    <a:pt x="-25312" y="4426258"/>
                    <a:pt x="-22711" y="4103278"/>
                    <a:pt x="0" y="3583147"/>
                  </a:cubicBezTo>
                  <a:cubicBezTo>
                    <a:pt x="8674" y="3038540"/>
                    <a:pt x="78674" y="2891844"/>
                    <a:pt x="0" y="2483081"/>
                  </a:cubicBezTo>
                  <a:cubicBezTo>
                    <a:pt x="-31448" y="2050909"/>
                    <a:pt x="28956" y="1956160"/>
                    <a:pt x="0" y="1586731"/>
                  </a:cubicBezTo>
                  <a:cubicBezTo>
                    <a:pt x="-22981" y="1263695"/>
                    <a:pt x="142841" y="888733"/>
                    <a:pt x="0" y="608895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631329 h 5487091"/>
                        <a:gd name="connsiteX1" fmla="*/ 721469 w 4328736"/>
                        <a:gd name="connsiteY1" fmla="*/ 0 h 5487091"/>
                        <a:gd name="connsiteX2" fmla="*/ 2222082 w 4328736"/>
                        <a:gd name="connsiteY2" fmla="*/ 0 h 5487091"/>
                        <a:gd name="connsiteX3" fmla="*/ 3607266 w 4328736"/>
                        <a:gd name="connsiteY3" fmla="*/ 0 h 5487091"/>
                        <a:gd name="connsiteX4" fmla="*/ 4328736 w 4328736"/>
                        <a:gd name="connsiteY4" fmla="*/ 631329 h 5487091"/>
                        <a:gd name="connsiteX5" fmla="*/ 4328736 w 4328736"/>
                        <a:gd name="connsiteY5" fmla="*/ 1602948 h 5487091"/>
                        <a:gd name="connsiteX6" fmla="*/ 4328736 w 4328736"/>
                        <a:gd name="connsiteY6" fmla="*/ 2532324 h 5487091"/>
                        <a:gd name="connsiteX7" fmla="*/ 4328736 w 4328736"/>
                        <a:gd name="connsiteY7" fmla="*/ 3672921 h 5487091"/>
                        <a:gd name="connsiteX8" fmla="*/ 4328736 w 4328736"/>
                        <a:gd name="connsiteY8" fmla="*/ 4855761 h 5487091"/>
                        <a:gd name="connsiteX9" fmla="*/ 3607266 w 4328736"/>
                        <a:gd name="connsiteY9" fmla="*/ 5487091 h 5487091"/>
                        <a:gd name="connsiteX10" fmla="*/ 2164369 w 4328736"/>
                        <a:gd name="connsiteY10" fmla="*/ 5487091 h 5487091"/>
                        <a:gd name="connsiteX11" fmla="*/ 721469 w 4328736"/>
                        <a:gd name="connsiteY11" fmla="*/ 5487091 h 5487091"/>
                        <a:gd name="connsiteX12" fmla="*/ 0 w 4328736"/>
                        <a:gd name="connsiteY12" fmla="*/ 4855761 h 5487091"/>
                        <a:gd name="connsiteX13" fmla="*/ 0 w 4328736"/>
                        <a:gd name="connsiteY13" fmla="*/ 3715164 h 5487091"/>
                        <a:gd name="connsiteX14" fmla="*/ 0 w 4328736"/>
                        <a:gd name="connsiteY14" fmla="*/ 2574567 h 5487091"/>
                        <a:gd name="connsiteX15" fmla="*/ 0 w 4328736"/>
                        <a:gd name="connsiteY15" fmla="*/ 1645193 h 5487091"/>
                        <a:gd name="connsiteX16" fmla="*/ 0 w 4328736"/>
                        <a:gd name="connsiteY16" fmla="*/ 631329 h 5487091"/>
                        <a:gd name="connsiteX0" fmla="*/ 0 w 4328736"/>
                        <a:gd name="connsiteY0" fmla="*/ 631329 h 5487091"/>
                        <a:gd name="connsiteX1" fmla="*/ 721469 w 4328736"/>
                        <a:gd name="connsiteY1" fmla="*/ 0 h 5487091"/>
                        <a:gd name="connsiteX2" fmla="*/ 2222082 w 4328736"/>
                        <a:gd name="connsiteY2" fmla="*/ 0 h 5487091"/>
                        <a:gd name="connsiteX3" fmla="*/ 3607266 w 4328736"/>
                        <a:gd name="connsiteY3" fmla="*/ 0 h 5487091"/>
                        <a:gd name="connsiteX4" fmla="*/ 4328736 w 4328736"/>
                        <a:gd name="connsiteY4" fmla="*/ 631329 h 5487091"/>
                        <a:gd name="connsiteX5" fmla="*/ 4328736 w 4328736"/>
                        <a:gd name="connsiteY5" fmla="*/ 1602948 h 5487091"/>
                        <a:gd name="connsiteX6" fmla="*/ 4328736 w 4328736"/>
                        <a:gd name="connsiteY6" fmla="*/ 2532324 h 5487091"/>
                        <a:gd name="connsiteX7" fmla="*/ 4328736 w 4328736"/>
                        <a:gd name="connsiteY7" fmla="*/ 3461698 h 5487091"/>
                        <a:gd name="connsiteX8" fmla="*/ 4328736 w 4328736"/>
                        <a:gd name="connsiteY8" fmla="*/ 4855761 h 5487091"/>
                        <a:gd name="connsiteX9" fmla="*/ 3607266 w 4328736"/>
                        <a:gd name="connsiteY9" fmla="*/ 5487091 h 5487091"/>
                        <a:gd name="connsiteX10" fmla="*/ 2222082 w 4328736"/>
                        <a:gd name="connsiteY10" fmla="*/ 5487091 h 5487091"/>
                        <a:gd name="connsiteX11" fmla="*/ 721469 w 4328736"/>
                        <a:gd name="connsiteY11" fmla="*/ 5487091 h 5487091"/>
                        <a:gd name="connsiteX12" fmla="*/ 0 w 4328736"/>
                        <a:gd name="connsiteY12" fmla="*/ 4855761 h 5487091"/>
                        <a:gd name="connsiteX13" fmla="*/ 0 w 4328736"/>
                        <a:gd name="connsiteY13" fmla="*/ 3884142 h 5487091"/>
                        <a:gd name="connsiteX14" fmla="*/ 0 w 4328736"/>
                        <a:gd name="connsiteY14" fmla="*/ 2785790 h 5487091"/>
                        <a:gd name="connsiteX15" fmla="*/ 0 w 4328736"/>
                        <a:gd name="connsiteY15" fmla="*/ 1856414 h 5487091"/>
                        <a:gd name="connsiteX16" fmla="*/ 0 w 4328736"/>
                        <a:gd name="connsiteY16" fmla="*/ 631329 h 54870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5487091" fill="none" extrusionOk="0">
                          <a:moveTo>
                            <a:pt x="0" y="631329"/>
                          </a:moveTo>
                          <a:cubicBezTo>
                            <a:pt x="67743" y="284332"/>
                            <a:pt x="286649" y="13871"/>
                            <a:pt x="721469" y="0"/>
                          </a:cubicBezTo>
                          <a:cubicBezTo>
                            <a:pt x="1242869" y="-58625"/>
                            <a:pt x="1722091" y="6378"/>
                            <a:pt x="2222082" y="0"/>
                          </a:cubicBezTo>
                          <a:cubicBezTo>
                            <a:pt x="2736507" y="-56033"/>
                            <a:pt x="2999833" y="210052"/>
                            <a:pt x="3607266" y="0"/>
                          </a:cubicBezTo>
                          <a:cubicBezTo>
                            <a:pt x="4096203" y="11685"/>
                            <a:pt x="4336322" y="289241"/>
                            <a:pt x="4328736" y="631329"/>
                          </a:cubicBezTo>
                          <a:cubicBezTo>
                            <a:pt x="4442236" y="766638"/>
                            <a:pt x="4266356" y="1212635"/>
                            <a:pt x="4328736" y="1602948"/>
                          </a:cubicBezTo>
                          <a:cubicBezTo>
                            <a:pt x="4406631" y="1970396"/>
                            <a:pt x="4297840" y="2067538"/>
                            <a:pt x="4328736" y="2532324"/>
                          </a:cubicBezTo>
                          <a:cubicBezTo>
                            <a:pt x="4363386" y="3000486"/>
                            <a:pt x="4308355" y="3105750"/>
                            <a:pt x="4328736" y="3672921"/>
                          </a:cubicBezTo>
                          <a:cubicBezTo>
                            <a:pt x="4286235" y="4193559"/>
                            <a:pt x="4193689" y="4561927"/>
                            <a:pt x="4328736" y="4855761"/>
                          </a:cubicBezTo>
                          <a:cubicBezTo>
                            <a:pt x="4213173" y="5159721"/>
                            <a:pt x="3903145" y="5437813"/>
                            <a:pt x="3607266" y="5487091"/>
                          </a:cubicBezTo>
                          <a:cubicBezTo>
                            <a:pt x="3163901" y="5454674"/>
                            <a:pt x="2724627" y="5458633"/>
                            <a:pt x="2164369" y="5487091"/>
                          </a:cubicBezTo>
                          <a:cubicBezTo>
                            <a:pt x="1595989" y="5539677"/>
                            <a:pt x="1388438" y="5427594"/>
                            <a:pt x="721469" y="5487091"/>
                          </a:cubicBezTo>
                          <a:cubicBezTo>
                            <a:pt x="320194" y="5450806"/>
                            <a:pt x="18432" y="5269370"/>
                            <a:pt x="0" y="4855761"/>
                          </a:cubicBezTo>
                          <a:cubicBezTo>
                            <a:pt x="-192138" y="4632801"/>
                            <a:pt x="-60255" y="4261241"/>
                            <a:pt x="0" y="3715164"/>
                          </a:cubicBezTo>
                          <a:cubicBezTo>
                            <a:pt x="10711" y="3167655"/>
                            <a:pt x="115058" y="3023788"/>
                            <a:pt x="0" y="2574567"/>
                          </a:cubicBezTo>
                          <a:cubicBezTo>
                            <a:pt x="-109326" y="2113541"/>
                            <a:pt x="53893" y="2028487"/>
                            <a:pt x="0" y="1645193"/>
                          </a:cubicBezTo>
                          <a:cubicBezTo>
                            <a:pt x="-113333" y="1315698"/>
                            <a:pt x="106390" y="926764"/>
                            <a:pt x="0" y="631329"/>
                          </a:cubicBezTo>
                          <a:close/>
                        </a:path>
                        <a:path w="4328736" h="5487091" stroke="0" extrusionOk="0">
                          <a:moveTo>
                            <a:pt x="0" y="631329"/>
                          </a:moveTo>
                          <a:cubicBezTo>
                            <a:pt x="88368" y="341763"/>
                            <a:pt x="359215" y="41832"/>
                            <a:pt x="721469" y="0"/>
                          </a:cubicBezTo>
                          <a:cubicBezTo>
                            <a:pt x="1338769" y="-95462"/>
                            <a:pt x="1677910" y="-30704"/>
                            <a:pt x="2222082" y="0"/>
                          </a:cubicBezTo>
                          <a:cubicBezTo>
                            <a:pt x="2607572" y="-32772"/>
                            <a:pt x="3274478" y="3306"/>
                            <a:pt x="3607266" y="0"/>
                          </a:cubicBezTo>
                          <a:cubicBezTo>
                            <a:pt x="4052691" y="15132"/>
                            <a:pt x="4417685" y="330646"/>
                            <a:pt x="4328736" y="631329"/>
                          </a:cubicBezTo>
                          <a:cubicBezTo>
                            <a:pt x="4388121" y="991030"/>
                            <a:pt x="4248584" y="1367457"/>
                            <a:pt x="4328736" y="1602948"/>
                          </a:cubicBezTo>
                          <a:cubicBezTo>
                            <a:pt x="4418357" y="1775583"/>
                            <a:pt x="4145749" y="2154572"/>
                            <a:pt x="4328736" y="2532324"/>
                          </a:cubicBezTo>
                          <a:cubicBezTo>
                            <a:pt x="4426465" y="2932916"/>
                            <a:pt x="4180763" y="3168538"/>
                            <a:pt x="4328736" y="3461698"/>
                          </a:cubicBezTo>
                          <a:cubicBezTo>
                            <a:pt x="4347454" y="3827434"/>
                            <a:pt x="4222088" y="4541217"/>
                            <a:pt x="4328736" y="4855761"/>
                          </a:cubicBezTo>
                          <a:cubicBezTo>
                            <a:pt x="4356554" y="5319037"/>
                            <a:pt x="4050396" y="5500289"/>
                            <a:pt x="3607266" y="5487091"/>
                          </a:cubicBezTo>
                          <a:cubicBezTo>
                            <a:pt x="3087592" y="5559961"/>
                            <a:pt x="2599675" y="5458382"/>
                            <a:pt x="2222082" y="5487091"/>
                          </a:cubicBezTo>
                          <a:cubicBezTo>
                            <a:pt x="1910499" y="5585618"/>
                            <a:pt x="1447154" y="5415655"/>
                            <a:pt x="721469" y="5487091"/>
                          </a:cubicBezTo>
                          <a:cubicBezTo>
                            <a:pt x="285687" y="5380085"/>
                            <a:pt x="-38383" y="5273010"/>
                            <a:pt x="0" y="4855761"/>
                          </a:cubicBezTo>
                          <a:cubicBezTo>
                            <a:pt x="45644" y="4536669"/>
                            <a:pt x="43869" y="4195484"/>
                            <a:pt x="0" y="3884142"/>
                          </a:cubicBezTo>
                          <a:cubicBezTo>
                            <a:pt x="-19079" y="3501816"/>
                            <a:pt x="116198" y="3311740"/>
                            <a:pt x="0" y="2785790"/>
                          </a:cubicBezTo>
                          <a:cubicBezTo>
                            <a:pt x="-166189" y="2283089"/>
                            <a:pt x="133596" y="2254477"/>
                            <a:pt x="0" y="1856414"/>
                          </a:cubicBezTo>
                          <a:cubicBezTo>
                            <a:pt x="-104339" y="1423843"/>
                            <a:pt x="-61558" y="1044182"/>
                            <a:pt x="0" y="631329"/>
                          </a:cubicBezTo>
                          <a:close/>
                        </a:path>
                        <a:path w="4328736" h="5487091" fill="none" stroke="0" extrusionOk="0">
                          <a:moveTo>
                            <a:pt x="0" y="631329"/>
                          </a:moveTo>
                          <a:cubicBezTo>
                            <a:pt x="100760" y="240818"/>
                            <a:pt x="428311" y="-53825"/>
                            <a:pt x="721469" y="0"/>
                          </a:cubicBezTo>
                          <a:cubicBezTo>
                            <a:pt x="1233080" y="-118037"/>
                            <a:pt x="1705585" y="53159"/>
                            <a:pt x="2222082" y="0"/>
                          </a:cubicBezTo>
                          <a:cubicBezTo>
                            <a:pt x="2732522" y="-8315"/>
                            <a:pt x="3119972" y="92684"/>
                            <a:pt x="3607266" y="0"/>
                          </a:cubicBezTo>
                          <a:cubicBezTo>
                            <a:pt x="4031369" y="26216"/>
                            <a:pt x="4310249" y="307843"/>
                            <a:pt x="4328736" y="631329"/>
                          </a:cubicBezTo>
                          <a:cubicBezTo>
                            <a:pt x="4453061" y="926753"/>
                            <a:pt x="4267472" y="1280404"/>
                            <a:pt x="4328736" y="1602948"/>
                          </a:cubicBezTo>
                          <a:cubicBezTo>
                            <a:pt x="4391280" y="2025276"/>
                            <a:pt x="4312602" y="2122004"/>
                            <a:pt x="4328736" y="2532324"/>
                          </a:cubicBezTo>
                          <a:cubicBezTo>
                            <a:pt x="4351344" y="2973841"/>
                            <a:pt x="4331234" y="3124123"/>
                            <a:pt x="4328736" y="3672921"/>
                          </a:cubicBezTo>
                          <a:cubicBezTo>
                            <a:pt x="4407567" y="4231724"/>
                            <a:pt x="4288164" y="4508953"/>
                            <a:pt x="4328736" y="4855761"/>
                          </a:cubicBezTo>
                          <a:cubicBezTo>
                            <a:pt x="4249066" y="5085844"/>
                            <a:pt x="3989215" y="5389606"/>
                            <a:pt x="3607266" y="5487091"/>
                          </a:cubicBezTo>
                          <a:cubicBezTo>
                            <a:pt x="3241111" y="5419609"/>
                            <a:pt x="2765916" y="5457217"/>
                            <a:pt x="2164369" y="5487091"/>
                          </a:cubicBezTo>
                          <a:cubicBezTo>
                            <a:pt x="1554224" y="5431857"/>
                            <a:pt x="1298843" y="5394361"/>
                            <a:pt x="721469" y="5487091"/>
                          </a:cubicBezTo>
                          <a:cubicBezTo>
                            <a:pt x="218969" y="5477648"/>
                            <a:pt x="78320" y="5228538"/>
                            <a:pt x="0" y="4855761"/>
                          </a:cubicBezTo>
                          <a:cubicBezTo>
                            <a:pt x="-95142" y="4529936"/>
                            <a:pt x="100922" y="4210666"/>
                            <a:pt x="0" y="3715164"/>
                          </a:cubicBezTo>
                          <a:cubicBezTo>
                            <a:pt x="-24695" y="3150531"/>
                            <a:pt x="108031" y="3010403"/>
                            <a:pt x="0" y="2574567"/>
                          </a:cubicBezTo>
                          <a:cubicBezTo>
                            <a:pt x="-82885" y="2130103"/>
                            <a:pt x="20180" y="2002565"/>
                            <a:pt x="0" y="1645193"/>
                          </a:cubicBezTo>
                          <a:cubicBezTo>
                            <a:pt x="-40086" y="1279951"/>
                            <a:pt x="122210" y="976355"/>
                            <a:pt x="0" y="63132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2"/>
              <a:ext cx="2672962" cy="5406209"/>
            </a:xfrm>
            <a:custGeom>
              <a:avLst/>
              <a:gdLst>
                <a:gd name="connsiteX0" fmla="*/ 0 w 2672962"/>
                <a:gd name="connsiteY0" fmla="*/ 622023 h 5406209"/>
                <a:gd name="connsiteX1" fmla="*/ 445501 w 2672962"/>
                <a:gd name="connsiteY1" fmla="*/ 0 h 5406209"/>
                <a:gd name="connsiteX2" fmla="*/ 1075127 w 2672962"/>
                <a:gd name="connsiteY2" fmla="*/ 0 h 5406209"/>
                <a:gd name="connsiteX3" fmla="*/ 1633472 w 2672962"/>
                <a:gd name="connsiteY3" fmla="*/ 0 h 5406209"/>
                <a:gd name="connsiteX4" fmla="*/ 2227460 w 2672962"/>
                <a:gd name="connsiteY4" fmla="*/ 0 h 5406209"/>
                <a:gd name="connsiteX5" fmla="*/ 2672962 w 2672962"/>
                <a:gd name="connsiteY5" fmla="*/ 622023 h 5406209"/>
                <a:gd name="connsiteX6" fmla="*/ 2672962 w 2672962"/>
                <a:gd name="connsiteY6" fmla="*/ 1704184 h 5406209"/>
                <a:gd name="connsiteX7" fmla="*/ 2672962 w 2672962"/>
                <a:gd name="connsiteY7" fmla="*/ 2619860 h 5406209"/>
                <a:gd name="connsiteX8" fmla="*/ 2672962 w 2672962"/>
                <a:gd name="connsiteY8" fmla="*/ 3660400 h 5406209"/>
                <a:gd name="connsiteX9" fmla="*/ 2672962 w 2672962"/>
                <a:gd name="connsiteY9" fmla="*/ 4784184 h 5406209"/>
                <a:gd name="connsiteX10" fmla="*/ 2227460 w 2672962"/>
                <a:gd name="connsiteY10" fmla="*/ 5406209 h 5406209"/>
                <a:gd name="connsiteX11" fmla="*/ 1686932 w 2672962"/>
                <a:gd name="connsiteY11" fmla="*/ 5406209 h 5406209"/>
                <a:gd name="connsiteX12" fmla="*/ 1146405 w 2672962"/>
                <a:gd name="connsiteY12" fmla="*/ 5406209 h 5406209"/>
                <a:gd name="connsiteX13" fmla="*/ 445501 w 2672962"/>
                <a:gd name="connsiteY13" fmla="*/ 5406209 h 5406209"/>
                <a:gd name="connsiteX14" fmla="*/ 0 w 2672962"/>
                <a:gd name="connsiteY14" fmla="*/ 4784184 h 5406209"/>
                <a:gd name="connsiteX15" fmla="*/ 0 w 2672962"/>
                <a:gd name="connsiteY15" fmla="*/ 3868509 h 5406209"/>
                <a:gd name="connsiteX16" fmla="*/ 0 w 2672962"/>
                <a:gd name="connsiteY16" fmla="*/ 2869589 h 5406209"/>
                <a:gd name="connsiteX17" fmla="*/ 0 w 2672962"/>
                <a:gd name="connsiteY17" fmla="*/ 1787428 h 5406209"/>
                <a:gd name="connsiteX18" fmla="*/ 0 w 2672962"/>
                <a:gd name="connsiteY18" fmla="*/ 622023 h 540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5406209" extrusionOk="0">
                  <a:moveTo>
                    <a:pt x="0" y="622023"/>
                  </a:moveTo>
                  <a:cubicBezTo>
                    <a:pt x="50641" y="228849"/>
                    <a:pt x="257353" y="-74685"/>
                    <a:pt x="445501" y="0"/>
                  </a:cubicBezTo>
                  <a:cubicBezTo>
                    <a:pt x="738085" y="-84900"/>
                    <a:pt x="758411" y="83027"/>
                    <a:pt x="1075127" y="0"/>
                  </a:cubicBezTo>
                  <a:cubicBezTo>
                    <a:pt x="1364758" y="-4269"/>
                    <a:pt x="1522739" y="-7678"/>
                    <a:pt x="1633472" y="0"/>
                  </a:cubicBezTo>
                  <a:cubicBezTo>
                    <a:pt x="1764846" y="-24287"/>
                    <a:pt x="1980246" y="134595"/>
                    <a:pt x="2227460" y="0"/>
                  </a:cubicBezTo>
                  <a:cubicBezTo>
                    <a:pt x="2488566" y="16193"/>
                    <a:pt x="2681013" y="414500"/>
                    <a:pt x="2672962" y="622023"/>
                  </a:cubicBezTo>
                  <a:cubicBezTo>
                    <a:pt x="2672765" y="1162564"/>
                    <a:pt x="2590791" y="1419050"/>
                    <a:pt x="2672962" y="1704184"/>
                  </a:cubicBezTo>
                  <a:cubicBezTo>
                    <a:pt x="2806764" y="2046175"/>
                    <a:pt x="2681417" y="2499530"/>
                    <a:pt x="2672962" y="2619860"/>
                  </a:cubicBezTo>
                  <a:cubicBezTo>
                    <a:pt x="2778089" y="2803633"/>
                    <a:pt x="2763913" y="3167403"/>
                    <a:pt x="2672962" y="3660400"/>
                  </a:cubicBezTo>
                  <a:cubicBezTo>
                    <a:pt x="2708206" y="4013414"/>
                    <a:pt x="2737229" y="4304475"/>
                    <a:pt x="2672962" y="4784184"/>
                  </a:cubicBezTo>
                  <a:cubicBezTo>
                    <a:pt x="2681097" y="5068193"/>
                    <a:pt x="2405790" y="5323211"/>
                    <a:pt x="2227460" y="5406209"/>
                  </a:cubicBezTo>
                  <a:cubicBezTo>
                    <a:pt x="2067474" y="5387593"/>
                    <a:pt x="1781274" y="5337183"/>
                    <a:pt x="1686932" y="5406209"/>
                  </a:cubicBezTo>
                  <a:cubicBezTo>
                    <a:pt x="1521515" y="5495653"/>
                    <a:pt x="1424259" y="5328563"/>
                    <a:pt x="1146405" y="5406209"/>
                  </a:cubicBezTo>
                  <a:cubicBezTo>
                    <a:pt x="964779" y="5441713"/>
                    <a:pt x="764904" y="5290455"/>
                    <a:pt x="445501" y="5406209"/>
                  </a:cubicBezTo>
                  <a:cubicBezTo>
                    <a:pt x="241921" y="5267545"/>
                    <a:pt x="44338" y="5009785"/>
                    <a:pt x="0" y="4784184"/>
                  </a:cubicBezTo>
                  <a:cubicBezTo>
                    <a:pt x="46687" y="4628372"/>
                    <a:pt x="-46726" y="4196604"/>
                    <a:pt x="0" y="3868509"/>
                  </a:cubicBezTo>
                  <a:cubicBezTo>
                    <a:pt x="1143" y="3525286"/>
                    <a:pt x="112051" y="3071240"/>
                    <a:pt x="0" y="2869589"/>
                  </a:cubicBezTo>
                  <a:cubicBezTo>
                    <a:pt x="54917" y="2727043"/>
                    <a:pt x="-23350" y="2166216"/>
                    <a:pt x="0" y="1787428"/>
                  </a:cubicBezTo>
                  <a:cubicBezTo>
                    <a:pt x="-82707" y="1492036"/>
                    <a:pt x="60220" y="898021"/>
                    <a:pt x="0" y="62202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644941 h 5605394"/>
                        <a:gd name="connsiteX1" fmla="*/ 731860 w 4391084"/>
                        <a:gd name="connsiteY1" fmla="*/ 0 h 5605394"/>
                        <a:gd name="connsiteX2" fmla="*/ 1766196 w 4391084"/>
                        <a:gd name="connsiteY2" fmla="*/ 0 h 5605394"/>
                        <a:gd name="connsiteX3" fmla="*/ 2683434 w 4391084"/>
                        <a:gd name="connsiteY3" fmla="*/ 0 h 5605394"/>
                        <a:gd name="connsiteX4" fmla="*/ 3659223 w 4391084"/>
                        <a:gd name="connsiteY4" fmla="*/ 0 h 5605394"/>
                        <a:gd name="connsiteX5" fmla="*/ 4391084 w 4391084"/>
                        <a:gd name="connsiteY5" fmla="*/ 644941 h 5605394"/>
                        <a:gd name="connsiteX6" fmla="*/ 4391084 w 4391084"/>
                        <a:gd name="connsiteY6" fmla="*/ 1766973 h 5605394"/>
                        <a:gd name="connsiteX7" fmla="*/ 4391084 w 4391084"/>
                        <a:gd name="connsiteY7" fmla="*/ 2716386 h 5605394"/>
                        <a:gd name="connsiteX8" fmla="*/ 4391084 w 4391084"/>
                        <a:gd name="connsiteY8" fmla="*/ 3795263 h 5605394"/>
                        <a:gd name="connsiteX9" fmla="*/ 4391084 w 4391084"/>
                        <a:gd name="connsiteY9" fmla="*/ 4960452 h 5605394"/>
                        <a:gd name="connsiteX10" fmla="*/ 3659223 w 4391084"/>
                        <a:gd name="connsiteY10" fmla="*/ 5605394 h 5605394"/>
                        <a:gd name="connsiteX11" fmla="*/ 2771256 w 4391084"/>
                        <a:gd name="connsiteY11" fmla="*/ 5605394 h 5605394"/>
                        <a:gd name="connsiteX12" fmla="*/ 1883290 w 4391084"/>
                        <a:gd name="connsiteY12" fmla="*/ 5605394 h 5605394"/>
                        <a:gd name="connsiteX13" fmla="*/ 731860 w 4391084"/>
                        <a:gd name="connsiteY13" fmla="*/ 5605394 h 5605394"/>
                        <a:gd name="connsiteX14" fmla="*/ 0 w 4391084"/>
                        <a:gd name="connsiteY14" fmla="*/ 4960452 h 5605394"/>
                        <a:gd name="connsiteX15" fmla="*/ 0 w 4391084"/>
                        <a:gd name="connsiteY15" fmla="*/ 4011040 h 5605394"/>
                        <a:gd name="connsiteX16" fmla="*/ 0 w 4391084"/>
                        <a:gd name="connsiteY16" fmla="*/ 2975316 h 5605394"/>
                        <a:gd name="connsiteX17" fmla="*/ 0 w 4391084"/>
                        <a:gd name="connsiteY17" fmla="*/ 1853284 h 5605394"/>
                        <a:gd name="connsiteX18" fmla="*/ 0 w 4391084"/>
                        <a:gd name="connsiteY18" fmla="*/ 644941 h 56053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5605394" extrusionOk="0">
                          <a:moveTo>
                            <a:pt x="0" y="644941"/>
                          </a:moveTo>
                          <a:cubicBezTo>
                            <a:pt x="44593" y="255915"/>
                            <a:pt x="390296" y="-57156"/>
                            <a:pt x="731860" y="0"/>
                          </a:cubicBezTo>
                          <a:cubicBezTo>
                            <a:pt x="1215562" y="-83389"/>
                            <a:pt x="1309275" y="79287"/>
                            <a:pt x="1766196" y="0"/>
                          </a:cubicBezTo>
                          <a:cubicBezTo>
                            <a:pt x="2200724" y="-31831"/>
                            <a:pt x="2478219" y="4951"/>
                            <a:pt x="2683434" y="0"/>
                          </a:cubicBezTo>
                          <a:cubicBezTo>
                            <a:pt x="2934349" y="-44945"/>
                            <a:pt x="3224459" y="86394"/>
                            <a:pt x="3659223" y="0"/>
                          </a:cubicBezTo>
                          <a:cubicBezTo>
                            <a:pt x="4064840" y="-8982"/>
                            <a:pt x="4396485" y="395834"/>
                            <a:pt x="4391084" y="644941"/>
                          </a:cubicBezTo>
                          <a:cubicBezTo>
                            <a:pt x="4423616" y="1148590"/>
                            <a:pt x="4251593" y="1420773"/>
                            <a:pt x="4391084" y="1766973"/>
                          </a:cubicBezTo>
                          <a:cubicBezTo>
                            <a:pt x="4567040" y="2138384"/>
                            <a:pt x="4353135" y="2558680"/>
                            <a:pt x="4391084" y="2716386"/>
                          </a:cubicBezTo>
                          <a:cubicBezTo>
                            <a:pt x="4508259" y="2909081"/>
                            <a:pt x="4429490" y="3298135"/>
                            <a:pt x="4391084" y="3795263"/>
                          </a:cubicBezTo>
                          <a:cubicBezTo>
                            <a:pt x="4441565" y="4191628"/>
                            <a:pt x="4413202" y="4524327"/>
                            <a:pt x="4391084" y="4960452"/>
                          </a:cubicBezTo>
                          <a:cubicBezTo>
                            <a:pt x="4455887" y="5298802"/>
                            <a:pt x="3949352" y="5562596"/>
                            <a:pt x="3659223" y="5605394"/>
                          </a:cubicBezTo>
                          <a:cubicBezTo>
                            <a:pt x="3402544" y="5611867"/>
                            <a:pt x="2955480" y="5560187"/>
                            <a:pt x="2771256" y="5605394"/>
                          </a:cubicBezTo>
                          <a:cubicBezTo>
                            <a:pt x="2536192" y="5660469"/>
                            <a:pt x="2321877" y="5523130"/>
                            <a:pt x="1883290" y="5605394"/>
                          </a:cubicBezTo>
                          <a:cubicBezTo>
                            <a:pt x="1568461" y="5646957"/>
                            <a:pt x="1149921" y="5516897"/>
                            <a:pt x="731860" y="5605394"/>
                          </a:cubicBezTo>
                          <a:cubicBezTo>
                            <a:pt x="383657" y="5528391"/>
                            <a:pt x="63554" y="5210985"/>
                            <a:pt x="0" y="4960452"/>
                          </a:cubicBezTo>
                          <a:cubicBezTo>
                            <a:pt x="65503" y="4796389"/>
                            <a:pt x="35955" y="4355741"/>
                            <a:pt x="0" y="4011040"/>
                          </a:cubicBezTo>
                          <a:cubicBezTo>
                            <a:pt x="-41896" y="3658324"/>
                            <a:pt x="145820" y="3185972"/>
                            <a:pt x="0" y="2975316"/>
                          </a:cubicBezTo>
                          <a:cubicBezTo>
                            <a:pt x="-1012" y="2800347"/>
                            <a:pt x="14152" y="2239809"/>
                            <a:pt x="0" y="1853284"/>
                          </a:cubicBezTo>
                          <a:cubicBezTo>
                            <a:pt x="-111301" y="1509079"/>
                            <a:pt x="122282" y="954118"/>
                            <a:pt x="0" y="644941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5194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عصير المشمش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المقادير : مشمش مقطع ، سكر حسب الرغبة ، كوب ماء 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الطريقة :يخلط الجميع بالخلاط ثم يصفى الخليط و يقدم باردا</a:t>
              </a:r>
            </a:p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عصير الكيوي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المقادير : 5ثمرات كيوي ، سكر ، ماء مثلج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الطريقة : تقشر ثمرات الكيوي و تخفق في الخلاط مع الماء و السكر و تقدم باردة</a:t>
              </a:r>
            </a:p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عصير الأناناس بالبرتقال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المقادير : 2 علبة أناناس ، 3 ملاعق سكر ، 2ملعقة حليب جوز الهند ، عصير برتقالتين 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الطريقة :يخلط الجميع بالخلاط و يقدم باردا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263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ب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ابتكري نوعا جديدا من المشروبات و دوني المقادير اللازمة و خطوات العمل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508342" y="1115130"/>
            <a:ext cx="4408335" cy="2543012"/>
            <a:chOff x="1734079" y="-248062"/>
            <a:chExt cx="2683463" cy="245264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2452648"/>
            </a:xfrm>
            <a:custGeom>
              <a:avLst/>
              <a:gdLst>
                <a:gd name="connsiteX0" fmla="*/ 0 w 2635009"/>
                <a:gd name="connsiteY0" fmla="*/ 282194 h 2452648"/>
                <a:gd name="connsiteX1" fmla="*/ 439176 w 2635009"/>
                <a:gd name="connsiteY1" fmla="*/ 0 h 2452648"/>
                <a:gd name="connsiteX2" fmla="*/ 1352636 w 2635009"/>
                <a:gd name="connsiteY2" fmla="*/ 0 h 2452648"/>
                <a:gd name="connsiteX3" fmla="*/ 2195832 w 2635009"/>
                <a:gd name="connsiteY3" fmla="*/ 0 h 2452648"/>
                <a:gd name="connsiteX4" fmla="*/ 2635009 w 2635009"/>
                <a:gd name="connsiteY4" fmla="*/ 282194 h 2452648"/>
                <a:gd name="connsiteX5" fmla="*/ 2635009 w 2635009"/>
                <a:gd name="connsiteY5" fmla="*/ 716493 h 2452648"/>
                <a:gd name="connsiteX6" fmla="*/ 2635009 w 2635009"/>
                <a:gd name="connsiteY6" fmla="*/ 1131910 h 2452648"/>
                <a:gd name="connsiteX7" fmla="*/ 2635009 w 2635009"/>
                <a:gd name="connsiteY7" fmla="*/ 1641740 h 2452648"/>
                <a:gd name="connsiteX8" fmla="*/ 2635009 w 2635009"/>
                <a:gd name="connsiteY8" fmla="*/ 2170453 h 2452648"/>
                <a:gd name="connsiteX9" fmla="*/ 2195832 w 2635009"/>
                <a:gd name="connsiteY9" fmla="*/ 2452648 h 2452648"/>
                <a:gd name="connsiteX10" fmla="*/ 1317505 w 2635009"/>
                <a:gd name="connsiteY10" fmla="*/ 2452648 h 2452648"/>
                <a:gd name="connsiteX11" fmla="*/ 439176 w 2635009"/>
                <a:gd name="connsiteY11" fmla="*/ 2452648 h 2452648"/>
                <a:gd name="connsiteX12" fmla="*/ 0 w 2635009"/>
                <a:gd name="connsiteY12" fmla="*/ 2170453 h 2452648"/>
                <a:gd name="connsiteX13" fmla="*/ 0 w 2635009"/>
                <a:gd name="connsiteY13" fmla="*/ 1660622 h 2452648"/>
                <a:gd name="connsiteX14" fmla="*/ 0 w 2635009"/>
                <a:gd name="connsiteY14" fmla="*/ 1150792 h 2452648"/>
                <a:gd name="connsiteX15" fmla="*/ 0 w 2635009"/>
                <a:gd name="connsiteY15" fmla="*/ 735376 h 2452648"/>
                <a:gd name="connsiteX16" fmla="*/ 0 w 2635009"/>
                <a:gd name="connsiteY16" fmla="*/ 282194 h 2452648"/>
                <a:gd name="connsiteX0" fmla="*/ 0 w 2635009"/>
                <a:gd name="connsiteY0" fmla="*/ 282194 h 2452648"/>
                <a:gd name="connsiteX1" fmla="*/ 439176 w 2635009"/>
                <a:gd name="connsiteY1" fmla="*/ 0 h 2452648"/>
                <a:gd name="connsiteX2" fmla="*/ 1352636 w 2635009"/>
                <a:gd name="connsiteY2" fmla="*/ 0 h 2452648"/>
                <a:gd name="connsiteX3" fmla="*/ 2195832 w 2635009"/>
                <a:gd name="connsiteY3" fmla="*/ 0 h 2452648"/>
                <a:gd name="connsiteX4" fmla="*/ 2635009 w 2635009"/>
                <a:gd name="connsiteY4" fmla="*/ 282194 h 2452648"/>
                <a:gd name="connsiteX5" fmla="*/ 2635009 w 2635009"/>
                <a:gd name="connsiteY5" fmla="*/ 716493 h 2452648"/>
                <a:gd name="connsiteX6" fmla="*/ 2635009 w 2635009"/>
                <a:gd name="connsiteY6" fmla="*/ 1131910 h 2452648"/>
                <a:gd name="connsiteX7" fmla="*/ 2635009 w 2635009"/>
                <a:gd name="connsiteY7" fmla="*/ 1547327 h 2452648"/>
                <a:gd name="connsiteX8" fmla="*/ 2635009 w 2635009"/>
                <a:gd name="connsiteY8" fmla="*/ 2170453 h 2452648"/>
                <a:gd name="connsiteX9" fmla="*/ 2195832 w 2635009"/>
                <a:gd name="connsiteY9" fmla="*/ 2452648 h 2452648"/>
                <a:gd name="connsiteX10" fmla="*/ 1352636 w 2635009"/>
                <a:gd name="connsiteY10" fmla="*/ 2452648 h 2452648"/>
                <a:gd name="connsiteX11" fmla="*/ 439176 w 2635009"/>
                <a:gd name="connsiteY11" fmla="*/ 2452648 h 2452648"/>
                <a:gd name="connsiteX12" fmla="*/ 0 w 2635009"/>
                <a:gd name="connsiteY12" fmla="*/ 2170453 h 2452648"/>
                <a:gd name="connsiteX13" fmla="*/ 0 w 2635009"/>
                <a:gd name="connsiteY13" fmla="*/ 1736153 h 2452648"/>
                <a:gd name="connsiteX14" fmla="*/ 0 w 2635009"/>
                <a:gd name="connsiteY14" fmla="*/ 1245206 h 2452648"/>
                <a:gd name="connsiteX15" fmla="*/ 0 w 2635009"/>
                <a:gd name="connsiteY15" fmla="*/ 829788 h 2452648"/>
                <a:gd name="connsiteX16" fmla="*/ 0 w 2635009"/>
                <a:gd name="connsiteY16" fmla="*/ 282194 h 2452648"/>
                <a:gd name="connsiteX0" fmla="*/ 0 w 2635009"/>
                <a:gd name="connsiteY0" fmla="*/ 282194 h 2452648"/>
                <a:gd name="connsiteX1" fmla="*/ 439176 w 2635009"/>
                <a:gd name="connsiteY1" fmla="*/ 0 h 2452648"/>
                <a:gd name="connsiteX2" fmla="*/ 1352636 w 2635009"/>
                <a:gd name="connsiteY2" fmla="*/ 0 h 2452648"/>
                <a:gd name="connsiteX3" fmla="*/ 2195832 w 2635009"/>
                <a:gd name="connsiteY3" fmla="*/ 0 h 2452648"/>
                <a:gd name="connsiteX4" fmla="*/ 2635009 w 2635009"/>
                <a:gd name="connsiteY4" fmla="*/ 282194 h 2452648"/>
                <a:gd name="connsiteX5" fmla="*/ 2635009 w 2635009"/>
                <a:gd name="connsiteY5" fmla="*/ 716493 h 2452648"/>
                <a:gd name="connsiteX6" fmla="*/ 2635009 w 2635009"/>
                <a:gd name="connsiteY6" fmla="*/ 1131910 h 2452648"/>
                <a:gd name="connsiteX7" fmla="*/ 2635009 w 2635009"/>
                <a:gd name="connsiteY7" fmla="*/ 1641740 h 2452648"/>
                <a:gd name="connsiteX8" fmla="*/ 2635009 w 2635009"/>
                <a:gd name="connsiteY8" fmla="*/ 2170453 h 2452648"/>
                <a:gd name="connsiteX9" fmla="*/ 2195832 w 2635009"/>
                <a:gd name="connsiteY9" fmla="*/ 2452648 h 2452648"/>
                <a:gd name="connsiteX10" fmla="*/ 1317505 w 2635009"/>
                <a:gd name="connsiteY10" fmla="*/ 2452648 h 2452648"/>
                <a:gd name="connsiteX11" fmla="*/ 439176 w 2635009"/>
                <a:gd name="connsiteY11" fmla="*/ 2452648 h 2452648"/>
                <a:gd name="connsiteX12" fmla="*/ 0 w 2635009"/>
                <a:gd name="connsiteY12" fmla="*/ 2170453 h 2452648"/>
                <a:gd name="connsiteX13" fmla="*/ 0 w 2635009"/>
                <a:gd name="connsiteY13" fmla="*/ 1660622 h 2452648"/>
                <a:gd name="connsiteX14" fmla="*/ 0 w 2635009"/>
                <a:gd name="connsiteY14" fmla="*/ 1150792 h 2452648"/>
                <a:gd name="connsiteX15" fmla="*/ 0 w 2635009"/>
                <a:gd name="connsiteY15" fmla="*/ 735376 h 2452648"/>
                <a:gd name="connsiteX16" fmla="*/ 0 w 2635009"/>
                <a:gd name="connsiteY16" fmla="*/ 282194 h 245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2452648" fill="none" extrusionOk="0">
                  <a:moveTo>
                    <a:pt x="0" y="282194"/>
                  </a:moveTo>
                  <a:cubicBezTo>
                    <a:pt x="101809" y="165974"/>
                    <a:pt x="181276" y="12269"/>
                    <a:pt x="439176" y="0"/>
                  </a:cubicBezTo>
                  <a:cubicBezTo>
                    <a:pt x="712745" y="116451"/>
                    <a:pt x="983799" y="-141084"/>
                    <a:pt x="1352636" y="0"/>
                  </a:cubicBezTo>
                  <a:cubicBezTo>
                    <a:pt x="1701461" y="-36974"/>
                    <a:pt x="1856061" y="80545"/>
                    <a:pt x="2195832" y="0"/>
                  </a:cubicBezTo>
                  <a:cubicBezTo>
                    <a:pt x="2506982" y="44121"/>
                    <a:pt x="2659602" y="115980"/>
                    <a:pt x="2635009" y="282194"/>
                  </a:cubicBezTo>
                  <a:cubicBezTo>
                    <a:pt x="2703991" y="314460"/>
                    <a:pt x="2609532" y="555279"/>
                    <a:pt x="2635009" y="716493"/>
                  </a:cubicBezTo>
                  <a:cubicBezTo>
                    <a:pt x="2683350" y="862669"/>
                    <a:pt x="2610677" y="903999"/>
                    <a:pt x="2635009" y="1131910"/>
                  </a:cubicBezTo>
                  <a:cubicBezTo>
                    <a:pt x="2657427" y="1352390"/>
                    <a:pt x="2621693" y="1386845"/>
                    <a:pt x="2635009" y="1641740"/>
                  </a:cubicBezTo>
                  <a:cubicBezTo>
                    <a:pt x="2623366" y="1877053"/>
                    <a:pt x="2546647" y="2064609"/>
                    <a:pt x="2635009" y="2170453"/>
                  </a:cubicBezTo>
                  <a:cubicBezTo>
                    <a:pt x="2548039" y="2299895"/>
                    <a:pt x="2310547" y="2415973"/>
                    <a:pt x="2195832" y="2452648"/>
                  </a:cubicBezTo>
                  <a:cubicBezTo>
                    <a:pt x="1954355" y="2436228"/>
                    <a:pt x="1613080" y="2400252"/>
                    <a:pt x="1317505" y="2452648"/>
                  </a:cubicBezTo>
                  <a:cubicBezTo>
                    <a:pt x="976388" y="2493009"/>
                    <a:pt x="825779" y="2426001"/>
                    <a:pt x="439176" y="2452648"/>
                  </a:cubicBezTo>
                  <a:cubicBezTo>
                    <a:pt x="200994" y="2437132"/>
                    <a:pt x="12888" y="2389820"/>
                    <a:pt x="0" y="2170453"/>
                  </a:cubicBezTo>
                  <a:cubicBezTo>
                    <a:pt x="-120790" y="2103131"/>
                    <a:pt x="-26248" y="1908669"/>
                    <a:pt x="0" y="1660622"/>
                  </a:cubicBezTo>
                  <a:cubicBezTo>
                    <a:pt x="14150" y="1406281"/>
                    <a:pt x="100555" y="1343938"/>
                    <a:pt x="0" y="1150792"/>
                  </a:cubicBezTo>
                  <a:cubicBezTo>
                    <a:pt x="-75230" y="928391"/>
                    <a:pt x="14757" y="940679"/>
                    <a:pt x="0" y="735376"/>
                  </a:cubicBezTo>
                  <a:cubicBezTo>
                    <a:pt x="-90136" y="621699"/>
                    <a:pt x="71530" y="382897"/>
                    <a:pt x="0" y="282194"/>
                  </a:cubicBezTo>
                  <a:close/>
                </a:path>
                <a:path w="2635009" h="2452648" stroke="0" extrusionOk="0">
                  <a:moveTo>
                    <a:pt x="0" y="282194"/>
                  </a:moveTo>
                  <a:cubicBezTo>
                    <a:pt x="52831" y="189736"/>
                    <a:pt x="227051" y="57930"/>
                    <a:pt x="439176" y="0"/>
                  </a:cubicBezTo>
                  <a:cubicBezTo>
                    <a:pt x="775011" y="-141117"/>
                    <a:pt x="1022044" y="-30221"/>
                    <a:pt x="1352636" y="0"/>
                  </a:cubicBezTo>
                  <a:cubicBezTo>
                    <a:pt x="1538682" y="-70432"/>
                    <a:pt x="2008579" y="-29524"/>
                    <a:pt x="2195832" y="0"/>
                  </a:cubicBezTo>
                  <a:cubicBezTo>
                    <a:pt x="2435108" y="9669"/>
                    <a:pt x="2681552" y="151217"/>
                    <a:pt x="2635009" y="282194"/>
                  </a:cubicBezTo>
                  <a:cubicBezTo>
                    <a:pt x="2660471" y="421950"/>
                    <a:pt x="2584717" y="633322"/>
                    <a:pt x="2635009" y="716493"/>
                  </a:cubicBezTo>
                  <a:cubicBezTo>
                    <a:pt x="2692134" y="750139"/>
                    <a:pt x="2508727" y="990525"/>
                    <a:pt x="2635009" y="1131910"/>
                  </a:cubicBezTo>
                  <a:cubicBezTo>
                    <a:pt x="2683857" y="1296609"/>
                    <a:pt x="2534037" y="1454955"/>
                    <a:pt x="2635009" y="1547327"/>
                  </a:cubicBezTo>
                  <a:cubicBezTo>
                    <a:pt x="2667932" y="1710781"/>
                    <a:pt x="2593670" y="2015564"/>
                    <a:pt x="2635009" y="2170453"/>
                  </a:cubicBezTo>
                  <a:cubicBezTo>
                    <a:pt x="2651602" y="2429948"/>
                    <a:pt x="2512734" y="2575459"/>
                    <a:pt x="2195832" y="2452648"/>
                  </a:cubicBezTo>
                  <a:cubicBezTo>
                    <a:pt x="1865503" y="2507515"/>
                    <a:pt x="1594859" y="2434126"/>
                    <a:pt x="1352636" y="2452648"/>
                  </a:cubicBezTo>
                  <a:cubicBezTo>
                    <a:pt x="1183983" y="2577266"/>
                    <a:pt x="955124" y="2343194"/>
                    <a:pt x="439176" y="2452648"/>
                  </a:cubicBezTo>
                  <a:cubicBezTo>
                    <a:pt x="199812" y="2327416"/>
                    <a:pt x="21554" y="2352638"/>
                    <a:pt x="0" y="2170453"/>
                  </a:cubicBezTo>
                  <a:cubicBezTo>
                    <a:pt x="8202" y="2037009"/>
                    <a:pt x="19519" y="1831861"/>
                    <a:pt x="0" y="1736153"/>
                  </a:cubicBezTo>
                  <a:cubicBezTo>
                    <a:pt x="12277" y="1529007"/>
                    <a:pt x="70846" y="1502526"/>
                    <a:pt x="0" y="1245206"/>
                  </a:cubicBezTo>
                  <a:cubicBezTo>
                    <a:pt x="-107692" y="1015575"/>
                    <a:pt x="74482" y="1011262"/>
                    <a:pt x="0" y="829788"/>
                  </a:cubicBezTo>
                  <a:cubicBezTo>
                    <a:pt x="-20801" y="680096"/>
                    <a:pt x="-21480" y="464931"/>
                    <a:pt x="0" y="282194"/>
                  </a:cubicBezTo>
                  <a:close/>
                </a:path>
                <a:path w="2635009" h="2452648" fill="none" stroke="0" extrusionOk="0">
                  <a:moveTo>
                    <a:pt x="0" y="282194"/>
                  </a:moveTo>
                  <a:cubicBezTo>
                    <a:pt x="50094" y="84938"/>
                    <a:pt x="255625" y="5719"/>
                    <a:pt x="439176" y="0"/>
                  </a:cubicBezTo>
                  <a:cubicBezTo>
                    <a:pt x="747158" y="-38185"/>
                    <a:pt x="1035563" y="48517"/>
                    <a:pt x="1352636" y="0"/>
                  </a:cubicBezTo>
                  <a:cubicBezTo>
                    <a:pt x="1600442" y="33472"/>
                    <a:pt x="1956948" y="13149"/>
                    <a:pt x="2195832" y="0"/>
                  </a:cubicBezTo>
                  <a:cubicBezTo>
                    <a:pt x="2439584" y="31264"/>
                    <a:pt x="2643116" y="133463"/>
                    <a:pt x="2635009" y="282194"/>
                  </a:cubicBezTo>
                  <a:cubicBezTo>
                    <a:pt x="2675093" y="398080"/>
                    <a:pt x="2599447" y="553460"/>
                    <a:pt x="2635009" y="716493"/>
                  </a:cubicBezTo>
                  <a:cubicBezTo>
                    <a:pt x="2668554" y="901934"/>
                    <a:pt x="2618240" y="936085"/>
                    <a:pt x="2635009" y="1131910"/>
                  </a:cubicBezTo>
                  <a:cubicBezTo>
                    <a:pt x="2655614" y="1321470"/>
                    <a:pt x="2628976" y="1398781"/>
                    <a:pt x="2635009" y="1641740"/>
                  </a:cubicBezTo>
                  <a:cubicBezTo>
                    <a:pt x="2648919" y="1872395"/>
                    <a:pt x="2555732" y="2004100"/>
                    <a:pt x="2635009" y="2170453"/>
                  </a:cubicBezTo>
                  <a:cubicBezTo>
                    <a:pt x="2581461" y="2282537"/>
                    <a:pt x="2422129" y="2360159"/>
                    <a:pt x="2195832" y="2452648"/>
                  </a:cubicBezTo>
                  <a:cubicBezTo>
                    <a:pt x="1928965" y="2405169"/>
                    <a:pt x="1726451" y="2305486"/>
                    <a:pt x="1317505" y="2452648"/>
                  </a:cubicBezTo>
                  <a:cubicBezTo>
                    <a:pt x="946144" y="2358760"/>
                    <a:pt x="788057" y="2373118"/>
                    <a:pt x="439176" y="2452648"/>
                  </a:cubicBezTo>
                  <a:cubicBezTo>
                    <a:pt x="129932" y="2458366"/>
                    <a:pt x="-8897" y="2340135"/>
                    <a:pt x="0" y="2170453"/>
                  </a:cubicBezTo>
                  <a:cubicBezTo>
                    <a:pt x="-75728" y="1986510"/>
                    <a:pt x="89755" y="1899270"/>
                    <a:pt x="0" y="1660622"/>
                  </a:cubicBezTo>
                  <a:cubicBezTo>
                    <a:pt x="-13965" y="1381052"/>
                    <a:pt x="90588" y="1332905"/>
                    <a:pt x="0" y="1150792"/>
                  </a:cubicBezTo>
                  <a:cubicBezTo>
                    <a:pt x="-69625" y="975128"/>
                    <a:pt x="45634" y="897148"/>
                    <a:pt x="0" y="735376"/>
                  </a:cubicBezTo>
                  <a:cubicBezTo>
                    <a:pt x="-16835" y="577953"/>
                    <a:pt x="54497" y="450658"/>
                    <a:pt x="0" y="282194"/>
                  </a:cubicBezTo>
                  <a:close/>
                </a:path>
                <a:path w="2635009" h="2452648" fill="none" stroke="0" extrusionOk="0">
                  <a:moveTo>
                    <a:pt x="0" y="282194"/>
                  </a:moveTo>
                  <a:cubicBezTo>
                    <a:pt x="86012" y="133165"/>
                    <a:pt x="194620" y="4103"/>
                    <a:pt x="439176" y="0"/>
                  </a:cubicBezTo>
                  <a:cubicBezTo>
                    <a:pt x="713721" y="-5201"/>
                    <a:pt x="967490" y="-69875"/>
                    <a:pt x="1352636" y="0"/>
                  </a:cubicBezTo>
                  <a:cubicBezTo>
                    <a:pt x="1678423" y="4854"/>
                    <a:pt x="1909417" y="31456"/>
                    <a:pt x="2195832" y="0"/>
                  </a:cubicBezTo>
                  <a:cubicBezTo>
                    <a:pt x="2471192" y="50848"/>
                    <a:pt x="2649285" y="170053"/>
                    <a:pt x="2635009" y="282194"/>
                  </a:cubicBezTo>
                  <a:cubicBezTo>
                    <a:pt x="2710244" y="347486"/>
                    <a:pt x="2606875" y="577564"/>
                    <a:pt x="2635009" y="716493"/>
                  </a:cubicBezTo>
                  <a:cubicBezTo>
                    <a:pt x="2675744" y="886632"/>
                    <a:pt x="2616642" y="933554"/>
                    <a:pt x="2635009" y="1131910"/>
                  </a:cubicBezTo>
                  <a:cubicBezTo>
                    <a:pt x="2655664" y="1343348"/>
                    <a:pt x="2628339" y="1390704"/>
                    <a:pt x="2635009" y="1641740"/>
                  </a:cubicBezTo>
                  <a:cubicBezTo>
                    <a:pt x="2667675" y="1886953"/>
                    <a:pt x="2583732" y="2046696"/>
                    <a:pt x="2635009" y="2170453"/>
                  </a:cubicBezTo>
                  <a:cubicBezTo>
                    <a:pt x="2577691" y="2266786"/>
                    <a:pt x="2388530" y="2388887"/>
                    <a:pt x="2195832" y="2452648"/>
                  </a:cubicBezTo>
                  <a:cubicBezTo>
                    <a:pt x="1983479" y="2430411"/>
                    <a:pt x="1640585" y="2362301"/>
                    <a:pt x="1317505" y="2452648"/>
                  </a:cubicBezTo>
                  <a:cubicBezTo>
                    <a:pt x="953110" y="2448438"/>
                    <a:pt x="798131" y="2405957"/>
                    <a:pt x="439176" y="2452648"/>
                  </a:cubicBezTo>
                  <a:cubicBezTo>
                    <a:pt x="140965" y="2465618"/>
                    <a:pt x="22781" y="2372967"/>
                    <a:pt x="0" y="2170453"/>
                  </a:cubicBezTo>
                  <a:cubicBezTo>
                    <a:pt x="-53945" y="2048358"/>
                    <a:pt x="-2807" y="1901986"/>
                    <a:pt x="0" y="1660622"/>
                  </a:cubicBezTo>
                  <a:cubicBezTo>
                    <a:pt x="-2207" y="1383902"/>
                    <a:pt x="90927" y="1317935"/>
                    <a:pt x="0" y="1150792"/>
                  </a:cubicBezTo>
                  <a:cubicBezTo>
                    <a:pt x="-63562" y="942792"/>
                    <a:pt x="4976" y="931264"/>
                    <a:pt x="0" y="735376"/>
                  </a:cubicBezTo>
                  <a:cubicBezTo>
                    <a:pt x="-31915" y="597235"/>
                    <a:pt x="61208" y="408374"/>
                    <a:pt x="0" y="282194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92591 h 2543012"/>
                        <a:gd name="connsiteX1" fmla="*/ 721469 w 4328736"/>
                        <a:gd name="connsiteY1" fmla="*/ 0 h 2543012"/>
                        <a:gd name="connsiteX2" fmla="*/ 2222082 w 4328736"/>
                        <a:gd name="connsiteY2" fmla="*/ 0 h 2543012"/>
                        <a:gd name="connsiteX3" fmla="*/ 3607266 w 4328736"/>
                        <a:gd name="connsiteY3" fmla="*/ 0 h 2543012"/>
                        <a:gd name="connsiteX4" fmla="*/ 4328736 w 4328736"/>
                        <a:gd name="connsiteY4" fmla="*/ 292591 h 2543012"/>
                        <a:gd name="connsiteX5" fmla="*/ 4328736 w 4328736"/>
                        <a:gd name="connsiteY5" fmla="*/ 742892 h 2543012"/>
                        <a:gd name="connsiteX6" fmla="*/ 4328736 w 4328736"/>
                        <a:gd name="connsiteY6" fmla="*/ 1173614 h 2543012"/>
                        <a:gd name="connsiteX7" fmla="*/ 4328736 w 4328736"/>
                        <a:gd name="connsiteY7" fmla="*/ 1702228 h 2543012"/>
                        <a:gd name="connsiteX8" fmla="*/ 4328736 w 4328736"/>
                        <a:gd name="connsiteY8" fmla="*/ 2250420 h 2543012"/>
                        <a:gd name="connsiteX9" fmla="*/ 3607266 w 4328736"/>
                        <a:gd name="connsiteY9" fmla="*/ 2543012 h 2543012"/>
                        <a:gd name="connsiteX10" fmla="*/ 2164369 w 4328736"/>
                        <a:gd name="connsiteY10" fmla="*/ 2543012 h 2543012"/>
                        <a:gd name="connsiteX11" fmla="*/ 721469 w 4328736"/>
                        <a:gd name="connsiteY11" fmla="*/ 2543012 h 2543012"/>
                        <a:gd name="connsiteX12" fmla="*/ 0 w 4328736"/>
                        <a:gd name="connsiteY12" fmla="*/ 2250420 h 2543012"/>
                        <a:gd name="connsiteX13" fmla="*/ 0 w 4328736"/>
                        <a:gd name="connsiteY13" fmla="*/ 1721806 h 2543012"/>
                        <a:gd name="connsiteX14" fmla="*/ 0 w 4328736"/>
                        <a:gd name="connsiteY14" fmla="*/ 1193192 h 2543012"/>
                        <a:gd name="connsiteX15" fmla="*/ 0 w 4328736"/>
                        <a:gd name="connsiteY15" fmla="*/ 762470 h 2543012"/>
                        <a:gd name="connsiteX16" fmla="*/ 0 w 4328736"/>
                        <a:gd name="connsiteY16" fmla="*/ 292591 h 2543012"/>
                        <a:gd name="connsiteX0" fmla="*/ 0 w 4328736"/>
                        <a:gd name="connsiteY0" fmla="*/ 292591 h 2543012"/>
                        <a:gd name="connsiteX1" fmla="*/ 721469 w 4328736"/>
                        <a:gd name="connsiteY1" fmla="*/ 0 h 2543012"/>
                        <a:gd name="connsiteX2" fmla="*/ 2222082 w 4328736"/>
                        <a:gd name="connsiteY2" fmla="*/ 0 h 2543012"/>
                        <a:gd name="connsiteX3" fmla="*/ 3607266 w 4328736"/>
                        <a:gd name="connsiteY3" fmla="*/ 0 h 2543012"/>
                        <a:gd name="connsiteX4" fmla="*/ 4328736 w 4328736"/>
                        <a:gd name="connsiteY4" fmla="*/ 292591 h 2543012"/>
                        <a:gd name="connsiteX5" fmla="*/ 4328736 w 4328736"/>
                        <a:gd name="connsiteY5" fmla="*/ 742892 h 2543012"/>
                        <a:gd name="connsiteX6" fmla="*/ 4328736 w 4328736"/>
                        <a:gd name="connsiteY6" fmla="*/ 1173614 h 2543012"/>
                        <a:gd name="connsiteX7" fmla="*/ 4328736 w 4328736"/>
                        <a:gd name="connsiteY7" fmla="*/ 1604336 h 2543012"/>
                        <a:gd name="connsiteX8" fmla="*/ 4328736 w 4328736"/>
                        <a:gd name="connsiteY8" fmla="*/ 2250420 h 2543012"/>
                        <a:gd name="connsiteX9" fmla="*/ 3607266 w 4328736"/>
                        <a:gd name="connsiteY9" fmla="*/ 2543012 h 2543012"/>
                        <a:gd name="connsiteX10" fmla="*/ 2222082 w 4328736"/>
                        <a:gd name="connsiteY10" fmla="*/ 2543012 h 2543012"/>
                        <a:gd name="connsiteX11" fmla="*/ 721469 w 4328736"/>
                        <a:gd name="connsiteY11" fmla="*/ 2543012 h 2543012"/>
                        <a:gd name="connsiteX12" fmla="*/ 0 w 4328736"/>
                        <a:gd name="connsiteY12" fmla="*/ 2250420 h 2543012"/>
                        <a:gd name="connsiteX13" fmla="*/ 0 w 4328736"/>
                        <a:gd name="connsiteY13" fmla="*/ 1800119 h 2543012"/>
                        <a:gd name="connsiteX14" fmla="*/ 0 w 4328736"/>
                        <a:gd name="connsiteY14" fmla="*/ 1291084 h 2543012"/>
                        <a:gd name="connsiteX15" fmla="*/ 0 w 4328736"/>
                        <a:gd name="connsiteY15" fmla="*/ 860361 h 2543012"/>
                        <a:gd name="connsiteX16" fmla="*/ 0 w 4328736"/>
                        <a:gd name="connsiteY16" fmla="*/ 292591 h 25430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2543012" fill="none" extrusionOk="0">
                          <a:moveTo>
                            <a:pt x="0" y="292591"/>
                          </a:moveTo>
                          <a:cubicBezTo>
                            <a:pt x="107622" y="154330"/>
                            <a:pt x="308116" y="11499"/>
                            <a:pt x="721469" y="0"/>
                          </a:cubicBezTo>
                          <a:cubicBezTo>
                            <a:pt x="1212843" y="55963"/>
                            <a:pt x="1681112" y="-82292"/>
                            <a:pt x="2222082" y="0"/>
                          </a:cubicBezTo>
                          <a:cubicBezTo>
                            <a:pt x="2711834" y="-25142"/>
                            <a:pt x="3075348" y="66635"/>
                            <a:pt x="3607266" y="0"/>
                          </a:cubicBezTo>
                          <a:cubicBezTo>
                            <a:pt x="4101710" y="29023"/>
                            <a:pt x="4327878" y="131204"/>
                            <a:pt x="4328736" y="292591"/>
                          </a:cubicBezTo>
                          <a:cubicBezTo>
                            <a:pt x="4431154" y="336887"/>
                            <a:pt x="4276211" y="571485"/>
                            <a:pt x="4328736" y="742892"/>
                          </a:cubicBezTo>
                          <a:cubicBezTo>
                            <a:pt x="4405795" y="901768"/>
                            <a:pt x="4296530" y="945122"/>
                            <a:pt x="4328736" y="1173614"/>
                          </a:cubicBezTo>
                          <a:cubicBezTo>
                            <a:pt x="4357441" y="1394847"/>
                            <a:pt x="4315684" y="1440610"/>
                            <a:pt x="4328736" y="1702228"/>
                          </a:cubicBezTo>
                          <a:cubicBezTo>
                            <a:pt x="4334172" y="1958344"/>
                            <a:pt x="4200809" y="2127627"/>
                            <a:pt x="4328736" y="2250420"/>
                          </a:cubicBezTo>
                          <a:cubicBezTo>
                            <a:pt x="4224631" y="2390985"/>
                            <a:pt x="3875119" y="2512652"/>
                            <a:pt x="3607266" y="2543012"/>
                          </a:cubicBezTo>
                          <a:cubicBezTo>
                            <a:pt x="3290925" y="2547686"/>
                            <a:pt x="2691670" y="2502070"/>
                            <a:pt x="2164369" y="2543012"/>
                          </a:cubicBezTo>
                          <a:cubicBezTo>
                            <a:pt x="1569605" y="2554827"/>
                            <a:pt x="1334004" y="2515202"/>
                            <a:pt x="721469" y="2543012"/>
                          </a:cubicBezTo>
                          <a:cubicBezTo>
                            <a:pt x="261387" y="2525848"/>
                            <a:pt x="16861" y="2458373"/>
                            <a:pt x="0" y="2250420"/>
                          </a:cubicBezTo>
                          <a:cubicBezTo>
                            <a:pt x="-165381" y="2145987"/>
                            <a:pt x="-17739" y="1975943"/>
                            <a:pt x="0" y="1721806"/>
                          </a:cubicBezTo>
                          <a:cubicBezTo>
                            <a:pt x="-10433" y="1467904"/>
                            <a:pt x="132253" y="1397142"/>
                            <a:pt x="0" y="1193192"/>
                          </a:cubicBezTo>
                          <a:cubicBezTo>
                            <a:pt x="-107606" y="976813"/>
                            <a:pt x="38453" y="966789"/>
                            <a:pt x="0" y="762470"/>
                          </a:cubicBezTo>
                          <a:cubicBezTo>
                            <a:pt x="-109541" y="623353"/>
                            <a:pt x="93900" y="423694"/>
                            <a:pt x="0" y="292591"/>
                          </a:cubicBezTo>
                          <a:close/>
                        </a:path>
                        <a:path w="4328736" h="2543012" stroke="0" extrusionOk="0">
                          <a:moveTo>
                            <a:pt x="0" y="292591"/>
                          </a:moveTo>
                          <a:cubicBezTo>
                            <a:pt x="79636" y="180508"/>
                            <a:pt x="345479" y="9953"/>
                            <a:pt x="721469" y="0"/>
                          </a:cubicBezTo>
                          <a:cubicBezTo>
                            <a:pt x="1328010" y="-90304"/>
                            <a:pt x="1699353" y="-27281"/>
                            <a:pt x="2222082" y="0"/>
                          </a:cubicBezTo>
                          <a:cubicBezTo>
                            <a:pt x="2559056" y="-60400"/>
                            <a:pt x="3230333" y="-2954"/>
                            <a:pt x="3607266" y="0"/>
                          </a:cubicBezTo>
                          <a:cubicBezTo>
                            <a:pt x="3969757" y="14498"/>
                            <a:pt x="4357189" y="148038"/>
                            <a:pt x="4328736" y="292591"/>
                          </a:cubicBezTo>
                          <a:cubicBezTo>
                            <a:pt x="4384840" y="445101"/>
                            <a:pt x="4248365" y="649770"/>
                            <a:pt x="4328736" y="742892"/>
                          </a:cubicBezTo>
                          <a:cubicBezTo>
                            <a:pt x="4409511" y="826982"/>
                            <a:pt x="4148935" y="1016164"/>
                            <a:pt x="4328736" y="1173614"/>
                          </a:cubicBezTo>
                          <a:cubicBezTo>
                            <a:pt x="4416785" y="1346923"/>
                            <a:pt x="4195566" y="1480247"/>
                            <a:pt x="4328736" y="1604336"/>
                          </a:cubicBezTo>
                          <a:cubicBezTo>
                            <a:pt x="4411993" y="1771066"/>
                            <a:pt x="4279128" y="2073377"/>
                            <a:pt x="4328736" y="2250420"/>
                          </a:cubicBezTo>
                          <a:cubicBezTo>
                            <a:pt x="4358169" y="2462665"/>
                            <a:pt x="4069437" y="2611199"/>
                            <a:pt x="3607266" y="2543012"/>
                          </a:cubicBezTo>
                          <a:cubicBezTo>
                            <a:pt x="3085789" y="2585567"/>
                            <a:pt x="2590026" y="2527765"/>
                            <a:pt x="2222082" y="2543012"/>
                          </a:cubicBezTo>
                          <a:cubicBezTo>
                            <a:pt x="1896891" y="2595912"/>
                            <a:pt x="1488725" y="2468648"/>
                            <a:pt x="721469" y="2543012"/>
                          </a:cubicBezTo>
                          <a:cubicBezTo>
                            <a:pt x="290775" y="2462543"/>
                            <a:pt x="-43854" y="2443784"/>
                            <a:pt x="0" y="2250420"/>
                          </a:cubicBezTo>
                          <a:cubicBezTo>
                            <a:pt x="-5356" y="2128268"/>
                            <a:pt x="42025" y="1917178"/>
                            <a:pt x="0" y="1800119"/>
                          </a:cubicBezTo>
                          <a:cubicBezTo>
                            <a:pt x="-9870" y="1599817"/>
                            <a:pt x="116003" y="1528275"/>
                            <a:pt x="0" y="1291084"/>
                          </a:cubicBezTo>
                          <a:cubicBezTo>
                            <a:pt x="-151460" y="1055895"/>
                            <a:pt x="119046" y="1052892"/>
                            <a:pt x="0" y="860361"/>
                          </a:cubicBezTo>
                          <a:cubicBezTo>
                            <a:pt x="-79637" y="682907"/>
                            <a:pt x="-14522" y="484602"/>
                            <a:pt x="0" y="292591"/>
                          </a:cubicBezTo>
                          <a:close/>
                        </a:path>
                        <a:path w="4328736" h="2543012" fill="none" stroke="0" extrusionOk="0">
                          <a:moveTo>
                            <a:pt x="0" y="292591"/>
                          </a:moveTo>
                          <a:cubicBezTo>
                            <a:pt x="68153" y="116939"/>
                            <a:pt x="400663" y="-24817"/>
                            <a:pt x="721469" y="0"/>
                          </a:cubicBezTo>
                          <a:cubicBezTo>
                            <a:pt x="1216797" y="-116118"/>
                            <a:pt x="1674222" y="33791"/>
                            <a:pt x="2222082" y="0"/>
                          </a:cubicBezTo>
                          <a:cubicBezTo>
                            <a:pt x="2737477" y="21596"/>
                            <a:pt x="3129114" y="18165"/>
                            <a:pt x="3607266" y="0"/>
                          </a:cubicBezTo>
                          <a:cubicBezTo>
                            <a:pt x="4045593" y="22129"/>
                            <a:pt x="4316179" y="163693"/>
                            <a:pt x="4328736" y="292591"/>
                          </a:cubicBezTo>
                          <a:cubicBezTo>
                            <a:pt x="4406226" y="397546"/>
                            <a:pt x="4257929" y="567460"/>
                            <a:pt x="4328736" y="742892"/>
                          </a:cubicBezTo>
                          <a:cubicBezTo>
                            <a:pt x="4400014" y="928609"/>
                            <a:pt x="4310958" y="972435"/>
                            <a:pt x="4328736" y="1173614"/>
                          </a:cubicBezTo>
                          <a:cubicBezTo>
                            <a:pt x="4355339" y="1374320"/>
                            <a:pt x="4328437" y="1452655"/>
                            <a:pt x="4328736" y="1702228"/>
                          </a:cubicBezTo>
                          <a:cubicBezTo>
                            <a:pt x="4363084" y="1961722"/>
                            <a:pt x="4253304" y="2090180"/>
                            <a:pt x="4328736" y="2250420"/>
                          </a:cubicBezTo>
                          <a:cubicBezTo>
                            <a:pt x="4250495" y="2304867"/>
                            <a:pt x="3987071" y="2471224"/>
                            <a:pt x="3607266" y="2543012"/>
                          </a:cubicBezTo>
                          <a:cubicBezTo>
                            <a:pt x="3241425" y="2458699"/>
                            <a:pt x="2770096" y="2416116"/>
                            <a:pt x="2164369" y="2543012"/>
                          </a:cubicBezTo>
                          <a:cubicBezTo>
                            <a:pt x="1553173" y="2476528"/>
                            <a:pt x="1288174" y="2467421"/>
                            <a:pt x="721469" y="2543012"/>
                          </a:cubicBezTo>
                          <a:cubicBezTo>
                            <a:pt x="229128" y="2537620"/>
                            <a:pt x="21192" y="2419887"/>
                            <a:pt x="0" y="2250420"/>
                          </a:cubicBezTo>
                          <a:cubicBezTo>
                            <a:pt x="-123981" y="2100737"/>
                            <a:pt x="63723" y="1950878"/>
                            <a:pt x="0" y="1721806"/>
                          </a:cubicBezTo>
                          <a:cubicBezTo>
                            <a:pt x="-24348" y="1438355"/>
                            <a:pt x="107742" y="1387626"/>
                            <a:pt x="0" y="1193192"/>
                          </a:cubicBezTo>
                          <a:cubicBezTo>
                            <a:pt x="-70487" y="995354"/>
                            <a:pt x="71326" y="929398"/>
                            <a:pt x="0" y="762470"/>
                          </a:cubicBezTo>
                          <a:cubicBezTo>
                            <a:pt x="-38077" y="590691"/>
                            <a:pt x="88106" y="453140"/>
                            <a:pt x="0" y="292591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240863"/>
              <a:ext cx="2672962" cy="2423892"/>
            </a:xfrm>
            <a:custGeom>
              <a:avLst/>
              <a:gdLst>
                <a:gd name="connsiteX0" fmla="*/ 0 w 2672962"/>
                <a:gd name="connsiteY0" fmla="*/ 278885 h 2423892"/>
                <a:gd name="connsiteX1" fmla="*/ 445501 w 2672962"/>
                <a:gd name="connsiteY1" fmla="*/ 0 h 2423892"/>
                <a:gd name="connsiteX2" fmla="*/ 1075127 w 2672962"/>
                <a:gd name="connsiteY2" fmla="*/ 0 h 2423892"/>
                <a:gd name="connsiteX3" fmla="*/ 1633472 w 2672962"/>
                <a:gd name="connsiteY3" fmla="*/ 0 h 2423892"/>
                <a:gd name="connsiteX4" fmla="*/ 2227460 w 2672962"/>
                <a:gd name="connsiteY4" fmla="*/ 0 h 2423892"/>
                <a:gd name="connsiteX5" fmla="*/ 2672962 w 2672962"/>
                <a:gd name="connsiteY5" fmla="*/ 278885 h 2423892"/>
                <a:gd name="connsiteX6" fmla="*/ 2672962 w 2672962"/>
                <a:gd name="connsiteY6" fmla="*/ 764076 h 2423892"/>
                <a:gd name="connsiteX7" fmla="*/ 2672962 w 2672962"/>
                <a:gd name="connsiteY7" fmla="*/ 1174622 h 2423892"/>
                <a:gd name="connsiteX8" fmla="*/ 2672962 w 2672962"/>
                <a:gd name="connsiteY8" fmla="*/ 1641152 h 2423892"/>
                <a:gd name="connsiteX9" fmla="*/ 2672962 w 2672962"/>
                <a:gd name="connsiteY9" fmla="*/ 2145005 h 2423892"/>
                <a:gd name="connsiteX10" fmla="*/ 2227460 w 2672962"/>
                <a:gd name="connsiteY10" fmla="*/ 2423892 h 2423892"/>
                <a:gd name="connsiteX11" fmla="*/ 1686932 w 2672962"/>
                <a:gd name="connsiteY11" fmla="*/ 2423892 h 2423892"/>
                <a:gd name="connsiteX12" fmla="*/ 1146405 w 2672962"/>
                <a:gd name="connsiteY12" fmla="*/ 2423892 h 2423892"/>
                <a:gd name="connsiteX13" fmla="*/ 445501 w 2672962"/>
                <a:gd name="connsiteY13" fmla="*/ 2423892 h 2423892"/>
                <a:gd name="connsiteX14" fmla="*/ 0 w 2672962"/>
                <a:gd name="connsiteY14" fmla="*/ 2145005 h 2423892"/>
                <a:gd name="connsiteX15" fmla="*/ 0 w 2672962"/>
                <a:gd name="connsiteY15" fmla="*/ 1734459 h 2423892"/>
                <a:gd name="connsiteX16" fmla="*/ 0 w 2672962"/>
                <a:gd name="connsiteY16" fmla="*/ 1286590 h 2423892"/>
                <a:gd name="connsiteX17" fmla="*/ 0 w 2672962"/>
                <a:gd name="connsiteY17" fmla="*/ 801399 h 2423892"/>
                <a:gd name="connsiteX18" fmla="*/ 0 w 2672962"/>
                <a:gd name="connsiteY18" fmla="*/ 278885 h 2423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2423892" extrusionOk="0">
                  <a:moveTo>
                    <a:pt x="0" y="278885"/>
                  </a:moveTo>
                  <a:cubicBezTo>
                    <a:pt x="35968" y="97299"/>
                    <a:pt x="268361" y="-74601"/>
                    <a:pt x="445501" y="0"/>
                  </a:cubicBezTo>
                  <a:cubicBezTo>
                    <a:pt x="724996" y="-87908"/>
                    <a:pt x="785789" y="39250"/>
                    <a:pt x="1075127" y="0"/>
                  </a:cubicBezTo>
                  <a:cubicBezTo>
                    <a:pt x="1358230" y="21539"/>
                    <a:pt x="1537377" y="-48758"/>
                    <a:pt x="1633472" y="0"/>
                  </a:cubicBezTo>
                  <a:cubicBezTo>
                    <a:pt x="1731882" y="40855"/>
                    <a:pt x="1971135" y="89630"/>
                    <a:pt x="2227460" y="0"/>
                  </a:cubicBezTo>
                  <a:cubicBezTo>
                    <a:pt x="2474687" y="1270"/>
                    <a:pt x="2673208" y="175054"/>
                    <a:pt x="2672962" y="278885"/>
                  </a:cubicBezTo>
                  <a:cubicBezTo>
                    <a:pt x="2689501" y="514051"/>
                    <a:pt x="2588965" y="657073"/>
                    <a:pt x="2672962" y="764076"/>
                  </a:cubicBezTo>
                  <a:cubicBezTo>
                    <a:pt x="2777553" y="919235"/>
                    <a:pt x="2644570" y="1112225"/>
                    <a:pt x="2672962" y="1174622"/>
                  </a:cubicBezTo>
                  <a:cubicBezTo>
                    <a:pt x="2761797" y="1255615"/>
                    <a:pt x="2722567" y="1415684"/>
                    <a:pt x="2672962" y="1641152"/>
                  </a:cubicBezTo>
                  <a:cubicBezTo>
                    <a:pt x="2702059" y="1803652"/>
                    <a:pt x="2682031" y="1947083"/>
                    <a:pt x="2672962" y="2145005"/>
                  </a:cubicBezTo>
                  <a:cubicBezTo>
                    <a:pt x="2708112" y="2265634"/>
                    <a:pt x="2403535" y="2397637"/>
                    <a:pt x="2227460" y="2423892"/>
                  </a:cubicBezTo>
                  <a:cubicBezTo>
                    <a:pt x="2069776" y="2399302"/>
                    <a:pt x="1798751" y="2388262"/>
                    <a:pt x="1686932" y="2423892"/>
                  </a:cubicBezTo>
                  <a:cubicBezTo>
                    <a:pt x="1525831" y="2500817"/>
                    <a:pt x="1428346" y="2391805"/>
                    <a:pt x="1146405" y="2423892"/>
                  </a:cubicBezTo>
                  <a:cubicBezTo>
                    <a:pt x="978407" y="2415304"/>
                    <a:pt x="720385" y="2361690"/>
                    <a:pt x="445501" y="2423892"/>
                  </a:cubicBezTo>
                  <a:cubicBezTo>
                    <a:pt x="231801" y="2388383"/>
                    <a:pt x="32069" y="2244145"/>
                    <a:pt x="0" y="2145005"/>
                  </a:cubicBezTo>
                  <a:cubicBezTo>
                    <a:pt x="31766" y="2079447"/>
                    <a:pt x="22394" y="1882570"/>
                    <a:pt x="0" y="1734459"/>
                  </a:cubicBezTo>
                  <a:cubicBezTo>
                    <a:pt x="-37972" y="1582261"/>
                    <a:pt x="75274" y="1377373"/>
                    <a:pt x="0" y="1286590"/>
                  </a:cubicBezTo>
                  <a:cubicBezTo>
                    <a:pt x="10657" y="1231532"/>
                    <a:pt x="49312" y="964246"/>
                    <a:pt x="0" y="801399"/>
                  </a:cubicBezTo>
                  <a:cubicBezTo>
                    <a:pt x="-84008" y="711881"/>
                    <a:pt x="52154" y="357043"/>
                    <a:pt x="0" y="2788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9161 h 2513197"/>
                        <a:gd name="connsiteX1" fmla="*/ 731860 w 4391084"/>
                        <a:gd name="connsiteY1" fmla="*/ 0 h 2513197"/>
                        <a:gd name="connsiteX2" fmla="*/ 1766196 w 4391084"/>
                        <a:gd name="connsiteY2" fmla="*/ 0 h 2513197"/>
                        <a:gd name="connsiteX3" fmla="*/ 2683434 w 4391084"/>
                        <a:gd name="connsiteY3" fmla="*/ 0 h 2513197"/>
                        <a:gd name="connsiteX4" fmla="*/ 3659223 w 4391084"/>
                        <a:gd name="connsiteY4" fmla="*/ 0 h 2513197"/>
                        <a:gd name="connsiteX5" fmla="*/ 4391084 w 4391084"/>
                        <a:gd name="connsiteY5" fmla="*/ 289161 h 2513197"/>
                        <a:gd name="connsiteX6" fmla="*/ 4391084 w 4391084"/>
                        <a:gd name="connsiteY6" fmla="*/ 792228 h 2513197"/>
                        <a:gd name="connsiteX7" fmla="*/ 4391084 w 4391084"/>
                        <a:gd name="connsiteY7" fmla="*/ 1217900 h 2513197"/>
                        <a:gd name="connsiteX8" fmla="*/ 4391084 w 4391084"/>
                        <a:gd name="connsiteY8" fmla="*/ 1701619 h 2513197"/>
                        <a:gd name="connsiteX9" fmla="*/ 4391084 w 4391084"/>
                        <a:gd name="connsiteY9" fmla="*/ 2224035 h 2513197"/>
                        <a:gd name="connsiteX10" fmla="*/ 3659223 w 4391084"/>
                        <a:gd name="connsiteY10" fmla="*/ 2513197 h 2513197"/>
                        <a:gd name="connsiteX11" fmla="*/ 2771256 w 4391084"/>
                        <a:gd name="connsiteY11" fmla="*/ 2513197 h 2513197"/>
                        <a:gd name="connsiteX12" fmla="*/ 1883290 w 4391084"/>
                        <a:gd name="connsiteY12" fmla="*/ 2513197 h 2513197"/>
                        <a:gd name="connsiteX13" fmla="*/ 731860 w 4391084"/>
                        <a:gd name="connsiteY13" fmla="*/ 2513197 h 2513197"/>
                        <a:gd name="connsiteX14" fmla="*/ 0 w 4391084"/>
                        <a:gd name="connsiteY14" fmla="*/ 2224035 h 2513197"/>
                        <a:gd name="connsiteX15" fmla="*/ 0 w 4391084"/>
                        <a:gd name="connsiteY15" fmla="*/ 1798363 h 2513197"/>
                        <a:gd name="connsiteX16" fmla="*/ 0 w 4391084"/>
                        <a:gd name="connsiteY16" fmla="*/ 1333993 h 2513197"/>
                        <a:gd name="connsiteX17" fmla="*/ 0 w 4391084"/>
                        <a:gd name="connsiteY17" fmla="*/ 830926 h 2513197"/>
                        <a:gd name="connsiteX18" fmla="*/ 0 w 4391084"/>
                        <a:gd name="connsiteY18" fmla="*/ 289161 h 25131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2513197" extrusionOk="0">
                          <a:moveTo>
                            <a:pt x="0" y="289161"/>
                          </a:moveTo>
                          <a:cubicBezTo>
                            <a:pt x="23211" y="118205"/>
                            <a:pt x="413027" y="-59971"/>
                            <a:pt x="731860" y="0"/>
                          </a:cubicBezTo>
                          <a:cubicBezTo>
                            <a:pt x="1208794" y="-64109"/>
                            <a:pt x="1345554" y="34830"/>
                            <a:pt x="1766196" y="0"/>
                          </a:cubicBezTo>
                          <a:cubicBezTo>
                            <a:pt x="2189360" y="-5498"/>
                            <a:pt x="2479055" y="-24782"/>
                            <a:pt x="2683434" y="0"/>
                          </a:cubicBezTo>
                          <a:cubicBezTo>
                            <a:pt x="2909883" y="5881"/>
                            <a:pt x="3213823" y="47806"/>
                            <a:pt x="3659223" y="0"/>
                          </a:cubicBezTo>
                          <a:cubicBezTo>
                            <a:pt x="4062152" y="-2232"/>
                            <a:pt x="4384626" y="151741"/>
                            <a:pt x="4391084" y="289161"/>
                          </a:cubicBezTo>
                          <a:cubicBezTo>
                            <a:pt x="4426837" y="518152"/>
                            <a:pt x="4251917" y="668036"/>
                            <a:pt x="4391084" y="792228"/>
                          </a:cubicBezTo>
                          <a:cubicBezTo>
                            <a:pt x="4548624" y="958581"/>
                            <a:pt x="4328392" y="1143002"/>
                            <a:pt x="4391084" y="1217900"/>
                          </a:cubicBezTo>
                          <a:cubicBezTo>
                            <a:pt x="4503169" y="1303189"/>
                            <a:pt x="4389933" y="1478291"/>
                            <a:pt x="4391084" y="1701619"/>
                          </a:cubicBezTo>
                          <a:cubicBezTo>
                            <a:pt x="4430255" y="1905408"/>
                            <a:pt x="4379816" y="2038028"/>
                            <a:pt x="4391084" y="2224035"/>
                          </a:cubicBezTo>
                          <a:cubicBezTo>
                            <a:pt x="4473090" y="2369805"/>
                            <a:pt x="3948189" y="2490365"/>
                            <a:pt x="3659223" y="2513197"/>
                          </a:cubicBezTo>
                          <a:cubicBezTo>
                            <a:pt x="3405515" y="2510074"/>
                            <a:pt x="2960400" y="2481168"/>
                            <a:pt x="2771256" y="2513197"/>
                          </a:cubicBezTo>
                          <a:cubicBezTo>
                            <a:pt x="2535436" y="2563350"/>
                            <a:pt x="2303901" y="2475742"/>
                            <a:pt x="1883290" y="2513197"/>
                          </a:cubicBezTo>
                          <a:cubicBezTo>
                            <a:pt x="1518923" y="2529808"/>
                            <a:pt x="1166130" y="2453818"/>
                            <a:pt x="731860" y="2513197"/>
                          </a:cubicBezTo>
                          <a:cubicBezTo>
                            <a:pt x="378178" y="2489085"/>
                            <a:pt x="42250" y="2345506"/>
                            <a:pt x="0" y="2224035"/>
                          </a:cubicBezTo>
                          <a:cubicBezTo>
                            <a:pt x="3000" y="2145032"/>
                            <a:pt x="65929" y="1953099"/>
                            <a:pt x="0" y="1798363"/>
                          </a:cubicBezTo>
                          <a:cubicBezTo>
                            <a:pt x="-79156" y="1641766"/>
                            <a:pt x="106082" y="1428846"/>
                            <a:pt x="0" y="1333993"/>
                          </a:cubicBezTo>
                          <a:cubicBezTo>
                            <a:pt x="-35655" y="1261073"/>
                            <a:pt x="93445" y="998299"/>
                            <a:pt x="0" y="830926"/>
                          </a:cubicBezTo>
                          <a:cubicBezTo>
                            <a:pt x="-117827" y="706958"/>
                            <a:pt x="101615" y="385899"/>
                            <a:pt x="0" y="289161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2226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المقادير : قطع من الموز ، قطع من الفراولة ، ماء ، سكر حسب الرغبة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طريقة العمل : 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تخلط جميع المقادير بالخلاط الكهربائي و نصر العصيررفي أكواب التقديم و نزينها بالكريمة المخفوقة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7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2647496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3420068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4192641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4982307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5737785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6510357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7282930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DB7810-71CC-447F-9368-4FCB8EAAC829}"/>
              </a:ext>
            </a:extLst>
          </p:cNvPr>
          <p:cNvGrpSpPr/>
          <p:nvPr/>
        </p:nvGrpSpPr>
        <p:grpSpPr>
          <a:xfrm>
            <a:off x="8072596" y="3321228"/>
            <a:ext cx="1243892" cy="1243892"/>
            <a:chOff x="6650196" y="3321228"/>
            <a:chExt cx="1243892" cy="124389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AFC0A5-2361-422E-900D-D6BA80BA70E6}"/>
                </a:ext>
              </a:extLst>
            </p:cNvPr>
            <p:cNvSpPr/>
            <p:nvPr/>
          </p:nvSpPr>
          <p:spPr>
            <a:xfrm>
              <a:off x="6650196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8A3E7F"/>
                </a:gs>
                <a:gs pos="100000">
                  <a:srgbClr val="AB4C9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126975-EF63-42C5-8A58-BD98BEA28D29}"/>
                </a:ext>
              </a:extLst>
            </p:cNvPr>
            <p:cNvSpPr txBox="1"/>
            <p:nvPr/>
          </p:nvSpPr>
          <p:spPr>
            <a:xfrm>
              <a:off x="6874807" y="3788964"/>
              <a:ext cx="1013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8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4723CF-2B5F-44B7-89F6-7777683F7D26}"/>
              </a:ext>
            </a:extLst>
          </p:cNvPr>
          <p:cNvGrpSpPr/>
          <p:nvPr/>
        </p:nvGrpSpPr>
        <p:grpSpPr>
          <a:xfrm>
            <a:off x="8839628" y="2699281"/>
            <a:ext cx="1243892" cy="1243892"/>
            <a:chOff x="7417228" y="2699281"/>
            <a:chExt cx="1243892" cy="12438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DB5CA7-C0B1-4269-9227-D5B99034891E}"/>
                </a:ext>
              </a:extLst>
            </p:cNvPr>
            <p:cNvSpPr/>
            <p:nvPr/>
          </p:nvSpPr>
          <p:spPr>
            <a:xfrm>
              <a:off x="7417228" y="2699281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AD355D"/>
                </a:gs>
                <a:gs pos="100000">
                  <a:srgbClr val="C94F78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9D8F11-AD0E-439A-9929-FF153D92F112}"/>
                </a:ext>
              </a:extLst>
            </p:cNvPr>
            <p:cNvSpPr txBox="1"/>
            <p:nvPr/>
          </p:nvSpPr>
          <p:spPr>
            <a:xfrm>
              <a:off x="7677158" y="3064538"/>
              <a:ext cx="966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9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1F50B6D-5878-48D3-9A13-7EA177744533}"/>
              </a:ext>
            </a:extLst>
          </p:cNvPr>
          <p:cNvGrpSpPr/>
          <p:nvPr/>
        </p:nvGrpSpPr>
        <p:grpSpPr>
          <a:xfrm>
            <a:off x="9612201" y="3321228"/>
            <a:ext cx="1243892" cy="1243892"/>
            <a:chOff x="8189801" y="3321228"/>
            <a:chExt cx="1243892" cy="124389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EF9A8CF-223D-4A88-B57A-C63CF71AE169}"/>
                </a:ext>
              </a:extLst>
            </p:cNvPr>
            <p:cNvSpPr/>
            <p:nvPr/>
          </p:nvSpPr>
          <p:spPr>
            <a:xfrm>
              <a:off x="8189801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DA4314"/>
                </a:gs>
                <a:gs pos="100000">
                  <a:srgbClr val="EC5C2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78E4168-3556-4138-A5DA-C5A0F8574B91}"/>
                </a:ext>
              </a:extLst>
            </p:cNvPr>
            <p:cNvSpPr txBox="1"/>
            <p:nvPr/>
          </p:nvSpPr>
          <p:spPr>
            <a:xfrm>
              <a:off x="8426547" y="3807852"/>
              <a:ext cx="947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2237740" y="1486089"/>
            <a:ext cx="1943829" cy="1239166"/>
            <a:chOff x="815340" y="1486089"/>
            <a:chExt cx="1943829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815340" y="1542398"/>
              <a:ext cx="1943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مفيدة للقلب و مضادة للأكسدة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3935498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مهدئة للأعصاب و مزيلة للتوتر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5640619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علاج المغص و ألام البطن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7140476" y="1486089"/>
            <a:ext cx="1959081" cy="1239166"/>
            <a:chOff x="5718076" y="1508950"/>
            <a:chExt cx="1959081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718076" y="1567798"/>
              <a:ext cx="19590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لها قيمة غذائية مرتفعة خاصة الطازجة منها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BDDCD2-0C3C-40B6-9E65-61801CE52410}"/>
              </a:ext>
            </a:extLst>
          </p:cNvPr>
          <p:cNvGrpSpPr/>
          <p:nvPr/>
        </p:nvGrpSpPr>
        <p:grpSpPr>
          <a:xfrm>
            <a:off x="8951747" y="1028889"/>
            <a:ext cx="1133096" cy="1696366"/>
            <a:chOff x="7529347" y="1051750"/>
            <a:chExt cx="1133096" cy="169636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C7270EC-B4BF-4AC9-845A-44120BC235E6}"/>
                </a:ext>
              </a:extLst>
            </p:cNvPr>
            <p:cNvGrpSpPr/>
            <p:nvPr/>
          </p:nvGrpSpPr>
          <p:grpSpPr>
            <a:xfrm>
              <a:off x="7530574" y="1051750"/>
              <a:ext cx="1016920" cy="1696366"/>
              <a:chOff x="7530574" y="1051750"/>
              <a:chExt cx="1016920" cy="169636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F96F580-D730-4BFA-9BED-EAF55899F1DF}"/>
                  </a:ext>
                </a:extLst>
              </p:cNvPr>
              <p:cNvSpPr/>
              <p:nvPr/>
            </p:nvSpPr>
            <p:spPr>
              <a:xfrm>
                <a:off x="8033493" y="2199476"/>
                <a:ext cx="45719" cy="5486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5E45040-6A80-4CC1-99AB-76F613525825}"/>
                  </a:ext>
                </a:extLst>
              </p:cNvPr>
              <p:cNvSpPr/>
              <p:nvPr/>
            </p:nvSpPr>
            <p:spPr>
              <a:xfrm rot="5400000">
                <a:off x="8010634" y="1696556"/>
                <a:ext cx="45719" cy="10058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14FBB7F-6575-45DA-BCBC-2D2C71731079}"/>
                  </a:ext>
                </a:extLst>
              </p:cNvPr>
              <p:cNvSpPr/>
              <p:nvPr/>
            </p:nvSpPr>
            <p:spPr>
              <a:xfrm rot="5400000">
                <a:off x="8021714" y="571690"/>
                <a:ext cx="45719" cy="1005840"/>
              </a:xfrm>
              <a:prstGeom prst="rect">
                <a:avLst/>
              </a:prstGeom>
              <a:solidFill>
                <a:srgbClr val="CA4D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1644C78-351D-410B-AC58-35CE59AF7B26}"/>
                </a:ext>
              </a:extLst>
            </p:cNvPr>
            <p:cNvSpPr txBox="1"/>
            <p:nvPr/>
          </p:nvSpPr>
          <p:spPr>
            <a:xfrm>
              <a:off x="7529347" y="1072716"/>
              <a:ext cx="1133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مفيدة للبشرة</a:t>
              </a:r>
            </a:p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لأنها تجعل البشرة نضرة و صافية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3277422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منبه للجهاز العصبي 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4834894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مدرة للبول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6392366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إرواء الظمأ و العطش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BE6C481-DFF8-4ED7-B0DB-711A35D11D5C}"/>
              </a:ext>
            </a:extLst>
          </p:cNvPr>
          <p:cNvGrpSpPr/>
          <p:nvPr/>
        </p:nvGrpSpPr>
        <p:grpSpPr>
          <a:xfrm>
            <a:off x="7892224" y="4568979"/>
            <a:ext cx="1503494" cy="1246222"/>
            <a:chOff x="6469824" y="4546119"/>
            <a:chExt cx="1503494" cy="124622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56F9D86-2ACE-4098-8FB1-8E9198BE9D28}"/>
                </a:ext>
              </a:extLst>
            </p:cNvPr>
            <p:cNvSpPr/>
            <p:nvPr/>
          </p:nvSpPr>
          <p:spPr>
            <a:xfrm flipV="1">
              <a:off x="7220113" y="454611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84C9D75-CC4C-41FE-96EA-66F5AC7248E3}"/>
                </a:ext>
              </a:extLst>
            </p:cNvPr>
            <p:cNvSpPr/>
            <p:nvPr/>
          </p:nvSpPr>
          <p:spPr>
            <a:xfrm rot="16200000" flipV="1">
              <a:off x="7197254" y="459183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174A5E6-B2E0-4C49-8E94-CEF1D12E917A}"/>
                </a:ext>
              </a:extLst>
            </p:cNvPr>
            <p:cNvSpPr/>
            <p:nvPr/>
          </p:nvSpPr>
          <p:spPr>
            <a:xfrm rot="16200000" flipV="1">
              <a:off x="7208334" y="5259505"/>
              <a:ext cx="45719" cy="1005840"/>
            </a:xfrm>
            <a:prstGeom prst="rect">
              <a:avLst/>
            </a:prstGeom>
            <a:solidFill>
              <a:srgbClr val="B152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618F55E-863E-48EB-97B8-5C524C8688F5}"/>
                </a:ext>
              </a:extLst>
            </p:cNvPr>
            <p:cNvSpPr txBox="1"/>
            <p:nvPr/>
          </p:nvSpPr>
          <p:spPr>
            <a:xfrm>
              <a:off x="646982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تخليص الجسم من السموم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05561AF-1BE6-4292-8A66-A62B82B1B751}"/>
              </a:ext>
            </a:extLst>
          </p:cNvPr>
          <p:cNvGrpSpPr/>
          <p:nvPr/>
        </p:nvGrpSpPr>
        <p:grpSpPr>
          <a:xfrm>
            <a:off x="9311112" y="4568979"/>
            <a:ext cx="2045010" cy="1247917"/>
            <a:chOff x="7888712" y="4544424"/>
            <a:chExt cx="2045010" cy="12479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DD17877-ED78-4A50-9792-880DDF435F90}"/>
                </a:ext>
              </a:extLst>
            </p:cNvPr>
            <p:cNvSpPr/>
            <p:nvPr/>
          </p:nvSpPr>
          <p:spPr>
            <a:xfrm flipV="1">
              <a:off x="8767311" y="454442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3B7D242-6AD0-4978-A43E-E7AF687C9C41}"/>
                </a:ext>
              </a:extLst>
            </p:cNvPr>
            <p:cNvSpPr/>
            <p:nvPr/>
          </p:nvSpPr>
          <p:spPr>
            <a:xfrm rot="16200000" flipV="1">
              <a:off x="8744452" y="459014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7CCCC32-2933-4675-BCFE-7A9F7F17BEAC}"/>
                </a:ext>
              </a:extLst>
            </p:cNvPr>
            <p:cNvSpPr/>
            <p:nvPr/>
          </p:nvSpPr>
          <p:spPr>
            <a:xfrm rot="16200000" flipV="1">
              <a:off x="8755532" y="5257810"/>
              <a:ext cx="45719" cy="1005840"/>
            </a:xfrm>
            <a:prstGeom prst="rect">
              <a:avLst/>
            </a:prstGeom>
            <a:solidFill>
              <a:srgbClr val="DB5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0E5E7AF-7E7D-4246-9E5F-BF7854FC2D4A}"/>
                </a:ext>
              </a:extLst>
            </p:cNvPr>
            <p:cNvSpPr txBox="1"/>
            <p:nvPr/>
          </p:nvSpPr>
          <p:spPr>
            <a:xfrm>
              <a:off x="7888712" y="5146010"/>
              <a:ext cx="20450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من مسحوق الخبز (باكنج بودر)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1" y="50432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فوائد المشروبات 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3D3204C-8CD0-4A1A-8BB3-F5EB10DEC6EA}"/>
              </a:ext>
            </a:extLst>
          </p:cNvPr>
          <p:cNvSpPr/>
          <p:nvPr/>
        </p:nvSpPr>
        <p:spPr>
          <a:xfrm rot="10800000">
            <a:off x="11112308" y="2017478"/>
            <a:ext cx="582196" cy="635091"/>
          </a:xfrm>
          <a:custGeom>
            <a:avLst/>
            <a:gdLst>
              <a:gd name="connsiteX0" fmla="*/ 314185 w 3126929"/>
              <a:gd name="connsiteY0" fmla="*/ 0 h 727424"/>
              <a:gd name="connsiteX1" fmla="*/ 3126929 w 3126929"/>
              <a:gd name="connsiteY1" fmla="*/ 0 h 727424"/>
              <a:gd name="connsiteX2" fmla="*/ 3126929 w 3126929"/>
              <a:gd name="connsiteY2" fmla="*/ 413239 h 727424"/>
              <a:gd name="connsiteX3" fmla="*/ 314185 w 3126929"/>
              <a:gd name="connsiteY3" fmla="*/ 413239 h 727424"/>
              <a:gd name="connsiteX4" fmla="*/ 0 w 3126929"/>
              <a:gd name="connsiteY4" fmla="*/ 727424 h 727424"/>
              <a:gd name="connsiteX5" fmla="*/ 0 w 3126929"/>
              <a:gd name="connsiteY5" fmla="*/ 314185 h 727424"/>
              <a:gd name="connsiteX6" fmla="*/ 314185 w 3126929"/>
              <a:gd name="connsiteY6" fmla="*/ 0 h 7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929" h="727424">
                <a:moveTo>
                  <a:pt x="314185" y="0"/>
                </a:moveTo>
                <a:lnTo>
                  <a:pt x="3126929" y="0"/>
                </a:lnTo>
                <a:lnTo>
                  <a:pt x="3126929" y="413239"/>
                </a:lnTo>
                <a:lnTo>
                  <a:pt x="314185" y="413239"/>
                </a:lnTo>
                <a:cubicBezTo>
                  <a:pt x="140665" y="413239"/>
                  <a:pt x="0" y="553904"/>
                  <a:pt x="0" y="727424"/>
                </a:cubicBezTo>
                <a:lnTo>
                  <a:pt x="0" y="314185"/>
                </a:lnTo>
                <a:cubicBezTo>
                  <a:pt x="0" y="140665"/>
                  <a:pt x="140665" y="0"/>
                  <a:pt x="314185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المشروبات الباردة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العصير : مشروب لذيذ الطعم يحضر من عصير الفواكع أو الخضراوات ، غني بالفيتامينات و الأملاح المعدنية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المشروبات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88896" y="3993710"/>
              <a:ext cx="780352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E4083DA-967F-4A48-8B82-2452C3908A3B}"/>
              </a:ext>
            </a:extLst>
          </p:cNvPr>
          <p:cNvGrpSpPr/>
          <p:nvPr/>
        </p:nvGrpSpPr>
        <p:grpSpPr>
          <a:xfrm flipH="1" flipV="1">
            <a:off x="9866920" y="2991514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8410C85-15DE-48D6-B73C-C744C31BCF5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1B75A97-38E0-4CE5-97E3-BCB0D441FF08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A0F4A2B-5866-4B2C-8255-3C7E0BBC2A43}"/>
              </a:ext>
            </a:extLst>
          </p:cNvPr>
          <p:cNvSpPr txBox="1"/>
          <p:nvPr/>
        </p:nvSpPr>
        <p:spPr>
          <a:xfrm>
            <a:off x="2888976" y="3186056"/>
            <a:ext cx="8061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ينقسم العصير إلى نوعين : طازج ، محفوظ</a:t>
            </a:r>
          </a:p>
        </p:txBody>
      </p:sp>
    </p:spTree>
    <p:extLst>
      <p:ext uri="{BB962C8B-B14F-4D97-AF65-F5344CB8AC3E}">
        <p14:creationId xmlns:p14="http://schemas.microsoft.com/office/powerpoint/2010/main" val="250793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أيهما أفضل العصير الطازج أم المحفوظ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08335" cy="1704238"/>
            <a:chOff x="1734079" y="-362161"/>
            <a:chExt cx="2683463" cy="1643679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351101"/>
              <a:ext cx="2202899" cy="1632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الطازج أفضل فيه مواد غذائية و هو خال من المواد الملونة و الحافظة أما المحفوظ ففيه مواد ملونة و حافظة وهو خال من المواد المغذية 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7E33C49D-68A9-40EC-9AE6-B7AF24ED2C6D}"/>
              </a:ext>
            </a:extLst>
          </p:cNvPr>
          <p:cNvSpPr/>
          <p:nvPr/>
        </p:nvSpPr>
        <p:spPr>
          <a:xfrm flipH="1">
            <a:off x="5302121" y="2546632"/>
            <a:ext cx="457201" cy="3550196"/>
          </a:xfrm>
          <a:prstGeom prst="ellipse">
            <a:avLst/>
          </a:prstGeom>
          <a:gradFill flip="none" rotWithShape="1">
            <a:gsLst>
              <a:gs pos="29000">
                <a:schemeClr val="tx1"/>
              </a:gs>
              <a:gs pos="100000">
                <a:schemeClr val="bg1">
                  <a:alpha val="81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71176D-2BCF-4636-9BDE-0F669C4A6169}"/>
              </a:ext>
            </a:extLst>
          </p:cNvPr>
          <p:cNvSpPr/>
          <p:nvPr/>
        </p:nvSpPr>
        <p:spPr>
          <a:xfrm>
            <a:off x="6560062" y="2498881"/>
            <a:ext cx="457201" cy="3550196"/>
          </a:xfrm>
          <a:prstGeom prst="ellipse">
            <a:avLst/>
          </a:prstGeom>
          <a:gradFill flip="none" rotWithShape="1">
            <a:gsLst>
              <a:gs pos="29000">
                <a:schemeClr val="tx1"/>
              </a:gs>
              <a:gs pos="100000">
                <a:schemeClr val="bg1">
                  <a:alpha val="81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3E797454-E2B3-40C4-9B1E-99B52784D061}"/>
              </a:ext>
            </a:extLst>
          </p:cNvPr>
          <p:cNvSpPr/>
          <p:nvPr/>
        </p:nvSpPr>
        <p:spPr>
          <a:xfrm>
            <a:off x="3305908" y="247637"/>
            <a:ext cx="914400" cy="914400"/>
          </a:xfrm>
          <a:prstGeom prst="diamond">
            <a:avLst/>
          </a:prstGeom>
          <a:noFill/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826301114">
                  <a:custGeom>
                    <a:avLst/>
                    <a:gdLst>
                      <a:gd name="connsiteX0" fmla="*/ 0 w 914400"/>
                      <a:gd name="connsiteY0" fmla="*/ 457200 h 914400"/>
                      <a:gd name="connsiteX1" fmla="*/ 214884 w 914400"/>
                      <a:gd name="connsiteY1" fmla="*/ 242316 h 914400"/>
                      <a:gd name="connsiteX2" fmla="*/ 457200 w 914400"/>
                      <a:gd name="connsiteY2" fmla="*/ 0 h 914400"/>
                      <a:gd name="connsiteX3" fmla="*/ 676656 w 914400"/>
                      <a:gd name="connsiteY3" fmla="*/ 219456 h 914400"/>
                      <a:gd name="connsiteX4" fmla="*/ 914400 w 914400"/>
                      <a:gd name="connsiteY4" fmla="*/ 457200 h 914400"/>
                      <a:gd name="connsiteX5" fmla="*/ 699516 w 914400"/>
                      <a:gd name="connsiteY5" fmla="*/ 672084 h 914400"/>
                      <a:gd name="connsiteX6" fmla="*/ 457200 w 914400"/>
                      <a:gd name="connsiteY6" fmla="*/ 914400 h 914400"/>
                      <a:gd name="connsiteX7" fmla="*/ 242316 w 914400"/>
                      <a:gd name="connsiteY7" fmla="*/ 699516 h 914400"/>
                      <a:gd name="connsiteX8" fmla="*/ 0 w 914400"/>
                      <a:gd name="connsiteY8" fmla="*/ 457200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4400" h="914400" extrusionOk="0">
                        <a:moveTo>
                          <a:pt x="0" y="457200"/>
                        </a:moveTo>
                        <a:cubicBezTo>
                          <a:pt x="77731" y="359309"/>
                          <a:pt x="178979" y="328269"/>
                          <a:pt x="214884" y="242316"/>
                        </a:cubicBezTo>
                        <a:cubicBezTo>
                          <a:pt x="250789" y="156363"/>
                          <a:pt x="419978" y="66571"/>
                          <a:pt x="457200" y="0"/>
                        </a:cubicBezTo>
                        <a:cubicBezTo>
                          <a:pt x="569909" y="95178"/>
                          <a:pt x="573421" y="130319"/>
                          <a:pt x="676656" y="219456"/>
                        </a:cubicBezTo>
                        <a:cubicBezTo>
                          <a:pt x="779891" y="308593"/>
                          <a:pt x="781649" y="360992"/>
                          <a:pt x="914400" y="457200"/>
                        </a:cubicBezTo>
                        <a:cubicBezTo>
                          <a:pt x="860197" y="521215"/>
                          <a:pt x="754131" y="605868"/>
                          <a:pt x="699516" y="672084"/>
                        </a:cubicBezTo>
                        <a:cubicBezTo>
                          <a:pt x="644901" y="738300"/>
                          <a:pt x="522598" y="826108"/>
                          <a:pt x="457200" y="914400"/>
                        </a:cubicBezTo>
                        <a:cubicBezTo>
                          <a:pt x="369218" y="830139"/>
                          <a:pt x="299314" y="733166"/>
                          <a:pt x="242316" y="699516"/>
                        </a:cubicBezTo>
                        <a:cubicBezTo>
                          <a:pt x="185318" y="665866"/>
                          <a:pt x="125303" y="561747"/>
                          <a:pt x="0" y="45720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D14188-A316-40F6-BC12-05E604CCB079}"/>
              </a:ext>
            </a:extLst>
          </p:cNvPr>
          <p:cNvSpPr txBox="1"/>
          <p:nvPr/>
        </p:nvSpPr>
        <p:spPr>
          <a:xfrm>
            <a:off x="2694072" y="1056151"/>
            <a:ext cx="211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الشراب</a:t>
            </a:r>
            <a:endParaRPr lang="en-US" sz="2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94B01CEB-2451-4254-8BBA-A46209683BEF}"/>
              </a:ext>
            </a:extLst>
          </p:cNvPr>
          <p:cNvSpPr/>
          <p:nvPr/>
        </p:nvSpPr>
        <p:spPr>
          <a:xfrm>
            <a:off x="7784122" y="247637"/>
            <a:ext cx="914400" cy="914400"/>
          </a:xfrm>
          <a:prstGeom prst="diamond">
            <a:avLst/>
          </a:pr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826301114">
                  <a:custGeom>
                    <a:avLst/>
                    <a:gdLst>
                      <a:gd name="connsiteX0" fmla="*/ 0 w 914400"/>
                      <a:gd name="connsiteY0" fmla="*/ 457200 h 914400"/>
                      <a:gd name="connsiteX1" fmla="*/ 214884 w 914400"/>
                      <a:gd name="connsiteY1" fmla="*/ 242316 h 914400"/>
                      <a:gd name="connsiteX2" fmla="*/ 457200 w 914400"/>
                      <a:gd name="connsiteY2" fmla="*/ 0 h 914400"/>
                      <a:gd name="connsiteX3" fmla="*/ 676656 w 914400"/>
                      <a:gd name="connsiteY3" fmla="*/ 219456 h 914400"/>
                      <a:gd name="connsiteX4" fmla="*/ 914400 w 914400"/>
                      <a:gd name="connsiteY4" fmla="*/ 457200 h 914400"/>
                      <a:gd name="connsiteX5" fmla="*/ 699516 w 914400"/>
                      <a:gd name="connsiteY5" fmla="*/ 672084 h 914400"/>
                      <a:gd name="connsiteX6" fmla="*/ 457200 w 914400"/>
                      <a:gd name="connsiteY6" fmla="*/ 914400 h 914400"/>
                      <a:gd name="connsiteX7" fmla="*/ 242316 w 914400"/>
                      <a:gd name="connsiteY7" fmla="*/ 699516 h 914400"/>
                      <a:gd name="connsiteX8" fmla="*/ 0 w 914400"/>
                      <a:gd name="connsiteY8" fmla="*/ 457200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4400" h="914400" extrusionOk="0">
                        <a:moveTo>
                          <a:pt x="0" y="457200"/>
                        </a:moveTo>
                        <a:cubicBezTo>
                          <a:pt x="77731" y="359309"/>
                          <a:pt x="178979" y="328269"/>
                          <a:pt x="214884" y="242316"/>
                        </a:cubicBezTo>
                        <a:cubicBezTo>
                          <a:pt x="250789" y="156363"/>
                          <a:pt x="419978" y="66571"/>
                          <a:pt x="457200" y="0"/>
                        </a:cubicBezTo>
                        <a:cubicBezTo>
                          <a:pt x="569909" y="95178"/>
                          <a:pt x="573421" y="130319"/>
                          <a:pt x="676656" y="219456"/>
                        </a:cubicBezTo>
                        <a:cubicBezTo>
                          <a:pt x="779891" y="308593"/>
                          <a:pt x="781649" y="360992"/>
                          <a:pt x="914400" y="457200"/>
                        </a:cubicBezTo>
                        <a:cubicBezTo>
                          <a:pt x="860197" y="521215"/>
                          <a:pt x="754131" y="605868"/>
                          <a:pt x="699516" y="672084"/>
                        </a:cubicBezTo>
                        <a:cubicBezTo>
                          <a:pt x="644901" y="738300"/>
                          <a:pt x="522598" y="826108"/>
                          <a:pt x="457200" y="914400"/>
                        </a:cubicBezTo>
                        <a:cubicBezTo>
                          <a:pt x="369218" y="830139"/>
                          <a:pt x="299314" y="733166"/>
                          <a:pt x="242316" y="699516"/>
                        </a:cubicBezTo>
                        <a:cubicBezTo>
                          <a:pt x="185318" y="665866"/>
                          <a:pt x="125303" y="561747"/>
                          <a:pt x="0" y="45720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24306A-D534-4F0F-AE01-A4E6F5866479}"/>
              </a:ext>
            </a:extLst>
          </p:cNvPr>
          <p:cNvSpPr txBox="1"/>
          <p:nvPr/>
        </p:nvSpPr>
        <p:spPr>
          <a:xfrm>
            <a:off x="7186245" y="1057524"/>
            <a:ext cx="211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العصير</a:t>
            </a:r>
            <a:endParaRPr lang="en-US" sz="2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DE1F7F-D1B5-4581-9111-A5D6151C0CDA}"/>
              </a:ext>
            </a:extLst>
          </p:cNvPr>
          <p:cNvSpPr/>
          <p:nvPr/>
        </p:nvSpPr>
        <p:spPr>
          <a:xfrm>
            <a:off x="5828714" y="557126"/>
            <a:ext cx="534572" cy="53457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8E0D2-387E-4596-9EE8-FF94E9B5FB2F}"/>
              </a:ext>
            </a:extLst>
          </p:cNvPr>
          <p:cNvSpPr txBox="1"/>
          <p:nvPr/>
        </p:nvSpPr>
        <p:spPr>
          <a:xfrm>
            <a:off x="5737273" y="639746"/>
            <a:ext cx="68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75477-8145-4AEF-AC92-B23B1B3B9F2F}"/>
              </a:ext>
            </a:extLst>
          </p:cNvPr>
          <p:cNvSpPr/>
          <p:nvPr/>
        </p:nvSpPr>
        <p:spPr>
          <a:xfrm>
            <a:off x="5443638" y="2370684"/>
            <a:ext cx="1420836" cy="3889439"/>
          </a:xfrm>
          <a:prstGeom prst="rect">
            <a:avLst/>
          </a:prstGeom>
          <a:gradFill flip="none" rotWithShape="1">
            <a:gsLst>
              <a:gs pos="49600">
                <a:schemeClr val="bg1">
                  <a:lumMod val="85000"/>
                </a:schemeClr>
              </a:gs>
              <a:gs pos="27000">
                <a:schemeClr val="bg1">
                  <a:lumMod val="95000"/>
                </a:schemeClr>
              </a:gs>
              <a:gs pos="96000">
                <a:schemeClr val="bg1"/>
              </a:gs>
              <a:gs pos="9000">
                <a:schemeClr val="bg1"/>
              </a:gs>
              <a:gs pos="73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Bullseye">
            <a:extLst>
              <a:ext uri="{FF2B5EF4-FFF2-40B4-BE49-F238E27FC236}">
                <a16:creationId xmlns:a16="http://schemas.microsoft.com/office/drawing/2014/main" id="{979964D6-1ECB-428A-9278-E5C0543A0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6427" y="3373697"/>
            <a:ext cx="274320" cy="274320"/>
          </a:xfrm>
          <a:prstGeom prst="rect">
            <a:avLst/>
          </a:prstGeom>
        </p:spPr>
      </p:pic>
      <p:pic>
        <p:nvPicPr>
          <p:cNvPr id="17" name="Graphic 16" descr="Bank">
            <a:extLst>
              <a:ext uri="{FF2B5EF4-FFF2-40B4-BE49-F238E27FC236}">
                <a16:creationId xmlns:a16="http://schemas.microsoft.com/office/drawing/2014/main" id="{5AFE6FE2-4EB3-47CA-AE1C-FADE8324ED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6427" y="2633716"/>
            <a:ext cx="274320" cy="274320"/>
          </a:xfrm>
          <a:prstGeom prst="rect">
            <a:avLst/>
          </a:prstGeom>
        </p:spPr>
      </p:pic>
      <p:pic>
        <p:nvPicPr>
          <p:cNvPr id="19" name="Graphic 18" descr="Boardroom">
            <a:extLst>
              <a:ext uri="{FF2B5EF4-FFF2-40B4-BE49-F238E27FC236}">
                <a16:creationId xmlns:a16="http://schemas.microsoft.com/office/drawing/2014/main" id="{CAF57950-A663-4B61-8A98-ECCD0BB9A3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6427" y="4113678"/>
            <a:ext cx="274320" cy="2743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40E6358-B567-41D4-912A-9E9A382090DF}"/>
              </a:ext>
            </a:extLst>
          </p:cNvPr>
          <p:cNvSpPr txBox="1"/>
          <p:nvPr/>
        </p:nvSpPr>
        <p:spPr>
          <a:xfrm>
            <a:off x="5733587" y="2646424"/>
            <a:ext cx="11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latin typeface="Century Gothic" panose="020B0502020202020204" pitchFamily="34" charset="0"/>
              </a:rPr>
              <a:t>تعريفه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493144-32FC-447B-8C10-B4BE7901A691}"/>
              </a:ext>
            </a:extLst>
          </p:cNvPr>
          <p:cNvSpPr txBox="1"/>
          <p:nvPr/>
        </p:nvSpPr>
        <p:spPr>
          <a:xfrm>
            <a:off x="5847223" y="3364183"/>
            <a:ext cx="11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latin typeface="Century Gothic" panose="020B0502020202020204" pitchFamily="34" charset="0"/>
              </a:rPr>
              <a:t>مكوناته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67531F-FD5B-4416-9D8D-7C4A5CBBFEBB}"/>
              </a:ext>
            </a:extLst>
          </p:cNvPr>
          <p:cNvSpPr txBox="1"/>
          <p:nvPr/>
        </p:nvSpPr>
        <p:spPr>
          <a:xfrm>
            <a:off x="5851384" y="4124812"/>
            <a:ext cx="11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latin typeface="Century Gothic" panose="020B0502020202020204" pitchFamily="34" charset="0"/>
              </a:rPr>
              <a:t>قيمته الغذائية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17C883F-A883-4528-89C4-F8BA40A4A402}"/>
              </a:ext>
            </a:extLst>
          </p:cNvPr>
          <p:cNvSpPr txBox="1"/>
          <p:nvPr/>
        </p:nvSpPr>
        <p:spPr>
          <a:xfrm>
            <a:off x="-101600" y="2601599"/>
            <a:ext cx="2767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Y"/>
            </a:defPPr>
            <a:lvl1pPr algn="r">
              <a:defRPr sz="1600"/>
            </a:lvl1pPr>
          </a:lstStyle>
          <a:p>
            <a:r>
              <a:rPr lang="ar-SY" dirty="0"/>
              <a:t>شراب البرتقال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ABBFD4C-67A1-4739-AFA1-321666082E37}"/>
              </a:ext>
            </a:extLst>
          </p:cNvPr>
          <p:cNvSpPr txBox="1"/>
          <p:nvPr/>
        </p:nvSpPr>
        <p:spPr>
          <a:xfrm>
            <a:off x="-113167" y="3422344"/>
            <a:ext cx="332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/>
              <a:t>يحوي نكهة طبيعية أو صناعية ، سكر ، ماء</a:t>
            </a:r>
            <a:endParaRPr lang="en-US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54DA672-BBC2-44E3-8A7F-81B8F50EF051}"/>
              </a:ext>
            </a:extLst>
          </p:cNvPr>
          <p:cNvSpPr txBox="1"/>
          <p:nvPr/>
        </p:nvSpPr>
        <p:spPr>
          <a:xfrm>
            <a:off x="-89083" y="4079617"/>
            <a:ext cx="3169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/>
              <a:t>لا يحتوي على العناصر الغذائية الضرورية للجسم</a:t>
            </a:r>
            <a:endParaRPr lang="en-US" sz="16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9851856-7FC9-44EE-9F16-4BE84888E4AC}"/>
              </a:ext>
            </a:extLst>
          </p:cNvPr>
          <p:cNvSpPr txBox="1"/>
          <p:nvPr/>
        </p:nvSpPr>
        <p:spPr>
          <a:xfrm>
            <a:off x="9833317" y="2615429"/>
            <a:ext cx="2358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/>
              <a:t>عصير المانجو</a:t>
            </a:r>
            <a:endParaRPr lang="en-US" sz="16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7D2A0F1-595A-4F8C-AAEF-FFBB1529A6D1}"/>
              </a:ext>
            </a:extLst>
          </p:cNvPr>
          <p:cNvSpPr txBox="1"/>
          <p:nvPr/>
        </p:nvSpPr>
        <p:spPr>
          <a:xfrm>
            <a:off x="9510379" y="3411052"/>
            <a:ext cx="3099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/>
              <a:t>مانجو – ماء -سكر</a:t>
            </a:r>
            <a:endParaRPr lang="en-US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02930D0-5BDA-4D05-941E-E198CEBEF1FC}"/>
              </a:ext>
            </a:extLst>
          </p:cNvPr>
          <p:cNvSpPr txBox="1"/>
          <p:nvPr/>
        </p:nvSpPr>
        <p:spPr>
          <a:xfrm>
            <a:off x="8378708" y="4109090"/>
            <a:ext cx="2681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/>
              <a:t>يحوي نسبة مرتفعة من الأملاح المعدنية و الفيتامينات</a:t>
            </a:r>
            <a:endParaRPr lang="en-US" sz="1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2853175" y="2646425"/>
            <a:ext cx="2255791" cy="457200"/>
            <a:chOff x="2853175" y="2646425"/>
            <a:chExt cx="2255791" cy="457200"/>
          </a:xfrm>
        </p:grpSpPr>
        <p:sp>
          <p:nvSpPr>
            <p:cNvPr id="32" name="Rectangle: Top Corners Rounded 31">
              <a:extLst>
                <a:ext uri="{FF2B5EF4-FFF2-40B4-BE49-F238E27FC236}">
                  <a16:creationId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704457" y="1795143"/>
              <a:ext cx="457200" cy="215976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4132478" y="2720146"/>
              <a:ext cx="715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200" b="1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3496657" y="3373092"/>
            <a:ext cx="1612308" cy="457200"/>
            <a:chOff x="3496657" y="3373092"/>
            <a:chExt cx="1612308" cy="457200"/>
          </a:xfrm>
        </p:grpSpPr>
        <p:sp>
          <p:nvSpPr>
            <p:cNvPr id="36" name="Rectangle: Top Corners Rounded 35">
              <a:extLst>
                <a:ext uri="{FF2B5EF4-FFF2-40B4-BE49-F238E27FC236}">
                  <a16:creationId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4026198" y="2843551"/>
              <a:ext cx="457200" cy="151628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4132478" y="3428237"/>
              <a:ext cx="715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200" b="1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EED4B1-5ED6-4732-B839-1953B3F4F4B7}"/>
              </a:ext>
            </a:extLst>
          </p:cNvPr>
          <p:cNvGrpSpPr/>
          <p:nvPr/>
        </p:nvGrpSpPr>
        <p:grpSpPr>
          <a:xfrm>
            <a:off x="3169190" y="4099759"/>
            <a:ext cx="1947786" cy="457200"/>
            <a:chOff x="3169190" y="4099759"/>
            <a:chExt cx="1947786" cy="457200"/>
          </a:xfrm>
        </p:grpSpPr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7E1668DB-B08E-4EF3-86B2-5A957541CAD6}"/>
                </a:ext>
              </a:extLst>
            </p:cNvPr>
            <p:cNvSpPr/>
            <p:nvPr/>
          </p:nvSpPr>
          <p:spPr>
            <a:xfrm rot="5400000">
              <a:off x="3862464" y="3406485"/>
              <a:ext cx="457200" cy="184374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2BA2B613-CC6D-496F-A325-505D02E1B725}"/>
                </a:ext>
              </a:extLst>
            </p:cNvPr>
            <p:cNvSpPr/>
            <p:nvPr/>
          </p:nvSpPr>
          <p:spPr>
            <a:xfrm rot="5400000">
              <a:off x="4949256" y="4271743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0DAC563-0D2B-49A0-9829-AA3D0E03DC55}"/>
                </a:ext>
              </a:extLst>
            </p:cNvPr>
            <p:cNvSpPr txBox="1"/>
            <p:nvPr/>
          </p:nvSpPr>
          <p:spPr>
            <a:xfrm>
              <a:off x="4132478" y="4191986"/>
              <a:ext cx="715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200" b="1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>
            <a:off x="7182714" y="2646425"/>
            <a:ext cx="2652947" cy="457200"/>
            <a:chOff x="7182714" y="2432388"/>
            <a:chExt cx="2652947" cy="457200"/>
          </a:xfrm>
        </p:grpSpPr>
        <p:sp>
          <p:nvSpPr>
            <p:cNvPr id="48" name="Rectangle: Top Corners Rounded 47">
              <a:extLst>
                <a:ext uri="{FF2B5EF4-FFF2-40B4-BE49-F238E27FC236}">
                  <a16:creationId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333816" y="1387743"/>
              <a:ext cx="457200" cy="254649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156510" y="2590230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36690" y="2517502"/>
              <a:ext cx="715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404CC9-FC57-4D14-B9C7-B4988726E107}"/>
              </a:ext>
            </a:extLst>
          </p:cNvPr>
          <p:cNvGrpSpPr/>
          <p:nvPr/>
        </p:nvGrpSpPr>
        <p:grpSpPr>
          <a:xfrm>
            <a:off x="7182715" y="3373092"/>
            <a:ext cx="2113685" cy="457200"/>
            <a:chOff x="7182715" y="3137601"/>
            <a:chExt cx="2113685" cy="457200"/>
          </a:xfrm>
        </p:grpSpPr>
        <p:sp>
          <p:nvSpPr>
            <p:cNvPr id="51" name="Rectangle: Top Corners Rounded 50">
              <a:extLst>
                <a:ext uri="{FF2B5EF4-FFF2-40B4-BE49-F238E27FC236}">
                  <a16:creationId xmlns:a16="http://schemas.microsoft.com/office/drawing/2014/main" id="{2DE98D18-7F0A-4DB9-BE37-3A267811A2D6}"/>
                </a:ext>
              </a:extLst>
            </p:cNvPr>
            <p:cNvSpPr/>
            <p:nvPr/>
          </p:nvSpPr>
          <p:spPr>
            <a:xfrm rot="16200000" flipH="1">
              <a:off x="8064186" y="2362586"/>
              <a:ext cx="457200" cy="200722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914E5E0B-5DA6-401E-A7FF-72AD204C2BBF}"/>
                </a:ext>
              </a:extLst>
            </p:cNvPr>
            <p:cNvSpPr/>
            <p:nvPr/>
          </p:nvSpPr>
          <p:spPr>
            <a:xfrm rot="16200000" flipH="1">
              <a:off x="7156511" y="3296899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C5E4B03-E0A8-483C-8182-99E0FDB871CB}"/>
                </a:ext>
              </a:extLst>
            </p:cNvPr>
            <p:cNvSpPr txBox="1"/>
            <p:nvPr/>
          </p:nvSpPr>
          <p:spPr>
            <a:xfrm>
              <a:off x="7336690" y="3241313"/>
              <a:ext cx="715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97A132-326C-41AC-B28B-ECE11C15EFD7}"/>
              </a:ext>
            </a:extLst>
          </p:cNvPr>
          <p:cNvGrpSpPr/>
          <p:nvPr/>
        </p:nvGrpSpPr>
        <p:grpSpPr>
          <a:xfrm>
            <a:off x="7182715" y="4099759"/>
            <a:ext cx="1163001" cy="457200"/>
            <a:chOff x="7182715" y="3901195"/>
            <a:chExt cx="1163001" cy="457200"/>
          </a:xfrm>
        </p:grpSpPr>
        <p:sp>
          <p:nvSpPr>
            <p:cNvPr id="54" name="Rectangle: Top Corners Rounded 53">
              <a:extLst>
                <a:ext uri="{FF2B5EF4-FFF2-40B4-BE49-F238E27FC236}">
                  <a16:creationId xmlns:a16="http://schemas.microsoft.com/office/drawing/2014/main" id="{32AAAFD6-08E1-4F95-9B4A-CE0AFE75DA4C}"/>
                </a:ext>
              </a:extLst>
            </p:cNvPr>
            <p:cNvSpPr/>
            <p:nvPr/>
          </p:nvSpPr>
          <p:spPr>
            <a:xfrm rot="16200000" flipH="1">
              <a:off x="7588844" y="3601522"/>
              <a:ext cx="457200" cy="105654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1EEED010-6B4C-4A78-966C-F851EC39A30F}"/>
                </a:ext>
              </a:extLst>
            </p:cNvPr>
            <p:cNvSpPr/>
            <p:nvPr/>
          </p:nvSpPr>
          <p:spPr>
            <a:xfrm rot="16200000" flipH="1">
              <a:off x="7156511" y="4068982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D8351C2-FA88-4830-A76F-1A46E5765413}"/>
                </a:ext>
              </a:extLst>
            </p:cNvPr>
            <p:cNvSpPr txBox="1"/>
            <p:nvPr/>
          </p:nvSpPr>
          <p:spPr>
            <a:xfrm>
              <a:off x="7336690" y="3995415"/>
              <a:ext cx="715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50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70369790-1143-4956-8390-EFD1D1BA0871}"/>
              </a:ext>
            </a:extLst>
          </p:cNvPr>
          <p:cNvSpPr/>
          <p:nvPr/>
        </p:nvSpPr>
        <p:spPr>
          <a:xfrm>
            <a:off x="3518217" y="3390027"/>
            <a:ext cx="1828800" cy="1828800"/>
          </a:xfrm>
          <a:prstGeom prst="donut">
            <a:avLst>
              <a:gd name="adj" fmla="val 12344"/>
            </a:avLst>
          </a:prstGeom>
          <a:solidFill>
            <a:srgbClr val="7030A0"/>
          </a:solidFill>
          <a:ln>
            <a:solidFill>
              <a:srgbClr val="7030A0"/>
            </a:solidFill>
          </a:ln>
          <a:effectLst/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FF3DF636-F69E-47C5-B4DF-DD17C0EC1027}"/>
              </a:ext>
            </a:extLst>
          </p:cNvPr>
          <p:cNvSpPr/>
          <p:nvPr/>
        </p:nvSpPr>
        <p:spPr>
          <a:xfrm>
            <a:off x="3718302" y="2494271"/>
            <a:ext cx="2743200" cy="2743200"/>
          </a:xfrm>
          <a:prstGeom prst="donut">
            <a:avLst>
              <a:gd name="adj" fmla="val 12344"/>
            </a:avLst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ircle: Hollow 11">
            <a:extLst>
              <a:ext uri="{FF2B5EF4-FFF2-40B4-BE49-F238E27FC236}">
                <a16:creationId xmlns:a16="http://schemas.microsoft.com/office/drawing/2014/main" id="{E4920F95-AD08-4223-9AA1-814E01F43FBD}"/>
              </a:ext>
            </a:extLst>
          </p:cNvPr>
          <p:cNvSpPr/>
          <p:nvPr/>
        </p:nvSpPr>
        <p:spPr>
          <a:xfrm>
            <a:off x="4160256" y="1353729"/>
            <a:ext cx="3657600" cy="3657600"/>
          </a:xfrm>
          <a:prstGeom prst="donut">
            <a:avLst>
              <a:gd name="adj" fmla="val 12344"/>
            </a:avLst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9BE9DD6-21ED-48B6-AD33-AC1DD8FA1AAA}"/>
              </a:ext>
            </a:extLst>
          </p:cNvPr>
          <p:cNvSpPr/>
          <p:nvPr/>
        </p:nvSpPr>
        <p:spPr>
          <a:xfrm>
            <a:off x="5385582" y="1380526"/>
            <a:ext cx="2743200" cy="2743200"/>
          </a:xfrm>
          <a:prstGeom prst="donut">
            <a:avLst>
              <a:gd name="adj" fmla="val 12344"/>
            </a:avLst>
          </a:prstGeom>
          <a:solidFill>
            <a:srgbClr val="FF0066"/>
          </a:solidFill>
          <a:ln>
            <a:solidFill>
              <a:srgbClr val="FF0066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ircle: Hollow 13">
            <a:extLst>
              <a:ext uri="{FF2B5EF4-FFF2-40B4-BE49-F238E27FC236}">
                <a16:creationId xmlns:a16="http://schemas.microsoft.com/office/drawing/2014/main" id="{36183EBD-8E72-458C-BF2F-4B2075A0D34E}"/>
              </a:ext>
            </a:extLst>
          </p:cNvPr>
          <p:cNvSpPr/>
          <p:nvPr/>
        </p:nvSpPr>
        <p:spPr>
          <a:xfrm>
            <a:off x="6431010" y="1325387"/>
            <a:ext cx="1828800" cy="1828800"/>
          </a:xfrm>
          <a:prstGeom prst="donut">
            <a:avLst>
              <a:gd name="adj" fmla="val 12344"/>
            </a:avLst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BBBF60-1CA6-4FD0-937A-928E97911D06}"/>
              </a:ext>
            </a:extLst>
          </p:cNvPr>
          <p:cNvSpPr/>
          <p:nvPr/>
        </p:nvSpPr>
        <p:spPr>
          <a:xfrm>
            <a:off x="3852076" y="4882815"/>
            <a:ext cx="4821707" cy="649798"/>
          </a:xfrm>
          <a:prstGeom prst="ellipse">
            <a:avLst/>
          </a:prstGeom>
          <a:gradFill flip="none" rotWithShape="1">
            <a:gsLst>
              <a:gs pos="4000">
                <a:schemeClr val="tx1">
                  <a:alpha val="0"/>
                </a:schemeClr>
              </a:gs>
              <a:gs pos="48640">
                <a:srgbClr val="000000">
                  <a:alpha val="21000"/>
                </a:srgb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7AAE19-F477-4636-A16E-370E595B12C0}"/>
              </a:ext>
            </a:extLst>
          </p:cNvPr>
          <p:cNvGrpSpPr/>
          <p:nvPr/>
        </p:nvGrpSpPr>
        <p:grpSpPr>
          <a:xfrm>
            <a:off x="2737493" y="3054016"/>
            <a:ext cx="6046997" cy="2052321"/>
            <a:chOff x="2737493" y="3054016"/>
            <a:chExt cx="6046997" cy="205232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5D7CAA1-1031-4A33-BF1F-B83E246F03E7}"/>
                </a:ext>
              </a:extLst>
            </p:cNvPr>
            <p:cNvSpPr/>
            <p:nvPr/>
          </p:nvSpPr>
          <p:spPr>
            <a:xfrm rot="19493013">
              <a:off x="2737493" y="3054016"/>
              <a:ext cx="6046997" cy="427985"/>
            </a:xfrm>
            <a:custGeom>
              <a:avLst/>
              <a:gdLst>
                <a:gd name="connsiteX0" fmla="*/ 899428 w 6046997"/>
                <a:gd name="connsiteY0" fmla="*/ 194277 h 427985"/>
                <a:gd name="connsiteX1" fmla="*/ 899047 w 6046997"/>
                <a:gd name="connsiteY1" fmla="*/ 233708 h 427985"/>
                <a:gd name="connsiteX2" fmla="*/ 0 w 6046997"/>
                <a:gd name="connsiteY2" fmla="*/ 233708 h 427985"/>
                <a:gd name="connsiteX3" fmla="*/ 0 w 6046997"/>
                <a:gd name="connsiteY3" fmla="*/ 194277 h 427985"/>
                <a:gd name="connsiteX4" fmla="*/ 1445704 w 6046997"/>
                <a:gd name="connsiteY4" fmla="*/ 194277 h 427985"/>
                <a:gd name="connsiteX5" fmla="*/ 1444665 w 6046997"/>
                <a:gd name="connsiteY5" fmla="*/ 233708 h 427985"/>
                <a:gd name="connsiteX6" fmla="*/ 1168489 w 6046997"/>
                <a:gd name="connsiteY6" fmla="*/ 233708 h 427985"/>
                <a:gd name="connsiteX7" fmla="*/ 1168870 w 6046997"/>
                <a:gd name="connsiteY7" fmla="*/ 194277 h 427985"/>
                <a:gd name="connsiteX8" fmla="*/ 2309145 w 6046997"/>
                <a:gd name="connsiteY8" fmla="*/ 194277 h 427985"/>
                <a:gd name="connsiteX9" fmla="*/ 2308706 w 6046997"/>
                <a:gd name="connsiteY9" fmla="*/ 233708 h 427985"/>
                <a:gd name="connsiteX10" fmla="*/ 1781996 w 6046997"/>
                <a:gd name="connsiteY10" fmla="*/ 233708 h 427985"/>
                <a:gd name="connsiteX11" fmla="*/ 1783036 w 6046997"/>
                <a:gd name="connsiteY11" fmla="*/ 194277 h 427985"/>
                <a:gd name="connsiteX12" fmla="*/ 3439000 w 6046997"/>
                <a:gd name="connsiteY12" fmla="*/ 194277 h 427985"/>
                <a:gd name="connsiteX13" fmla="*/ 3438089 w 6046997"/>
                <a:gd name="connsiteY13" fmla="*/ 233708 h 427985"/>
                <a:gd name="connsiteX14" fmla="*/ 2718478 w 6046997"/>
                <a:gd name="connsiteY14" fmla="*/ 233708 h 427985"/>
                <a:gd name="connsiteX15" fmla="*/ 2718918 w 6046997"/>
                <a:gd name="connsiteY15" fmla="*/ 194277 h 427985"/>
                <a:gd name="connsiteX16" fmla="*/ 4476428 w 6046997"/>
                <a:gd name="connsiteY16" fmla="*/ 194277 h 427985"/>
                <a:gd name="connsiteX17" fmla="*/ 4478621 w 6046997"/>
                <a:gd name="connsiteY17" fmla="*/ 233708 h 427985"/>
                <a:gd name="connsiteX18" fmla="*/ 3790520 w 6046997"/>
                <a:gd name="connsiteY18" fmla="*/ 233708 h 427985"/>
                <a:gd name="connsiteX19" fmla="*/ 3791432 w 6046997"/>
                <a:gd name="connsiteY19" fmla="*/ 194277 h 427985"/>
                <a:gd name="connsiteX20" fmla="*/ 5756404 w 6046997"/>
                <a:gd name="connsiteY20" fmla="*/ 0 h 427985"/>
                <a:gd name="connsiteX21" fmla="*/ 6046997 w 6046997"/>
                <a:gd name="connsiteY21" fmla="*/ 213993 h 427985"/>
                <a:gd name="connsiteX22" fmla="*/ 5756404 w 6046997"/>
                <a:gd name="connsiteY22" fmla="*/ 427985 h 427985"/>
                <a:gd name="connsiteX23" fmla="*/ 5756404 w 6046997"/>
                <a:gd name="connsiteY23" fmla="*/ 233708 h 427985"/>
                <a:gd name="connsiteX24" fmla="*/ 4748766 w 6046997"/>
                <a:gd name="connsiteY24" fmla="*/ 233708 h 427985"/>
                <a:gd name="connsiteX25" fmla="*/ 4746573 w 6046997"/>
                <a:gd name="connsiteY25" fmla="*/ 194277 h 427985"/>
                <a:gd name="connsiteX26" fmla="*/ 5756404 w 6046997"/>
                <a:gd name="connsiteY26" fmla="*/ 194277 h 4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46997" h="427985">
                  <a:moveTo>
                    <a:pt x="899428" y="194277"/>
                  </a:moveTo>
                  <a:lnTo>
                    <a:pt x="899047" y="233708"/>
                  </a:lnTo>
                  <a:lnTo>
                    <a:pt x="0" y="233708"/>
                  </a:lnTo>
                  <a:lnTo>
                    <a:pt x="0" y="194277"/>
                  </a:lnTo>
                  <a:close/>
                  <a:moveTo>
                    <a:pt x="1445704" y="194277"/>
                  </a:moveTo>
                  <a:lnTo>
                    <a:pt x="1444665" y="233708"/>
                  </a:lnTo>
                  <a:lnTo>
                    <a:pt x="1168489" y="233708"/>
                  </a:lnTo>
                  <a:lnTo>
                    <a:pt x="1168870" y="194277"/>
                  </a:lnTo>
                  <a:close/>
                  <a:moveTo>
                    <a:pt x="2309145" y="194277"/>
                  </a:moveTo>
                  <a:lnTo>
                    <a:pt x="2308706" y="233708"/>
                  </a:lnTo>
                  <a:lnTo>
                    <a:pt x="1781996" y="233708"/>
                  </a:lnTo>
                  <a:lnTo>
                    <a:pt x="1783036" y="194277"/>
                  </a:lnTo>
                  <a:close/>
                  <a:moveTo>
                    <a:pt x="3439000" y="194277"/>
                  </a:moveTo>
                  <a:lnTo>
                    <a:pt x="3438089" y="233708"/>
                  </a:lnTo>
                  <a:lnTo>
                    <a:pt x="2718478" y="233708"/>
                  </a:lnTo>
                  <a:lnTo>
                    <a:pt x="2718918" y="194277"/>
                  </a:lnTo>
                  <a:close/>
                  <a:moveTo>
                    <a:pt x="4476428" y="194277"/>
                  </a:moveTo>
                  <a:lnTo>
                    <a:pt x="4478621" y="233708"/>
                  </a:lnTo>
                  <a:lnTo>
                    <a:pt x="3790520" y="233708"/>
                  </a:lnTo>
                  <a:lnTo>
                    <a:pt x="3791432" y="194277"/>
                  </a:lnTo>
                  <a:close/>
                  <a:moveTo>
                    <a:pt x="5756404" y="0"/>
                  </a:moveTo>
                  <a:lnTo>
                    <a:pt x="6046997" y="213993"/>
                  </a:lnTo>
                  <a:lnTo>
                    <a:pt x="5756404" y="427985"/>
                  </a:lnTo>
                  <a:lnTo>
                    <a:pt x="5756404" y="233708"/>
                  </a:lnTo>
                  <a:lnTo>
                    <a:pt x="4748766" y="233708"/>
                  </a:lnTo>
                  <a:lnTo>
                    <a:pt x="4746573" y="194277"/>
                  </a:lnTo>
                  <a:lnTo>
                    <a:pt x="5756404" y="19427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5F9028D4-2AF9-41C1-82C2-472D81C88963}"/>
                </a:ext>
              </a:extLst>
            </p:cNvPr>
            <p:cNvSpPr/>
            <p:nvPr/>
          </p:nvSpPr>
          <p:spPr>
            <a:xfrm rot="3319559">
              <a:off x="3247860" y="4705285"/>
              <a:ext cx="513347" cy="28875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FC441B5-E530-4D35-9824-06DA29567F95}"/>
              </a:ext>
            </a:extLst>
          </p:cNvPr>
          <p:cNvGrpSpPr/>
          <p:nvPr/>
        </p:nvGrpSpPr>
        <p:grpSpPr>
          <a:xfrm>
            <a:off x="1190629" y="3601060"/>
            <a:ext cx="2335824" cy="1158056"/>
            <a:chOff x="1190629" y="3601060"/>
            <a:chExt cx="2335824" cy="115805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6E1A19-9A6A-439E-8DC9-C819BA346013}"/>
                </a:ext>
              </a:extLst>
            </p:cNvPr>
            <p:cNvSpPr txBox="1"/>
            <p:nvPr/>
          </p:nvSpPr>
          <p:spPr>
            <a:xfrm>
              <a:off x="2355722" y="360106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E34309-DD6C-4314-A99B-AB3ADA8FAB97}"/>
                </a:ext>
              </a:extLst>
            </p:cNvPr>
            <p:cNvSpPr txBox="1"/>
            <p:nvPr/>
          </p:nvSpPr>
          <p:spPr>
            <a:xfrm>
              <a:off x="1190629" y="3928119"/>
              <a:ext cx="23358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يعد من نوع واحد أو عدة أنواع من الفواكه الممزوجة بكميات مناسبة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FA99AFF-8E3E-41B0-A4BF-A1B09BEF234A}"/>
              </a:ext>
            </a:extLst>
          </p:cNvPr>
          <p:cNvGrpSpPr/>
          <p:nvPr/>
        </p:nvGrpSpPr>
        <p:grpSpPr>
          <a:xfrm>
            <a:off x="2122048" y="2238291"/>
            <a:ext cx="2104837" cy="1143872"/>
            <a:chOff x="2122048" y="2238291"/>
            <a:chExt cx="2104837" cy="11438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EE36E00-7AC8-4682-8F45-3F4E3091A970}"/>
                </a:ext>
              </a:extLst>
            </p:cNvPr>
            <p:cNvSpPr txBox="1"/>
            <p:nvPr/>
          </p:nvSpPr>
          <p:spPr>
            <a:xfrm>
              <a:off x="3122298" y="223829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DC2B7A-F7BC-40AC-B306-2976E0B8F561}"/>
                </a:ext>
              </a:extLst>
            </p:cNvPr>
            <p:cNvSpPr txBox="1"/>
            <p:nvPr/>
          </p:nvSpPr>
          <p:spPr>
            <a:xfrm>
              <a:off x="2122048" y="2551166"/>
              <a:ext cx="21048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يعد من الفواكه الطازجة أو المجمدة أو بعض أنواع الخضراوات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23D2BF-E175-416A-A82E-EC114297AF91}"/>
              </a:ext>
            </a:extLst>
          </p:cNvPr>
          <p:cNvGrpSpPr/>
          <p:nvPr/>
        </p:nvGrpSpPr>
        <p:grpSpPr>
          <a:xfrm>
            <a:off x="2888774" y="927142"/>
            <a:ext cx="2049693" cy="881308"/>
            <a:chOff x="2888774" y="927142"/>
            <a:chExt cx="2049693" cy="8813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5863308-9D8D-46C5-A9B0-069FF76148B1}"/>
                </a:ext>
              </a:extLst>
            </p:cNvPr>
            <p:cNvSpPr txBox="1"/>
            <p:nvPr/>
          </p:nvSpPr>
          <p:spPr>
            <a:xfrm>
              <a:off x="3756440" y="92714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44E23D-8B00-4D98-A905-12A2FEAC797F}"/>
                </a:ext>
              </a:extLst>
            </p:cNvPr>
            <p:cNvSpPr txBox="1"/>
            <p:nvPr/>
          </p:nvSpPr>
          <p:spPr>
            <a:xfrm>
              <a:off x="2888774" y="1223675"/>
              <a:ext cx="2049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تغسل الفواكه أو الخضراوات الطازجة غسلا جيدا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166C87C-9066-4A5F-94AB-368028D84A07}"/>
              </a:ext>
            </a:extLst>
          </p:cNvPr>
          <p:cNvGrpSpPr/>
          <p:nvPr/>
        </p:nvGrpSpPr>
        <p:grpSpPr>
          <a:xfrm>
            <a:off x="7138570" y="4119761"/>
            <a:ext cx="2242480" cy="606876"/>
            <a:chOff x="7138570" y="4119761"/>
            <a:chExt cx="2242480" cy="6068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29078DB-A605-466A-9C46-B3A7574F8270}"/>
                </a:ext>
              </a:extLst>
            </p:cNvPr>
            <p:cNvSpPr txBox="1"/>
            <p:nvPr/>
          </p:nvSpPr>
          <p:spPr>
            <a:xfrm>
              <a:off x="8215964" y="411976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E34C97-56A3-404A-BF97-18B5E0FC1412}"/>
                </a:ext>
              </a:extLst>
            </p:cNvPr>
            <p:cNvSpPr txBox="1"/>
            <p:nvPr/>
          </p:nvSpPr>
          <p:spPr>
            <a:xfrm>
              <a:off x="7138570" y="4388083"/>
              <a:ext cx="2242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يفضل إعداده في المنزل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1A6A1E0-C396-4D13-A058-D7D37BF14DCC}"/>
              </a:ext>
            </a:extLst>
          </p:cNvPr>
          <p:cNvGrpSpPr/>
          <p:nvPr/>
        </p:nvGrpSpPr>
        <p:grpSpPr>
          <a:xfrm>
            <a:off x="8088875" y="2750293"/>
            <a:ext cx="2242480" cy="636760"/>
            <a:chOff x="8088875" y="2750293"/>
            <a:chExt cx="2242480" cy="63676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FC2E5E8-C8DE-435C-B821-4E3FADD86FF2}"/>
                </a:ext>
              </a:extLst>
            </p:cNvPr>
            <p:cNvSpPr txBox="1"/>
            <p:nvPr/>
          </p:nvSpPr>
          <p:spPr>
            <a:xfrm>
              <a:off x="9053540" y="2750293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6BE4FC9-DFC3-44CD-A6FD-325EDF75D52A}"/>
                </a:ext>
              </a:extLst>
            </p:cNvPr>
            <p:cNvSpPr txBox="1"/>
            <p:nvPr/>
          </p:nvSpPr>
          <p:spPr>
            <a:xfrm>
              <a:off x="8088875" y="3048499"/>
              <a:ext cx="2242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يقدم بشكل راق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6644CA9-329C-468B-9BB6-7BF78AF9550B}"/>
              </a:ext>
            </a:extLst>
          </p:cNvPr>
          <p:cNvSpPr txBox="1"/>
          <p:nvPr/>
        </p:nvSpPr>
        <p:spPr>
          <a:xfrm>
            <a:off x="7817856" y="7845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18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إرشادات لعمل العصير </a:t>
            </a:r>
            <a:endParaRPr lang="en-US" sz="18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2" grpId="0" animBg="1"/>
      <p:bldP spid="13" grpId="0" animBg="1"/>
      <p:bldP spid="1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54951" y="624177"/>
              <a:ext cx="2915142" cy="148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حث النبي عليه الصلاة و السلام على التوازن بين الطعام و الشراب و النفس ، اذكري الحديث الدال على ذلك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501957" y="393705"/>
            <a:ext cx="4555020" cy="1695428"/>
            <a:chOff x="1734079" y="-362161"/>
            <a:chExt cx="2772754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734079" y="-240862"/>
              <a:ext cx="2772754" cy="133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قال النبي عليه الصلاة و السلام 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" panose="05000000000000000000" pitchFamily="2" charset="2"/>
                </a:rPr>
                <a:t>:(ما ملأ أدمي وعاء شرا من بطن بحسب ابن آدم أكلات يقمن صلبه فإن كان لا محالة فثلث لطعامه و ثلث لشرابه و ثلث لنفسه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51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1201</Words>
  <Application>Microsoft Office PowerPoint</Application>
  <PresentationFormat>شاشة عريضة</PresentationFormat>
  <Paragraphs>262</Paragraphs>
  <Slides>32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674</cp:revision>
  <dcterms:created xsi:type="dcterms:W3CDTF">2020-10-10T04:32:51Z</dcterms:created>
  <dcterms:modified xsi:type="dcterms:W3CDTF">2021-01-23T14:15:13Z</dcterms:modified>
</cp:coreProperties>
</file>